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3335-7A01-4F97-B7A7-E2CC0AD11BD4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1481-B054-477F-B24B-E3867AAA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746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14746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3875-8786-435E-BF9F-17109A65EE31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7596-A201-4884-8FD9-116A8DAFEE2F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0D98-9EC7-43EE-9386-334216D3FD10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486B-05F1-4D7F-9B66-143E0BA175DE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E039-BC11-47DB-99A1-4A325536C725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C503-2158-4648-B90B-A087F3FC5B2C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18A2-3EC6-4E72-BA9C-121ED1BA5ABC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6AF0-567F-4452-A8A9-5170054D73BD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615F-B0F8-4C4B-8AFD-929F7CA43C91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AF59-F616-46B0-98BA-0980F95DA350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1282-E658-4799-B585-37C64FAD4230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E88D-5D92-4F82-B88C-C8685D5AF348}" type="slidenum">
              <a:rPr lang="hr-H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64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4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4644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4644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464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E5B8F-576B-47D4-8723-43BA479A4F66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N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2013198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6798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</a:rPr>
              <a:t>DEOKSIRIBONUKLEINSKA KIESELINA - DNA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066800"/>
            <a:ext cx="3124200" cy="3581400"/>
            <a:chOff x="1338" y="346"/>
            <a:chExt cx="3084" cy="3628"/>
          </a:xfrm>
        </p:grpSpPr>
        <p:sp>
          <p:nvSpPr>
            <p:cNvPr id="6160" name="Rectangle 8"/>
            <p:cNvSpPr>
              <a:spLocks noChangeArrowheads="1"/>
            </p:cNvSpPr>
            <p:nvPr/>
          </p:nvSpPr>
          <p:spPr bwMode="auto">
            <a:xfrm>
              <a:off x="1338" y="346"/>
              <a:ext cx="3084" cy="36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1" name="Picture 9" descr="514px-DNA_chemical_struct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360"/>
              <a:ext cx="3084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1600200" y="4913312"/>
            <a:ext cx="5257800" cy="1944688"/>
            <a:chOff x="1156" y="757"/>
            <a:chExt cx="3312" cy="1225"/>
          </a:xfrm>
        </p:grpSpPr>
        <p:pic>
          <p:nvPicPr>
            <p:cNvPr id="19" name="Picture 4" descr="basepairin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7" y="878"/>
              <a:ext cx="282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156" y="757"/>
              <a:ext cx="3312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7560" y="1371600"/>
            <a:ext cx="34164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90800" y="152400"/>
            <a:ext cx="2303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FFFF00"/>
                </a:solidFill>
              </a:rPr>
              <a:t>HEMOGLOBIN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5467"/>
            <a:ext cx="4362450" cy="470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33051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024" y="609600"/>
            <a:ext cx="3276600" cy="37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533400"/>
            <a:ext cx="34290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4267200"/>
            <a:ext cx="1524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76400" y="3657600"/>
            <a:ext cx="3733800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2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2_Orbit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Bertosa</dc:creator>
  <cp:lastModifiedBy>Branimir Bertoša</cp:lastModifiedBy>
  <cp:revision>17</cp:revision>
  <dcterms:created xsi:type="dcterms:W3CDTF">2013-03-07T12:53:13Z</dcterms:created>
  <dcterms:modified xsi:type="dcterms:W3CDTF">2014-02-07T12:57:21Z</dcterms:modified>
</cp:coreProperties>
</file>