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57" r:id="rId3"/>
    <p:sldId id="273" r:id="rId4"/>
    <p:sldId id="259" r:id="rId5"/>
    <p:sldId id="274" r:id="rId6"/>
    <p:sldId id="260" r:id="rId7"/>
    <p:sldId id="275" r:id="rId8"/>
    <p:sldId id="262" r:id="rId9"/>
    <p:sldId id="276" r:id="rId10"/>
    <p:sldId id="261" r:id="rId11"/>
    <p:sldId id="264" r:id="rId12"/>
    <p:sldId id="265" r:id="rId13"/>
    <p:sldId id="267" r:id="rId14"/>
    <p:sldId id="268" r:id="rId15"/>
    <p:sldId id="269" r:id="rId16"/>
    <p:sldId id="270" r:id="rId17"/>
    <p:sldId id="277"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B8F2"/>
    <a:srgbClr val="DDDFF0"/>
    <a:srgbClr val="D3D5EC"/>
    <a:srgbClr val="868889"/>
    <a:srgbClr val="5B5C5D"/>
    <a:srgbClr val="CCE9F7"/>
    <a:srgbClr val="0087D8"/>
    <a:srgbClr val="026AA4"/>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0" autoAdjust="0"/>
    <p:restoredTop sz="90086" autoAdjust="0"/>
  </p:normalViewPr>
  <p:slideViewPr>
    <p:cSldViewPr snapToGrid="0">
      <p:cViewPr varScale="1">
        <p:scale>
          <a:sx n="98" d="100"/>
          <a:sy n="98" d="100"/>
        </p:scale>
        <p:origin x="3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29"/>
    </inkml:context>
    <inkml:brush xml:id="br0">
      <inkml:brushProperty name="width" value="0.035" units="cm"/>
      <inkml:brushProperty name="height" value="0.03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8"/>
    </inkml:context>
    <inkml:brush xml:id="br0">
      <inkml:brushProperty name="width" value="0.035" units="cm"/>
      <inkml:brushProperty name="height" value="0.035" units="cm"/>
    </inkml:brush>
  </inkml:definitions>
  <inkml:trace contextRef="#ctx0" brushRef="#br0">0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7"/>
    </inkml:context>
    <inkml:brush xml:id="br0">
      <inkml:brushProperty name="width" value="0.035" units="cm"/>
      <inkml:brushProperty name="height" value="0.035" units="cm"/>
    </inkml:brush>
  </inkml:definitions>
  <inkml:trace contextRef="#ctx0" brushRef="#br0">0 0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8"/>
    </inkml:context>
    <inkml:brush xml:id="br0">
      <inkml:brushProperty name="width" value="0.035" units="cm"/>
      <inkml:brushProperty name="height" value="0.035" units="cm"/>
    </inkml:brush>
  </inkml:definitions>
  <inkml:trace contextRef="#ctx0" brushRef="#br0">0 0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9"/>
    </inkml:context>
    <inkml:brush xml:id="br0">
      <inkml:brushProperty name="width" value="0.035" units="cm"/>
      <inkml:brushProperty name="height" value="0.035" units="cm"/>
    </inkml:brush>
  </inkml:definitions>
  <inkml:trace contextRef="#ctx0" brushRef="#br0">1 1 24575,'0'0'-8191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0"/>
    </inkml:context>
    <inkml:brush xml:id="br0">
      <inkml:brushProperty name="width" value="0.035" units="cm"/>
      <inkml:brushProperty name="height" value="0.035" units="cm"/>
    </inkml:brush>
  </inkml:definitions>
  <inkml:trace contextRef="#ctx0" brushRef="#br0">1 0 24575,'0'0'-8191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1"/>
    </inkml:context>
    <inkml:brush xml:id="br0">
      <inkml:brushProperty name="width" value="0.035" units="cm"/>
      <inkml:brushProperty name="height" value="0.035" units="cm"/>
    </inkml:brush>
  </inkml:definitions>
  <inkml:trace contextRef="#ctx0" brushRef="#br0">0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2"/>
    </inkml:context>
    <inkml:brush xml:id="br0">
      <inkml:brushProperty name="width" value="0.035" units="cm"/>
      <inkml:brushProperty name="height" value="0.035" units="cm"/>
    </inkml:brush>
  </inkml:definitions>
  <inkml:trace contextRef="#ctx0" brushRef="#br0">1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3"/>
    </inkml:context>
    <inkml:brush xml:id="br0">
      <inkml:brushProperty name="width" value="0.035" units="cm"/>
      <inkml:brushProperty name="height" value="0.035" units="cm"/>
    </inkml:brush>
  </inkml:definitions>
  <inkml:trace contextRef="#ctx0" brushRef="#br0">0 0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4"/>
    </inkml:context>
    <inkml:brush xml:id="br0">
      <inkml:brushProperty name="width" value="0.035" units="cm"/>
      <inkml:brushProperty name="height" value="0.035" units="cm"/>
    </inkml:brush>
  </inkml:definitions>
  <inkml:trace contextRef="#ctx0" brushRef="#br0">1 0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5"/>
    </inkml:context>
    <inkml:brush xml:id="br0">
      <inkml:brushProperty name="width" value="0.035" units="cm"/>
      <inkml:brushProperty name="height" value="0.035" units="cm"/>
    </inkml:brush>
  </inkml:definitions>
  <inkml:trace contextRef="#ctx0" brushRef="#br0">0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6"/>
    </inkml:context>
    <inkml:brush xml:id="br0">
      <inkml:brushProperty name="width" value="0.035" units="cm"/>
      <inkml:brushProperty name="height" value="0.03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9"/>
    </inkml:context>
    <inkml:brush xml:id="br0">
      <inkml:brushProperty name="width" value="0.035" units="cm"/>
      <inkml:brushProperty name="height" value="0.035" units="cm"/>
    </inkml:brush>
  </inkml:definitions>
  <inkml:trace contextRef="#ctx0" brushRef="#br0">1 1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7"/>
    </inkml:context>
    <inkml:brush xml:id="br0">
      <inkml:brushProperty name="width" value="0.035" units="cm"/>
      <inkml:brushProperty name="height" value="0.035" units="cm"/>
    </inkml:brush>
  </inkml:definitions>
  <inkml:trace contextRef="#ctx0" brushRef="#br0">0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8"/>
    </inkml:context>
    <inkml:brush xml:id="br0">
      <inkml:brushProperty name="width" value="0.035" units="cm"/>
      <inkml:brushProperty name="height" value="0.035" units="cm"/>
    </inkml:brush>
  </inkml:definitions>
  <inkml:trace contextRef="#ctx0" brushRef="#br0">1 1 24575,'0'0'-8191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39"/>
    </inkml:context>
    <inkml:brush xml:id="br0">
      <inkml:brushProperty name="width" value="0.035" units="cm"/>
      <inkml:brushProperty name="height" value="0.035" units="cm"/>
    </inkml:brush>
  </inkml:definitions>
  <inkml:trace contextRef="#ctx0" brushRef="#br0">0 1 24575,'1'0'-8191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0"/>
    </inkml:context>
    <inkml:brush xml:id="br0">
      <inkml:brushProperty name="width" value="0.035" units="cm"/>
      <inkml:brushProperty name="height" value="0.035" units="cm"/>
    </inkml:brush>
  </inkml:definitions>
  <inkml:trace contextRef="#ctx0" brushRef="#br0">1 0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1"/>
    </inkml:context>
    <inkml:brush xml:id="br0">
      <inkml:brushProperty name="width" value="0.035" units="cm"/>
      <inkml:brushProperty name="height" value="0.035" units="cm"/>
    </inkml:brush>
  </inkml:definitions>
  <inkml:trace contextRef="#ctx0" brushRef="#br0">0 1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2"/>
    </inkml:context>
    <inkml:brush xml:id="br0">
      <inkml:brushProperty name="width" value="0.035" units="cm"/>
      <inkml:brushProperty name="height" value="0.035" units="cm"/>
    </inkml:brush>
  </inkml:definitions>
  <inkml:trace contextRef="#ctx0" brushRef="#br0">1 0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3"/>
    </inkml:context>
    <inkml:brush xml:id="br0">
      <inkml:brushProperty name="width" value="0.035" units="cm"/>
      <inkml:brushProperty name="height" value="0.035" units="cm"/>
    </inkml:brush>
  </inkml:definitions>
  <inkml:trace contextRef="#ctx0" brushRef="#br0">1 0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4"/>
    </inkml:context>
    <inkml:brush xml:id="br0">
      <inkml:brushProperty name="width" value="0.035" units="cm"/>
      <inkml:brushProperty name="height" value="0.035" units="cm"/>
    </inkml:brush>
  </inkml:definitions>
  <inkml:trace contextRef="#ctx0" brushRef="#br0">0 0 24575,'0'0'-8191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5"/>
    </inkml:context>
    <inkml:brush xml:id="br0">
      <inkml:brushProperty name="width" value="0.035" units="cm"/>
      <inkml:brushProperty name="height" value="0.035" units="cm"/>
    </inkml:brush>
  </inkml:definitions>
  <inkml:trace contextRef="#ctx0" brushRef="#br0">1 0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6"/>
    </inkml:context>
    <inkml:brush xml:id="br0">
      <inkml:brushProperty name="width" value="0.035" units="cm"/>
      <inkml:brushProperty name="height" value="0.035" units="cm"/>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79"/>
    </inkml:context>
    <inkml:brush xml:id="br0">
      <inkml:brushProperty name="width" value="0.035" units="cm"/>
      <inkml:brushProperty name="height" value="0.035" units="cm"/>
    </inkml:brush>
  </inkml:definitions>
  <inkml:trace contextRef="#ctx0" brushRef="#br0">1 0 24575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7"/>
    </inkml:context>
    <inkml:brush xml:id="br0">
      <inkml:brushProperty name="width" value="0.035" units="cm"/>
      <inkml:brushProperty name="height" value="0.035" units="cm"/>
    </inkml:brush>
  </inkml:definitions>
  <inkml:trace contextRef="#ctx0" brushRef="#br0">1 0 24575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8"/>
    </inkml:context>
    <inkml:brush xml:id="br0">
      <inkml:brushProperty name="width" value="0.035" units="cm"/>
      <inkml:brushProperty name="height" value="0.035" units="cm"/>
    </inkml:brush>
  </inkml:definitions>
  <inkml:trace contextRef="#ctx0" brushRef="#br0">1 1 24575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49"/>
    </inkml:context>
    <inkml:brush xml:id="br0">
      <inkml:brushProperty name="width" value="0.035" units="cm"/>
      <inkml:brushProperty name="height" value="0.035" units="cm"/>
    </inkml:brush>
  </inkml:definitions>
  <inkml:trace contextRef="#ctx0" brushRef="#br0">1 1 24575,'0'0'-8191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0"/>
    </inkml:context>
    <inkml:brush xml:id="br0">
      <inkml:brushProperty name="width" value="0.035" units="cm"/>
      <inkml:brushProperty name="height" value="0.035" units="cm"/>
    </inkml:brush>
  </inkml:definitions>
  <inkml:trace contextRef="#ctx0" brushRef="#br0">1 1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1"/>
    </inkml:context>
    <inkml:brush xml:id="br0">
      <inkml:brushProperty name="width" value="0.035" units="cm"/>
      <inkml:brushProperty name="height" value="0.035" units="cm"/>
    </inkml:brush>
  </inkml:definitions>
  <inkml:trace contextRef="#ctx0" brushRef="#br0">1 1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2"/>
    </inkml:context>
    <inkml:brush xml:id="br0">
      <inkml:brushProperty name="width" value="0.035" units="cm"/>
      <inkml:brushProperty name="height" value="0.035" units="cm"/>
    </inkml:brush>
  </inkml:definitions>
  <inkml:trace contextRef="#ctx0" brushRef="#br0">1 1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3"/>
    </inkml:context>
    <inkml:brush xml:id="br0">
      <inkml:brushProperty name="width" value="0.035" units="cm"/>
      <inkml:brushProperty name="height" value="0.035" units="cm"/>
    </inkml:brush>
  </inkml:definitions>
  <inkml:trace contextRef="#ctx0" brushRef="#br0">1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4"/>
    </inkml:context>
    <inkml:brush xml:id="br0">
      <inkml:brushProperty name="width" value="0.035" units="cm"/>
      <inkml:brushProperty name="height" value="0.035" units="cm"/>
    </inkml:brush>
  </inkml:definitions>
  <inkml:trace contextRef="#ctx0" brushRef="#br0">1 1 24575,'0'0'-8191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5"/>
    </inkml:context>
    <inkml:brush xml:id="br0">
      <inkml:brushProperty name="width" value="0.035" units="cm"/>
      <inkml:brushProperty name="height" value="0.035" units="cm"/>
    </inkml:brush>
  </inkml:definitions>
  <inkml:trace contextRef="#ctx0" brushRef="#br0">1 1 24575,'0'0'-8191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6"/>
    </inkml:context>
    <inkml:brush xml:id="br0">
      <inkml:brushProperty name="width" value="0.035" units="cm"/>
      <inkml:brushProperty name="height" value="0.035" units="cm"/>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0"/>
    </inkml:context>
    <inkml:brush xml:id="br0">
      <inkml:brushProperty name="width" value="0.035" units="cm"/>
      <inkml:brushProperty name="height" value="0.035" units="cm"/>
    </inkml:brush>
  </inkml:definitions>
  <inkml:trace contextRef="#ctx0" brushRef="#br0">1 0 24575,'0'0'-8191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57"/>
    </inkml:context>
    <inkml:brush xml:id="br0">
      <inkml:brushProperty name="width" value="0.035" units="cm"/>
      <inkml:brushProperty name="height" value="0.035" units="cm"/>
    </inkml:brush>
  </inkml:definitions>
  <inkml:trace contextRef="#ctx0" brushRef="#br0">1 1 24575,'0'0'-8191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0"/>
    </inkml:context>
    <inkml:brush xml:id="br0">
      <inkml:brushProperty name="width" value="0.035" units="cm"/>
      <inkml:brushProperty name="height" value="0.035" units="cm"/>
    </inkml:brush>
  </inkml:definitions>
  <inkml:trace contextRef="#ctx0" brushRef="#br0">0 0 24575,'0'0'-8191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1"/>
    </inkml:context>
    <inkml:brush xml:id="br0">
      <inkml:brushProperty name="width" value="0.035" units="cm"/>
      <inkml:brushProperty name="height" value="0.035" units="cm"/>
    </inkml:brush>
  </inkml:definitions>
  <inkml:trace contextRef="#ctx0" brushRef="#br0">0 1 24575,'0'0'-8191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2"/>
    </inkml:context>
    <inkml:brush xml:id="br0">
      <inkml:brushProperty name="width" value="0.035" units="cm"/>
      <inkml:brushProperty name="height" value="0.035" units="cm"/>
    </inkml:brush>
  </inkml:definitions>
  <inkml:trace contextRef="#ctx0" brushRef="#br0">0 1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3"/>
    </inkml:context>
    <inkml:brush xml:id="br0">
      <inkml:brushProperty name="width" value="0.035" units="cm"/>
      <inkml:brushProperty name="height" value="0.035" units="cm"/>
    </inkml:brush>
  </inkml:definitions>
  <inkml:trace contextRef="#ctx0" brushRef="#br0">0 0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4"/>
    </inkml:context>
    <inkml:brush xml:id="br0">
      <inkml:brushProperty name="width" value="0.035" units="cm"/>
      <inkml:brushProperty name="height" value="0.035" units="cm"/>
    </inkml:brush>
  </inkml:definitions>
  <inkml:trace contextRef="#ctx0" brushRef="#br0">1 0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5"/>
    </inkml:context>
    <inkml:brush xml:id="br0">
      <inkml:brushProperty name="width" value="0.035" units="cm"/>
      <inkml:brushProperty name="height" value="0.035" units="cm"/>
    </inkml:brush>
  </inkml:definitions>
  <inkml:trace contextRef="#ctx0" brushRef="#br0">0 0 24575,'0'0'-8191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6"/>
    </inkml:context>
    <inkml:brush xml:id="br0">
      <inkml:brushProperty name="width" value="0.035" units="cm"/>
      <inkml:brushProperty name="height" value="0.035" units="cm"/>
    </inkml:brush>
  </inkml:definitions>
  <inkml:trace contextRef="#ctx0" brushRef="#br0">0 1 24575,'0'0'-8191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7"/>
    </inkml:context>
    <inkml:brush xml:id="br0">
      <inkml:brushProperty name="width" value="0.035" units="cm"/>
      <inkml:brushProperty name="height" value="0.035" units="cm"/>
    </inkml:brush>
  </inkml:definitions>
  <inkml:trace contextRef="#ctx0" brushRef="#br0">0 0 24575,'0'0'-8191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8"/>
    </inkml:context>
    <inkml:brush xml:id="br0">
      <inkml:brushProperty name="width" value="0.035" units="cm"/>
      <inkml:brushProperty name="height" value="0.035" units="cm"/>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1"/>
    </inkml:context>
    <inkml:brush xml:id="br0">
      <inkml:brushProperty name="width" value="0.035" units="cm"/>
      <inkml:brushProperty name="height" value="0.035" units="cm"/>
    </inkml:brush>
  </inkml:definitions>
  <inkml:trace contextRef="#ctx0" brushRef="#br0">1 0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89"/>
    </inkml:context>
    <inkml:brush xml:id="br0">
      <inkml:brushProperty name="width" value="0.035" units="cm"/>
      <inkml:brushProperty name="height" value="0.035" units="cm"/>
    </inkml:brush>
  </inkml:definitions>
  <inkml:trace contextRef="#ctx0" brushRef="#br0">0 1 24575,'0'0'-8191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1:28.390"/>
    </inkml:context>
    <inkml:brush xml:id="br0">
      <inkml:brushProperty name="width" value="0.035" units="cm"/>
      <inkml:brushProperty name="height" value="0.035" units="cm"/>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2"/>
    </inkml:context>
    <inkml:brush xml:id="br0">
      <inkml:brushProperty name="width" value="0.035" units="cm"/>
      <inkml:brushProperty name="height" value="0.035" units="cm"/>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3"/>
    </inkml:context>
    <inkml:brush xml:id="br0">
      <inkml:brushProperty name="width" value="0.035" units="cm"/>
      <inkml:brushProperty name="height" value="0.035" units="cm"/>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4"/>
    </inkml:context>
    <inkml:brush xml:id="br0">
      <inkml:brushProperty name="width" value="0.035" units="cm"/>
      <inkml:brushProperty name="height" value="0.035" units="cm"/>
    </inkml:brush>
  </inkml:definitions>
  <inkml:trace contextRef="#ctx0" brushRef="#br0">1 1 24575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5"/>
    </inkml:context>
    <inkml:brush xml:id="br0">
      <inkml:brushProperty name="width" value="0.035" units="cm"/>
      <inkml:brushProperty name="height" value="0.035" units="cm"/>
    </inkml:brush>
  </inkml:definitions>
  <inkml:trace contextRef="#ctx0" brushRef="#br0">0 0 24575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6"/>
    </inkml:context>
    <inkml:brush xml:id="br0">
      <inkml:brushProperty name="width" value="0.035" units="cm"/>
      <inkml:brushProperty name="height" value="0.03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0"/>
    </inkml:context>
    <inkml:brush xml:id="br0">
      <inkml:brushProperty name="width" value="0.035" units="cm"/>
      <inkml:brushProperty name="height" value="0.035" units="cm"/>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7"/>
    </inkml:context>
    <inkml:brush xml:id="br0">
      <inkml:brushProperty name="width" value="0.035" units="cm"/>
      <inkml:brushProperty name="height" value="0.035" units="cm"/>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8"/>
    </inkml:context>
    <inkml:brush xml:id="br0">
      <inkml:brushProperty name="width" value="0.035" units="cm"/>
      <inkml:brushProperty name="height" value="0.035" units="cm"/>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89"/>
    </inkml:context>
    <inkml:brush xml:id="br0">
      <inkml:brushProperty name="width" value="0.035" units="cm"/>
      <inkml:brushProperty name="height" value="0.035" units="cm"/>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0"/>
    </inkml:context>
    <inkml:brush xml:id="br0">
      <inkml:brushProperty name="width" value="0.035" units="cm"/>
      <inkml:brushProperty name="height" value="0.035" units="cm"/>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1"/>
    </inkml:context>
    <inkml:brush xml:id="br0">
      <inkml:brushProperty name="width" value="0.035" units="cm"/>
      <inkml:brushProperty name="height" value="0.035" units="cm"/>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2"/>
    </inkml:context>
    <inkml:brush xml:id="br0">
      <inkml:brushProperty name="width" value="0.035" units="cm"/>
      <inkml:brushProperty name="height" value="0.035" units="cm"/>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3"/>
    </inkml:context>
    <inkml:brush xml:id="br0">
      <inkml:brushProperty name="width" value="0.035" units="cm"/>
      <inkml:brushProperty name="height" value="0.035" units="cm"/>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4"/>
    </inkml:context>
    <inkml:brush xml:id="br0">
      <inkml:brushProperty name="width" value="0.035" units="cm"/>
      <inkml:brushProperty name="height" value="0.035" units="cm"/>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5"/>
    </inkml:context>
    <inkml:brush xml:id="br0">
      <inkml:brushProperty name="width" value="0.035" units="cm"/>
      <inkml:brushProperty name="height" value="0.035" units="cm"/>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6"/>
    </inkml:context>
    <inkml:brush xml:id="br0">
      <inkml:brushProperty name="width" value="0.035" units="cm"/>
      <inkml:brushProperty name="height" value="0.035" units="cm"/>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1"/>
    </inkml:context>
    <inkml:brush xml:id="br0">
      <inkml:brushProperty name="width" value="0.035" units="cm"/>
      <inkml:brushProperty name="height" value="0.035" units="cm"/>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7"/>
    </inkml:context>
    <inkml:brush xml:id="br0">
      <inkml:brushProperty name="width" value="0.035" units="cm"/>
      <inkml:brushProperty name="height" value="0.035" units="cm"/>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8"/>
    </inkml:context>
    <inkml:brush xml:id="br0">
      <inkml:brushProperty name="width" value="0.035" units="cm"/>
      <inkml:brushProperty name="height" value="0.035" units="cm"/>
    </inkml:brush>
  </inkml:definitions>
  <inkml:trace contextRef="#ctx0" brushRef="#br0">1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99"/>
    </inkml:context>
    <inkml:brush xml:id="br0">
      <inkml:brushProperty name="width" value="0.035" units="cm"/>
      <inkml:brushProperty name="height" value="0.035" units="cm"/>
    </inkml:brush>
  </inkml:definitions>
  <inkml:trace contextRef="#ctx0" brushRef="#br0">1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0"/>
    </inkml:context>
    <inkml:brush xml:id="br0">
      <inkml:brushProperty name="width" value="0.035" units="cm"/>
      <inkml:brushProperty name="height" value="0.035" units="cm"/>
    </inkml:brush>
  </inkml:definitions>
  <inkml:trace contextRef="#ctx0" brushRef="#br0">1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1"/>
    </inkml:context>
    <inkml:brush xml:id="br0">
      <inkml:brushProperty name="width" value="0.035" units="cm"/>
      <inkml:brushProperty name="height" value="0.035" units="cm"/>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2"/>
    </inkml:context>
    <inkml:brush xml:id="br0">
      <inkml:brushProperty name="width" value="0.035" units="cm"/>
      <inkml:brushProperty name="height" value="0.035" units="cm"/>
    </inkml:brush>
  </inkml:definitions>
  <inkml:trace contextRef="#ctx0" brushRef="#br0">0 1 24575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3"/>
    </inkml:context>
    <inkml:brush xml:id="br0">
      <inkml:brushProperty name="width" value="0.035" units="cm"/>
      <inkml:brushProperty name="height" value="0.035" units="cm"/>
    </inkml:brush>
  </inkml:definitions>
  <inkml:trace contextRef="#ctx0" brushRef="#br0">0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4"/>
    </inkml:context>
    <inkml:brush xml:id="br0">
      <inkml:brushProperty name="width" value="0.035" units="cm"/>
      <inkml:brushProperty name="height" value="0.035" units="cm"/>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5"/>
    </inkml:context>
    <inkml:brush xml:id="br0">
      <inkml:brushProperty name="width" value="0.035" units="cm"/>
      <inkml:brushProperty name="height" value="0.035" units="cm"/>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6"/>
    </inkml:context>
    <inkml:brush xml:id="br0">
      <inkml:brushProperty name="width" value="0.035" units="cm"/>
      <inkml:brushProperty name="height" value="0.03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2"/>
    </inkml:context>
    <inkml:brush xml:id="br0">
      <inkml:brushProperty name="width" value="0.035" units="cm"/>
      <inkml:brushProperty name="height" value="0.035" units="cm"/>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7"/>
    </inkml:context>
    <inkml:brush xml:id="br0">
      <inkml:brushProperty name="width" value="0.035" units="cm"/>
      <inkml:brushProperty name="height" value="0.035" units="cm"/>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8"/>
    </inkml:context>
    <inkml:brush xml:id="br0">
      <inkml:brushProperty name="width" value="0.035" units="cm"/>
      <inkml:brushProperty name="height" value="0.035" units="cm"/>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09"/>
    </inkml:context>
    <inkml:brush xml:id="br0">
      <inkml:brushProperty name="width" value="0.035" units="cm"/>
      <inkml:brushProperty name="height" value="0.035" units="cm"/>
    </inkml:brush>
  </inkml:definitions>
  <inkml:trace contextRef="#ctx0" brushRef="#br0">0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0"/>
    </inkml:context>
    <inkml:brush xml:id="br0">
      <inkml:brushProperty name="width" value="0.035" units="cm"/>
      <inkml:brushProperty name="height" value="0.035" units="cm"/>
    </inkml:brush>
  </inkml:definitions>
  <inkml:trace contextRef="#ctx0" brushRef="#br0">1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1"/>
    </inkml:context>
    <inkml:brush xml:id="br0">
      <inkml:brushProperty name="width" value="0.035" units="cm"/>
      <inkml:brushProperty name="height" value="0.035" units="cm"/>
    </inkml:brush>
  </inkml:definitions>
  <inkml:trace contextRef="#ctx0" brushRef="#br0">1 0 24575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2"/>
    </inkml:context>
    <inkml:brush xml:id="br0">
      <inkml:brushProperty name="width" value="0.035" units="cm"/>
      <inkml:brushProperty name="height" value="0.035" units="cm"/>
    </inkml:brush>
  </inkml:definitions>
  <inkml:trace contextRef="#ctx0" brushRef="#br0">0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3"/>
    </inkml:context>
    <inkml:brush xml:id="br0">
      <inkml:brushProperty name="width" value="0.035" units="cm"/>
      <inkml:brushProperty name="height" value="0.035" units="cm"/>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4"/>
    </inkml:context>
    <inkml:brush xml:id="br0">
      <inkml:brushProperty name="width" value="0.035" units="cm"/>
      <inkml:brushProperty name="height" value="0.035" units="cm"/>
    </inkml:brush>
  </inkml:definitions>
  <inkml:trace contextRef="#ctx0" brushRef="#br0">0 1 24575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5"/>
    </inkml:context>
    <inkml:brush xml:id="br0">
      <inkml:brushProperty name="width" value="0.035" units="cm"/>
      <inkml:brushProperty name="height" value="0.035" units="cm"/>
    </inkml:brush>
  </inkml:definitions>
  <inkml:trace contextRef="#ctx0" brushRef="#br0">0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6"/>
    </inkml:context>
    <inkml:brush xml:id="br0">
      <inkml:brushProperty name="width" value="0.035" units="cm"/>
      <inkml:brushProperty name="height" value="0.035" units="cm"/>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3"/>
    </inkml:context>
    <inkml:brush xml:id="br0">
      <inkml:brushProperty name="width" value="0.035" units="cm"/>
      <inkml:brushProperty name="height" value="0.035" units="cm"/>
    </inkml:brush>
  </inkml:definitions>
  <inkml:trace contextRef="#ctx0" brushRef="#br0">1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7"/>
    </inkml:context>
    <inkml:brush xml:id="br0">
      <inkml:brushProperty name="width" value="0.035" units="cm"/>
      <inkml:brushProperty name="height" value="0.035" units="cm"/>
    </inkml:brush>
  </inkml:definitions>
  <inkml:trace contextRef="#ctx0" brushRef="#br0">0 1 24575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8"/>
    </inkml:context>
    <inkml:brush xml:id="br0">
      <inkml:brushProperty name="width" value="0.035" units="cm"/>
      <inkml:brushProperty name="height" value="0.035" units="cm"/>
    </inkml:brush>
  </inkml:definitions>
  <inkml:trace contextRef="#ctx0" brushRef="#br0">0 1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19"/>
    </inkml:context>
    <inkml:brush xml:id="br0">
      <inkml:brushProperty name="width" value="0.035" units="cm"/>
      <inkml:brushProperty name="height" value="0.035" units="cm"/>
    </inkml:brush>
  </inkml:definitions>
  <inkml:trace contextRef="#ctx0" brushRef="#br0">0 1 24575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0"/>
    </inkml:context>
    <inkml:brush xml:id="br0">
      <inkml:brushProperty name="width" value="0.035" units="cm"/>
      <inkml:brushProperty name="height" value="0.035" units="cm"/>
    </inkml:brush>
  </inkml:definitions>
  <inkml:trace contextRef="#ctx0" brushRef="#br0">1 1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1"/>
    </inkml:context>
    <inkml:brush xml:id="br0">
      <inkml:brushProperty name="width" value="0.035" units="cm"/>
      <inkml:brushProperty name="height" value="0.035" units="cm"/>
    </inkml:brush>
  </inkml:definitions>
  <inkml:trace contextRef="#ctx0" brushRef="#br0">0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2"/>
    </inkml:context>
    <inkml:brush xml:id="br0">
      <inkml:brushProperty name="width" value="0.035" units="cm"/>
      <inkml:brushProperty name="height" value="0.035" units="cm"/>
    </inkml:brush>
  </inkml:definitions>
  <inkml:trace contextRef="#ctx0" brushRef="#br0">0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3"/>
    </inkml:context>
    <inkml:brush xml:id="br0">
      <inkml:brushProperty name="width" value="0.035" units="cm"/>
      <inkml:brushProperty name="height" value="0.035" units="cm"/>
    </inkml:brush>
  </inkml:definitions>
  <inkml:trace contextRef="#ctx0" brushRef="#br0">1 0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4"/>
    </inkml:context>
    <inkml:brush xml:id="br0">
      <inkml:brushProperty name="width" value="0.035" units="cm"/>
      <inkml:brushProperty name="height" value="0.035" units="cm"/>
    </inkml:brush>
  </inkml:definitions>
  <inkml:trace contextRef="#ctx0" brushRef="#br0">0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5"/>
    </inkml:context>
    <inkml:brush xml:id="br0">
      <inkml:brushProperty name="width" value="0.035" units="cm"/>
      <inkml:brushProperty name="height" value="0.035" units="cm"/>
    </inkml:brush>
  </inkml:definitions>
  <inkml:trace contextRef="#ctx0" brushRef="#br0">1 0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6"/>
    </inkml:context>
    <inkml:brush xml:id="br0">
      <inkml:brushProperty name="width" value="0.035" units="cm"/>
      <inkml:brushProperty name="height" value="0.035"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4"/>
    </inkml:context>
    <inkml:brush xml:id="br0">
      <inkml:brushProperty name="width" value="0.035" units="cm"/>
      <inkml:brushProperty name="height" value="0.035" units="cm"/>
    </inkml:brush>
  </inkml:definitions>
  <inkml:trace contextRef="#ctx0" brushRef="#br0">0 0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7"/>
    </inkml:context>
    <inkml:brush xml:id="br0">
      <inkml:brushProperty name="width" value="0.035" units="cm"/>
      <inkml:brushProperty name="height" value="0.035" units="cm"/>
    </inkml:brush>
  </inkml:definitions>
  <inkml:trace contextRef="#ctx0" brushRef="#br0">0 0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8"/>
    </inkml:context>
    <inkml:brush xml:id="br0">
      <inkml:brushProperty name="width" value="0.035" units="cm"/>
      <inkml:brushProperty name="height" value="0.035" units="cm"/>
    </inkml:brush>
  </inkml:definitions>
  <inkml:trace contextRef="#ctx0" brushRef="#br0">0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29"/>
    </inkml:context>
    <inkml:brush xml:id="br0">
      <inkml:brushProperty name="width" value="0.035" units="cm"/>
      <inkml:brushProperty name="height" value="0.035" units="cm"/>
    </inkml:brush>
  </inkml:definitions>
  <inkml:trace contextRef="#ctx0" brushRef="#br0">1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0"/>
    </inkml:context>
    <inkml:brush xml:id="br0">
      <inkml:brushProperty name="width" value="0.035" units="cm"/>
      <inkml:brushProperty name="height" value="0.035" units="cm"/>
    </inkml:brush>
  </inkml:definitions>
  <inkml:trace contextRef="#ctx0" brushRef="#br0">1 0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1"/>
    </inkml:context>
    <inkml:brush xml:id="br0">
      <inkml:brushProperty name="width" value="0.035" units="cm"/>
      <inkml:brushProperty name="height" value="0.035" units="cm"/>
    </inkml:brush>
  </inkml:definitions>
  <inkml:trace contextRef="#ctx0" brushRef="#br0">0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2"/>
    </inkml:context>
    <inkml:brush xml:id="br0">
      <inkml:brushProperty name="width" value="0.035" units="cm"/>
      <inkml:brushProperty name="height" value="0.035" units="cm"/>
    </inkml:brush>
  </inkml:definitions>
  <inkml:trace contextRef="#ctx0" brushRef="#br0">1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3"/>
    </inkml:context>
    <inkml:brush xml:id="br0">
      <inkml:brushProperty name="width" value="0.035" units="cm"/>
      <inkml:brushProperty name="height" value="0.035" units="cm"/>
    </inkml:brush>
  </inkml:definitions>
  <inkml:trace contextRef="#ctx0" brushRef="#br0">0 0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4"/>
    </inkml:context>
    <inkml:brush xml:id="br0">
      <inkml:brushProperty name="width" value="0.035" units="cm"/>
      <inkml:brushProperty name="height" value="0.035" units="cm"/>
    </inkml:brush>
  </inkml:definitions>
  <inkml:trace contextRef="#ctx0" brushRef="#br0">1 0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5"/>
    </inkml:context>
    <inkml:brush xml:id="br0">
      <inkml:brushProperty name="width" value="0.035" units="cm"/>
      <inkml:brushProperty name="height" value="0.035" units="cm"/>
    </inkml:brush>
  </inkml:definitions>
  <inkml:trace contextRef="#ctx0" brushRef="#br0">0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6"/>
    </inkml:context>
    <inkml:brush xml:id="br0">
      <inkml:brushProperty name="width" value="0.035" units="cm"/>
      <inkml:brushProperty name="height" value="0.03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5"/>
    </inkml:context>
    <inkml:brush xml:id="br0">
      <inkml:brushProperty name="width" value="0.035" units="cm"/>
      <inkml:brushProperty name="height" value="0.035" units="cm"/>
    </inkml:brush>
  </inkml:definitions>
  <inkml:trace contextRef="#ctx0" brushRef="#br0">0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7"/>
    </inkml:context>
    <inkml:brush xml:id="br0">
      <inkml:brushProperty name="width" value="0.035" units="cm"/>
      <inkml:brushProperty name="height" value="0.035" units="cm"/>
    </inkml:brush>
  </inkml:definitions>
  <inkml:trace contextRef="#ctx0" brushRef="#br0">0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8"/>
    </inkml:context>
    <inkml:brush xml:id="br0">
      <inkml:brushProperty name="width" value="0.035" units="cm"/>
      <inkml:brushProperty name="height" value="0.035" units="cm"/>
    </inkml:brush>
  </inkml:definitions>
  <inkml:trace contextRef="#ctx0" brushRef="#br0">1 1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39"/>
    </inkml:context>
    <inkml:brush xml:id="br0">
      <inkml:brushProperty name="width" value="0.035" units="cm"/>
      <inkml:brushProperty name="height" value="0.035" units="cm"/>
    </inkml:brush>
  </inkml:definitions>
  <inkml:trace contextRef="#ctx0" brushRef="#br0">0 1 24575,'1'0'-8191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0"/>
    </inkml:context>
    <inkml:brush xml:id="br0">
      <inkml:brushProperty name="width" value="0.035" units="cm"/>
      <inkml:brushProperty name="height" value="0.035" units="cm"/>
    </inkml:brush>
  </inkml:definitions>
  <inkml:trace contextRef="#ctx0" brushRef="#br0">1 0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1"/>
    </inkml:context>
    <inkml:brush xml:id="br0">
      <inkml:brushProperty name="width" value="0.035" units="cm"/>
      <inkml:brushProperty name="height" value="0.035" units="cm"/>
    </inkml:brush>
  </inkml:definitions>
  <inkml:trace contextRef="#ctx0" brushRef="#br0">0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2"/>
    </inkml:context>
    <inkml:brush xml:id="br0">
      <inkml:brushProperty name="width" value="0.035" units="cm"/>
      <inkml:brushProperty name="height" value="0.035" units="cm"/>
    </inkml:brush>
  </inkml:definitions>
  <inkml:trace contextRef="#ctx0" brushRef="#br0">1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3"/>
    </inkml:context>
    <inkml:brush xml:id="br0">
      <inkml:brushProperty name="width" value="0.035" units="cm"/>
      <inkml:brushProperty name="height" value="0.035" units="cm"/>
    </inkml:brush>
  </inkml:definitions>
  <inkml:trace contextRef="#ctx0" brushRef="#br0">1 0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4"/>
    </inkml:context>
    <inkml:brush xml:id="br0">
      <inkml:brushProperty name="width" value="0.035" units="cm"/>
      <inkml:brushProperty name="height" value="0.035" units="cm"/>
    </inkml:brush>
  </inkml:definitions>
  <inkml:trace contextRef="#ctx0" brushRef="#br0">0 0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5"/>
    </inkml:context>
    <inkml:brush xml:id="br0">
      <inkml:brushProperty name="width" value="0.035" units="cm"/>
      <inkml:brushProperty name="height" value="0.035" units="cm"/>
    </inkml:brush>
  </inkml:definitions>
  <inkml:trace contextRef="#ctx0" brushRef="#br0">1 0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6"/>
    </inkml:context>
    <inkml:brush xml:id="br0">
      <inkml:brushProperty name="width" value="0.035" units="cm"/>
      <inkml:brushProperty name="height" value="0.03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6"/>
    </inkml:context>
    <inkml:brush xml:id="br0">
      <inkml:brushProperty name="width" value="0.035" units="cm"/>
      <inkml:brushProperty name="height" value="0.035" units="cm"/>
    </inkml:brush>
  </inkml:definitions>
  <inkml:trace contextRef="#ctx0" brushRef="#br0">0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7"/>
    </inkml:context>
    <inkml:brush xml:id="br0">
      <inkml:brushProperty name="width" value="0.035" units="cm"/>
      <inkml:brushProperty name="height" value="0.035" units="cm"/>
    </inkml:brush>
  </inkml:definitions>
  <inkml:trace contextRef="#ctx0" brushRef="#br0">1 0 24575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8"/>
    </inkml:context>
    <inkml:brush xml:id="br0">
      <inkml:brushProperty name="width" value="0.035" units="cm"/>
      <inkml:brushProperty name="height" value="0.035" units="cm"/>
    </inkml:brush>
  </inkml:definitions>
  <inkml:trace contextRef="#ctx0" brushRef="#br0">1 1 24575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49"/>
    </inkml:context>
    <inkml:brush xml:id="br0">
      <inkml:brushProperty name="width" value="0.035" units="cm"/>
      <inkml:brushProperty name="height" value="0.035" units="cm"/>
    </inkml:brush>
  </inkml:definitions>
  <inkml:trace contextRef="#ctx0" brushRef="#br0">1 1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0"/>
    </inkml:context>
    <inkml:brush xml:id="br0">
      <inkml:brushProperty name="width" value="0.035" units="cm"/>
      <inkml:brushProperty name="height" value="0.035" units="cm"/>
    </inkml:brush>
  </inkml:definitions>
  <inkml:trace contextRef="#ctx0" brushRef="#br0">1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1"/>
    </inkml:context>
    <inkml:brush xml:id="br0">
      <inkml:brushProperty name="width" value="0.035" units="cm"/>
      <inkml:brushProperty name="height" value="0.035" units="cm"/>
    </inkml:brush>
  </inkml:definitions>
  <inkml:trace contextRef="#ctx0" brushRef="#br0">1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2"/>
    </inkml:context>
    <inkml:brush xml:id="br0">
      <inkml:brushProperty name="width" value="0.035" units="cm"/>
      <inkml:brushProperty name="height" value="0.035" units="cm"/>
    </inkml:brush>
  </inkml:definitions>
  <inkml:trace contextRef="#ctx0" brushRef="#br0">1 1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3"/>
    </inkml:context>
    <inkml:brush xml:id="br0">
      <inkml:brushProperty name="width" value="0.035" units="cm"/>
      <inkml:brushProperty name="height" value="0.035" units="cm"/>
    </inkml:brush>
  </inkml:definitions>
  <inkml:trace contextRef="#ctx0" brushRef="#br0">1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4"/>
    </inkml:context>
    <inkml:brush xml:id="br0">
      <inkml:brushProperty name="width" value="0.035" units="cm"/>
      <inkml:brushProperty name="height" value="0.035" units="cm"/>
    </inkml:brush>
  </inkml:definitions>
  <inkml:trace contextRef="#ctx0" brushRef="#br0">1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5"/>
    </inkml:context>
    <inkml:brush xml:id="br0">
      <inkml:brushProperty name="width" value="0.035" units="cm"/>
      <inkml:brushProperty name="height" value="0.035" units="cm"/>
    </inkml:brush>
  </inkml:definitions>
  <inkml:trace contextRef="#ctx0" brushRef="#br0">1 1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6"/>
    </inkml:context>
    <inkml:brush xml:id="br0">
      <inkml:brushProperty name="width" value="0.035" units="cm"/>
      <inkml:brushProperty name="height" value="0.035" units="cm"/>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137"/>
    </inkml:context>
    <inkml:brush xml:id="br0">
      <inkml:brushProperty name="width" value="0.035" units="cm"/>
      <inkml:brushProperty name="height" value="0.035" units="cm"/>
    </inkml:brush>
  </inkml:definitions>
  <inkml:trace contextRef="#ctx0" brushRef="#br0">1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8:40:02.257"/>
    </inkml:context>
    <inkml:brush xml:id="br0">
      <inkml:brushProperty name="width" value="0.035" units="cm"/>
      <inkml:brushProperty name="height" value="0.035" units="cm"/>
    </inkml:brush>
  </inkml:definitions>
  <inkml:trace contextRef="#ctx0" brushRef="#br0">1 1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18"/>
    </inkml:context>
    <inkml:brush xml:id="br0">
      <inkml:brushProperty name="width" value="0.035" units="cm"/>
      <inkml:brushProperty name="height" value="0.035" units="cm"/>
    </inkml:brush>
  </inkml:definitions>
  <inkml:trace contextRef="#ctx0" brushRef="#br0">0 1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19"/>
    </inkml:context>
    <inkml:brush xml:id="br0">
      <inkml:brushProperty name="width" value="0.035" units="cm"/>
      <inkml:brushProperty name="height" value="0.035" units="cm"/>
    </inkml:brush>
  </inkml:definitions>
  <inkml:trace contextRef="#ctx0" brushRef="#br0">0 1 24575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0"/>
    </inkml:context>
    <inkml:brush xml:id="br0">
      <inkml:brushProperty name="width" value="0.035" units="cm"/>
      <inkml:brushProperty name="height" value="0.035" units="cm"/>
    </inkml:brush>
  </inkml:definitions>
  <inkml:trace contextRef="#ctx0" brushRef="#br0">1 1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1"/>
    </inkml:context>
    <inkml:brush xml:id="br0">
      <inkml:brushProperty name="width" value="0.035" units="cm"/>
      <inkml:brushProperty name="height" value="0.035" units="cm"/>
    </inkml:brush>
  </inkml:definitions>
  <inkml:trace contextRef="#ctx0" brushRef="#br0">0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2"/>
    </inkml:context>
    <inkml:brush xml:id="br0">
      <inkml:brushProperty name="width" value="0.035" units="cm"/>
      <inkml:brushProperty name="height" value="0.035" units="cm"/>
    </inkml:brush>
  </inkml:definitions>
  <inkml:trace contextRef="#ctx0" brushRef="#br0">0 0 24575,'0'0'-8191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3"/>
    </inkml:context>
    <inkml:brush xml:id="br0">
      <inkml:brushProperty name="width" value="0.035" units="cm"/>
      <inkml:brushProperty name="height" value="0.035" units="cm"/>
    </inkml:brush>
  </inkml:definitions>
  <inkml:trace contextRef="#ctx0" brushRef="#br0">1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4"/>
    </inkml:context>
    <inkml:brush xml:id="br0">
      <inkml:brushProperty name="width" value="0.035" units="cm"/>
      <inkml:brushProperty name="height" value="0.035" units="cm"/>
    </inkml:brush>
  </inkml:definitions>
  <inkml:trace contextRef="#ctx0" brushRef="#br0">0 0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5"/>
    </inkml:context>
    <inkml:brush xml:id="br0">
      <inkml:brushProperty name="width" value="0.035" units="cm"/>
      <inkml:brushProperty name="height" value="0.035" units="cm"/>
    </inkml:brush>
  </inkml:definitions>
  <inkml:trace contextRef="#ctx0" brushRef="#br0">1 0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2:00:25.82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E7081-8A21-46E0-90CB-14E3B0311E4C}"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CF9F2-8380-42C8-AF66-9D1914C82324}" type="slidenum">
              <a:rPr lang="en-US" smtClean="0"/>
              <a:t>‹#›</a:t>
            </a:fld>
            <a:endParaRPr lang="en-US"/>
          </a:p>
        </p:txBody>
      </p:sp>
    </p:spTree>
    <p:extLst>
      <p:ext uri="{BB962C8B-B14F-4D97-AF65-F5344CB8AC3E}">
        <p14:creationId xmlns:p14="http://schemas.microsoft.com/office/powerpoint/2010/main" val="385544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Koja je razlika između prevlaka i tankih filmova? Tanki filmovi imaju debljine od 1 nm do nekoliko um, dok prevlake imaju debljine od nekoliko mikrometara do nekoliko mm. Osim toga prevlake mogu osim funkcionalne uloge, imati i estetsku ulogu. Kada je sve to započelo – pa još u metalnom dobu gdje su artefakte poput ovih prikazanih na slajdu prekrivali … Zašto su ih prekrivali – pa kako bi zaštitili površinu ili poboljšali njezina svojstva – dali joj sjaja, učinili je vodootpornom odnosno </a:t>
            </a:r>
            <a:r>
              <a:rPr lang="hr-HR" dirty="0" err="1"/>
              <a:t>hidrofobnom</a:t>
            </a:r>
            <a:r>
              <a:rPr lang="hr-HR" dirty="0"/>
              <a:t> i slično. Danas također prekrivamo površine iz sličnih razloga, štitimo ih od korozije, trošenja, činimo </a:t>
            </a:r>
            <a:r>
              <a:rPr lang="hr-HR" dirty="0" err="1"/>
              <a:t>hidrofobnijima</a:t>
            </a:r>
            <a:r>
              <a:rPr lang="hr-HR" dirty="0"/>
              <a:t> ili </a:t>
            </a:r>
            <a:r>
              <a:rPr lang="hr-HR" dirty="0" err="1"/>
              <a:t>hidrofilnijima</a:t>
            </a:r>
            <a:r>
              <a:rPr lang="hr-HR" dirty="0"/>
              <a:t>, no možemo i dobiti tanke filmove koji su gotov proizvod recimo za elektroniku i </a:t>
            </a:r>
            <a:r>
              <a:rPr lang="hr-HR" dirty="0" err="1"/>
              <a:t>optoelektroniku</a:t>
            </a:r>
            <a:r>
              <a:rPr lang="hr-HR" dirty="0"/>
              <a:t>. Sve to vodi razvoju metoda prevlačenja i priprave tankih filmova.</a:t>
            </a:r>
            <a:endParaRPr lang="en-US" dirty="0"/>
          </a:p>
        </p:txBody>
      </p:sp>
      <p:sp>
        <p:nvSpPr>
          <p:cNvPr id="4" name="Slide Number Placeholder 3"/>
          <p:cNvSpPr>
            <a:spLocks noGrp="1"/>
          </p:cNvSpPr>
          <p:nvPr>
            <p:ph type="sldNum" sz="quarter" idx="5"/>
          </p:nvPr>
        </p:nvSpPr>
        <p:spPr/>
        <p:txBody>
          <a:bodyPr/>
          <a:lstStyle/>
          <a:p>
            <a:fld id="{2ACCF9F2-8380-42C8-AF66-9D1914C82324}" type="slidenum">
              <a:rPr lang="en-US" smtClean="0"/>
              <a:t>2</a:t>
            </a:fld>
            <a:endParaRPr lang="en-US"/>
          </a:p>
        </p:txBody>
      </p:sp>
    </p:spTree>
    <p:extLst>
      <p:ext uri="{BB962C8B-B14F-4D97-AF65-F5344CB8AC3E}">
        <p14:creationId xmlns:p14="http://schemas.microsoft.com/office/powerpoint/2010/main" val="129262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CF9F2-8380-42C8-AF66-9D1914C82324}" type="slidenum">
              <a:rPr lang="en-US" smtClean="0"/>
              <a:t>3</a:t>
            </a:fld>
            <a:endParaRPr lang="en-US"/>
          </a:p>
        </p:txBody>
      </p:sp>
    </p:spTree>
    <p:extLst>
      <p:ext uri="{BB962C8B-B14F-4D97-AF65-F5344CB8AC3E}">
        <p14:creationId xmlns:p14="http://schemas.microsoft.com/office/powerpoint/2010/main" val="235986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CF9F2-8380-42C8-AF66-9D1914C82324}" type="slidenum">
              <a:rPr lang="en-US" smtClean="0"/>
              <a:t>4</a:t>
            </a:fld>
            <a:endParaRPr lang="en-US"/>
          </a:p>
        </p:txBody>
      </p:sp>
    </p:spTree>
    <p:extLst>
      <p:ext uri="{BB962C8B-B14F-4D97-AF65-F5344CB8AC3E}">
        <p14:creationId xmlns:p14="http://schemas.microsoft.com/office/powerpoint/2010/main" val="251069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CF9F2-8380-42C8-AF66-9D1914C82324}" type="slidenum">
              <a:rPr lang="en-US" smtClean="0"/>
              <a:t>7</a:t>
            </a:fld>
            <a:endParaRPr lang="en-US"/>
          </a:p>
        </p:txBody>
      </p:sp>
    </p:spTree>
    <p:extLst>
      <p:ext uri="{BB962C8B-B14F-4D97-AF65-F5344CB8AC3E}">
        <p14:creationId xmlns:p14="http://schemas.microsoft.com/office/powerpoint/2010/main" val="310656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Metoda kojom prevlaka nastaje atom po atom. Ishodna tvar prelazi u plinovito </a:t>
            </a:r>
            <a:r>
              <a:rPr lang="hr-HR" dirty="0" err="1"/>
              <a:t>ag</a:t>
            </a:r>
            <a:r>
              <a:rPr lang="hr-HR" dirty="0"/>
              <a:t> stanje (pod vakuumom). Rast tankog filma ovisi o procesu isparavanja. Vrste </a:t>
            </a:r>
            <a:r>
              <a:rPr lang="hr-HR" dirty="0" err="1"/>
              <a:t>pvd</a:t>
            </a:r>
            <a:r>
              <a:rPr lang="hr-HR" dirty="0"/>
              <a:t>-a – ovisno o izvorima termičke energije</a:t>
            </a:r>
          </a:p>
          <a:p>
            <a:r>
              <a:rPr lang="hr-HR" sz="1200" kern="1200" dirty="0">
                <a:solidFill>
                  <a:schemeClr val="tx1"/>
                </a:solidFill>
                <a:effectLst/>
                <a:latin typeface="+mn-lt"/>
                <a:ea typeface="+mn-ea"/>
                <a:cs typeface="+mn-cs"/>
              </a:rPr>
              <a:t>Pomoću fizikalnog nanošenja iz pare moguće je pripraviti prevlake homogenih slojeva, dizajnirati strukture, kontrolirati morfologiju te pripraviti materijale raznolikih svojstava. </a:t>
            </a:r>
          </a:p>
          <a:p>
            <a:r>
              <a:rPr lang="hr-HR" sz="1200" kern="1200" dirty="0">
                <a:solidFill>
                  <a:schemeClr val="tx1"/>
                </a:solidFill>
                <a:effectLst/>
                <a:latin typeface="+mn-lt"/>
                <a:ea typeface="+mn-ea"/>
                <a:cs typeface="+mn-cs"/>
              </a:rPr>
              <a:t>Organski poluvodiči, prevlačenje alata za prerađivanje metala, priprava </a:t>
            </a:r>
            <a:r>
              <a:rPr lang="hr-HR" sz="1200" kern="1200" dirty="0" err="1">
                <a:solidFill>
                  <a:schemeClr val="tx1"/>
                </a:solidFill>
                <a:effectLst/>
                <a:latin typeface="+mn-lt"/>
                <a:ea typeface="+mn-ea"/>
                <a:cs typeface="+mn-cs"/>
              </a:rPr>
              <a:t>metaloorganskih</a:t>
            </a:r>
            <a:r>
              <a:rPr lang="hr-HR" sz="1200" kern="1200" dirty="0">
                <a:solidFill>
                  <a:schemeClr val="tx1"/>
                </a:solidFill>
                <a:effectLst/>
                <a:latin typeface="+mn-lt"/>
                <a:ea typeface="+mn-ea"/>
                <a:cs typeface="+mn-cs"/>
              </a:rPr>
              <a:t> mreža i tankih filmova.</a:t>
            </a:r>
            <a:endParaRPr lang="en-US" dirty="0"/>
          </a:p>
        </p:txBody>
      </p:sp>
      <p:sp>
        <p:nvSpPr>
          <p:cNvPr id="4" name="Slide Number Placeholder 3"/>
          <p:cNvSpPr>
            <a:spLocks noGrp="1"/>
          </p:cNvSpPr>
          <p:nvPr>
            <p:ph type="sldNum" sz="quarter" idx="5"/>
          </p:nvPr>
        </p:nvSpPr>
        <p:spPr/>
        <p:txBody>
          <a:bodyPr/>
          <a:lstStyle/>
          <a:p>
            <a:fld id="{2ACCF9F2-8380-42C8-AF66-9D1914C82324}" type="slidenum">
              <a:rPr lang="en-US" smtClean="0"/>
              <a:t>12</a:t>
            </a:fld>
            <a:endParaRPr lang="en-US"/>
          </a:p>
        </p:txBody>
      </p:sp>
    </p:spTree>
    <p:extLst>
      <p:ext uri="{BB962C8B-B14F-4D97-AF65-F5344CB8AC3E}">
        <p14:creationId xmlns:p14="http://schemas.microsoft.com/office/powerpoint/2010/main" val="138922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BC71DA-112F-4C38-89BE-6640EC4D18F6}"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24409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D9586-3F17-42B1-8F73-9A21945F0172}"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39052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F0132-4140-4EE5-BD7D-1790D590BDF8}"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153473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B5CEB7-392A-4DE5-B79E-DAF30D6848C5}"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338701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799E45-CAB5-47B5-ADAA-5EBD3787387D}"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115768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75503-759B-4B13-8E38-45DA099DF7F6}"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30311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26154-38A4-4428-98EB-426ACF256DCD}" type="datetime1">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377269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1242F9-E5A9-4D95-A7C3-3CBD0258D199}" type="datetime1">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53518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58F2-DF13-4AA2-9C72-E2C5C36E6D9F}" type="datetime1">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251372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76BA88-719E-4BAB-B964-67739D24B197}"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200343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49480-4279-459A-9CA8-36B58A6EBEDD}"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A1ECF-6B83-4F3F-B71B-4AC761DF7DD1}" type="slidenum">
              <a:rPr lang="en-US" smtClean="0"/>
              <a:t>‹#›</a:t>
            </a:fld>
            <a:endParaRPr lang="en-US"/>
          </a:p>
        </p:txBody>
      </p:sp>
    </p:spTree>
    <p:extLst>
      <p:ext uri="{BB962C8B-B14F-4D97-AF65-F5344CB8AC3E}">
        <p14:creationId xmlns:p14="http://schemas.microsoft.com/office/powerpoint/2010/main" val="1331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8B2A6-0726-4BEC-A84A-7E718BB88665}" type="datetime1">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A1ECF-6B83-4F3F-B71B-4AC761DF7DD1}" type="slidenum">
              <a:rPr lang="en-US" smtClean="0"/>
              <a:t>‹#›</a:t>
            </a:fld>
            <a:endParaRPr lang="en-US"/>
          </a:p>
        </p:txBody>
      </p:sp>
    </p:spTree>
    <p:extLst>
      <p:ext uri="{BB962C8B-B14F-4D97-AF65-F5344CB8AC3E}">
        <p14:creationId xmlns:p14="http://schemas.microsoft.com/office/powerpoint/2010/main" val="1777031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doi.org/10.3390/coatings12081115"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02/app.46583" TargetMode="External"/><Relationship Id="rId13" Type="http://schemas.openxmlformats.org/officeDocument/2006/relationships/hyperlink" Target="https://en.wikipedia.org/wiki/Phytic_acid#/media/File:Phytic_acid.svg" TargetMode="External"/><Relationship Id="rId3" Type="http://schemas.openxmlformats.org/officeDocument/2006/relationships/image" Target="../media/image15.png"/><Relationship Id="rId7" Type="http://schemas.openxmlformats.org/officeDocument/2006/relationships/hyperlink" Target="https://doi.org/10.1016/0040-6090(92)90417-A" TargetMode="External"/><Relationship Id="rId12"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doi.org/10.3390/ma14154152" TargetMode="External"/><Relationship Id="rId11" Type="http://schemas.openxmlformats.org/officeDocument/2006/relationships/hyperlink" Target="https://www.degruyterbrill.com/document/doi/10.1515/ntrev-2022-0149/html" TargetMode="External"/><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hyperlink" Target="https://www.polysciences.com/german/chitosan-purified-powder-mw-15000" TargetMode="Externa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coatings1208111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hyperlink" Target="https://doi.org/10.3390/jmmp3010028" TargetMode="External"/><Relationship Id="rId4" Type="http://schemas.openxmlformats.org/officeDocument/2006/relationships/hyperlink" Target="https://doi.org/10.3390/coatings811040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3586-020-00005-y" TargetMode="External"/><Relationship Id="rId2" Type="http://schemas.openxmlformats.org/officeDocument/2006/relationships/hyperlink" Target="https://doi.org/10.3390/coatings12081115"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coatings12081115"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doi.org/10.1016/j.mseb.2010.07.00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nk.springer.com/article/10.1007/s40684-016-0049-8" TargetMode="External"/><Relationship Id="rId2" Type="http://schemas.openxmlformats.org/officeDocument/2006/relationships/hyperlink" Target="https://doi.org/10.3390/coatings12081115"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n4fuWM007c" TargetMode="External"/><Relationship Id="rId2" Type="http://schemas.openxmlformats.org/officeDocument/2006/relationships/hyperlink" Target="https://www.biolinscientific.com/blog/what-is-a-langmuir-blodgett-film"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intechopen.com/chapters/8456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doi.org/10.1016/j.msec.2015.05.033." TargetMode="Externa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hr.wikipedia.org/wiki/Bakreno_doba#/media/Datoteka:Bellbeaker-Palmela_points.jpg" TargetMode="External"/><Relationship Id="rId5" Type="http://schemas.openxmlformats.org/officeDocument/2006/relationships/hyperlink" Target="https://www.clevelandart.org/art/2004.31" TargetMode="External"/><Relationship Id="rId4" Type="http://schemas.openxmlformats.org/officeDocument/2006/relationships/hyperlink" Target="https://clevelandart.org/art/1983.196" TargetMode="External"/><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doi.org/10.3390/coatings1208111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customXml" Target="../ink/ink110.xml"/><Relationship Id="rId21" Type="http://schemas.openxmlformats.org/officeDocument/2006/relationships/customXml" Target="../ink/ink15.xml"/><Relationship Id="rId42" Type="http://schemas.openxmlformats.org/officeDocument/2006/relationships/customXml" Target="../ink/ink36.xml"/><Relationship Id="rId63" Type="http://schemas.openxmlformats.org/officeDocument/2006/relationships/customXml" Target="../ink/ink57.xml"/><Relationship Id="rId84" Type="http://schemas.openxmlformats.org/officeDocument/2006/relationships/customXml" Target="../ink/ink77.xml"/><Relationship Id="rId138" Type="http://schemas.openxmlformats.org/officeDocument/2006/relationships/customXml" Target="../ink/ink131.xml"/><Relationship Id="rId107" Type="http://schemas.openxmlformats.org/officeDocument/2006/relationships/customXml" Target="../ink/ink100.xml"/><Relationship Id="rId11" Type="http://schemas.openxmlformats.org/officeDocument/2006/relationships/customXml" Target="../ink/ink7.xml"/><Relationship Id="rId32" Type="http://schemas.openxmlformats.org/officeDocument/2006/relationships/customXml" Target="../ink/ink26.xml"/><Relationship Id="rId53" Type="http://schemas.openxmlformats.org/officeDocument/2006/relationships/customXml" Target="../ink/ink47.xml"/><Relationship Id="rId74" Type="http://schemas.openxmlformats.org/officeDocument/2006/relationships/customXml" Target="../ink/ink68.xml"/><Relationship Id="rId128" Type="http://schemas.openxmlformats.org/officeDocument/2006/relationships/customXml" Target="../ink/ink121.xml"/><Relationship Id="rId149" Type="http://schemas.openxmlformats.org/officeDocument/2006/relationships/hyperlink" Target="https://doi.org/10.3390/coatings12081115" TargetMode="External"/><Relationship Id="rId5" Type="http://schemas.openxmlformats.org/officeDocument/2006/relationships/image" Target="../media/image5.emf"/><Relationship Id="rId95" Type="http://schemas.openxmlformats.org/officeDocument/2006/relationships/customXml" Target="../ink/ink88.xml"/><Relationship Id="rId22" Type="http://schemas.openxmlformats.org/officeDocument/2006/relationships/customXml" Target="../ink/ink16.xml"/><Relationship Id="rId27" Type="http://schemas.openxmlformats.org/officeDocument/2006/relationships/customXml" Target="../ink/ink21.xml"/><Relationship Id="rId43" Type="http://schemas.openxmlformats.org/officeDocument/2006/relationships/customXml" Target="../ink/ink37.xml"/><Relationship Id="rId48" Type="http://schemas.openxmlformats.org/officeDocument/2006/relationships/customXml" Target="../ink/ink42.xml"/><Relationship Id="rId64" Type="http://schemas.openxmlformats.org/officeDocument/2006/relationships/customXml" Target="../ink/ink58.xml"/><Relationship Id="rId69" Type="http://schemas.openxmlformats.org/officeDocument/2006/relationships/customXml" Target="../ink/ink63.xml"/><Relationship Id="rId113" Type="http://schemas.openxmlformats.org/officeDocument/2006/relationships/customXml" Target="../ink/ink106.xml"/><Relationship Id="rId118" Type="http://schemas.openxmlformats.org/officeDocument/2006/relationships/customXml" Target="../ink/ink111.xml"/><Relationship Id="rId134" Type="http://schemas.openxmlformats.org/officeDocument/2006/relationships/customXml" Target="../ink/ink127.xml"/><Relationship Id="rId139" Type="http://schemas.openxmlformats.org/officeDocument/2006/relationships/customXml" Target="../ink/ink132.xml"/><Relationship Id="rId80" Type="http://schemas.openxmlformats.org/officeDocument/2006/relationships/customXml" Target="../ink/ink73.xml"/><Relationship Id="rId85" Type="http://schemas.openxmlformats.org/officeDocument/2006/relationships/customXml" Target="../ink/ink78.xml"/><Relationship Id="rId12" Type="http://schemas.openxmlformats.org/officeDocument/2006/relationships/customXml" Target="../ink/ink8.xml"/><Relationship Id="rId17" Type="http://schemas.openxmlformats.org/officeDocument/2006/relationships/customXml" Target="../ink/ink12.xml"/><Relationship Id="rId33" Type="http://schemas.openxmlformats.org/officeDocument/2006/relationships/customXml" Target="../ink/ink27.xml"/><Relationship Id="rId38" Type="http://schemas.openxmlformats.org/officeDocument/2006/relationships/customXml" Target="../ink/ink32.xml"/><Relationship Id="rId59" Type="http://schemas.openxmlformats.org/officeDocument/2006/relationships/customXml" Target="../ink/ink53.xml"/><Relationship Id="rId103" Type="http://schemas.openxmlformats.org/officeDocument/2006/relationships/customXml" Target="../ink/ink96.xml"/><Relationship Id="rId108" Type="http://schemas.openxmlformats.org/officeDocument/2006/relationships/customXml" Target="../ink/ink101.xml"/><Relationship Id="rId124" Type="http://schemas.openxmlformats.org/officeDocument/2006/relationships/customXml" Target="../ink/ink117.xml"/><Relationship Id="rId129" Type="http://schemas.openxmlformats.org/officeDocument/2006/relationships/customXml" Target="../ink/ink122.xml"/><Relationship Id="rId54" Type="http://schemas.openxmlformats.org/officeDocument/2006/relationships/customXml" Target="../ink/ink48.xml"/><Relationship Id="rId70" Type="http://schemas.openxmlformats.org/officeDocument/2006/relationships/customXml" Target="../ink/ink64.xml"/><Relationship Id="rId75" Type="http://schemas.openxmlformats.org/officeDocument/2006/relationships/customXml" Target="../ink/ink69.xml"/><Relationship Id="rId91" Type="http://schemas.openxmlformats.org/officeDocument/2006/relationships/customXml" Target="../ink/ink84.xml"/><Relationship Id="rId96" Type="http://schemas.openxmlformats.org/officeDocument/2006/relationships/customXml" Target="../ink/ink89.xml"/><Relationship Id="rId140" Type="http://schemas.openxmlformats.org/officeDocument/2006/relationships/customXml" Target="../ink/ink133.xml"/><Relationship Id="rId145" Type="http://schemas.openxmlformats.org/officeDocument/2006/relationships/customXml" Target="../ink/ink138.xml"/><Relationship Id="rId1" Type="http://schemas.openxmlformats.org/officeDocument/2006/relationships/slideLayout" Target="../slideLayouts/slideLayout2.xml"/><Relationship Id="rId6" Type="http://schemas.openxmlformats.org/officeDocument/2006/relationships/customXml" Target="../ink/ink2.xml"/><Relationship Id="rId23" Type="http://schemas.openxmlformats.org/officeDocument/2006/relationships/customXml" Target="../ink/ink17.xml"/><Relationship Id="rId28" Type="http://schemas.openxmlformats.org/officeDocument/2006/relationships/customXml" Target="../ink/ink22.xml"/><Relationship Id="rId49" Type="http://schemas.openxmlformats.org/officeDocument/2006/relationships/customXml" Target="../ink/ink43.xml"/><Relationship Id="rId114" Type="http://schemas.openxmlformats.org/officeDocument/2006/relationships/customXml" Target="../ink/ink107.xml"/><Relationship Id="rId119" Type="http://schemas.openxmlformats.org/officeDocument/2006/relationships/customXml" Target="../ink/ink112.xml"/><Relationship Id="rId44" Type="http://schemas.openxmlformats.org/officeDocument/2006/relationships/customXml" Target="../ink/ink38.xml"/><Relationship Id="rId60" Type="http://schemas.openxmlformats.org/officeDocument/2006/relationships/customXml" Target="../ink/ink54.xml"/><Relationship Id="rId65" Type="http://schemas.openxmlformats.org/officeDocument/2006/relationships/customXml" Target="../ink/ink59.xml"/><Relationship Id="rId81" Type="http://schemas.openxmlformats.org/officeDocument/2006/relationships/customXml" Target="../ink/ink74.xml"/><Relationship Id="rId86" Type="http://schemas.openxmlformats.org/officeDocument/2006/relationships/customXml" Target="../ink/ink79.xml"/><Relationship Id="rId130" Type="http://schemas.openxmlformats.org/officeDocument/2006/relationships/customXml" Target="../ink/ink123.xml"/><Relationship Id="rId135" Type="http://schemas.openxmlformats.org/officeDocument/2006/relationships/customXml" Target="../ink/ink128.xml"/><Relationship Id="rId13" Type="http://schemas.openxmlformats.org/officeDocument/2006/relationships/customXml" Target="../ink/ink9.xml"/><Relationship Id="rId18" Type="http://schemas.openxmlformats.org/officeDocument/2006/relationships/image" Target="../media/image7.emf"/><Relationship Id="rId39" Type="http://schemas.openxmlformats.org/officeDocument/2006/relationships/customXml" Target="../ink/ink33.xml"/><Relationship Id="rId109" Type="http://schemas.openxmlformats.org/officeDocument/2006/relationships/customXml" Target="../ink/ink102.xml"/><Relationship Id="rId34" Type="http://schemas.openxmlformats.org/officeDocument/2006/relationships/customXml" Target="../ink/ink28.xml"/><Relationship Id="rId50" Type="http://schemas.openxmlformats.org/officeDocument/2006/relationships/customXml" Target="../ink/ink44.xml"/><Relationship Id="rId55" Type="http://schemas.openxmlformats.org/officeDocument/2006/relationships/customXml" Target="../ink/ink49.xml"/><Relationship Id="rId76" Type="http://schemas.openxmlformats.org/officeDocument/2006/relationships/customXml" Target="../ink/ink70.xml"/><Relationship Id="rId97" Type="http://schemas.openxmlformats.org/officeDocument/2006/relationships/customXml" Target="../ink/ink90.xml"/><Relationship Id="rId104" Type="http://schemas.openxmlformats.org/officeDocument/2006/relationships/customXml" Target="../ink/ink97.xml"/><Relationship Id="rId120" Type="http://schemas.openxmlformats.org/officeDocument/2006/relationships/customXml" Target="../ink/ink113.xml"/><Relationship Id="rId125" Type="http://schemas.openxmlformats.org/officeDocument/2006/relationships/customXml" Target="../ink/ink118.xml"/><Relationship Id="rId141" Type="http://schemas.openxmlformats.org/officeDocument/2006/relationships/customXml" Target="../ink/ink134.xml"/><Relationship Id="rId146" Type="http://schemas.openxmlformats.org/officeDocument/2006/relationships/customXml" Target="../ink/ink139.xml"/><Relationship Id="rId7" Type="http://schemas.openxmlformats.org/officeDocument/2006/relationships/customXml" Target="../ink/ink3.xml"/><Relationship Id="rId71" Type="http://schemas.openxmlformats.org/officeDocument/2006/relationships/customXml" Target="../ink/ink65.xml"/><Relationship Id="rId92" Type="http://schemas.openxmlformats.org/officeDocument/2006/relationships/customXml" Target="../ink/ink85.xml"/><Relationship Id="rId2" Type="http://schemas.openxmlformats.org/officeDocument/2006/relationships/notesSlide" Target="../notesSlides/notesSlide3.xml"/><Relationship Id="rId29" Type="http://schemas.openxmlformats.org/officeDocument/2006/relationships/customXml" Target="../ink/ink23.xml"/><Relationship Id="rId24" Type="http://schemas.openxmlformats.org/officeDocument/2006/relationships/customXml" Target="../ink/ink18.xml"/><Relationship Id="rId40" Type="http://schemas.openxmlformats.org/officeDocument/2006/relationships/customXml" Target="../ink/ink34.xml"/><Relationship Id="rId45" Type="http://schemas.openxmlformats.org/officeDocument/2006/relationships/customXml" Target="../ink/ink39.xml"/><Relationship Id="rId66" Type="http://schemas.openxmlformats.org/officeDocument/2006/relationships/customXml" Target="../ink/ink60.xml"/><Relationship Id="rId87" Type="http://schemas.openxmlformats.org/officeDocument/2006/relationships/customXml" Target="../ink/ink80.xml"/><Relationship Id="rId110" Type="http://schemas.openxmlformats.org/officeDocument/2006/relationships/customXml" Target="../ink/ink103.xml"/><Relationship Id="rId115" Type="http://schemas.openxmlformats.org/officeDocument/2006/relationships/customXml" Target="../ink/ink108.xml"/><Relationship Id="rId131" Type="http://schemas.openxmlformats.org/officeDocument/2006/relationships/customXml" Target="../ink/ink124.xml"/><Relationship Id="rId136" Type="http://schemas.openxmlformats.org/officeDocument/2006/relationships/customXml" Target="../ink/ink129.xml"/><Relationship Id="rId61" Type="http://schemas.openxmlformats.org/officeDocument/2006/relationships/customXml" Target="../ink/ink55.xml"/><Relationship Id="rId82" Type="http://schemas.openxmlformats.org/officeDocument/2006/relationships/customXml" Target="../ink/ink75.xml"/><Relationship Id="rId19" Type="http://schemas.openxmlformats.org/officeDocument/2006/relationships/customXml" Target="../ink/ink13.xml"/><Relationship Id="rId14" Type="http://schemas.openxmlformats.org/officeDocument/2006/relationships/customXml" Target="../ink/ink10.xml"/><Relationship Id="rId30" Type="http://schemas.openxmlformats.org/officeDocument/2006/relationships/customXml" Target="../ink/ink24.xml"/><Relationship Id="rId35" Type="http://schemas.openxmlformats.org/officeDocument/2006/relationships/customXml" Target="../ink/ink29.xml"/><Relationship Id="rId56" Type="http://schemas.openxmlformats.org/officeDocument/2006/relationships/customXml" Target="../ink/ink50.xml"/><Relationship Id="rId77" Type="http://schemas.openxmlformats.org/officeDocument/2006/relationships/customXml" Target="../ink/ink71.xml"/><Relationship Id="rId100" Type="http://schemas.openxmlformats.org/officeDocument/2006/relationships/customXml" Target="../ink/ink93.xml"/><Relationship Id="rId105" Type="http://schemas.openxmlformats.org/officeDocument/2006/relationships/customXml" Target="../ink/ink98.xml"/><Relationship Id="rId126" Type="http://schemas.openxmlformats.org/officeDocument/2006/relationships/customXml" Target="../ink/ink119.xml"/><Relationship Id="rId147" Type="http://schemas.openxmlformats.org/officeDocument/2006/relationships/customXml" Target="../ink/ink140.xml"/><Relationship Id="rId8" Type="http://schemas.openxmlformats.org/officeDocument/2006/relationships/customXml" Target="../ink/ink4.xml"/><Relationship Id="rId51" Type="http://schemas.openxmlformats.org/officeDocument/2006/relationships/customXml" Target="../ink/ink45.xml"/><Relationship Id="rId72" Type="http://schemas.openxmlformats.org/officeDocument/2006/relationships/customXml" Target="../ink/ink66.xml"/><Relationship Id="rId93" Type="http://schemas.openxmlformats.org/officeDocument/2006/relationships/customXml" Target="../ink/ink86.xml"/><Relationship Id="rId98" Type="http://schemas.openxmlformats.org/officeDocument/2006/relationships/customXml" Target="../ink/ink91.xml"/><Relationship Id="rId121" Type="http://schemas.openxmlformats.org/officeDocument/2006/relationships/customXml" Target="../ink/ink114.xml"/><Relationship Id="rId142" Type="http://schemas.openxmlformats.org/officeDocument/2006/relationships/customXml" Target="../ink/ink135.xml"/><Relationship Id="rId3" Type="http://schemas.openxmlformats.org/officeDocument/2006/relationships/image" Target="../media/image4.png"/><Relationship Id="rId25" Type="http://schemas.openxmlformats.org/officeDocument/2006/relationships/customXml" Target="../ink/ink19.xml"/><Relationship Id="rId46" Type="http://schemas.openxmlformats.org/officeDocument/2006/relationships/customXml" Target="../ink/ink40.xml"/><Relationship Id="rId67" Type="http://schemas.openxmlformats.org/officeDocument/2006/relationships/customXml" Target="../ink/ink61.xml"/><Relationship Id="rId116" Type="http://schemas.openxmlformats.org/officeDocument/2006/relationships/customXml" Target="../ink/ink109.xml"/><Relationship Id="rId137" Type="http://schemas.openxmlformats.org/officeDocument/2006/relationships/customXml" Target="../ink/ink130.xml"/><Relationship Id="rId20" Type="http://schemas.openxmlformats.org/officeDocument/2006/relationships/customXml" Target="../ink/ink14.xml"/><Relationship Id="rId41" Type="http://schemas.openxmlformats.org/officeDocument/2006/relationships/customXml" Target="../ink/ink35.xml"/><Relationship Id="rId62" Type="http://schemas.openxmlformats.org/officeDocument/2006/relationships/customXml" Target="../ink/ink56.xml"/><Relationship Id="rId83" Type="http://schemas.openxmlformats.org/officeDocument/2006/relationships/customXml" Target="../ink/ink76.xml"/><Relationship Id="rId88" Type="http://schemas.openxmlformats.org/officeDocument/2006/relationships/customXml" Target="../ink/ink81.xml"/><Relationship Id="rId111" Type="http://schemas.openxmlformats.org/officeDocument/2006/relationships/customXml" Target="../ink/ink104.xml"/><Relationship Id="rId132" Type="http://schemas.openxmlformats.org/officeDocument/2006/relationships/customXml" Target="../ink/ink125.xml"/><Relationship Id="rId15" Type="http://schemas.openxmlformats.org/officeDocument/2006/relationships/customXml" Target="../ink/ink11.xml"/><Relationship Id="rId36" Type="http://schemas.openxmlformats.org/officeDocument/2006/relationships/customXml" Target="../ink/ink30.xml"/><Relationship Id="rId57" Type="http://schemas.openxmlformats.org/officeDocument/2006/relationships/customXml" Target="../ink/ink51.xml"/><Relationship Id="rId106" Type="http://schemas.openxmlformats.org/officeDocument/2006/relationships/customXml" Target="../ink/ink99.xml"/><Relationship Id="rId127" Type="http://schemas.openxmlformats.org/officeDocument/2006/relationships/customXml" Target="../ink/ink120.xml"/><Relationship Id="rId10" Type="http://schemas.openxmlformats.org/officeDocument/2006/relationships/customXml" Target="../ink/ink6.xml"/><Relationship Id="rId31" Type="http://schemas.openxmlformats.org/officeDocument/2006/relationships/customXml" Target="../ink/ink25.xml"/><Relationship Id="rId52" Type="http://schemas.openxmlformats.org/officeDocument/2006/relationships/customXml" Target="../ink/ink46.xml"/><Relationship Id="rId73" Type="http://schemas.openxmlformats.org/officeDocument/2006/relationships/customXml" Target="../ink/ink67.xml"/><Relationship Id="rId78" Type="http://schemas.openxmlformats.org/officeDocument/2006/relationships/customXml" Target="../ink/ink72.xml"/><Relationship Id="rId94" Type="http://schemas.openxmlformats.org/officeDocument/2006/relationships/customXml" Target="../ink/ink87.xml"/><Relationship Id="rId99" Type="http://schemas.openxmlformats.org/officeDocument/2006/relationships/customXml" Target="../ink/ink92.xml"/><Relationship Id="rId101" Type="http://schemas.openxmlformats.org/officeDocument/2006/relationships/customXml" Target="../ink/ink94.xml"/><Relationship Id="rId122" Type="http://schemas.openxmlformats.org/officeDocument/2006/relationships/customXml" Target="../ink/ink115.xml"/><Relationship Id="rId143" Type="http://schemas.openxmlformats.org/officeDocument/2006/relationships/customXml" Target="../ink/ink136.xml"/><Relationship Id="rId148" Type="http://schemas.openxmlformats.org/officeDocument/2006/relationships/customXml" Target="../ink/ink141.xml"/><Relationship Id="rId4" Type="http://schemas.openxmlformats.org/officeDocument/2006/relationships/customXml" Target="../ink/ink1.xml"/><Relationship Id="rId9" Type="http://schemas.openxmlformats.org/officeDocument/2006/relationships/customXml" Target="../ink/ink5.xml"/><Relationship Id="rId26" Type="http://schemas.openxmlformats.org/officeDocument/2006/relationships/customXml" Target="../ink/ink20.xml"/><Relationship Id="rId47" Type="http://schemas.openxmlformats.org/officeDocument/2006/relationships/customXml" Target="../ink/ink41.xml"/><Relationship Id="rId68" Type="http://schemas.openxmlformats.org/officeDocument/2006/relationships/customXml" Target="../ink/ink62.xml"/><Relationship Id="rId89" Type="http://schemas.openxmlformats.org/officeDocument/2006/relationships/customXml" Target="../ink/ink82.xml"/><Relationship Id="rId112" Type="http://schemas.openxmlformats.org/officeDocument/2006/relationships/customXml" Target="../ink/ink105.xml"/><Relationship Id="rId133" Type="http://schemas.openxmlformats.org/officeDocument/2006/relationships/customXml" Target="../ink/ink126.xml"/><Relationship Id="rId16" Type="http://schemas.openxmlformats.org/officeDocument/2006/relationships/image" Target="../media/image5.png"/><Relationship Id="rId37" Type="http://schemas.openxmlformats.org/officeDocument/2006/relationships/customXml" Target="../ink/ink31.xml"/><Relationship Id="rId58" Type="http://schemas.openxmlformats.org/officeDocument/2006/relationships/customXml" Target="../ink/ink52.xml"/><Relationship Id="rId79" Type="http://schemas.openxmlformats.org/officeDocument/2006/relationships/image" Target="../media/image8.emf"/><Relationship Id="rId102" Type="http://schemas.openxmlformats.org/officeDocument/2006/relationships/customXml" Target="../ink/ink95.xml"/><Relationship Id="rId123" Type="http://schemas.openxmlformats.org/officeDocument/2006/relationships/customXml" Target="../ink/ink116.xml"/><Relationship Id="rId144" Type="http://schemas.openxmlformats.org/officeDocument/2006/relationships/customXml" Target="../ink/ink137.xml"/><Relationship Id="rId90" Type="http://schemas.openxmlformats.org/officeDocument/2006/relationships/customXml" Target="../ink/ink83.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390/coatings12081115"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doi.org/10.1039/D4TC01150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3390/coatings12081115"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390/coatings120811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ature.com/articles/nature0238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i.org/10.3390/coatings120811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21/am900136k" TargetMode="External"/><Relationship Id="rId2" Type="http://schemas.openxmlformats.org/officeDocument/2006/relationships/hyperlink" Target="https://doi.org/10.3390/coatings12081115"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B039-D855-4EC6-AC5C-D577F40DC1D0}"/>
              </a:ext>
            </a:extLst>
          </p:cNvPr>
          <p:cNvSpPr>
            <a:spLocks noGrp="1"/>
          </p:cNvSpPr>
          <p:nvPr>
            <p:ph type="ctrTitle"/>
          </p:nvPr>
        </p:nvSpPr>
        <p:spPr>
          <a:xfrm>
            <a:off x="1524000" y="2072667"/>
            <a:ext cx="9144000" cy="1589723"/>
          </a:xfrm>
        </p:spPr>
        <p:txBody>
          <a:bodyPr>
            <a:normAutofit fontScale="90000"/>
          </a:bodyPr>
          <a:lstStyle/>
          <a:p>
            <a:r>
              <a:rPr lang="hr-HR" dirty="0">
                <a:solidFill>
                  <a:schemeClr val="accent1">
                    <a:lumMod val="50000"/>
                  </a:schemeClr>
                </a:solidFill>
              </a:rPr>
              <a:t>Metode priprave prevlaka i tankih filmova</a:t>
            </a:r>
            <a:endParaRPr lang="en-US" dirty="0">
              <a:solidFill>
                <a:schemeClr val="accent1">
                  <a:lumMod val="50000"/>
                </a:schemeClr>
              </a:solidFill>
            </a:endParaRPr>
          </a:p>
        </p:txBody>
      </p:sp>
      <p:sp>
        <p:nvSpPr>
          <p:cNvPr id="3" name="Subtitle 2">
            <a:extLst>
              <a:ext uri="{FF2B5EF4-FFF2-40B4-BE49-F238E27FC236}">
                <a16:creationId xmlns:a16="http://schemas.microsoft.com/office/drawing/2014/main" id="{7B403CEA-D522-4EFE-B3CE-2EFD2BF89A3A}"/>
              </a:ext>
            </a:extLst>
          </p:cNvPr>
          <p:cNvSpPr>
            <a:spLocks noGrp="1"/>
          </p:cNvSpPr>
          <p:nvPr>
            <p:ph type="subTitle" idx="1"/>
          </p:nvPr>
        </p:nvSpPr>
        <p:spPr>
          <a:xfrm>
            <a:off x="1524000" y="4489006"/>
            <a:ext cx="9144000" cy="393890"/>
          </a:xfrm>
        </p:spPr>
        <p:txBody>
          <a:bodyPr>
            <a:normAutofit lnSpcReduction="10000"/>
          </a:bodyPr>
          <a:lstStyle/>
          <a:p>
            <a:r>
              <a:rPr lang="hr-HR" dirty="0">
                <a:solidFill>
                  <a:schemeClr val="accent1">
                    <a:lumMod val="50000"/>
                  </a:schemeClr>
                </a:solidFill>
              </a:rPr>
              <a:t>Kemijski seminar I</a:t>
            </a:r>
          </a:p>
        </p:txBody>
      </p:sp>
      <p:sp>
        <p:nvSpPr>
          <p:cNvPr id="4" name="TextBox 3">
            <a:extLst>
              <a:ext uri="{FF2B5EF4-FFF2-40B4-BE49-F238E27FC236}">
                <a16:creationId xmlns:a16="http://schemas.microsoft.com/office/drawing/2014/main" id="{46F1CFEA-06E7-4CD5-B060-A5D365B8DB85}"/>
              </a:ext>
            </a:extLst>
          </p:cNvPr>
          <p:cNvSpPr txBox="1"/>
          <p:nvPr/>
        </p:nvSpPr>
        <p:spPr>
          <a:xfrm>
            <a:off x="3480816" y="5538774"/>
            <a:ext cx="5230368" cy="646331"/>
          </a:xfrm>
          <a:prstGeom prst="rect">
            <a:avLst/>
          </a:prstGeom>
          <a:noFill/>
        </p:spPr>
        <p:txBody>
          <a:bodyPr wrap="square" rtlCol="0">
            <a:spAutoFit/>
          </a:bodyPr>
          <a:lstStyle/>
          <a:p>
            <a:pPr algn="ctr"/>
            <a:r>
              <a:rPr lang="hr-HR" dirty="0">
                <a:solidFill>
                  <a:schemeClr val="accent1">
                    <a:lumMod val="50000"/>
                  </a:schemeClr>
                </a:solidFill>
              </a:rPr>
              <a:t>Izrađeno prema: </a:t>
            </a:r>
          </a:p>
          <a:p>
            <a:pPr algn="ctr"/>
            <a:r>
              <a:rPr lang="hr-HR" dirty="0">
                <a:solidFill>
                  <a:schemeClr val="accent1">
                    <a:lumMod val="50000"/>
                  </a:schemeClr>
                </a:solidFill>
              </a:rPr>
              <a:t>M. A. </a:t>
            </a:r>
            <a:r>
              <a:rPr lang="hr-HR" dirty="0" err="1">
                <a:solidFill>
                  <a:schemeClr val="accent1">
                    <a:lumMod val="50000"/>
                  </a:schemeClr>
                </a:solidFill>
              </a:rPr>
              <a:t>Butt</a:t>
            </a:r>
            <a:r>
              <a:rPr lang="hr-HR" dirty="0">
                <a:solidFill>
                  <a:schemeClr val="accent1">
                    <a:lumMod val="50000"/>
                  </a:schemeClr>
                </a:solidFill>
              </a:rPr>
              <a:t>, </a:t>
            </a:r>
            <a:r>
              <a:rPr lang="hr-HR" i="1" dirty="0" err="1">
                <a:solidFill>
                  <a:schemeClr val="accent1">
                    <a:lumMod val="50000"/>
                  </a:schemeClr>
                </a:solidFill>
              </a:rPr>
              <a:t>Coatings</a:t>
            </a:r>
            <a:r>
              <a:rPr lang="hr-HR" dirty="0">
                <a:solidFill>
                  <a:schemeClr val="accent1">
                    <a:lumMod val="50000"/>
                  </a:schemeClr>
                </a:solidFill>
              </a:rPr>
              <a:t> </a:t>
            </a:r>
            <a:r>
              <a:rPr lang="hr-HR" b="1" dirty="0">
                <a:solidFill>
                  <a:schemeClr val="accent1">
                    <a:lumMod val="50000"/>
                  </a:schemeClr>
                </a:solidFill>
              </a:rPr>
              <a:t>12</a:t>
            </a:r>
            <a:r>
              <a:rPr lang="hr-HR" dirty="0">
                <a:solidFill>
                  <a:schemeClr val="accent1">
                    <a:lumMod val="50000"/>
                  </a:schemeClr>
                </a:solidFill>
              </a:rPr>
              <a:t> (2022) 1115.</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730C9692-55D9-4C29-99D8-BA7055172BAC}"/>
              </a:ext>
            </a:extLst>
          </p:cNvPr>
          <p:cNvSpPr txBox="1"/>
          <p:nvPr/>
        </p:nvSpPr>
        <p:spPr>
          <a:xfrm>
            <a:off x="4588764" y="876719"/>
            <a:ext cx="3014472" cy="369332"/>
          </a:xfrm>
          <a:prstGeom prst="rect">
            <a:avLst/>
          </a:prstGeom>
          <a:noFill/>
        </p:spPr>
        <p:txBody>
          <a:bodyPr wrap="square" rtlCol="0">
            <a:spAutoFit/>
          </a:bodyPr>
          <a:lstStyle/>
          <a:p>
            <a:pPr algn="ctr"/>
            <a:r>
              <a:rPr lang="hr-HR" dirty="0">
                <a:solidFill>
                  <a:schemeClr val="accent1">
                    <a:lumMod val="50000"/>
                  </a:schemeClr>
                </a:solidFill>
              </a:rPr>
              <a:t>Ana Ivančić, </a:t>
            </a:r>
            <a:r>
              <a:rPr lang="hr-HR" dirty="0" err="1">
                <a:solidFill>
                  <a:schemeClr val="accent1">
                    <a:lumMod val="50000"/>
                  </a:schemeClr>
                </a:solidFill>
              </a:rPr>
              <a:t>univ</a:t>
            </a:r>
            <a:r>
              <a:rPr lang="hr-HR" dirty="0">
                <a:solidFill>
                  <a:schemeClr val="accent1">
                    <a:lumMod val="50000"/>
                  </a:schemeClr>
                </a:solidFill>
              </a:rPr>
              <a:t>. </a:t>
            </a:r>
            <a:r>
              <a:rPr lang="hr-HR" dirty="0" err="1">
                <a:solidFill>
                  <a:schemeClr val="accent1">
                    <a:lumMod val="50000"/>
                  </a:schemeClr>
                </a:solidFill>
              </a:rPr>
              <a:t>mag</a:t>
            </a:r>
            <a:r>
              <a:rPr lang="hr-HR" dirty="0">
                <a:solidFill>
                  <a:schemeClr val="accent1">
                    <a:lumMod val="50000"/>
                  </a:schemeClr>
                </a:solidFill>
              </a:rPr>
              <a:t>. </a:t>
            </a:r>
            <a:r>
              <a:rPr lang="hr-HR" dirty="0" err="1">
                <a:solidFill>
                  <a:schemeClr val="accent1">
                    <a:lumMod val="50000"/>
                  </a:schemeClr>
                </a:solidFill>
              </a:rPr>
              <a:t>chem</a:t>
            </a:r>
            <a:r>
              <a:rPr lang="hr-HR" dirty="0">
                <a:solidFill>
                  <a:schemeClr val="accent1">
                    <a:lumMod val="50000"/>
                  </a:schemeClr>
                </a:solidFill>
              </a:rPr>
              <a:t>.</a:t>
            </a:r>
            <a:endParaRPr lang="en-US" dirty="0">
              <a:solidFill>
                <a:schemeClr val="accent1">
                  <a:lumMod val="50000"/>
                </a:schemeClr>
              </a:solidFill>
            </a:endParaRPr>
          </a:p>
        </p:txBody>
      </p:sp>
      <p:sp>
        <p:nvSpPr>
          <p:cNvPr id="6" name="TextBox 5">
            <a:extLst>
              <a:ext uri="{FF2B5EF4-FFF2-40B4-BE49-F238E27FC236}">
                <a16:creationId xmlns:a16="http://schemas.microsoft.com/office/drawing/2014/main" id="{DE17E992-16A6-4E0F-83C8-4298A0C4970E}"/>
              </a:ext>
            </a:extLst>
          </p:cNvPr>
          <p:cNvSpPr txBox="1"/>
          <p:nvPr/>
        </p:nvSpPr>
        <p:spPr>
          <a:xfrm>
            <a:off x="5438775" y="4882896"/>
            <a:ext cx="1314450" cy="338554"/>
          </a:xfrm>
          <a:prstGeom prst="rect">
            <a:avLst/>
          </a:prstGeom>
          <a:noFill/>
        </p:spPr>
        <p:txBody>
          <a:bodyPr wrap="square" rtlCol="0">
            <a:spAutoFit/>
          </a:bodyPr>
          <a:lstStyle/>
          <a:p>
            <a:pPr algn="ctr"/>
            <a:r>
              <a:rPr lang="hr-HR" sz="1600" dirty="0">
                <a:solidFill>
                  <a:schemeClr val="accent1">
                    <a:lumMod val="50000"/>
                  </a:schemeClr>
                </a:solidFill>
              </a:rPr>
              <a:t>16.4.2024.</a:t>
            </a:r>
            <a:endParaRPr lang="en-US" sz="1600" dirty="0">
              <a:solidFill>
                <a:schemeClr val="accent1">
                  <a:lumMod val="50000"/>
                </a:schemeClr>
              </a:solidFill>
            </a:endParaRPr>
          </a:p>
        </p:txBody>
      </p:sp>
      <p:sp>
        <p:nvSpPr>
          <p:cNvPr id="7" name="Oval 6">
            <a:extLst>
              <a:ext uri="{FF2B5EF4-FFF2-40B4-BE49-F238E27FC236}">
                <a16:creationId xmlns:a16="http://schemas.microsoft.com/office/drawing/2014/main" id="{7B4E0F32-05C5-4362-AD46-C86DC4B9EFB7}"/>
              </a:ext>
            </a:extLst>
          </p:cNvPr>
          <p:cNvSpPr/>
          <p:nvPr/>
        </p:nvSpPr>
        <p:spPr>
          <a:xfrm>
            <a:off x="-662559" y="-443565"/>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E567AA-E4D2-4B67-ACC5-9F566CFC0A65}"/>
              </a:ext>
            </a:extLst>
          </p:cNvPr>
          <p:cNvSpPr/>
          <p:nvPr/>
        </p:nvSpPr>
        <p:spPr>
          <a:xfrm>
            <a:off x="-662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7A188ED-E302-4478-8E4F-E6F5C0C27A0C}"/>
              </a:ext>
            </a:extLst>
          </p:cNvPr>
          <p:cNvSpPr/>
          <p:nvPr/>
        </p:nvSpPr>
        <p:spPr>
          <a:xfrm>
            <a:off x="11054559" y="-443565"/>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570D20-9701-442F-8D3B-EDA969CBBA25}"/>
              </a:ext>
            </a:extLst>
          </p:cNvPr>
          <p:cNvSpPr/>
          <p:nvPr/>
        </p:nvSpPr>
        <p:spPr>
          <a:xfrm>
            <a:off x="11054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5AC6F1-C443-4C4A-98F4-BCB49B3E302B}"/>
              </a:ext>
            </a:extLst>
          </p:cNvPr>
          <p:cNvSpPr/>
          <p:nvPr/>
        </p:nvSpPr>
        <p:spPr>
          <a:xfrm>
            <a:off x="237441" y="1494791"/>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9CF3F6-4C6D-4B79-BC51-9F785F947A35}"/>
              </a:ext>
            </a:extLst>
          </p:cNvPr>
          <p:cNvSpPr/>
          <p:nvPr/>
        </p:nvSpPr>
        <p:spPr>
          <a:xfrm>
            <a:off x="1275666" y="156719"/>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8CF75B-0833-4CF0-A08E-83BDCC5669F3}"/>
              </a:ext>
            </a:extLst>
          </p:cNvPr>
          <p:cNvSpPr/>
          <p:nvPr/>
        </p:nvSpPr>
        <p:spPr>
          <a:xfrm>
            <a:off x="1542075" y="4670835"/>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2A0D9-3810-4096-A497-F1E723C5F504}"/>
              </a:ext>
            </a:extLst>
          </p:cNvPr>
          <p:cNvSpPr/>
          <p:nvPr/>
        </p:nvSpPr>
        <p:spPr>
          <a:xfrm>
            <a:off x="1247091" y="534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21BB8E-8AB1-4107-989C-9AB139846973}"/>
              </a:ext>
            </a:extLst>
          </p:cNvPr>
          <p:cNvSpPr/>
          <p:nvPr/>
        </p:nvSpPr>
        <p:spPr>
          <a:xfrm>
            <a:off x="10501280" y="368850"/>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2C951A9-FC3D-4DD1-B37C-A74C1D584F2A}"/>
              </a:ext>
            </a:extLst>
          </p:cNvPr>
          <p:cNvSpPr/>
          <p:nvPr/>
        </p:nvSpPr>
        <p:spPr>
          <a:xfrm>
            <a:off x="11230593" y="149479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9E90DD3-5188-45F7-B9A3-38F1290ABF47}"/>
              </a:ext>
            </a:extLst>
          </p:cNvPr>
          <p:cNvSpPr/>
          <p:nvPr/>
        </p:nvSpPr>
        <p:spPr>
          <a:xfrm>
            <a:off x="10975289" y="5319507"/>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295C0D3-76AE-4145-AFB8-26C9E7506B19}"/>
              </a:ext>
            </a:extLst>
          </p:cNvPr>
          <p:cNvSpPr/>
          <p:nvPr/>
        </p:nvSpPr>
        <p:spPr>
          <a:xfrm>
            <a:off x="10163255" y="570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70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5433721" cy="1325075"/>
          </a:xfrm>
        </p:spPr>
        <p:txBody>
          <a:bodyPr>
            <a:normAutofit/>
          </a:bodyPr>
          <a:lstStyle/>
          <a:p>
            <a:r>
              <a:rPr lang="hr-HR" sz="3600" dirty="0">
                <a:solidFill>
                  <a:schemeClr val="accent1">
                    <a:lumMod val="50000"/>
                  </a:schemeClr>
                </a:solidFill>
              </a:rPr>
              <a:t>Metoda priprave kotrljanjem valjaka</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7D468A05-55B4-4F18-99A9-A1CA454C2EA4}"/>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10</a:t>
            </a:fld>
            <a:endParaRPr lang="en-US" dirty="0">
              <a:solidFill>
                <a:schemeClr val="accent1">
                  <a:lumMod val="50000"/>
                </a:schemeClr>
              </a:solidFill>
            </a:endParaRPr>
          </a:p>
        </p:txBody>
      </p:sp>
      <p:sp>
        <p:nvSpPr>
          <p:cNvPr id="6" name="Rectangle 5">
            <a:extLst>
              <a:ext uri="{FF2B5EF4-FFF2-40B4-BE49-F238E27FC236}">
                <a16:creationId xmlns:a16="http://schemas.microsoft.com/office/drawing/2014/main" id="{B2DE5EFA-3876-41EF-A0FB-6BFB50DD4F7E}"/>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sp>
        <p:nvSpPr>
          <p:cNvPr id="7" name="Title 1">
            <a:extLst>
              <a:ext uri="{FF2B5EF4-FFF2-40B4-BE49-F238E27FC236}">
                <a16:creationId xmlns:a16="http://schemas.microsoft.com/office/drawing/2014/main" id="{F5361B5B-4339-4BF2-BFC6-4A5367D260EE}"/>
              </a:ext>
            </a:extLst>
          </p:cNvPr>
          <p:cNvSpPr txBox="1">
            <a:spLocks/>
          </p:cNvSpPr>
          <p:nvPr/>
        </p:nvSpPr>
        <p:spPr>
          <a:xfrm>
            <a:off x="6005804" y="113200"/>
            <a:ext cx="4338346" cy="1325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3600" dirty="0">
                <a:solidFill>
                  <a:schemeClr val="accent1">
                    <a:lumMod val="50000"/>
                  </a:schemeClr>
                </a:solidFill>
              </a:rPr>
              <a:t>Metoda nanošenja pomoću oštrice</a:t>
            </a:r>
            <a:endParaRPr lang="en-US" sz="3600" dirty="0">
              <a:solidFill>
                <a:schemeClr val="accent1">
                  <a:lumMod val="50000"/>
                </a:schemeClr>
              </a:solidFill>
            </a:endParaRPr>
          </a:p>
        </p:txBody>
      </p:sp>
      <p:sp>
        <p:nvSpPr>
          <p:cNvPr id="10" name="Rectangle 9">
            <a:extLst>
              <a:ext uri="{FF2B5EF4-FFF2-40B4-BE49-F238E27FC236}">
                <a16:creationId xmlns:a16="http://schemas.microsoft.com/office/drawing/2014/main" id="{73668C69-D86D-446D-92F8-5BB96F79F577}"/>
              </a:ext>
            </a:extLst>
          </p:cNvPr>
          <p:cNvSpPr/>
          <p:nvPr/>
        </p:nvSpPr>
        <p:spPr>
          <a:xfrm>
            <a:off x="0" y="6590670"/>
            <a:ext cx="2451312" cy="261610"/>
          </a:xfrm>
          <a:prstGeom prst="rect">
            <a:avLst/>
          </a:prstGeom>
        </p:spPr>
        <p:txBody>
          <a:bodyPr wrap="none">
            <a:spAutoFit/>
          </a:bodyPr>
          <a:lstStyle/>
          <a:p>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2">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2">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(2022) 1115. </a:t>
            </a:r>
            <a:endParaRPr lang="en-US" sz="1100" dirty="0">
              <a:solidFill>
                <a:schemeClr val="accent1">
                  <a:lumMod val="50000"/>
                </a:schemeClr>
              </a:solidFill>
            </a:endParaRPr>
          </a:p>
        </p:txBody>
      </p:sp>
      <p:sp>
        <p:nvSpPr>
          <p:cNvPr id="11" name="TextBox 10">
            <a:extLst>
              <a:ext uri="{FF2B5EF4-FFF2-40B4-BE49-F238E27FC236}">
                <a16:creationId xmlns:a16="http://schemas.microsoft.com/office/drawing/2014/main" id="{165E5335-F390-4F60-9E7B-E807958B9CF7}"/>
              </a:ext>
            </a:extLst>
          </p:cNvPr>
          <p:cNvSpPr txBox="1"/>
          <p:nvPr/>
        </p:nvSpPr>
        <p:spPr>
          <a:xfrm>
            <a:off x="211243" y="1331413"/>
            <a:ext cx="2028825" cy="338554"/>
          </a:xfrm>
          <a:prstGeom prst="rect">
            <a:avLst/>
          </a:prstGeom>
          <a:noFill/>
        </p:spPr>
        <p:txBody>
          <a:bodyPr wrap="square" rtlCol="0">
            <a:spAutoFit/>
          </a:bodyPr>
          <a:lstStyle/>
          <a:p>
            <a:r>
              <a:rPr lang="hr-HR" sz="1600" dirty="0" err="1">
                <a:solidFill>
                  <a:schemeClr val="accent1">
                    <a:lumMod val="75000"/>
                  </a:schemeClr>
                </a:solidFill>
              </a:rPr>
              <a:t>eng</a:t>
            </a:r>
            <a:r>
              <a:rPr lang="hr-HR" sz="1600" dirty="0">
                <a:solidFill>
                  <a:schemeClr val="accent1">
                    <a:lumMod val="75000"/>
                  </a:schemeClr>
                </a:solidFill>
              </a:rPr>
              <a:t>. </a:t>
            </a:r>
            <a:r>
              <a:rPr lang="hr-HR" sz="1600" i="1" dirty="0">
                <a:solidFill>
                  <a:schemeClr val="accent1">
                    <a:lumMod val="75000"/>
                  </a:schemeClr>
                </a:solidFill>
              </a:rPr>
              <a:t>roll-</a:t>
            </a:r>
            <a:r>
              <a:rPr lang="hr-HR" sz="1600" i="1" dirty="0" err="1">
                <a:solidFill>
                  <a:schemeClr val="accent1">
                    <a:lumMod val="75000"/>
                  </a:schemeClr>
                </a:solidFill>
              </a:rPr>
              <a:t>coating</a:t>
            </a:r>
            <a:endParaRPr lang="en-US" sz="1600" i="1" dirty="0">
              <a:solidFill>
                <a:schemeClr val="accent1">
                  <a:lumMod val="75000"/>
                </a:schemeClr>
              </a:solidFill>
            </a:endParaRPr>
          </a:p>
        </p:txBody>
      </p:sp>
      <p:sp>
        <p:nvSpPr>
          <p:cNvPr id="12" name="TextBox 11">
            <a:extLst>
              <a:ext uri="{FF2B5EF4-FFF2-40B4-BE49-F238E27FC236}">
                <a16:creationId xmlns:a16="http://schemas.microsoft.com/office/drawing/2014/main" id="{DEEC966D-AD6D-4425-BC99-AF93E35C0637}"/>
              </a:ext>
            </a:extLst>
          </p:cNvPr>
          <p:cNvSpPr txBox="1"/>
          <p:nvPr/>
        </p:nvSpPr>
        <p:spPr>
          <a:xfrm>
            <a:off x="6005804" y="1331413"/>
            <a:ext cx="2028825" cy="338554"/>
          </a:xfrm>
          <a:prstGeom prst="rect">
            <a:avLst/>
          </a:prstGeom>
          <a:noFill/>
        </p:spPr>
        <p:txBody>
          <a:bodyPr wrap="square" rtlCol="0">
            <a:spAutoFit/>
          </a:bodyPr>
          <a:lstStyle/>
          <a:p>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blade-coating</a:t>
            </a:r>
            <a:endParaRPr lang="en-US" sz="1600" i="1" dirty="0">
              <a:solidFill>
                <a:schemeClr val="accent1">
                  <a:lumMod val="75000"/>
                </a:schemeClr>
              </a:solidFill>
            </a:endParaRPr>
          </a:p>
        </p:txBody>
      </p:sp>
      <p:grpSp>
        <p:nvGrpSpPr>
          <p:cNvPr id="13" name="Group 12">
            <a:extLst>
              <a:ext uri="{FF2B5EF4-FFF2-40B4-BE49-F238E27FC236}">
                <a16:creationId xmlns:a16="http://schemas.microsoft.com/office/drawing/2014/main" id="{2055CDE0-8DA6-4E34-8F79-BCD21FA66781}"/>
              </a:ext>
            </a:extLst>
          </p:cNvPr>
          <p:cNvGrpSpPr>
            <a:grpSpLocks noChangeAspect="1"/>
          </p:cNvGrpSpPr>
          <p:nvPr/>
        </p:nvGrpSpPr>
        <p:grpSpPr>
          <a:xfrm>
            <a:off x="211243" y="1972909"/>
            <a:ext cx="5439321" cy="4121148"/>
            <a:chOff x="2265082" y="860612"/>
            <a:chExt cx="6294686" cy="4769223"/>
          </a:xfrm>
        </p:grpSpPr>
        <p:pic>
          <p:nvPicPr>
            <p:cNvPr id="14" name="Picture 13" descr="A diagram of a water treatment&#10;&#10;AI-generated content may be incorrect.">
              <a:extLst>
                <a:ext uri="{FF2B5EF4-FFF2-40B4-BE49-F238E27FC236}">
                  <a16:creationId xmlns:a16="http://schemas.microsoft.com/office/drawing/2014/main" id="{AB3204AC-3FF4-49B4-8942-F39825C2FBEE}"/>
                </a:ext>
              </a:extLst>
            </p:cNvPr>
            <p:cNvPicPr>
              <a:picLocks noChangeAspect="1"/>
            </p:cNvPicPr>
            <p:nvPr/>
          </p:nvPicPr>
          <p:blipFill>
            <a:blip r:embed="rId3">
              <a:extLst>
                <a:ext uri="{28A0092B-C50C-407E-A947-70E740481C1C}">
                  <a14:useLocalDpi xmlns:a14="http://schemas.microsoft.com/office/drawing/2010/main" val="0"/>
                </a:ext>
              </a:extLst>
            </a:blip>
            <a:srcRect l="4242" t="5412" r="3448" b="4604"/>
            <a:stretch/>
          </p:blipFill>
          <p:spPr>
            <a:xfrm>
              <a:off x="2265082" y="860612"/>
              <a:ext cx="6078072" cy="4769223"/>
            </a:xfrm>
            <a:prstGeom prst="rect">
              <a:avLst/>
            </a:prstGeom>
          </p:spPr>
        </p:pic>
        <p:sp>
          <p:nvSpPr>
            <p:cNvPr id="15" name="TextBox 14">
              <a:extLst>
                <a:ext uri="{FF2B5EF4-FFF2-40B4-BE49-F238E27FC236}">
                  <a16:creationId xmlns:a16="http://schemas.microsoft.com/office/drawing/2014/main" id="{53476917-6580-4FE2-ADB8-CBB0676D561E}"/>
                </a:ext>
              </a:extLst>
            </p:cNvPr>
            <p:cNvSpPr txBox="1"/>
            <p:nvPr/>
          </p:nvSpPr>
          <p:spPr>
            <a:xfrm>
              <a:off x="2265082" y="2845113"/>
              <a:ext cx="1290921" cy="384275"/>
            </a:xfrm>
            <a:prstGeom prst="rect">
              <a:avLst/>
            </a:prstGeom>
            <a:solidFill>
              <a:schemeClr val="bg1"/>
            </a:solidFill>
          </p:spPr>
          <p:txBody>
            <a:bodyPr wrap="square" rtlCol="0">
              <a:spAutoFit/>
            </a:bodyPr>
            <a:lstStyle/>
            <a:p>
              <a:pPr algn="ctr"/>
              <a:r>
                <a:rPr lang="hr-HR" sz="1600" b="1" dirty="0">
                  <a:latin typeface="Aptos" panose="020B0004020202020204" pitchFamily="34" charset="0"/>
                </a:rPr>
                <a:t>Supstrat</a:t>
              </a:r>
              <a:endParaRPr lang="en-US" sz="1600" b="1" dirty="0">
                <a:latin typeface="Aptos" panose="020B0004020202020204" pitchFamily="34" charset="0"/>
              </a:endParaRPr>
            </a:p>
          </p:txBody>
        </p:sp>
        <p:sp>
          <p:nvSpPr>
            <p:cNvPr id="16" name="TextBox 15">
              <a:extLst>
                <a:ext uri="{FF2B5EF4-FFF2-40B4-BE49-F238E27FC236}">
                  <a16:creationId xmlns:a16="http://schemas.microsoft.com/office/drawing/2014/main" id="{2799E205-D5EA-4188-BB8A-F94EFECC158A}"/>
                </a:ext>
              </a:extLst>
            </p:cNvPr>
            <p:cNvSpPr txBox="1"/>
            <p:nvPr/>
          </p:nvSpPr>
          <p:spPr>
            <a:xfrm>
              <a:off x="3176493" y="3837364"/>
              <a:ext cx="1891554" cy="663748"/>
            </a:xfrm>
            <a:prstGeom prst="rect">
              <a:avLst/>
            </a:prstGeom>
            <a:solidFill>
              <a:schemeClr val="bg1"/>
            </a:solidFill>
          </p:spPr>
          <p:txBody>
            <a:bodyPr wrap="square" rtlCol="0">
              <a:spAutoFit/>
            </a:bodyPr>
            <a:lstStyle/>
            <a:p>
              <a:pPr algn="ctr"/>
              <a:r>
                <a:rPr lang="hr-HR" sz="1600" b="1" dirty="0">
                  <a:latin typeface="Aptos" panose="020B0004020202020204" pitchFamily="34" charset="0"/>
                </a:rPr>
                <a:t>Valjak uronjen u otopinu</a:t>
              </a:r>
              <a:endParaRPr lang="en-US" sz="1600" b="1" dirty="0">
                <a:latin typeface="Aptos" panose="020B0004020202020204" pitchFamily="34" charset="0"/>
              </a:endParaRPr>
            </a:p>
          </p:txBody>
        </p:sp>
        <p:sp>
          <p:nvSpPr>
            <p:cNvPr id="17" name="TextBox 16">
              <a:extLst>
                <a:ext uri="{FF2B5EF4-FFF2-40B4-BE49-F238E27FC236}">
                  <a16:creationId xmlns:a16="http://schemas.microsoft.com/office/drawing/2014/main" id="{7A9D3119-52AD-4D33-B9C9-77B59698B382}"/>
                </a:ext>
              </a:extLst>
            </p:cNvPr>
            <p:cNvSpPr txBox="1"/>
            <p:nvPr/>
          </p:nvSpPr>
          <p:spPr>
            <a:xfrm>
              <a:off x="6813178" y="3251199"/>
              <a:ext cx="1746590" cy="663748"/>
            </a:xfrm>
            <a:prstGeom prst="rect">
              <a:avLst/>
            </a:prstGeom>
            <a:solidFill>
              <a:schemeClr val="bg1"/>
            </a:solidFill>
          </p:spPr>
          <p:txBody>
            <a:bodyPr wrap="square" rtlCol="0">
              <a:spAutoFit/>
            </a:bodyPr>
            <a:lstStyle/>
            <a:p>
              <a:pPr algn="ctr"/>
              <a:r>
                <a:rPr lang="hr-HR" sz="1600" b="1" dirty="0">
                  <a:latin typeface="Aptos" panose="020B0004020202020204" pitchFamily="34" charset="0"/>
                </a:rPr>
                <a:t>Hidrauličke sile</a:t>
              </a:r>
              <a:endParaRPr lang="en-US" sz="1600" b="1" dirty="0">
                <a:latin typeface="Aptos" panose="020B0004020202020204" pitchFamily="34" charset="0"/>
              </a:endParaRPr>
            </a:p>
          </p:txBody>
        </p:sp>
        <p:sp>
          <p:nvSpPr>
            <p:cNvPr id="18" name="TextBox 17">
              <a:extLst>
                <a:ext uri="{FF2B5EF4-FFF2-40B4-BE49-F238E27FC236}">
                  <a16:creationId xmlns:a16="http://schemas.microsoft.com/office/drawing/2014/main" id="{51D38F2A-69EC-4371-A18D-A97131D43D67}"/>
                </a:ext>
              </a:extLst>
            </p:cNvPr>
            <p:cNvSpPr txBox="1"/>
            <p:nvPr/>
          </p:nvSpPr>
          <p:spPr>
            <a:xfrm>
              <a:off x="7150847" y="1226506"/>
              <a:ext cx="1408921" cy="663748"/>
            </a:xfrm>
            <a:prstGeom prst="rect">
              <a:avLst/>
            </a:prstGeom>
            <a:solidFill>
              <a:schemeClr val="bg1"/>
            </a:solidFill>
          </p:spPr>
          <p:txBody>
            <a:bodyPr wrap="square" rtlCol="0">
              <a:spAutoFit/>
            </a:bodyPr>
            <a:lstStyle/>
            <a:p>
              <a:pPr algn="ctr"/>
              <a:r>
                <a:rPr lang="hr-HR" sz="1600" b="1" dirty="0">
                  <a:latin typeface="Aptos" panose="020B0004020202020204" pitchFamily="34" charset="0"/>
                </a:rPr>
                <a:t>Naneseni sloj</a:t>
              </a:r>
              <a:endParaRPr lang="en-US" sz="1600" b="1" dirty="0">
                <a:latin typeface="Aptos" panose="020B0004020202020204" pitchFamily="34" charset="0"/>
              </a:endParaRPr>
            </a:p>
          </p:txBody>
        </p:sp>
        <p:sp>
          <p:nvSpPr>
            <p:cNvPr id="19" name="TextBox 18">
              <a:extLst>
                <a:ext uri="{FF2B5EF4-FFF2-40B4-BE49-F238E27FC236}">
                  <a16:creationId xmlns:a16="http://schemas.microsoft.com/office/drawing/2014/main" id="{C113EAFF-4116-4D39-B1FB-5AC08E3C2B6D}"/>
                </a:ext>
              </a:extLst>
            </p:cNvPr>
            <p:cNvSpPr txBox="1"/>
            <p:nvPr/>
          </p:nvSpPr>
          <p:spPr>
            <a:xfrm>
              <a:off x="5520766" y="4617138"/>
              <a:ext cx="1955799" cy="663748"/>
            </a:xfrm>
            <a:prstGeom prst="rect">
              <a:avLst/>
            </a:prstGeom>
            <a:solidFill>
              <a:srgbClr val="D94A4C"/>
            </a:solidFill>
          </p:spPr>
          <p:txBody>
            <a:bodyPr wrap="square" rtlCol="0">
              <a:spAutoFit/>
            </a:bodyPr>
            <a:lstStyle/>
            <a:p>
              <a:pPr algn="ctr"/>
              <a:r>
                <a:rPr lang="hr-HR" sz="1600" b="1" dirty="0">
                  <a:latin typeface="Aptos" panose="020B0004020202020204" pitchFamily="34" charset="0"/>
                </a:rPr>
                <a:t>Spremnik tekućine</a:t>
              </a:r>
              <a:endParaRPr lang="en-US" sz="1600" b="1" dirty="0">
                <a:latin typeface="Aptos" panose="020B0004020202020204" pitchFamily="34" charset="0"/>
              </a:endParaRPr>
            </a:p>
          </p:txBody>
        </p:sp>
      </p:grpSp>
      <p:grpSp>
        <p:nvGrpSpPr>
          <p:cNvPr id="20" name="Group 19">
            <a:extLst>
              <a:ext uri="{FF2B5EF4-FFF2-40B4-BE49-F238E27FC236}">
                <a16:creationId xmlns:a16="http://schemas.microsoft.com/office/drawing/2014/main" id="{A4E294B3-9884-448A-83B9-B642659CC3F2}"/>
              </a:ext>
            </a:extLst>
          </p:cNvPr>
          <p:cNvGrpSpPr>
            <a:grpSpLocks noChangeAspect="1"/>
          </p:cNvGrpSpPr>
          <p:nvPr/>
        </p:nvGrpSpPr>
        <p:grpSpPr>
          <a:xfrm>
            <a:off x="5875176" y="2976108"/>
            <a:ext cx="6412536" cy="2235225"/>
            <a:chOff x="853612" y="1193775"/>
            <a:chExt cx="9228700" cy="3216859"/>
          </a:xfrm>
        </p:grpSpPr>
        <p:pic>
          <p:nvPicPr>
            <p:cNvPr id="21" name="Picture 20" descr="A diagram of a blade&#10;&#10;AI-generated content may be incorrect.">
              <a:extLst>
                <a:ext uri="{FF2B5EF4-FFF2-40B4-BE49-F238E27FC236}">
                  <a16:creationId xmlns:a16="http://schemas.microsoft.com/office/drawing/2014/main" id="{9F67E33F-C034-47DD-AFDB-9907D2E567DF}"/>
                </a:ext>
              </a:extLst>
            </p:cNvPr>
            <p:cNvPicPr>
              <a:picLocks noChangeAspect="1"/>
            </p:cNvPicPr>
            <p:nvPr/>
          </p:nvPicPr>
          <p:blipFill>
            <a:blip r:embed="rId4">
              <a:extLst>
                <a:ext uri="{28A0092B-C50C-407E-A947-70E740481C1C}">
                  <a14:useLocalDpi xmlns:a14="http://schemas.microsoft.com/office/drawing/2010/main" val="0"/>
                </a:ext>
              </a:extLst>
            </a:blip>
            <a:srcRect l="6009" r="24569"/>
            <a:stretch/>
          </p:blipFill>
          <p:spPr>
            <a:xfrm>
              <a:off x="1189321" y="1193775"/>
              <a:ext cx="7661831" cy="3216859"/>
            </a:xfrm>
            <a:prstGeom prst="rect">
              <a:avLst/>
            </a:prstGeom>
          </p:spPr>
        </p:pic>
        <p:sp>
          <p:nvSpPr>
            <p:cNvPr id="22" name="TextBox 21">
              <a:extLst>
                <a:ext uri="{FF2B5EF4-FFF2-40B4-BE49-F238E27FC236}">
                  <a16:creationId xmlns:a16="http://schemas.microsoft.com/office/drawing/2014/main" id="{4C33A14C-1DBE-4132-BD61-8F84859F5A0B}"/>
                </a:ext>
              </a:extLst>
            </p:cNvPr>
            <p:cNvSpPr txBox="1"/>
            <p:nvPr/>
          </p:nvSpPr>
          <p:spPr>
            <a:xfrm>
              <a:off x="853612" y="2259103"/>
              <a:ext cx="3663240" cy="487235"/>
            </a:xfrm>
            <a:prstGeom prst="rect">
              <a:avLst/>
            </a:prstGeom>
            <a:solidFill>
              <a:srgbClr val="FFFFFF"/>
            </a:solidFill>
          </p:spPr>
          <p:txBody>
            <a:bodyPr wrap="square" rtlCol="0">
              <a:spAutoFit/>
            </a:bodyPr>
            <a:lstStyle/>
            <a:p>
              <a:pPr algn="ctr"/>
              <a:r>
                <a:rPr lang="hr-HR" sz="1600" b="1" dirty="0">
                  <a:latin typeface="Aptos" panose="020B0004020202020204" pitchFamily="34" charset="0"/>
                </a:rPr>
                <a:t>Isparavanje otapala</a:t>
              </a:r>
              <a:endParaRPr lang="en-US" sz="1600" b="1" dirty="0">
                <a:latin typeface="Aptos" panose="020B0004020202020204" pitchFamily="34" charset="0"/>
              </a:endParaRPr>
            </a:p>
          </p:txBody>
        </p:sp>
        <p:sp>
          <p:nvSpPr>
            <p:cNvPr id="23" name="TextBox 22">
              <a:extLst>
                <a:ext uri="{FF2B5EF4-FFF2-40B4-BE49-F238E27FC236}">
                  <a16:creationId xmlns:a16="http://schemas.microsoft.com/office/drawing/2014/main" id="{8C03018F-F250-45A1-9BA0-A54161A3845A}"/>
                </a:ext>
              </a:extLst>
            </p:cNvPr>
            <p:cNvSpPr txBox="1"/>
            <p:nvPr/>
          </p:nvSpPr>
          <p:spPr>
            <a:xfrm>
              <a:off x="4874118" y="1479242"/>
              <a:ext cx="1276154" cy="487235"/>
            </a:xfrm>
            <a:prstGeom prst="rect">
              <a:avLst/>
            </a:prstGeom>
            <a:solidFill>
              <a:srgbClr val="FFFFFF"/>
            </a:solidFill>
          </p:spPr>
          <p:txBody>
            <a:bodyPr wrap="square" rtlCol="0">
              <a:spAutoFit/>
            </a:bodyPr>
            <a:lstStyle/>
            <a:p>
              <a:pPr algn="ctr"/>
              <a:r>
                <a:rPr lang="hr-HR" sz="1600" b="1" dirty="0">
                  <a:latin typeface="Aptos" panose="020B0004020202020204" pitchFamily="34" charset="0"/>
                </a:rPr>
                <a:t>Oštrica</a:t>
              </a:r>
              <a:endParaRPr lang="en-US" sz="1600" b="1" dirty="0">
                <a:latin typeface="Aptos" panose="020B0004020202020204" pitchFamily="34" charset="0"/>
              </a:endParaRPr>
            </a:p>
          </p:txBody>
        </p:sp>
        <p:sp>
          <p:nvSpPr>
            <p:cNvPr id="24" name="TextBox 23">
              <a:extLst>
                <a:ext uri="{FF2B5EF4-FFF2-40B4-BE49-F238E27FC236}">
                  <a16:creationId xmlns:a16="http://schemas.microsoft.com/office/drawing/2014/main" id="{B04C817F-B632-481C-A6E2-09B6C9B11DF9}"/>
                </a:ext>
              </a:extLst>
            </p:cNvPr>
            <p:cNvSpPr txBox="1"/>
            <p:nvPr/>
          </p:nvSpPr>
          <p:spPr>
            <a:xfrm>
              <a:off x="8289364" y="1759415"/>
              <a:ext cx="1792948" cy="1195942"/>
            </a:xfrm>
            <a:prstGeom prst="rect">
              <a:avLst/>
            </a:prstGeom>
            <a:noFill/>
          </p:spPr>
          <p:txBody>
            <a:bodyPr wrap="square" rtlCol="0">
              <a:spAutoFit/>
            </a:bodyPr>
            <a:lstStyle/>
            <a:p>
              <a:r>
                <a:rPr lang="hr-HR" sz="1600" b="1" dirty="0">
                  <a:latin typeface="Aptos" panose="020B0004020202020204" pitchFamily="34" charset="0"/>
                </a:rPr>
                <a:t>Smjer kretanja oštrice</a:t>
              </a:r>
              <a:endParaRPr lang="en-US" sz="1600" b="1" dirty="0">
                <a:latin typeface="Aptos" panose="020B0004020202020204" pitchFamily="34" charset="0"/>
              </a:endParaRPr>
            </a:p>
          </p:txBody>
        </p:sp>
        <p:sp>
          <p:nvSpPr>
            <p:cNvPr id="25" name="TextBox 24">
              <a:extLst>
                <a:ext uri="{FF2B5EF4-FFF2-40B4-BE49-F238E27FC236}">
                  <a16:creationId xmlns:a16="http://schemas.microsoft.com/office/drawing/2014/main" id="{AADC737E-B717-45CE-A569-5131DD583362}"/>
                </a:ext>
              </a:extLst>
            </p:cNvPr>
            <p:cNvSpPr txBox="1"/>
            <p:nvPr/>
          </p:nvSpPr>
          <p:spPr>
            <a:xfrm>
              <a:off x="938305" y="1355450"/>
              <a:ext cx="723153" cy="369332"/>
            </a:xfrm>
            <a:prstGeom prst="rect">
              <a:avLst/>
            </a:prstGeom>
            <a:solidFill>
              <a:srgbClr val="FFFFFF"/>
            </a:solidFill>
          </p:spPr>
          <p:txBody>
            <a:bodyPr wrap="square" rtlCol="0">
              <a:spAutoFit/>
            </a:bodyPr>
            <a:lstStyle/>
            <a:p>
              <a:endParaRPr lang="en-US" dirty="0"/>
            </a:p>
          </p:txBody>
        </p:sp>
      </p:grpSp>
    </p:spTree>
    <p:extLst>
      <p:ext uri="{BB962C8B-B14F-4D97-AF65-F5344CB8AC3E}">
        <p14:creationId xmlns:p14="http://schemas.microsoft.com/office/powerpoint/2010/main" val="107869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Sloj po sloj metoda</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F4137004-3171-41B2-B8E0-37D7216B4421}"/>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11</a:t>
            </a:fld>
            <a:endParaRPr lang="en-US">
              <a:solidFill>
                <a:schemeClr val="accent1">
                  <a:lumMod val="50000"/>
                </a:schemeClr>
              </a:solidFill>
            </a:endParaRPr>
          </a:p>
        </p:txBody>
      </p:sp>
      <p:sp>
        <p:nvSpPr>
          <p:cNvPr id="6" name="Rectangle 5">
            <a:extLst>
              <a:ext uri="{FF2B5EF4-FFF2-40B4-BE49-F238E27FC236}">
                <a16:creationId xmlns:a16="http://schemas.microsoft.com/office/drawing/2014/main" id="{9D18D14A-0F47-4E6A-94FF-717A2A4C926E}"/>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grpSp>
        <p:nvGrpSpPr>
          <p:cNvPr id="7" name="Group 6">
            <a:extLst>
              <a:ext uri="{FF2B5EF4-FFF2-40B4-BE49-F238E27FC236}">
                <a16:creationId xmlns:a16="http://schemas.microsoft.com/office/drawing/2014/main" id="{1EDCB5B2-389C-47B9-B13A-3E49047062BC}"/>
              </a:ext>
            </a:extLst>
          </p:cNvPr>
          <p:cNvGrpSpPr>
            <a:grpSpLocks noChangeAspect="1"/>
          </p:cNvGrpSpPr>
          <p:nvPr/>
        </p:nvGrpSpPr>
        <p:grpSpPr>
          <a:xfrm>
            <a:off x="205155" y="950967"/>
            <a:ext cx="5949256" cy="5086289"/>
            <a:chOff x="4990094" y="934002"/>
            <a:chExt cx="6763658" cy="6045106"/>
          </a:xfrm>
        </p:grpSpPr>
        <p:pic>
          <p:nvPicPr>
            <p:cNvPr id="8" name="Picture 7">
              <a:extLst>
                <a:ext uri="{FF2B5EF4-FFF2-40B4-BE49-F238E27FC236}">
                  <a16:creationId xmlns:a16="http://schemas.microsoft.com/office/drawing/2014/main" id="{79A27E0F-30A8-471C-BE07-B04D0AB56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342" y="2136742"/>
              <a:ext cx="772438" cy="1044514"/>
            </a:xfrm>
            <a:prstGeom prst="rect">
              <a:avLst/>
            </a:prstGeom>
          </p:spPr>
        </p:pic>
        <p:cxnSp>
          <p:nvCxnSpPr>
            <p:cNvPr id="9" name="Connector: Curved 8">
              <a:extLst>
                <a:ext uri="{FF2B5EF4-FFF2-40B4-BE49-F238E27FC236}">
                  <a16:creationId xmlns:a16="http://schemas.microsoft.com/office/drawing/2014/main" id="{5726E5AB-FA93-4DC7-907B-8FBE74D959D8}"/>
                </a:ext>
              </a:extLst>
            </p:cNvPr>
            <p:cNvCxnSpPr>
              <a:cxnSpLocks/>
            </p:cNvCxnSpPr>
            <p:nvPr/>
          </p:nvCxnSpPr>
          <p:spPr>
            <a:xfrm>
              <a:off x="8779487" y="1632400"/>
              <a:ext cx="1380754" cy="466520"/>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AC40AA-4328-4286-9A73-06C31718671F}"/>
                </a:ext>
              </a:extLst>
            </p:cNvPr>
            <p:cNvSpPr txBox="1"/>
            <p:nvPr/>
          </p:nvSpPr>
          <p:spPr>
            <a:xfrm>
              <a:off x="9138201" y="1276773"/>
              <a:ext cx="1022040" cy="335089"/>
            </a:xfrm>
            <a:prstGeom prst="rect">
              <a:avLst/>
            </a:prstGeom>
            <a:noFill/>
          </p:spPr>
          <p:txBody>
            <a:bodyPr wrap="square" rtlCol="0">
              <a:spAutoFit/>
            </a:bodyPr>
            <a:lstStyle/>
            <a:p>
              <a:pPr algn="ctr"/>
              <a:r>
                <a:rPr lang="hr-HR" sz="1400" b="1" dirty="0">
                  <a:latin typeface="Aptos" panose="020B0004020202020204" pitchFamily="34" charset="0"/>
                </a:rPr>
                <a:t>Ispiranje</a:t>
              </a:r>
              <a:endParaRPr lang="en-US" sz="1400" b="1" dirty="0">
                <a:latin typeface="Aptos" panose="020B0004020202020204" pitchFamily="34" charset="0"/>
              </a:endParaRPr>
            </a:p>
          </p:txBody>
        </p:sp>
        <p:sp>
          <p:nvSpPr>
            <p:cNvPr id="11" name="TextBox 10">
              <a:extLst>
                <a:ext uri="{FF2B5EF4-FFF2-40B4-BE49-F238E27FC236}">
                  <a16:creationId xmlns:a16="http://schemas.microsoft.com/office/drawing/2014/main" id="{4AD16EB7-2F82-4D8A-9F8B-AC103E428388}"/>
                </a:ext>
              </a:extLst>
            </p:cNvPr>
            <p:cNvSpPr txBox="1"/>
            <p:nvPr/>
          </p:nvSpPr>
          <p:spPr>
            <a:xfrm>
              <a:off x="10561780" y="2261449"/>
              <a:ext cx="1191972" cy="838986"/>
            </a:xfrm>
            <a:prstGeom prst="rect">
              <a:avLst/>
            </a:prstGeom>
            <a:noFill/>
          </p:spPr>
          <p:txBody>
            <a:bodyPr wrap="square" rtlCol="0">
              <a:spAutoFit/>
            </a:bodyPr>
            <a:lstStyle/>
            <a:p>
              <a:pPr algn="ctr"/>
              <a:r>
                <a:rPr lang="hr-HR" sz="1400" b="1" dirty="0">
                  <a:latin typeface="Aptos" panose="020B0004020202020204" pitchFamily="34" charset="0"/>
                </a:rPr>
                <a:t>Voda ili otopina elektrolita</a:t>
              </a:r>
              <a:endParaRPr lang="en-US" sz="1400" b="1" dirty="0">
                <a:latin typeface="Aptos" panose="020B0004020202020204" pitchFamily="34" charset="0"/>
              </a:endParaRPr>
            </a:p>
          </p:txBody>
        </p:sp>
        <p:pic>
          <p:nvPicPr>
            <p:cNvPr id="12" name="Picture 11">
              <a:extLst>
                <a:ext uri="{FF2B5EF4-FFF2-40B4-BE49-F238E27FC236}">
                  <a16:creationId xmlns:a16="http://schemas.microsoft.com/office/drawing/2014/main" id="{7514A8CC-2FF9-48FF-B72C-D373D6CAEF4E}"/>
                </a:ext>
              </a:extLst>
            </p:cNvPr>
            <p:cNvPicPr>
              <a:picLocks noChangeAspect="1"/>
            </p:cNvPicPr>
            <p:nvPr/>
          </p:nvPicPr>
          <p:blipFill rotWithShape="1">
            <a:blip r:embed="rId3">
              <a:extLst>
                <a:ext uri="{28A0092B-C50C-407E-A947-70E740481C1C}">
                  <a14:useLocalDpi xmlns:a14="http://schemas.microsoft.com/office/drawing/2010/main" val="0"/>
                </a:ext>
              </a:extLst>
            </a:blip>
            <a:srcRect l="33251" r="32070"/>
            <a:stretch/>
          </p:blipFill>
          <p:spPr>
            <a:xfrm>
              <a:off x="6297781" y="2107561"/>
              <a:ext cx="452175" cy="1372142"/>
            </a:xfrm>
            <a:prstGeom prst="rect">
              <a:avLst/>
            </a:prstGeom>
          </p:spPr>
        </p:pic>
        <p:sp>
          <p:nvSpPr>
            <p:cNvPr id="13" name="TextBox 12">
              <a:extLst>
                <a:ext uri="{FF2B5EF4-FFF2-40B4-BE49-F238E27FC236}">
                  <a16:creationId xmlns:a16="http://schemas.microsoft.com/office/drawing/2014/main" id="{6CDCB027-AA40-4C4A-9EBF-C76D6DB080AE}"/>
                </a:ext>
              </a:extLst>
            </p:cNvPr>
            <p:cNvSpPr txBox="1"/>
            <p:nvPr/>
          </p:nvSpPr>
          <p:spPr>
            <a:xfrm>
              <a:off x="10222269" y="3283930"/>
              <a:ext cx="949860" cy="335089"/>
            </a:xfrm>
            <a:prstGeom prst="rect">
              <a:avLst/>
            </a:prstGeom>
            <a:noFill/>
          </p:spPr>
          <p:txBody>
            <a:bodyPr wrap="square" rtlCol="0">
              <a:spAutoFit/>
            </a:bodyPr>
            <a:lstStyle/>
            <a:p>
              <a:pPr algn="ctr"/>
              <a:r>
                <a:rPr lang="hr-HR" sz="1400" b="1" dirty="0">
                  <a:latin typeface="Aptos" panose="020B0004020202020204" pitchFamily="34" charset="0"/>
                </a:rPr>
                <a:t>Sušenje</a:t>
              </a:r>
              <a:endParaRPr lang="en-US" sz="1400" b="1" dirty="0">
                <a:latin typeface="Aptos" panose="020B0004020202020204" pitchFamily="34" charset="0"/>
              </a:endParaRPr>
            </a:p>
          </p:txBody>
        </p:sp>
        <p:pic>
          <p:nvPicPr>
            <p:cNvPr id="14" name="Picture 13">
              <a:extLst>
                <a:ext uri="{FF2B5EF4-FFF2-40B4-BE49-F238E27FC236}">
                  <a16:creationId xmlns:a16="http://schemas.microsoft.com/office/drawing/2014/main" id="{395C5698-1A69-49E1-880A-873BD29D9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172" y="4035075"/>
              <a:ext cx="772438" cy="1044514"/>
            </a:xfrm>
            <a:prstGeom prst="rect">
              <a:avLst/>
            </a:prstGeom>
          </p:spPr>
        </p:pic>
        <p:sp>
          <p:nvSpPr>
            <p:cNvPr id="15" name="TextBox 14">
              <a:extLst>
                <a:ext uri="{FF2B5EF4-FFF2-40B4-BE49-F238E27FC236}">
                  <a16:creationId xmlns:a16="http://schemas.microsoft.com/office/drawing/2014/main" id="{51DC6E53-3551-4BB7-A34E-5188163B6A0D}"/>
                </a:ext>
              </a:extLst>
            </p:cNvPr>
            <p:cNvSpPr txBox="1"/>
            <p:nvPr/>
          </p:nvSpPr>
          <p:spPr>
            <a:xfrm>
              <a:off x="6297782" y="1051640"/>
              <a:ext cx="1361400" cy="569650"/>
            </a:xfrm>
            <a:prstGeom prst="rect">
              <a:avLst/>
            </a:prstGeom>
            <a:noFill/>
          </p:spPr>
          <p:txBody>
            <a:bodyPr wrap="square" rtlCol="0">
              <a:spAutoFit/>
            </a:bodyPr>
            <a:lstStyle/>
            <a:p>
              <a:pPr algn="ctr"/>
              <a:r>
                <a:rPr lang="hr-HR" sz="1400" b="1" dirty="0">
                  <a:latin typeface="Aptos" panose="020B0004020202020204" pitchFamily="34" charset="0"/>
                </a:rPr>
                <a:t>Uranjanje supstrata</a:t>
              </a:r>
              <a:endParaRPr lang="en-US" sz="1400" b="1" dirty="0">
                <a:latin typeface="Aptos" panose="020B0004020202020204" pitchFamily="34" charset="0"/>
              </a:endParaRPr>
            </a:p>
          </p:txBody>
        </p:sp>
        <p:cxnSp>
          <p:nvCxnSpPr>
            <p:cNvPr id="16" name="Connector: Curved 15">
              <a:extLst>
                <a:ext uri="{FF2B5EF4-FFF2-40B4-BE49-F238E27FC236}">
                  <a16:creationId xmlns:a16="http://schemas.microsoft.com/office/drawing/2014/main" id="{FDC76DD3-E1BD-4C83-A2BD-B0BDD905E300}"/>
                </a:ext>
              </a:extLst>
            </p:cNvPr>
            <p:cNvCxnSpPr>
              <a:cxnSpLocks/>
              <a:stCxn id="26" idx="2"/>
              <a:endCxn id="30" idx="3"/>
            </p:cNvCxnSpPr>
            <p:nvPr/>
          </p:nvCxnSpPr>
          <p:spPr>
            <a:xfrm rot="5400000">
              <a:off x="9314883" y="4496715"/>
              <a:ext cx="327243" cy="1398033"/>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6FDFF43-030A-47B9-B832-AB374296D5AA}"/>
                </a:ext>
              </a:extLst>
            </p:cNvPr>
            <p:cNvGrpSpPr/>
            <p:nvPr/>
          </p:nvGrpSpPr>
          <p:grpSpPr>
            <a:xfrm>
              <a:off x="7922194" y="934002"/>
              <a:ext cx="857294" cy="1263043"/>
              <a:chOff x="8466473" y="157304"/>
              <a:chExt cx="1119789" cy="1649775"/>
            </a:xfrm>
          </p:grpSpPr>
          <p:pic>
            <p:nvPicPr>
              <p:cNvPr id="32" name="Picture 31">
                <a:extLst>
                  <a:ext uri="{FF2B5EF4-FFF2-40B4-BE49-F238E27FC236}">
                    <a16:creationId xmlns:a16="http://schemas.microsoft.com/office/drawing/2014/main" id="{D5795919-9277-4487-BEC4-971251023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473" y="332010"/>
                <a:ext cx="1119789" cy="1475069"/>
              </a:xfrm>
              <a:prstGeom prst="rect">
                <a:avLst/>
              </a:prstGeom>
            </p:spPr>
          </p:pic>
          <p:pic>
            <p:nvPicPr>
              <p:cNvPr id="33" name="Picture 32" descr="A picture containing dark&#10;&#10;Description automatically generated">
                <a:extLst>
                  <a:ext uri="{FF2B5EF4-FFF2-40B4-BE49-F238E27FC236}">
                    <a16:creationId xmlns:a16="http://schemas.microsoft.com/office/drawing/2014/main" id="{55FC2480-D3EF-47E5-A8A0-E39F9707A049}"/>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t="54654"/>
              <a:stretch/>
            </p:blipFill>
            <p:spPr>
              <a:xfrm>
                <a:off x="8809613" y="157304"/>
                <a:ext cx="433104" cy="1304163"/>
              </a:xfrm>
              <a:prstGeom prst="rect">
                <a:avLst/>
              </a:prstGeom>
            </p:spPr>
          </p:pic>
        </p:grpSp>
        <p:grpSp>
          <p:nvGrpSpPr>
            <p:cNvPr id="18" name="Group 17">
              <a:extLst>
                <a:ext uri="{FF2B5EF4-FFF2-40B4-BE49-F238E27FC236}">
                  <a16:creationId xmlns:a16="http://schemas.microsoft.com/office/drawing/2014/main" id="{85B75C75-C550-49A9-A26B-CBF1FB5301BE}"/>
                </a:ext>
              </a:extLst>
            </p:cNvPr>
            <p:cNvGrpSpPr/>
            <p:nvPr/>
          </p:nvGrpSpPr>
          <p:grpSpPr>
            <a:xfrm>
              <a:off x="7922193" y="4673142"/>
              <a:ext cx="857294" cy="1250856"/>
              <a:chOff x="8409819" y="5090964"/>
              <a:chExt cx="1119789" cy="1633856"/>
            </a:xfrm>
          </p:grpSpPr>
          <p:pic>
            <p:nvPicPr>
              <p:cNvPr id="30" name="Picture 29">
                <a:extLst>
                  <a:ext uri="{FF2B5EF4-FFF2-40B4-BE49-F238E27FC236}">
                    <a16:creationId xmlns:a16="http://schemas.microsoft.com/office/drawing/2014/main" id="{325E1AB6-3CBE-425F-866D-B31DB924B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819" y="5249751"/>
                <a:ext cx="1119789" cy="1475069"/>
              </a:xfrm>
              <a:prstGeom prst="rect">
                <a:avLst/>
              </a:prstGeom>
            </p:spPr>
          </p:pic>
          <p:pic>
            <p:nvPicPr>
              <p:cNvPr id="31" name="Picture 30" descr="A picture containing dark&#10;&#10;Description automatically generated">
                <a:extLst>
                  <a:ext uri="{FF2B5EF4-FFF2-40B4-BE49-F238E27FC236}">
                    <a16:creationId xmlns:a16="http://schemas.microsoft.com/office/drawing/2014/main" id="{E008AEE6-69C1-4C83-ACF8-A90600540349}"/>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t="54654"/>
              <a:stretch/>
            </p:blipFill>
            <p:spPr>
              <a:xfrm>
                <a:off x="8753161" y="5090964"/>
                <a:ext cx="433104" cy="1304163"/>
              </a:xfrm>
              <a:prstGeom prst="rect">
                <a:avLst/>
              </a:prstGeom>
            </p:spPr>
          </p:pic>
        </p:grpSp>
        <p:sp>
          <p:nvSpPr>
            <p:cNvPr id="19" name="TextBox 18">
              <a:extLst>
                <a:ext uri="{FF2B5EF4-FFF2-40B4-BE49-F238E27FC236}">
                  <a16:creationId xmlns:a16="http://schemas.microsoft.com/office/drawing/2014/main" id="{5EDDB93A-718B-4118-967C-DA8B2CE9418B}"/>
                </a:ext>
              </a:extLst>
            </p:cNvPr>
            <p:cNvSpPr txBox="1"/>
            <p:nvPr/>
          </p:nvSpPr>
          <p:spPr>
            <a:xfrm>
              <a:off x="9079727" y="5359352"/>
              <a:ext cx="1323880" cy="569650"/>
            </a:xfrm>
            <a:prstGeom prst="rect">
              <a:avLst/>
            </a:prstGeom>
            <a:noFill/>
          </p:spPr>
          <p:txBody>
            <a:bodyPr wrap="square" rtlCol="0">
              <a:spAutoFit/>
            </a:bodyPr>
            <a:lstStyle/>
            <a:p>
              <a:pPr algn="ctr"/>
              <a:r>
                <a:rPr lang="hr-HR" sz="1400" b="1" dirty="0">
                  <a:latin typeface="Aptos" panose="020B0004020202020204" pitchFamily="34" charset="0"/>
                </a:rPr>
                <a:t>Uranjanje supstrata</a:t>
              </a:r>
              <a:endParaRPr lang="en-US" sz="1400" b="1" dirty="0">
                <a:latin typeface="Aptos" panose="020B0004020202020204" pitchFamily="34" charset="0"/>
              </a:endParaRPr>
            </a:p>
          </p:txBody>
        </p:sp>
        <p:sp>
          <p:nvSpPr>
            <p:cNvPr id="20" name="TextBox 19">
              <a:extLst>
                <a:ext uri="{FF2B5EF4-FFF2-40B4-BE49-F238E27FC236}">
                  <a16:creationId xmlns:a16="http://schemas.microsoft.com/office/drawing/2014/main" id="{5D86EBD4-ED15-4E53-AA9B-CAB9C35B6456}"/>
                </a:ext>
              </a:extLst>
            </p:cNvPr>
            <p:cNvSpPr txBox="1"/>
            <p:nvPr/>
          </p:nvSpPr>
          <p:spPr>
            <a:xfrm>
              <a:off x="6657518" y="5400493"/>
              <a:ext cx="1119840" cy="365796"/>
            </a:xfrm>
            <a:prstGeom prst="rect">
              <a:avLst/>
            </a:prstGeom>
            <a:noFill/>
          </p:spPr>
          <p:txBody>
            <a:bodyPr wrap="square" rtlCol="0">
              <a:spAutoFit/>
            </a:bodyPr>
            <a:lstStyle/>
            <a:p>
              <a:pPr algn="ctr"/>
              <a:r>
                <a:rPr lang="hr-HR" sz="1400" b="1" dirty="0">
                  <a:latin typeface="Aptos" panose="020B0004020202020204" pitchFamily="34" charset="0"/>
                </a:rPr>
                <a:t>Ispiranje</a:t>
              </a:r>
              <a:endParaRPr lang="en-US" sz="1400" b="1" dirty="0">
                <a:latin typeface="Aptos" panose="020B0004020202020204" pitchFamily="34" charset="0"/>
              </a:endParaRPr>
            </a:p>
          </p:txBody>
        </p:sp>
        <p:cxnSp>
          <p:nvCxnSpPr>
            <p:cNvPr id="21" name="Connector: Curved 20">
              <a:extLst>
                <a:ext uri="{FF2B5EF4-FFF2-40B4-BE49-F238E27FC236}">
                  <a16:creationId xmlns:a16="http://schemas.microsoft.com/office/drawing/2014/main" id="{841C5E8F-CEBD-450F-9DFD-ADB941E2FEF9}"/>
                </a:ext>
              </a:extLst>
            </p:cNvPr>
            <p:cNvCxnSpPr>
              <a:cxnSpLocks/>
              <a:stCxn id="30" idx="1"/>
              <a:endCxn id="14" idx="2"/>
            </p:cNvCxnSpPr>
            <p:nvPr/>
          </p:nvCxnSpPr>
          <p:spPr>
            <a:xfrm rot="10800000">
              <a:off x="6522391" y="5079589"/>
              <a:ext cx="1399802" cy="279764"/>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E6284693-7E6F-4767-8248-50FB230D3207}"/>
                </a:ext>
              </a:extLst>
            </p:cNvPr>
            <p:cNvCxnSpPr>
              <a:cxnSpLocks/>
              <a:endCxn id="32" idx="1"/>
            </p:cNvCxnSpPr>
            <p:nvPr/>
          </p:nvCxnSpPr>
          <p:spPr>
            <a:xfrm rot="5400000" flipH="1" flipV="1">
              <a:off x="6985452" y="1170819"/>
              <a:ext cx="475161" cy="1398324"/>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7FA5408-4DFD-468B-968D-9F37446A542D}"/>
                </a:ext>
              </a:extLst>
            </p:cNvPr>
            <p:cNvSpPr txBox="1"/>
            <p:nvPr/>
          </p:nvSpPr>
          <p:spPr>
            <a:xfrm>
              <a:off x="7609516" y="2161353"/>
              <a:ext cx="1539397" cy="1083689"/>
            </a:xfrm>
            <a:prstGeom prst="rect">
              <a:avLst/>
            </a:prstGeom>
            <a:noFill/>
          </p:spPr>
          <p:txBody>
            <a:bodyPr wrap="square" rtlCol="0">
              <a:spAutoFit/>
            </a:bodyPr>
            <a:lstStyle/>
            <a:p>
              <a:pPr algn="ctr"/>
              <a:r>
                <a:rPr lang="hr-HR" sz="1400" b="1" dirty="0">
                  <a:latin typeface="Aptos" panose="020B0004020202020204" pitchFamily="34" charset="0"/>
                </a:rPr>
                <a:t>Otopina pozitivno nabijenog </a:t>
              </a:r>
              <a:r>
                <a:rPr lang="hr-HR" sz="1400" b="1" dirty="0" err="1">
                  <a:latin typeface="Aptos" panose="020B0004020202020204" pitchFamily="34" charset="0"/>
                </a:rPr>
                <a:t>polielektrolita</a:t>
              </a:r>
              <a:endParaRPr lang="en-US" sz="1400" b="1" dirty="0">
                <a:latin typeface="Aptos" panose="020B0004020202020204" pitchFamily="34" charset="0"/>
              </a:endParaRPr>
            </a:p>
          </p:txBody>
        </p:sp>
        <p:sp>
          <p:nvSpPr>
            <p:cNvPr id="24" name="TextBox 23">
              <a:extLst>
                <a:ext uri="{FF2B5EF4-FFF2-40B4-BE49-F238E27FC236}">
                  <a16:creationId xmlns:a16="http://schemas.microsoft.com/office/drawing/2014/main" id="{06ED906B-8816-437C-8FC0-C2A0D7E45C8C}"/>
                </a:ext>
              </a:extLst>
            </p:cNvPr>
            <p:cNvSpPr txBox="1"/>
            <p:nvPr/>
          </p:nvSpPr>
          <p:spPr>
            <a:xfrm>
              <a:off x="7554395" y="5895419"/>
              <a:ext cx="1543313" cy="1083689"/>
            </a:xfrm>
            <a:prstGeom prst="rect">
              <a:avLst/>
            </a:prstGeom>
            <a:noFill/>
          </p:spPr>
          <p:txBody>
            <a:bodyPr wrap="square" rtlCol="0">
              <a:spAutoFit/>
            </a:bodyPr>
            <a:lstStyle/>
            <a:p>
              <a:pPr algn="ctr"/>
              <a:r>
                <a:rPr lang="hr-HR" sz="1400" b="1" dirty="0">
                  <a:latin typeface="Aptos" panose="020B0004020202020204" pitchFamily="34" charset="0"/>
                </a:rPr>
                <a:t>Otopina negativno nabijenog </a:t>
              </a:r>
              <a:r>
                <a:rPr lang="hr-HR" sz="1400" b="1" dirty="0" err="1">
                  <a:latin typeface="Aptos" panose="020B0004020202020204" pitchFamily="34" charset="0"/>
                </a:rPr>
                <a:t>polielektrolita</a:t>
              </a:r>
              <a:endParaRPr lang="en-US" sz="1400" b="1" dirty="0">
                <a:latin typeface="Aptos" panose="020B0004020202020204" pitchFamily="34" charset="0"/>
              </a:endParaRPr>
            </a:p>
          </p:txBody>
        </p:sp>
        <p:sp>
          <p:nvSpPr>
            <p:cNvPr id="25" name="TextBox 24">
              <a:extLst>
                <a:ext uri="{FF2B5EF4-FFF2-40B4-BE49-F238E27FC236}">
                  <a16:creationId xmlns:a16="http://schemas.microsoft.com/office/drawing/2014/main" id="{33BACC61-6406-4F05-85DE-7D1F50095406}"/>
                </a:ext>
              </a:extLst>
            </p:cNvPr>
            <p:cNvSpPr txBox="1"/>
            <p:nvPr/>
          </p:nvSpPr>
          <p:spPr>
            <a:xfrm>
              <a:off x="4990094" y="4188000"/>
              <a:ext cx="1218319" cy="838986"/>
            </a:xfrm>
            <a:prstGeom prst="rect">
              <a:avLst/>
            </a:prstGeom>
            <a:noFill/>
          </p:spPr>
          <p:txBody>
            <a:bodyPr wrap="square" rtlCol="0">
              <a:spAutoFit/>
            </a:bodyPr>
            <a:lstStyle/>
            <a:p>
              <a:pPr algn="ctr"/>
              <a:r>
                <a:rPr lang="hr-HR" sz="1400" b="1" dirty="0">
                  <a:latin typeface="Aptos" panose="020B0004020202020204" pitchFamily="34" charset="0"/>
                </a:rPr>
                <a:t>Voda ili otopina elektrolita</a:t>
              </a:r>
              <a:endParaRPr lang="en-US" sz="1400" b="1" dirty="0">
                <a:latin typeface="Aptos" panose="020B0004020202020204" pitchFamily="34" charset="0"/>
              </a:endParaRPr>
            </a:p>
          </p:txBody>
        </p:sp>
        <p:pic>
          <p:nvPicPr>
            <p:cNvPr id="26" name="Picture 25">
              <a:extLst>
                <a:ext uri="{FF2B5EF4-FFF2-40B4-BE49-F238E27FC236}">
                  <a16:creationId xmlns:a16="http://schemas.microsoft.com/office/drawing/2014/main" id="{3E679116-7817-4096-8B64-B4B5C6E3D44B}"/>
                </a:ext>
              </a:extLst>
            </p:cNvPr>
            <p:cNvPicPr>
              <a:picLocks noChangeAspect="1"/>
            </p:cNvPicPr>
            <p:nvPr/>
          </p:nvPicPr>
          <p:blipFill rotWithShape="1">
            <a:blip r:embed="rId3">
              <a:extLst>
                <a:ext uri="{28A0092B-C50C-407E-A947-70E740481C1C}">
                  <a14:useLocalDpi xmlns:a14="http://schemas.microsoft.com/office/drawing/2010/main" val="0"/>
                </a:ext>
              </a:extLst>
            </a:blip>
            <a:srcRect l="33251" r="32070"/>
            <a:stretch/>
          </p:blipFill>
          <p:spPr>
            <a:xfrm>
              <a:off x="9951432" y="3659968"/>
              <a:ext cx="452175" cy="1372142"/>
            </a:xfrm>
            <a:prstGeom prst="rect">
              <a:avLst/>
            </a:prstGeom>
          </p:spPr>
        </p:pic>
        <p:cxnSp>
          <p:nvCxnSpPr>
            <p:cNvPr id="27" name="Straight Arrow Connector 26">
              <a:extLst>
                <a:ext uri="{FF2B5EF4-FFF2-40B4-BE49-F238E27FC236}">
                  <a16:creationId xmlns:a16="http://schemas.microsoft.com/office/drawing/2014/main" id="{6E6068DC-1351-401E-9199-21AA215A2B8D}"/>
                </a:ext>
              </a:extLst>
            </p:cNvPr>
            <p:cNvCxnSpPr>
              <a:cxnSpLocks/>
              <a:endCxn id="26" idx="0"/>
            </p:cNvCxnSpPr>
            <p:nvPr/>
          </p:nvCxnSpPr>
          <p:spPr>
            <a:xfrm>
              <a:off x="10175562" y="3181256"/>
              <a:ext cx="1958" cy="4787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3D8EB00-6D0C-4817-B84F-E07B37D6F778}"/>
                </a:ext>
              </a:extLst>
            </p:cNvPr>
            <p:cNvCxnSpPr>
              <a:cxnSpLocks/>
              <a:stCxn id="14" idx="0"/>
            </p:cNvCxnSpPr>
            <p:nvPr/>
          </p:nvCxnSpPr>
          <p:spPr>
            <a:xfrm flipV="1">
              <a:off x="6522391" y="3479703"/>
              <a:ext cx="1479" cy="555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C38D81A-4B92-4C23-8566-BE9D757A2ADB}"/>
                </a:ext>
              </a:extLst>
            </p:cNvPr>
            <p:cNvSpPr txBox="1"/>
            <p:nvPr/>
          </p:nvSpPr>
          <p:spPr>
            <a:xfrm>
              <a:off x="5581108" y="3603500"/>
              <a:ext cx="969963" cy="335089"/>
            </a:xfrm>
            <a:prstGeom prst="rect">
              <a:avLst/>
            </a:prstGeom>
            <a:noFill/>
          </p:spPr>
          <p:txBody>
            <a:bodyPr wrap="square" rtlCol="0">
              <a:spAutoFit/>
            </a:bodyPr>
            <a:lstStyle/>
            <a:p>
              <a:pPr algn="ctr"/>
              <a:r>
                <a:rPr lang="hr-HR" sz="1400" b="1" dirty="0">
                  <a:latin typeface="Aptos" panose="020B0004020202020204" pitchFamily="34" charset="0"/>
                </a:rPr>
                <a:t>Sušenje</a:t>
              </a:r>
              <a:endParaRPr lang="en-US" sz="1400" b="1" dirty="0">
                <a:latin typeface="Aptos" panose="020B0004020202020204" pitchFamily="34" charset="0"/>
              </a:endParaRPr>
            </a:p>
          </p:txBody>
        </p:sp>
      </p:grpSp>
      <p:sp>
        <p:nvSpPr>
          <p:cNvPr id="36" name="TextBox 35">
            <a:extLst>
              <a:ext uri="{FF2B5EF4-FFF2-40B4-BE49-F238E27FC236}">
                <a16:creationId xmlns:a16="http://schemas.microsoft.com/office/drawing/2014/main" id="{1BD50245-9971-42A0-86AD-9876876CEFDF}"/>
              </a:ext>
            </a:extLst>
          </p:cNvPr>
          <p:cNvSpPr txBox="1"/>
          <p:nvPr/>
        </p:nvSpPr>
        <p:spPr>
          <a:xfrm>
            <a:off x="9880957" y="312971"/>
            <a:ext cx="2028825"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layer-by-layer</a:t>
            </a:r>
            <a:endParaRPr lang="en-US" sz="1600" i="1" dirty="0">
              <a:solidFill>
                <a:schemeClr val="accent1">
                  <a:lumMod val="75000"/>
                </a:schemeClr>
              </a:solidFill>
            </a:endParaRPr>
          </a:p>
        </p:txBody>
      </p:sp>
      <p:sp>
        <p:nvSpPr>
          <p:cNvPr id="3" name="TextBox 2">
            <a:extLst>
              <a:ext uri="{FF2B5EF4-FFF2-40B4-BE49-F238E27FC236}">
                <a16:creationId xmlns:a16="http://schemas.microsoft.com/office/drawing/2014/main" id="{B14E6FCC-6BB0-40BA-ABD0-60EAEAE9E234}"/>
              </a:ext>
            </a:extLst>
          </p:cNvPr>
          <p:cNvSpPr txBox="1"/>
          <p:nvPr/>
        </p:nvSpPr>
        <p:spPr>
          <a:xfrm>
            <a:off x="6822628" y="677401"/>
            <a:ext cx="4693298" cy="2339102"/>
          </a:xfrm>
          <a:prstGeom prst="rect">
            <a:avLst/>
          </a:prstGeom>
          <a:noFill/>
        </p:spPr>
        <p:txBody>
          <a:bodyPr wrap="square" rtlCol="0">
            <a:spAutoFit/>
          </a:bodyPr>
          <a:lstStyle/>
          <a:p>
            <a:r>
              <a:rPr lang="hr-HR" dirty="0">
                <a:solidFill>
                  <a:schemeClr val="accent1">
                    <a:lumMod val="50000"/>
                  </a:schemeClr>
                </a:solidFill>
              </a:rPr>
              <a:t>Ugađanje:</a:t>
            </a:r>
          </a:p>
          <a:p>
            <a:pPr marL="285750" indent="-285750">
              <a:buFont typeface="Arial" panose="020B0604020202020204" pitchFamily="34" charset="0"/>
              <a:buChar char="•"/>
            </a:pPr>
            <a:r>
              <a:rPr lang="hr-HR" sz="1600" dirty="0">
                <a:solidFill>
                  <a:schemeClr val="accent1">
                    <a:lumMod val="75000"/>
                  </a:schemeClr>
                </a:solidFill>
              </a:rPr>
              <a:t>Koncentracija, pH </a:t>
            </a:r>
          </a:p>
          <a:p>
            <a:pPr marL="285750" indent="-285750">
              <a:buFont typeface="Arial" panose="020B0604020202020204" pitchFamily="34" charset="0"/>
              <a:buChar char="•"/>
            </a:pPr>
            <a:r>
              <a:rPr lang="hr-HR" sz="1600" dirty="0">
                <a:solidFill>
                  <a:schemeClr val="accent1">
                    <a:lumMod val="75000"/>
                  </a:schemeClr>
                </a:solidFill>
              </a:rPr>
              <a:t>Ionska jakost</a:t>
            </a:r>
          </a:p>
          <a:p>
            <a:pPr marL="285750" indent="-285750">
              <a:buFont typeface="Arial" panose="020B0604020202020204" pitchFamily="34" charset="0"/>
              <a:buChar char="•"/>
            </a:pPr>
            <a:r>
              <a:rPr lang="hr-HR" sz="1600" dirty="0">
                <a:solidFill>
                  <a:schemeClr val="accent1">
                    <a:lumMod val="75000"/>
                  </a:schemeClr>
                </a:solidFill>
              </a:rPr>
              <a:t>Supstrat</a:t>
            </a:r>
          </a:p>
          <a:p>
            <a:pPr marL="285750" indent="-285750">
              <a:buFont typeface="Arial" panose="020B0604020202020204" pitchFamily="34" charset="0"/>
              <a:buChar char="•"/>
            </a:pPr>
            <a:r>
              <a:rPr lang="hr-HR" sz="1600" dirty="0">
                <a:solidFill>
                  <a:schemeClr val="accent1">
                    <a:lumMod val="75000"/>
                  </a:schemeClr>
                </a:solidFill>
              </a:rPr>
              <a:t>Temperatura, relativna vlažnost</a:t>
            </a:r>
          </a:p>
          <a:p>
            <a:pPr marL="285750" indent="-285750">
              <a:buFont typeface="Arial" panose="020B0604020202020204" pitchFamily="34" charset="0"/>
              <a:buChar char="•"/>
            </a:pPr>
            <a:r>
              <a:rPr lang="hr-HR" sz="1600" dirty="0">
                <a:solidFill>
                  <a:schemeClr val="accent1">
                    <a:lumMod val="75000"/>
                  </a:schemeClr>
                </a:solidFill>
              </a:rPr>
              <a:t>Brzina uranjanja/izranjanja</a:t>
            </a:r>
          </a:p>
          <a:p>
            <a:pPr marL="285750" indent="-285750">
              <a:buFont typeface="Arial" panose="020B0604020202020204" pitchFamily="34" charset="0"/>
              <a:buChar char="•"/>
            </a:pPr>
            <a:r>
              <a:rPr lang="hr-HR" sz="1600" dirty="0">
                <a:solidFill>
                  <a:schemeClr val="accent1">
                    <a:lumMod val="75000"/>
                  </a:schemeClr>
                </a:solidFill>
              </a:rPr>
              <a:t>Ishodni sloj</a:t>
            </a:r>
          </a:p>
          <a:p>
            <a:pPr marL="285750" indent="-285750">
              <a:buFont typeface="Arial" panose="020B0604020202020204" pitchFamily="34" charset="0"/>
              <a:buChar char="•"/>
            </a:pPr>
            <a:r>
              <a:rPr lang="hr-HR" sz="1600" dirty="0">
                <a:solidFill>
                  <a:schemeClr val="accent1">
                    <a:lumMod val="75000"/>
                  </a:schemeClr>
                </a:solidFill>
              </a:rPr>
              <a:t>Otopina za ispiranje</a:t>
            </a:r>
          </a:p>
          <a:p>
            <a:pPr marL="285750" indent="-285750">
              <a:buFont typeface="Arial" panose="020B0604020202020204" pitchFamily="34" charset="0"/>
              <a:buChar char="•"/>
            </a:pPr>
            <a:r>
              <a:rPr lang="hr-HR" sz="1600" dirty="0">
                <a:solidFill>
                  <a:schemeClr val="accent1">
                    <a:lumMod val="75000"/>
                  </a:schemeClr>
                </a:solidFill>
              </a:rPr>
              <a:t>Sušenje, tlak plina </a:t>
            </a:r>
            <a:endParaRPr lang="en-US" sz="1600" dirty="0">
              <a:solidFill>
                <a:schemeClr val="accent1">
                  <a:lumMod val="75000"/>
                </a:schemeClr>
              </a:solidFill>
            </a:endParaRPr>
          </a:p>
        </p:txBody>
      </p:sp>
      <p:sp>
        <p:nvSpPr>
          <p:cNvPr id="4" name="Rectangle 3">
            <a:extLst>
              <a:ext uri="{FF2B5EF4-FFF2-40B4-BE49-F238E27FC236}">
                <a16:creationId xmlns:a16="http://schemas.microsoft.com/office/drawing/2014/main" id="{BE35062F-8F48-4B40-ADD3-14ABA4899C4C}"/>
              </a:ext>
            </a:extLst>
          </p:cNvPr>
          <p:cNvSpPr/>
          <p:nvPr/>
        </p:nvSpPr>
        <p:spPr>
          <a:xfrm>
            <a:off x="0" y="6265424"/>
            <a:ext cx="6096000" cy="600164"/>
          </a:xfrm>
          <a:prstGeom prst="rect">
            <a:avLst/>
          </a:prstGeom>
        </p:spPr>
        <p:txBody>
          <a:bodyPr>
            <a:spAutoFit/>
          </a:bodyPr>
          <a:lstStyle/>
          <a:p>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L. M. </a:t>
            </a:r>
            <a:r>
              <a:rPr lang="hr-HR" sz="1100" dirty="0" err="1">
                <a:solidFill>
                  <a:schemeClr val="accent1">
                    <a:lumMod val="50000"/>
                  </a:schemeClr>
                </a:solidFill>
                <a:hlinkClick r:id="rId6">
                  <a:extLst>
                    <a:ext uri="{A12FA001-AC4F-418D-AE19-62706E023703}">
                      <ahyp:hlinkClr xmlns:ahyp="http://schemas.microsoft.com/office/drawing/2018/hyperlinkcolor" val="tx"/>
                    </a:ext>
                  </a:extLst>
                </a:hlinkClick>
              </a:rPr>
              <a:t>Petrila</a:t>
            </a:r>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 F. </a:t>
            </a:r>
            <a:r>
              <a:rPr lang="hr-HR" sz="1100" dirty="0" err="1">
                <a:solidFill>
                  <a:schemeClr val="accent1">
                    <a:lumMod val="50000"/>
                  </a:schemeClr>
                </a:solidFill>
                <a:hlinkClick r:id="rId6">
                  <a:extLst>
                    <a:ext uri="{A12FA001-AC4F-418D-AE19-62706E023703}">
                      <ahyp:hlinkClr xmlns:ahyp="http://schemas.microsoft.com/office/drawing/2018/hyperlinkcolor" val="tx"/>
                    </a:ext>
                  </a:extLst>
                </a:hlinkClick>
              </a:rPr>
              <a:t>Bucatariu</a:t>
            </a:r>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 M. </a:t>
            </a:r>
            <a:r>
              <a:rPr lang="hr-HR" sz="1100" dirty="0" err="1">
                <a:solidFill>
                  <a:schemeClr val="accent1">
                    <a:lumMod val="50000"/>
                  </a:schemeClr>
                </a:solidFill>
                <a:hlinkClick r:id="rId6">
                  <a:extLst>
                    <a:ext uri="{A12FA001-AC4F-418D-AE19-62706E023703}">
                      <ahyp:hlinkClr xmlns:ahyp="http://schemas.microsoft.com/office/drawing/2018/hyperlinkcolor" val="tx"/>
                    </a:ext>
                  </a:extLst>
                </a:hlinkClick>
              </a:rPr>
              <a:t>Mihai</a:t>
            </a:r>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 C. </a:t>
            </a:r>
            <a:r>
              <a:rPr lang="hr-HR" sz="1100" dirty="0" err="1">
                <a:solidFill>
                  <a:schemeClr val="accent1">
                    <a:lumMod val="50000"/>
                  </a:schemeClr>
                </a:solidFill>
                <a:hlinkClick r:id="rId6">
                  <a:extLst>
                    <a:ext uri="{A12FA001-AC4F-418D-AE19-62706E023703}">
                      <ahyp:hlinkClr xmlns:ahyp="http://schemas.microsoft.com/office/drawing/2018/hyperlinkcolor" val="tx"/>
                    </a:ext>
                  </a:extLst>
                </a:hlinkClick>
              </a:rPr>
              <a:t>Tedosiu</a:t>
            </a:r>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 </a:t>
            </a:r>
            <a:r>
              <a:rPr lang="hr-HR" sz="1100" i="1" dirty="0">
                <a:solidFill>
                  <a:schemeClr val="accent1">
                    <a:lumMod val="50000"/>
                  </a:schemeClr>
                </a:solidFill>
                <a:hlinkClick r:id="rId6">
                  <a:extLst>
                    <a:ext uri="{A12FA001-AC4F-418D-AE19-62706E023703}">
                      <ahyp:hlinkClr xmlns:ahyp="http://schemas.microsoft.com/office/drawing/2018/hyperlinkcolor" val="tx"/>
                    </a:ext>
                  </a:extLst>
                </a:hlinkClick>
              </a:rPr>
              <a:t>Materials</a:t>
            </a:r>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 </a:t>
            </a:r>
            <a:r>
              <a:rPr lang="hr-HR" sz="1100" b="1" dirty="0">
                <a:solidFill>
                  <a:schemeClr val="accent1">
                    <a:lumMod val="50000"/>
                  </a:schemeClr>
                </a:solidFill>
                <a:hlinkClick r:id="rId6">
                  <a:extLst>
                    <a:ext uri="{A12FA001-AC4F-418D-AE19-62706E023703}">
                      <ahyp:hlinkClr xmlns:ahyp="http://schemas.microsoft.com/office/drawing/2018/hyperlinkcolor" val="tx"/>
                    </a:ext>
                  </a:extLst>
                </a:hlinkClick>
              </a:rPr>
              <a:t>14</a:t>
            </a:r>
            <a:r>
              <a:rPr lang="hr-HR" sz="1100" dirty="0">
                <a:solidFill>
                  <a:schemeClr val="accent1">
                    <a:lumMod val="50000"/>
                  </a:schemeClr>
                </a:solidFill>
                <a:hlinkClick r:id="rId6">
                  <a:extLst>
                    <a:ext uri="{A12FA001-AC4F-418D-AE19-62706E023703}">
                      <ahyp:hlinkClr xmlns:ahyp="http://schemas.microsoft.com/office/drawing/2018/hyperlinkcolor" val="tx"/>
                    </a:ext>
                  </a:extLst>
                </a:hlinkClick>
              </a:rPr>
              <a:t> (2021) 4152.</a:t>
            </a:r>
          </a:p>
          <a:p>
            <a:r>
              <a:rPr lang="en-US" sz="1100" dirty="0">
                <a:solidFill>
                  <a:schemeClr val="accent1">
                    <a:lumMod val="50000"/>
                  </a:schemeClr>
                </a:solidFill>
                <a:hlinkClick r:id="rId7">
                  <a:extLst>
                    <a:ext uri="{A12FA001-AC4F-418D-AE19-62706E023703}">
                      <ahyp:hlinkClr xmlns:ahyp="http://schemas.microsoft.com/office/drawing/2018/hyperlinkcolor" val="tx"/>
                    </a:ext>
                  </a:extLst>
                </a:hlinkClick>
              </a:rPr>
              <a:t>G. </a:t>
            </a:r>
            <a:r>
              <a:rPr lang="en-US" sz="1100" dirty="0" err="1">
                <a:solidFill>
                  <a:schemeClr val="accent1">
                    <a:lumMod val="50000"/>
                  </a:schemeClr>
                </a:solidFill>
                <a:hlinkClick r:id="rId7">
                  <a:extLst>
                    <a:ext uri="{A12FA001-AC4F-418D-AE19-62706E023703}">
                      <ahyp:hlinkClr xmlns:ahyp="http://schemas.microsoft.com/office/drawing/2018/hyperlinkcolor" val="tx"/>
                    </a:ext>
                  </a:extLst>
                </a:hlinkClick>
              </a:rPr>
              <a:t>Decher</a:t>
            </a:r>
            <a:r>
              <a:rPr lang="en-US" sz="1100" dirty="0">
                <a:solidFill>
                  <a:schemeClr val="accent1">
                    <a:lumMod val="50000"/>
                  </a:schemeClr>
                </a:solidFill>
                <a:hlinkClick r:id="rId7">
                  <a:extLst>
                    <a:ext uri="{A12FA001-AC4F-418D-AE19-62706E023703}">
                      <ahyp:hlinkClr xmlns:ahyp="http://schemas.microsoft.com/office/drawing/2018/hyperlinkcolor" val="tx"/>
                    </a:ext>
                  </a:extLst>
                </a:hlinkClick>
              </a:rPr>
              <a:t>, J. D. Hong, J. Schmitt, </a:t>
            </a:r>
            <a:r>
              <a:rPr lang="en-US" sz="1100" i="1" dirty="0">
                <a:solidFill>
                  <a:schemeClr val="accent1">
                    <a:lumMod val="50000"/>
                  </a:schemeClr>
                </a:solidFill>
                <a:hlinkClick r:id="rId7">
                  <a:extLst>
                    <a:ext uri="{A12FA001-AC4F-418D-AE19-62706E023703}">
                      <ahyp:hlinkClr xmlns:ahyp="http://schemas.microsoft.com/office/drawing/2018/hyperlinkcolor" val="tx"/>
                    </a:ext>
                  </a:extLst>
                </a:hlinkClick>
              </a:rPr>
              <a:t>Thin Solid Films</a:t>
            </a:r>
            <a:r>
              <a:rPr lang="en-US" sz="1100" dirty="0">
                <a:solidFill>
                  <a:schemeClr val="accent1">
                    <a:lumMod val="50000"/>
                  </a:schemeClr>
                </a:solidFill>
                <a:hlinkClick r:id="rId7">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7">
                  <a:extLst>
                    <a:ext uri="{A12FA001-AC4F-418D-AE19-62706E023703}">
                      <ahyp:hlinkClr xmlns:ahyp="http://schemas.microsoft.com/office/drawing/2018/hyperlinkcolor" val="tx"/>
                    </a:ext>
                  </a:extLst>
                </a:hlinkClick>
              </a:rPr>
              <a:t>210–211</a:t>
            </a:r>
            <a:r>
              <a:rPr lang="en-US" sz="1100" dirty="0">
                <a:solidFill>
                  <a:schemeClr val="accent1">
                    <a:lumMod val="50000"/>
                  </a:schemeClr>
                </a:solidFill>
                <a:hlinkClick r:id="rId7">
                  <a:extLst>
                    <a:ext uri="{A12FA001-AC4F-418D-AE19-62706E023703}">
                      <ahyp:hlinkClr xmlns:ahyp="http://schemas.microsoft.com/office/drawing/2018/hyperlinkcolor" val="tx"/>
                    </a:ext>
                  </a:extLst>
                </a:hlinkClick>
              </a:rPr>
              <a:t> (1992) 831–835.</a:t>
            </a:r>
            <a:endParaRPr lang="hr-HR" sz="1100" dirty="0">
              <a:solidFill>
                <a:schemeClr val="accent1">
                  <a:lumMod val="50000"/>
                </a:schemeClr>
              </a:solidFill>
              <a:hlinkClick r:id="rId7">
                <a:extLst>
                  <a:ext uri="{A12FA001-AC4F-418D-AE19-62706E023703}">
                    <ahyp:hlinkClr xmlns:ahyp="http://schemas.microsoft.com/office/drawing/2018/hyperlinkcolor" val="tx"/>
                  </a:ext>
                </a:extLst>
              </a:hlinkClick>
            </a:endParaRPr>
          </a:p>
          <a:p>
            <a:r>
              <a:rPr lang="en-US" sz="1100" dirty="0">
                <a:solidFill>
                  <a:schemeClr val="accent1">
                    <a:lumMod val="50000"/>
                  </a:schemeClr>
                </a:solidFill>
                <a:hlinkClick r:id="rId8">
                  <a:extLst>
                    <a:ext uri="{A12FA001-AC4F-418D-AE19-62706E023703}">
                      <ahyp:hlinkClr xmlns:ahyp="http://schemas.microsoft.com/office/drawing/2018/hyperlinkcolor" val="tx"/>
                    </a:ext>
                  </a:extLst>
                </a:hlinkClick>
              </a:rPr>
              <a:t>Y. Pan, H. Zhao, </a:t>
            </a:r>
            <a:r>
              <a:rPr lang="en-US" sz="1100" i="1" dirty="0">
                <a:solidFill>
                  <a:schemeClr val="accent1">
                    <a:lumMod val="50000"/>
                  </a:schemeClr>
                </a:solidFill>
                <a:hlinkClick r:id="rId8">
                  <a:extLst>
                    <a:ext uri="{A12FA001-AC4F-418D-AE19-62706E023703}">
                      <ahyp:hlinkClr xmlns:ahyp="http://schemas.microsoft.com/office/drawing/2018/hyperlinkcolor" val="tx"/>
                    </a:ext>
                  </a:extLst>
                </a:hlinkClick>
              </a:rPr>
              <a:t>J. Appl. </a:t>
            </a:r>
            <a:r>
              <a:rPr lang="en-US" sz="1100" i="1" dirty="0" err="1">
                <a:solidFill>
                  <a:schemeClr val="accent1">
                    <a:lumMod val="50000"/>
                  </a:schemeClr>
                </a:solidFill>
                <a:hlinkClick r:id="rId8">
                  <a:extLst>
                    <a:ext uri="{A12FA001-AC4F-418D-AE19-62706E023703}">
                      <ahyp:hlinkClr xmlns:ahyp="http://schemas.microsoft.com/office/drawing/2018/hyperlinkcolor" val="tx"/>
                    </a:ext>
                  </a:extLst>
                </a:hlinkClick>
              </a:rPr>
              <a:t>Polym</a:t>
            </a:r>
            <a:r>
              <a:rPr lang="en-US" sz="1100" i="1" dirty="0">
                <a:solidFill>
                  <a:schemeClr val="accent1">
                    <a:lumMod val="50000"/>
                  </a:schemeClr>
                </a:solidFill>
                <a:hlinkClick r:id="rId8">
                  <a:extLst>
                    <a:ext uri="{A12FA001-AC4F-418D-AE19-62706E023703}">
                      <ahyp:hlinkClr xmlns:ahyp="http://schemas.microsoft.com/office/drawing/2018/hyperlinkcolor" val="tx"/>
                    </a:ext>
                  </a:extLst>
                </a:hlinkClick>
              </a:rPr>
              <a:t>. Sci.</a:t>
            </a:r>
            <a:r>
              <a:rPr lang="en-US" sz="1100" dirty="0">
                <a:solidFill>
                  <a:schemeClr val="accent1">
                    <a:lumMod val="50000"/>
                  </a:schemeClr>
                </a:solidFill>
                <a:hlinkClick r:id="rId8">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8">
                  <a:extLst>
                    <a:ext uri="{A12FA001-AC4F-418D-AE19-62706E023703}">
                      <ahyp:hlinkClr xmlns:ahyp="http://schemas.microsoft.com/office/drawing/2018/hyperlinkcolor" val="tx"/>
                    </a:ext>
                  </a:extLst>
                </a:hlinkClick>
              </a:rPr>
              <a:t>135(32)</a:t>
            </a:r>
            <a:r>
              <a:rPr lang="en-US" sz="1100" dirty="0">
                <a:solidFill>
                  <a:schemeClr val="accent1">
                    <a:lumMod val="50000"/>
                  </a:schemeClr>
                </a:solidFill>
                <a:hlinkClick r:id="rId8">
                  <a:extLst>
                    <a:ext uri="{A12FA001-AC4F-418D-AE19-62706E023703}">
                      <ahyp:hlinkClr xmlns:ahyp="http://schemas.microsoft.com/office/drawing/2018/hyperlinkcolor" val="tx"/>
                    </a:ext>
                  </a:extLst>
                </a:hlinkClick>
              </a:rPr>
              <a:t> (2018)</a:t>
            </a:r>
            <a:r>
              <a:rPr lang="en-US" sz="1100" b="1" dirty="0">
                <a:solidFill>
                  <a:schemeClr val="accent1">
                    <a:lumMod val="50000"/>
                  </a:schemeClr>
                </a:solidFill>
                <a:hlinkClick r:id="rId8">
                  <a:extLst>
                    <a:ext uri="{A12FA001-AC4F-418D-AE19-62706E023703}">
                      <ahyp:hlinkClr xmlns:ahyp="http://schemas.microsoft.com/office/drawing/2018/hyperlinkcolor" val="tx"/>
                    </a:ext>
                  </a:extLst>
                </a:hlinkClick>
              </a:rPr>
              <a:t> </a:t>
            </a:r>
            <a:r>
              <a:rPr lang="en-US" sz="1100" dirty="0">
                <a:solidFill>
                  <a:schemeClr val="accent1">
                    <a:lumMod val="50000"/>
                  </a:schemeClr>
                </a:solidFill>
                <a:hlinkClick r:id="rId8">
                  <a:extLst>
                    <a:ext uri="{A12FA001-AC4F-418D-AE19-62706E023703}">
                      <ahyp:hlinkClr xmlns:ahyp="http://schemas.microsoft.com/office/drawing/2018/hyperlinkcolor" val="tx"/>
                    </a:ext>
                  </a:extLst>
                </a:hlinkClick>
              </a:rPr>
              <a:t>46583</a:t>
            </a:r>
            <a:r>
              <a:rPr lang="hr-HR" sz="1100" dirty="0">
                <a:solidFill>
                  <a:schemeClr val="accent1">
                    <a:lumMod val="50000"/>
                  </a:schemeClr>
                </a:solidFill>
                <a:hlinkClick r:id="rId8">
                  <a:extLst>
                    <a:ext uri="{A12FA001-AC4F-418D-AE19-62706E023703}">
                      <ahyp:hlinkClr xmlns:ahyp="http://schemas.microsoft.com/office/drawing/2018/hyperlinkcolor" val="tx"/>
                    </a:ext>
                  </a:extLst>
                </a:hlinkClick>
              </a:rPr>
              <a:t>.</a:t>
            </a:r>
            <a:r>
              <a:rPr lang="en-US" sz="1100" dirty="0">
                <a:solidFill>
                  <a:schemeClr val="accent1">
                    <a:lumMod val="50000"/>
                  </a:schemeClr>
                </a:solidFill>
                <a:hlinkClick r:id="rId8">
                  <a:extLst>
                    <a:ext uri="{A12FA001-AC4F-418D-AE19-62706E023703}">
                      <ahyp:hlinkClr xmlns:ahyp="http://schemas.microsoft.com/office/drawing/2018/hyperlinkcolor" val="tx"/>
                    </a:ext>
                  </a:extLst>
                </a:hlinkClick>
              </a:rPr>
              <a:t> </a:t>
            </a:r>
            <a:r>
              <a:rPr lang="en-US" sz="1100" dirty="0">
                <a:solidFill>
                  <a:schemeClr val="accent1">
                    <a:lumMod val="50000"/>
                  </a:schemeClr>
                </a:solidFill>
                <a:hlinkClick r:id="rId7">
                  <a:extLst>
                    <a:ext uri="{A12FA001-AC4F-418D-AE19-62706E023703}">
                      <ahyp:hlinkClr xmlns:ahyp="http://schemas.microsoft.com/office/drawing/2018/hyperlinkcolor" val="tx"/>
                    </a:ext>
                  </a:extLst>
                </a:hlinkClick>
              </a:rPr>
              <a:t> </a:t>
            </a:r>
            <a:endParaRPr lang="hr-HR" sz="1100" dirty="0">
              <a:solidFill>
                <a:schemeClr val="accent1">
                  <a:lumMod val="50000"/>
                </a:schemeClr>
              </a:solidFill>
            </a:endParaRPr>
          </a:p>
        </p:txBody>
      </p:sp>
      <p:grpSp>
        <p:nvGrpSpPr>
          <p:cNvPr id="41" name="Group 40">
            <a:extLst>
              <a:ext uri="{FF2B5EF4-FFF2-40B4-BE49-F238E27FC236}">
                <a16:creationId xmlns:a16="http://schemas.microsoft.com/office/drawing/2014/main" id="{0AA34C1C-915E-47DB-9EC5-03B6D6EF26D4}"/>
              </a:ext>
            </a:extLst>
          </p:cNvPr>
          <p:cNvGrpSpPr/>
          <p:nvPr/>
        </p:nvGrpSpPr>
        <p:grpSpPr>
          <a:xfrm>
            <a:off x="6379296" y="3556865"/>
            <a:ext cx="1437258" cy="1127116"/>
            <a:chOff x="6379296" y="3435564"/>
            <a:chExt cx="1437258" cy="1127116"/>
          </a:xfrm>
        </p:grpSpPr>
        <p:pic>
          <p:nvPicPr>
            <p:cNvPr id="1030" name="Picture 6" descr="Chitosan, Purified Powder (MW ~15,000)">
              <a:hlinkClick r:id="rId9"/>
              <a:extLst>
                <a:ext uri="{FF2B5EF4-FFF2-40B4-BE49-F238E27FC236}">
                  <a16:creationId xmlns:a16="http://schemas.microsoft.com/office/drawing/2014/main" id="{2AEB893E-3503-4537-A969-095FE13EB9F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361" b="19717"/>
            <a:stretch/>
          </p:blipFill>
          <p:spPr bwMode="auto">
            <a:xfrm>
              <a:off x="6436350" y="3435564"/>
              <a:ext cx="1323151" cy="83254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CC6EC227-C531-478B-BAEE-880A639BBC61}"/>
                </a:ext>
              </a:extLst>
            </p:cNvPr>
            <p:cNvSpPr txBox="1"/>
            <p:nvPr/>
          </p:nvSpPr>
          <p:spPr>
            <a:xfrm>
              <a:off x="6379296" y="4254903"/>
              <a:ext cx="1437258" cy="307777"/>
            </a:xfrm>
            <a:prstGeom prst="rect">
              <a:avLst/>
            </a:prstGeom>
            <a:noFill/>
          </p:spPr>
          <p:txBody>
            <a:bodyPr wrap="square" rtlCol="0">
              <a:spAutoFit/>
            </a:bodyPr>
            <a:lstStyle/>
            <a:p>
              <a:pPr algn="ctr"/>
              <a:r>
                <a:rPr lang="hr-HR" sz="1400" dirty="0" err="1">
                  <a:solidFill>
                    <a:schemeClr val="accent1">
                      <a:lumMod val="75000"/>
                    </a:schemeClr>
                  </a:solidFill>
                </a:rPr>
                <a:t>Kitozan</a:t>
              </a:r>
              <a:endParaRPr lang="en-US" sz="1400" dirty="0">
                <a:solidFill>
                  <a:schemeClr val="accent1">
                    <a:lumMod val="75000"/>
                  </a:schemeClr>
                </a:solidFill>
              </a:endParaRPr>
            </a:p>
          </p:txBody>
        </p:sp>
      </p:grpSp>
      <p:grpSp>
        <p:nvGrpSpPr>
          <p:cNvPr id="40" name="Group 39">
            <a:extLst>
              <a:ext uri="{FF2B5EF4-FFF2-40B4-BE49-F238E27FC236}">
                <a16:creationId xmlns:a16="http://schemas.microsoft.com/office/drawing/2014/main" id="{AB37E42B-1819-4F51-AD16-27F27FE473B9}"/>
              </a:ext>
            </a:extLst>
          </p:cNvPr>
          <p:cNvGrpSpPr/>
          <p:nvPr/>
        </p:nvGrpSpPr>
        <p:grpSpPr>
          <a:xfrm>
            <a:off x="7841273" y="3418274"/>
            <a:ext cx="2410150" cy="1762989"/>
            <a:chOff x="7841273" y="3296973"/>
            <a:chExt cx="2410150" cy="1762989"/>
          </a:xfrm>
        </p:grpSpPr>
        <p:pic>
          <p:nvPicPr>
            <p:cNvPr id="1032" name="Picture 8" descr="https://www.researchgate.net/publication/362200199/figure/fig13/AS:11431281120578660@1676561007639/General-structure-of-a-sulfonated-melamine-formaldehyde-polycondensates-b-chemical.jpg">
              <a:hlinkClick r:id="rId11"/>
              <a:extLst>
                <a:ext uri="{FF2B5EF4-FFF2-40B4-BE49-F238E27FC236}">
                  <a16:creationId xmlns:a16="http://schemas.microsoft.com/office/drawing/2014/main" id="{AC511FCA-CDBC-491F-93E5-80E8D4C0B79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18" r="50339" b="65670"/>
            <a:stretch/>
          </p:blipFill>
          <p:spPr bwMode="auto">
            <a:xfrm>
              <a:off x="7841273" y="3296973"/>
              <a:ext cx="2410150" cy="120032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140DC37-7B1C-428B-830E-36479E0B4620}"/>
                </a:ext>
              </a:extLst>
            </p:cNvPr>
            <p:cNvSpPr txBox="1"/>
            <p:nvPr/>
          </p:nvSpPr>
          <p:spPr>
            <a:xfrm>
              <a:off x="8125284" y="4536742"/>
              <a:ext cx="1842129" cy="523220"/>
            </a:xfrm>
            <a:prstGeom prst="rect">
              <a:avLst/>
            </a:prstGeom>
            <a:noFill/>
          </p:spPr>
          <p:txBody>
            <a:bodyPr wrap="square" rtlCol="0">
              <a:spAutoFit/>
            </a:bodyPr>
            <a:lstStyle/>
            <a:p>
              <a:pPr algn="ctr"/>
              <a:r>
                <a:rPr lang="hr-HR" sz="1400" dirty="0" err="1">
                  <a:solidFill>
                    <a:schemeClr val="accent1">
                      <a:lumMod val="75000"/>
                    </a:schemeClr>
                  </a:solidFill>
                </a:rPr>
                <a:t>Sulfonirani</a:t>
              </a:r>
              <a:r>
                <a:rPr lang="hr-HR" sz="1400" dirty="0">
                  <a:solidFill>
                    <a:schemeClr val="accent1">
                      <a:lumMod val="75000"/>
                    </a:schemeClr>
                  </a:solidFill>
                </a:rPr>
                <a:t> </a:t>
              </a:r>
              <a:r>
                <a:rPr lang="hr-HR" sz="1400" dirty="0" err="1">
                  <a:solidFill>
                    <a:schemeClr val="accent1">
                      <a:lumMod val="75000"/>
                    </a:schemeClr>
                  </a:solidFill>
                </a:rPr>
                <a:t>melamin</a:t>
              </a:r>
              <a:r>
                <a:rPr lang="hr-HR" sz="1400" dirty="0">
                  <a:solidFill>
                    <a:schemeClr val="accent1">
                      <a:lumMod val="75000"/>
                    </a:schemeClr>
                  </a:solidFill>
                </a:rPr>
                <a:t> </a:t>
              </a:r>
              <a:r>
                <a:rPr lang="hr-HR" sz="1400" dirty="0" err="1">
                  <a:solidFill>
                    <a:schemeClr val="accent1">
                      <a:lumMod val="75000"/>
                    </a:schemeClr>
                  </a:solidFill>
                </a:rPr>
                <a:t>formamid</a:t>
              </a:r>
              <a:r>
                <a:rPr lang="hr-HR" sz="1400" dirty="0">
                  <a:solidFill>
                    <a:schemeClr val="accent1">
                      <a:lumMod val="75000"/>
                    </a:schemeClr>
                  </a:solidFill>
                </a:rPr>
                <a:t> (SMF)</a:t>
              </a:r>
              <a:endParaRPr lang="en-US" sz="1400" dirty="0">
                <a:solidFill>
                  <a:schemeClr val="accent1">
                    <a:lumMod val="75000"/>
                  </a:schemeClr>
                </a:solidFill>
              </a:endParaRPr>
            </a:p>
          </p:txBody>
        </p:sp>
      </p:grpSp>
      <p:grpSp>
        <p:nvGrpSpPr>
          <p:cNvPr id="39" name="Group 38">
            <a:extLst>
              <a:ext uri="{FF2B5EF4-FFF2-40B4-BE49-F238E27FC236}">
                <a16:creationId xmlns:a16="http://schemas.microsoft.com/office/drawing/2014/main" id="{5C58780D-4C8C-47EA-A803-B0AE86EEE456}"/>
              </a:ext>
            </a:extLst>
          </p:cNvPr>
          <p:cNvGrpSpPr/>
          <p:nvPr/>
        </p:nvGrpSpPr>
        <p:grpSpPr>
          <a:xfrm>
            <a:off x="10408700" y="3234699"/>
            <a:ext cx="1437258" cy="1753865"/>
            <a:chOff x="10408700" y="3113398"/>
            <a:chExt cx="1437258" cy="1753865"/>
          </a:xfrm>
        </p:grpSpPr>
        <p:pic>
          <p:nvPicPr>
            <p:cNvPr id="1026" name="Picture 2" descr="Structural formula of phytic acid">
              <a:hlinkClick r:id="rId13"/>
              <a:extLst>
                <a:ext uri="{FF2B5EF4-FFF2-40B4-BE49-F238E27FC236}">
                  <a16:creationId xmlns:a16="http://schemas.microsoft.com/office/drawing/2014/main" id="{BC698571-8D2B-4837-AB1E-5F18F1475D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50286" y="3113398"/>
              <a:ext cx="1354087" cy="137444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1898E492-3D05-44D6-B9FE-2A02FF035F71}"/>
                </a:ext>
              </a:extLst>
            </p:cNvPr>
            <p:cNvSpPr txBox="1"/>
            <p:nvPr/>
          </p:nvSpPr>
          <p:spPr>
            <a:xfrm>
              <a:off x="10408700" y="4559486"/>
              <a:ext cx="1437258" cy="307777"/>
            </a:xfrm>
            <a:prstGeom prst="rect">
              <a:avLst/>
            </a:prstGeom>
            <a:noFill/>
          </p:spPr>
          <p:txBody>
            <a:bodyPr wrap="square" rtlCol="0">
              <a:spAutoFit/>
            </a:bodyPr>
            <a:lstStyle/>
            <a:p>
              <a:pPr algn="ctr"/>
              <a:r>
                <a:rPr lang="hr-HR" sz="1400" dirty="0" err="1">
                  <a:solidFill>
                    <a:schemeClr val="accent1">
                      <a:lumMod val="75000"/>
                    </a:schemeClr>
                  </a:solidFill>
                </a:rPr>
                <a:t>Fitinska</a:t>
              </a:r>
              <a:r>
                <a:rPr lang="hr-HR" sz="1400" dirty="0">
                  <a:solidFill>
                    <a:schemeClr val="accent1">
                      <a:lumMod val="75000"/>
                    </a:schemeClr>
                  </a:solidFill>
                </a:rPr>
                <a:t> kiselina</a:t>
              </a:r>
              <a:endParaRPr lang="en-US" sz="1400" dirty="0">
                <a:solidFill>
                  <a:schemeClr val="accent1">
                    <a:lumMod val="75000"/>
                  </a:schemeClr>
                </a:solidFill>
              </a:endParaRPr>
            </a:p>
          </p:txBody>
        </p:sp>
      </p:grpSp>
      <p:sp>
        <p:nvSpPr>
          <p:cNvPr id="42" name="TextBox 41">
            <a:extLst>
              <a:ext uri="{FF2B5EF4-FFF2-40B4-BE49-F238E27FC236}">
                <a16:creationId xmlns:a16="http://schemas.microsoft.com/office/drawing/2014/main" id="{31A75A8C-B4ED-42D4-881B-13AD6DEEF3B5}"/>
              </a:ext>
            </a:extLst>
          </p:cNvPr>
          <p:cNvSpPr txBox="1"/>
          <p:nvPr/>
        </p:nvSpPr>
        <p:spPr>
          <a:xfrm>
            <a:off x="7583554" y="5277269"/>
            <a:ext cx="3171446" cy="1323439"/>
          </a:xfrm>
          <a:prstGeom prst="rect">
            <a:avLst/>
          </a:prstGeom>
          <a:noFill/>
        </p:spPr>
        <p:txBody>
          <a:bodyPr wrap="none" rtlCol="0">
            <a:spAutoFit/>
          </a:bodyPr>
          <a:lstStyle/>
          <a:p>
            <a:pPr marL="285750" indent="-285750">
              <a:buFont typeface="Arial" panose="020B0604020202020204" pitchFamily="34" charset="0"/>
              <a:buChar char="•"/>
            </a:pPr>
            <a:r>
              <a:rPr lang="hr-HR" sz="1600" dirty="0" err="1">
                <a:solidFill>
                  <a:schemeClr val="accent1">
                    <a:lumMod val="75000"/>
                  </a:schemeClr>
                </a:solidFill>
              </a:rPr>
              <a:t>Polikation</a:t>
            </a:r>
            <a:r>
              <a:rPr lang="hr-HR" sz="1600" dirty="0">
                <a:solidFill>
                  <a:schemeClr val="accent1">
                    <a:lumMod val="75000"/>
                  </a:schemeClr>
                </a:solidFill>
              </a:rPr>
              <a:t>: </a:t>
            </a:r>
            <a:r>
              <a:rPr lang="hr-HR" sz="1600" dirty="0" err="1">
                <a:solidFill>
                  <a:schemeClr val="accent1">
                    <a:lumMod val="75000"/>
                  </a:schemeClr>
                </a:solidFill>
              </a:rPr>
              <a:t>kitozan</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err="1">
                <a:solidFill>
                  <a:schemeClr val="accent1">
                    <a:lumMod val="75000"/>
                  </a:schemeClr>
                </a:solidFill>
              </a:rPr>
              <a:t>Polianion</a:t>
            </a:r>
            <a:r>
              <a:rPr lang="hr-HR" sz="1600" dirty="0">
                <a:solidFill>
                  <a:schemeClr val="accent1">
                    <a:lumMod val="75000"/>
                  </a:schemeClr>
                </a:solidFill>
              </a:rPr>
              <a:t>: SMF + </a:t>
            </a:r>
            <a:r>
              <a:rPr lang="hr-HR" sz="1600" dirty="0" err="1">
                <a:solidFill>
                  <a:schemeClr val="accent1">
                    <a:lumMod val="75000"/>
                  </a:schemeClr>
                </a:solidFill>
              </a:rPr>
              <a:t>fitinska</a:t>
            </a:r>
            <a:r>
              <a:rPr lang="hr-HR" sz="1600" dirty="0">
                <a:solidFill>
                  <a:schemeClr val="accent1">
                    <a:lumMod val="75000"/>
                  </a:schemeClr>
                </a:solidFill>
              </a:rPr>
              <a:t> kiselina</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err="1">
                <a:solidFill>
                  <a:schemeClr val="accent1">
                    <a:lumMod val="75000"/>
                  </a:schemeClr>
                </a:solidFill>
              </a:rPr>
              <a:t>Termogravimetrijska</a:t>
            </a:r>
            <a:r>
              <a:rPr lang="hr-HR" sz="1600" dirty="0">
                <a:solidFill>
                  <a:schemeClr val="accent1">
                    <a:lumMod val="75000"/>
                  </a:schemeClr>
                </a:solidFill>
              </a:rPr>
              <a:t> analiza</a:t>
            </a:r>
          </a:p>
          <a:p>
            <a:pPr marL="285750" indent="-285750">
              <a:buFont typeface="Arial" panose="020B0604020202020204" pitchFamily="34" charset="0"/>
              <a:buChar char="•"/>
            </a:pPr>
            <a:r>
              <a:rPr lang="hr-HR" sz="1600" dirty="0">
                <a:solidFill>
                  <a:schemeClr val="accent1">
                    <a:lumMod val="75000"/>
                  </a:schemeClr>
                </a:solidFill>
              </a:rPr>
              <a:t>Ispitivanje okomitim plamenom</a:t>
            </a:r>
            <a:endParaRPr lang="en-US" sz="1600" dirty="0">
              <a:solidFill>
                <a:schemeClr val="accent1">
                  <a:lumMod val="75000"/>
                </a:schemeClr>
              </a:solidFill>
            </a:endParaRPr>
          </a:p>
        </p:txBody>
      </p:sp>
      <p:sp>
        <p:nvSpPr>
          <p:cNvPr id="49" name="TextBox 48">
            <a:extLst>
              <a:ext uri="{FF2B5EF4-FFF2-40B4-BE49-F238E27FC236}">
                <a16:creationId xmlns:a16="http://schemas.microsoft.com/office/drawing/2014/main" id="{E97F629E-1107-4B1D-B5A3-5718DEA1AA36}"/>
              </a:ext>
            </a:extLst>
          </p:cNvPr>
          <p:cNvSpPr txBox="1"/>
          <p:nvPr/>
        </p:nvSpPr>
        <p:spPr>
          <a:xfrm>
            <a:off x="6285153" y="3061029"/>
            <a:ext cx="1323975" cy="369332"/>
          </a:xfrm>
          <a:prstGeom prst="rect">
            <a:avLst/>
          </a:prstGeom>
          <a:noFill/>
        </p:spPr>
        <p:txBody>
          <a:bodyPr wrap="square" rtlCol="0">
            <a:spAutoFit/>
          </a:bodyPr>
          <a:lstStyle/>
          <a:p>
            <a:r>
              <a:rPr lang="hr-HR" dirty="0">
                <a:solidFill>
                  <a:schemeClr val="accent1">
                    <a:lumMod val="50000"/>
                  </a:schemeClr>
                </a:solidFill>
              </a:rPr>
              <a:t>Primjer:</a:t>
            </a:r>
            <a:endParaRPr lang="en-US" dirty="0">
              <a:solidFill>
                <a:schemeClr val="accent1">
                  <a:lumMod val="50000"/>
                </a:schemeClr>
              </a:solidFill>
            </a:endParaRPr>
          </a:p>
        </p:txBody>
      </p:sp>
    </p:spTree>
    <p:extLst>
      <p:ext uri="{BB962C8B-B14F-4D97-AF65-F5344CB8AC3E}">
        <p14:creationId xmlns:p14="http://schemas.microsoft.com/office/powerpoint/2010/main" val="18964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Fizikalno nanošenje iz pare</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7712904F-28B7-4332-BE23-FF59C211FD27}"/>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12</a:t>
            </a:fld>
            <a:endParaRPr lang="en-US" dirty="0">
              <a:solidFill>
                <a:schemeClr val="accent1">
                  <a:lumMod val="50000"/>
                </a:schemeClr>
              </a:solidFill>
            </a:endParaRPr>
          </a:p>
        </p:txBody>
      </p:sp>
      <p:sp>
        <p:nvSpPr>
          <p:cNvPr id="6" name="Rectangle 5">
            <a:extLst>
              <a:ext uri="{FF2B5EF4-FFF2-40B4-BE49-F238E27FC236}">
                <a16:creationId xmlns:a16="http://schemas.microsoft.com/office/drawing/2014/main" id="{E15ED6AE-4EEC-4F5A-9308-EEE0E3509251}"/>
              </a:ext>
            </a:extLst>
          </p:cNvPr>
          <p:cNvSpPr/>
          <p:nvPr/>
        </p:nvSpPr>
        <p:spPr>
          <a:xfrm>
            <a:off x="9586705"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sp>
        <p:nvSpPr>
          <p:cNvPr id="7" name="Rectangle 6">
            <a:extLst>
              <a:ext uri="{FF2B5EF4-FFF2-40B4-BE49-F238E27FC236}">
                <a16:creationId xmlns:a16="http://schemas.microsoft.com/office/drawing/2014/main" id="{4570492B-C904-4F8A-881A-822CE6D0F60C}"/>
              </a:ext>
            </a:extLst>
          </p:cNvPr>
          <p:cNvSpPr/>
          <p:nvPr/>
        </p:nvSpPr>
        <p:spPr>
          <a:xfrm>
            <a:off x="0" y="6256521"/>
            <a:ext cx="5386411" cy="600164"/>
          </a:xfrm>
          <a:prstGeom prst="rect">
            <a:avLst/>
          </a:prstGeom>
        </p:spPr>
        <p:txBody>
          <a:bodyPr wrap="non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(2022) 1115.</a:t>
            </a:r>
            <a:endParaRPr lang="hr-HR" sz="1100" dirty="0">
              <a:solidFill>
                <a:schemeClr val="accent1">
                  <a:lumMod val="50000"/>
                </a:schemeClr>
              </a:solidFill>
              <a:hlinkClick r:id="rId3">
                <a:extLst>
                  <a:ext uri="{A12FA001-AC4F-418D-AE19-62706E023703}">
                    <ahyp:hlinkClr xmlns:ahyp="http://schemas.microsoft.com/office/drawing/2018/hyperlinkcolor" val="tx"/>
                  </a:ext>
                </a:extLst>
              </a:hlinkClick>
            </a:endParaRPr>
          </a:p>
          <a:p>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A. Baptista, F. Silva, J.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Porteiro</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J.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Míguez</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G. Pinto, </a:t>
            </a:r>
            <a:r>
              <a:rPr lang="en-US" sz="1100" i="1" dirty="0">
                <a:solidFill>
                  <a:schemeClr val="accent1">
                    <a:lumMod val="50000"/>
                  </a:schemeClr>
                </a:solidFill>
                <a:hlinkClick r:id="rId4">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4">
                  <a:extLst>
                    <a:ext uri="{A12FA001-AC4F-418D-AE19-62706E023703}">
                      <ahyp:hlinkClr xmlns:ahyp="http://schemas.microsoft.com/office/drawing/2018/hyperlinkcolor" val="tx"/>
                    </a:ext>
                  </a:extLst>
                </a:hlinkClick>
              </a:rPr>
              <a:t>8(11)</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(2018) 402</a:t>
            </a:r>
            <a:endParaRPr lang="hr-HR" sz="1100" dirty="0">
              <a:solidFill>
                <a:schemeClr val="accent1">
                  <a:lumMod val="50000"/>
                </a:schemeClr>
              </a:solidFill>
            </a:endParaRPr>
          </a:p>
          <a:p>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B. </a:t>
            </a:r>
            <a:r>
              <a:rPr lang="en-US" sz="1100" dirty="0" err="1">
                <a:solidFill>
                  <a:schemeClr val="accent1">
                    <a:lumMod val="50000"/>
                  </a:schemeClr>
                </a:solidFill>
                <a:hlinkClick r:id="rId5">
                  <a:extLst>
                    <a:ext uri="{A12FA001-AC4F-418D-AE19-62706E023703}">
                      <ahyp:hlinkClr xmlns:ahyp="http://schemas.microsoft.com/office/drawing/2018/hyperlinkcolor" val="tx"/>
                    </a:ext>
                  </a:extLst>
                </a:hlinkClick>
              </a:rPr>
              <a:t>Fotovvati</a:t>
            </a:r>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 N. </a:t>
            </a:r>
            <a:r>
              <a:rPr lang="en-US" sz="1100" dirty="0" err="1">
                <a:solidFill>
                  <a:schemeClr val="accent1">
                    <a:lumMod val="50000"/>
                  </a:schemeClr>
                </a:solidFill>
                <a:hlinkClick r:id="rId5">
                  <a:extLst>
                    <a:ext uri="{A12FA001-AC4F-418D-AE19-62706E023703}">
                      <ahyp:hlinkClr xmlns:ahyp="http://schemas.microsoft.com/office/drawing/2018/hyperlinkcolor" val="tx"/>
                    </a:ext>
                  </a:extLst>
                </a:hlinkClick>
              </a:rPr>
              <a:t>Namdari</a:t>
            </a:r>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 A. </a:t>
            </a:r>
            <a:r>
              <a:rPr lang="en-US" sz="1100" dirty="0" err="1">
                <a:solidFill>
                  <a:schemeClr val="accent1">
                    <a:lumMod val="50000"/>
                  </a:schemeClr>
                </a:solidFill>
                <a:hlinkClick r:id="rId5">
                  <a:extLst>
                    <a:ext uri="{A12FA001-AC4F-418D-AE19-62706E023703}">
                      <ahyp:hlinkClr xmlns:ahyp="http://schemas.microsoft.com/office/drawing/2018/hyperlinkcolor" val="tx"/>
                    </a:ext>
                  </a:extLst>
                </a:hlinkClick>
              </a:rPr>
              <a:t>Dehghanghadikolaei</a:t>
            </a:r>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 </a:t>
            </a:r>
            <a:r>
              <a:rPr lang="en-US" sz="1100" i="1" dirty="0">
                <a:solidFill>
                  <a:schemeClr val="accent1">
                    <a:lumMod val="50000"/>
                  </a:schemeClr>
                </a:solidFill>
                <a:hlinkClick r:id="rId5">
                  <a:extLst>
                    <a:ext uri="{A12FA001-AC4F-418D-AE19-62706E023703}">
                      <ahyp:hlinkClr xmlns:ahyp="http://schemas.microsoft.com/office/drawing/2018/hyperlinkcolor" val="tx"/>
                    </a:ext>
                  </a:extLst>
                </a:hlinkClick>
              </a:rPr>
              <a:t>J. Manuf. Mater. Process.</a:t>
            </a:r>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5">
                  <a:extLst>
                    <a:ext uri="{A12FA001-AC4F-418D-AE19-62706E023703}">
                      <ahyp:hlinkClr xmlns:ahyp="http://schemas.microsoft.com/office/drawing/2018/hyperlinkcolor" val="tx"/>
                    </a:ext>
                  </a:extLst>
                </a:hlinkClick>
              </a:rPr>
              <a:t>3(1)</a:t>
            </a:r>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 (2019)</a:t>
            </a:r>
            <a:r>
              <a:rPr lang="en-US" sz="1100" b="1" dirty="0">
                <a:solidFill>
                  <a:schemeClr val="accent1">
                    <a:lumMod val="50000"/>
                  </a:schemeClr>
                </a:solidFill>
                <a:hlinkClick r:id="rId5">
                  <a:extLst>
                    <a:ext uri="{A12FA001-AC4F-418D-AE19-62706E023703}">
                      <ahyp:hlinkClr xmlns:ahyp="http://schemas.microsoft.com/office/drawing/2018/hyperlinkcolor" val="tx"/>
                    </a:ext>
                  </a:extLst>
                </a:hlinkClick>
              </a:rPr>
              <a:t> </a:t>
            </a:r>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28. </a:t>
            </a:r>
            <a:endParaRPr lang="en-US" sz="1100" dirty="0">
              <a:solidFill>
                <a:schemeClr val="accent1">
                  <a:lumMod val="50000"/>
                </a:schemeClr>
              </a:solidFill>
            </a:endParaRPr>
          </a:p>
        </p:txBody>
      </p:sp>
      <p:sp>
        <p:nvSpPr>
          <p:cNvPr id="10" name="TextBox 9">
            <a:extLst>
              <a:ext uri="{FF2B5EF4-FFF2-40B4-BE49-F238E27FC236}">
                <a16:creationId xmlns:a16="http://schemas.microsoft.com/office/drawing/2014/main" id="{2C55A6FE-EDB6-45D0-AB44-C647EA4443E6}"/>
              </a:ext>
            </a:extLst>
          </p:cNvPr>
          <p:cNvSpPr txBox="1"/>
          <p:nvPr/>
        </p:nvSpPr>
        <p:spPr>
          <a:xfrm>
            <a:off x="9483246" y="312971"/>
            <a:ext cx="2809875" cy="584775"/>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physical</a:t>
            </a:r>
            <a:r>
              <a:rPr lang="hr-HR" sz="1600" i="1" dirty="0">
                <a:solidFill>
                  <a:schemeClr val="accent1">
                    <a:lumMod val="75000"/>
                  </a:schemeClr>
                </a:solidFill>
              </a:rPr>
              <a:t> </a:t>
            </a:r>
            <a:r>
              <a:rPr lang="hr-HR" sz="1600" i="1" dirty="0" err="1">
                <a:solidFill>
                  <a:schemeClr val="accent1">
                    <a:lumMod val="75000"/>
                  </a:schemeClr>
                </a:solidFill>
              </a:rPr>
              <a:t>vapour</a:t>
            </a:r>
            <a:r>
              <a:rPr lang="hr-HR" sz="1600" i="1" dirty="0">
                <a:solidFill>
                  <a:schemeClr val="accent1">
                    <a:lumMod val="75000"/>
                  </a:schemeClr>
                </a:solidFill>
              </a:rPr>
              <a:t> </a:t>
            </a:r>
            <a:r>
              <a:rPr lang="hr-HR" sz="1600" i="1" dirty="0" err="1">
                <a:solidFill>
                  <a:schemeClr val="accent1">
                    <a:lumMod val="75000"/>
                  </a:schemeClr>
                </a:solidFill>
              </a:rPr>
              <a:t>deposition</a:t>
            </a:r>
            <a:r>
              <a:rPr lang="hr-HR" sz="1600" i="1" dirty="0">
                <a:solidFill>
                  <a:schemeClr val="accent1">
                    <a:lumMod val="75000"/>
                  </a:schemeClr>
                </a:solidFill>
              </a:rPr>
              <a:t>, </a:t>
            </a:r>
            <a:r>
              <a:rPr lang="hr-HR" sz="1600" dirty="0">
                <a:solidFill>
                  <a:schemeClr val="accent1">
                    <a:lumMod val="75000"/>
                  </a:schemeClr>
                </a:solidFill>
              </a:rPr>
              <a:t>PVD</a:t>
            </a:r>
            <a:endParaRPr lang="en-US" sz="1600" dirty="0">
              <a:solidFill>
                <a:schemeClr val="accent1">
                  <a:lumMod val="75000"/>
                </a:schemeClr>
              </a:solidFill>
            </a:endParaRPr>
          </a:p>
        </p:txBody>
      </p:sp>
      <p:sp>
        <p:nvSpPr>
          <p:cNvPr id="3" name="TextBox 2">
            <a:extLst>
              <a:ext uri="{FF2B5EF4-FFF2-40B4-BE49-F238E27FC236}">
                <a16:creationId xmlns:a16="http://schemas.microsoft.com/office/drawing/2014/main" id="{6C0E2229-7EA7-4EEB-A630-A6A085B5DD18}"/>
              </a:ext>
            </a:extLst>
          </p:cNvPr>
          <p:cNvSpPr txBox="1"/>
          <p:nvPr/>
        </p:nvSpPr>
        <p:spPr>
          <a:xfrm>
            <a:off x="495869" y="1311137"/>
            <a:ext cx="3359021" cy="4370427"/>
          </a:xfrm>
          <a:prstGeom prst="rect">
            <a:avLst/>
          </a:prstGeom>
          <a:noFill/>
        </p:spPr>
        <p:txBody>
          <a:bodyPr wrap="square" rtlCol="0">
            <a:spAutoFit/>
          </a:bodyPr>
          <a:lstStyle/>
          <a:p>
            <a:r>
              <a:rPr lang="hr-HR" dirty="0">
                <a:solidFill>
                  <a:schemeClr val="accent1">
                    <a:lumMod val="50000"/>
                  </a:schemeClr>
                </a:solidFill>
              </a:rPr>
              <a:t>Izvori termičke energije: </a:t>
            </a:r>
          </a:p>
          <a:p>
            <a:pPr marL="285750" indent="-285750">
              <a:buFont typeface="Arial" panose="020B0604020202020204" pitchFamily="34" charset="0"/>
              <a:buChar char="•"/>
            </a:pPr>
            <a:r>
              <a:rPr lang="hr-HR" sz="1600" dirty="0">
                <a:solidFill>
                  <a:schemeClr val="accent1">
                    <a:lumMod val="75000"/>
                  </a:schemeClr>
                </a:solidFill>
              </a:rPr>
              <a:t>Snop elektrona</a:t>
            </a:r>
          </a:p>
          <a:p>
            <a:pPr marL="285750" indent="-285750">
              <a:buFont typeface="Arial" panose="020B0604020202020204" pitchFamily="34" charset="0"/>
              <a:buChar char="•"/>
            </a:pPr>
            <a:r>
              <a:rPr lang="hr-HR" sz="1600" dirty="0">
                <a:solidFill>
                  <a:schemeClr val="accent1">
                    <a:lumMod val="75000"/>
                  </a:schemeClr>
                </a:solidFill>
              </a:rPr>
              <a:t>Grijaća žica</a:t>
            </a:r>
          </a:p>
          <a:p>
            <a:pPr marL="285750" indent="-285750">
              <a:buFont typeface="Arial" panose="020B0604020202020204" pitchFamily="34" charset="0"/>
              <a:buChar char="•"/>
            </a:pPr>
            <a:r>
              <a:rPr lang="hr-HR" sz="1600" dirty="0">
                <a:solidFill>
                  <a:schemeClr val="accent1">
                    <a:lumMod val="75000"/>
                  </a:schemeClr>
                </a:solidFill>
              </a:rPr>
              <a:t>Molekulski snop</a:t>
            </a:r>
          </a:p>
          <a:p>
            <a:pPr marL="285750" indent="-285750">
              <a:buFont typeface="Arial" panose="020B0604020202020204" pitchFamily="34" charset="0"/>
              <a:buChar char="•"/>
            </a:pPr>
            <a:r>
              <a:rPr lang="hr-HR" sz="1600" dirty="0">
                <a:solidFill>
                  <a:schemeClr val="accent1">
                    <a:lumMod val="75000"/>
                  </a:schemeClr>
                </a:solidFill>
              </a:rPr>
              <a:t>Laserski snop</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Atomizacija: </a:t>
            </a:r>
            <a:r>
              <a:rPr lang="hr-HR" sz="1600" dirty="0" err="1">
                <a:solidFill>
                  <a:schemeClr val="accent1">
                    <a:lumMod val="75000"/>
                  </a:schemeClr>
                </a:solidFill>
              </a:rPr>
              <a:t>rasprašenje</a:t>
            </a:r>
            <a:r>
              <a:rPr lang="hr-HR" sz="1600" dirty="0">
                <a:solidFill>
                  <a:schemeClr val="accent1">
                    <a:lumMod val="75000"/>
                  </a:schemeClr>
                </a:solidFill>
              </a:rPr>
              <a:t> vs isparavanje</a:t>
            </a:r>
          </a:p>
          <a:p>
            <a:pPr marL="285750" indent="-285750">
              <a:buFont typeface="Arial" panose="020B0604020202020204" pitchFamily="34" charset="0"/>
              <a:buChar char="•"/>
            </a:pPr>
            <a:endParaRPr lang="hr-HR" sz="1600" dirty="0"/>
          </a:p>
          <a:p>
            <a:r>
              <a:rPr lang="hr-HR" dirty="0">
                <a:solidFill>
                  <a:schemeClr val="accent1">
                    <a:lumMod val="50000"/>
                  </a:schemeClr>
                </a:solidFill>
              </a:rPr>
              <a:t>Prednosti:</a:t>
            </a:r>
          </a:p>
          <a:p>
            <a:pPr marL="285750" indent="-285750">
              <a:buFont typeface="Arial" panose="020B0604020202020204" pitchFamily="34" charset="0"/>
              <a:buChar char="•"/>
            </a:pPr>
            <a:r>
              <a:rPr lang="hr-HR" sz="1600" dirty="0">
                <a:solidFill>
                  <a:schemeClr val="accent1">
                    <a:lumMod val="75000"/>
                  </a:schemeClr>
                </a:solidFill>
              </a:rPr>
              <a:t>Homogeni slojevi</a:t>
            </a:r>
          </a:p>
          <a:p>
            <a:pPr marL="285750" indent="-285750">
              <a:buFont typeface="Arial" panose="020B0604020202020204" pitchFamily="34" charset="0"/>
              <a:buChar char="•"/>
            </a:pPr>
            <a:r>
              <a:rPr lang="hr-HR" sz="1600" dirty="0">
                <a:solidFill>
                  <a:schemeClr val="accent1">
                    <a:lumMod val="75000"/>
                  </a:schemeClr>
                </a:solidFill>
              </a:rPr>
              <a:t>Dizajn željene strukture</a:t>
            </a:r>
          </a:p>
          <a:p>
            <a:pPr marL="285750" indent="-285750">
              <a:buFont typeface="Arial" panose="020B0604020202020204" pitchFamily="34" charset="0"/>
              <a:buChar char="•"/>
            </a:pPr>
            <a:r>
              <a:rPr lang="hr-HR" sz="1600" dirty="0">
                <a:solidFill>
                  <a:schemeClr val="accent1">
                    <a:lumMod val="75000"/>
                  </a:schemeClr>
                </a:solidFill>
              </a:rPr>
              <a:t>Kontrola morfologije</a:t>
            </a:r>
          </a:p>
          <a:p>
            <a:pPr marL="285750" indent="-285750">
              <a:buFont typeface="Arial" panose="020B0604020202020204" pitchFamily="34" charset="0"/>
              <a:buChar char="•"/>
            </a:pPr>
            <a:endParaRPr lang="hr-HR" sz="1600" dirty="0"/>
          </a:p>
          <a:p>
            <a:r>
              <a:rPr lang="hr-HR" dirty="0">
                <a:solidFill>
                  <a:schemeClr val="accent1">
                    <a:lumMod val="50000"/>
                  </a:schemeClr>
                </a:solidFill>
              </a:rPr>
              <a:t>Nedostaci:</a:t>
            </a:r>
          </a:p>
          <a:p>
            <a:pPr marL="285750" indent="-285750">
              <a:buFont typeface="Arial" panose="020B0604020202020204" pitchFamily="34" charset="0"/>
              <a:buChar char="•"/>
            </a:pPr>
            <a:r>
              <a:rPr lang="hr-HR" sz="1600" dirty="0">
                <a:solidFill>
                  <a:schemeClr val="accent1">
                    <a:lumMod val="75000"/>
                  </a:schemeClr>
                </a:solidFill>
              </a:rPr>
              <a:t>Vakuum, visoka temperatura</a:t>
            </a:r>
          </a:p>
          <a:p>
            <a:endParaRPr lang="en-US" sz="1600" dirty="0"/>
          </a:p>
        </p:txBody>
      </p:sp>
      <p:grpSp>
        <p:nvGrpSpPr>
          <p:cNvPr id="14" name="Group 13">
            <a:extLst>
              <a:ext uri="{FF2B5EF4-FFF2-40B4-BE49-F238E27FC236}">
                <a16:creationId xmlns:a16="http://schemas.microsoft.com/office/drawing/2014/main" id="{8C473553-561F-4B59-AD48-8D3707AEE767}"/>
              </a:ext>
            </a:extLst>
          </p:cNvPr>
          <p:cNvGrpSpPr>
            <a:grpSpLocks noChangeAspect="1"/>
          </p:cNvGrpSpPr>
          <p:nvPr/>
        </p:nvGrpSpPr>
        <p:grpSpPr>
          <a:xfrm>
            <a:off x="3227022" y="1875453"/>
            <a:ext cx="8995180" cy="3557764"/>
            <a:chOff x="3628235" y="1068059"/>
            <a:chExt cx="8067896" cy="3111072"/>
          </a:xfrm>
        </p:grpSpPr>
        <p:pic>
          <p:nvPicPr>
            <p:cNvPr id="4" name="Picture 3">
              <a:extLst>
                <a:ext uri="{FF2B5EF4-FFF2-40B4-BE49-F238E27FC236}">
                  <a16:creationId xmlns:a16="http://schemas.microsoft.com/office/drawing/2014/main" id="{C43A4886-BEFA-4D5A-968B-0F01ABD8901B}"/>
                </a:ext>
              </a:extLst>
            </p:cNvPr>
            <p:cNvPicPr>
              <a:picLocks noChangeAspect="1"/>
            </p:cNvPicPr>
            <p:nvPr/>
          </p:nvPicPr>
          <p:blipFill rotWithShape="1">
            <a:blip r:embed="rId6">
              <a:extLst>
                <a:ext uri="{28A0092B-C50C-407E-A947-70E740481C1C}">
                  <a14:useLocalDpi xmlns:a14="http://schemas.microsoft.com/office/drawing/2010/main" val="0"/>
                </a:ext>
              </a:extLst>
            </a:blip>
            <a:srcRect l="1985" t="14421" r="5735" b="26205"/>
            <a:stretch/>
          </p:blipFill>
          <p:spPr bwMode="auto">
            <a:xfrm>
              <a:off x="3628235" y="1068059"/>
              <a:ext cx="8067896" cy="2920030"/>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86D42EB9-4FDD-4506-826A-DA858A9D9AEB}"/>
                </a:ext>
              </a:extLst>
            </p:cNvPr>
            <p:cNvSpPr txBox="1"/>
            <p:nvPr/>
          </p:nvSpPr>
          <p:spPr>
            <a:xfrm>
              <a:off x="4995766" y="3909997"/>
              <a:ext cx="1367712" cy="269134"/>
            </a:xfrm>
            <a:prstGeom prst="rect">
              <a:avLst/>
            </a:prstGeom>
            <a:noFill/>
          </p:spPr>
          <p:txBody>
            <a:bodyPr wrap="square" rtlCol="0">
              <a:spAutoFit/>
            </a:bodyPr>
            <a:lstStyle/>
            <a:p>
              <a:pPr algn="ctr"/>
              <a:r>
                <a:rPr lang="hr-HR" sz="1400" dirty="0" err="1">
                  <a:solidFill>
                    <a:schemeClr val="accent1">
                      <a:lumMod val="75000"/>
                    </a:schemeClr>
                  </a:solidFill>
                </a:rPr>
                <a:t>Rasprašenje</a:t>
              </a:r>
              <a:endParaRPr lang="en-US" sz="1400" dirty="0">
                <a:solidFill>
                  <a:schemeClr val="accent1">
                    <a:lumMod val="75000"/>
                  </a:schemeClr>
                </a:solidFill>
              </a:endParaRPr>
            </a:p>
          </p:txBody>
        </p:sp>
        <p:sp>
          <p:nvSpPr>
            <p:cNvPr id="13" name="TextBox 12">
              <a:extLst>
                <a:ext uri="{FF2B5EF4-FFF2-40B4-BE49-F238E27FC236}">
                  <a16:creationId xmlns:a16="http://schemas.microsoft.com/office/drawing/2014/main" id="{7476DC48-1A53-41FA-94C6-A2926D942213}"/>
                </a:ext>
              </a:extLst>
            </p:cNvPr>
            <p:cNvSpPr txBox="1"/>
            <p:nvPr/>
          </p:nvSpPr>
          <p:spPr>
            <a:xfrm>
              <a:off x="8780728" y="3909997"/>
              <a:ext cx="1367712" cy="269134"/>
            </a:xfrm>
            <a:prstGeom prst="rect">
              <a:avLst/>
            </a:prstGeom>
            <a:noFill/>
          </p:spPr>
          <p:txBody>
            <a:bodyPr wrap="square" rtlCol="0">
              <a:spAutoFit/>
            </a:bodyPr>
            <a:lstStyle/>
            <a:p>
              <a:pPr algn="ctr"/>
              <a:r>
                <a:rPr lang="hr-HR" sz="1400" dirty="0">
                  <a:solidFill>
                    <a:schemeClr val="accent1">
                      <a:lumMod val="75000"/>
                    </a:schemeClr>
                  </a:solidFill>
                </a:rPr>
                <a:t>Isparavanje</a:t>
              </a:r>
              <a:endParaRPr lang="en-US" sz="1400" dirty="0">
                <a:solidFill>
                  <a:schemeClr val="accent1">
                    <a:lumMod val="75000"/>
                  </a:schemeClr>
                </a:solidFill>
              </a:endParaRPr>
            </a:p>
          </p:txBody>
        </p:sp>
      </p:grpSp>
    </p:spTree>
    <p:extLst>
      <p:ext uri="{BB962C8B-B14F-4D97-AF65-F5344CB8AC3E}">
        <p14:creationId xmlns:p14="http://schemas.microsoft.com/office/powerpoint/2010/main" val="4467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Kemijsko nanošenje iz pare</a:t>
            </a:r>
            <a:endParaRPr lang="en-US" sz="36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8AF64FC0-EAAE-45E1-9A20-2E0887447EB6}"/>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13</a:t>
            </a:fld>
            <a:endParaRPr lang="en-US">
              <a:solidFill>
                <a:schemeClr val="accent1">
                  <a:lumMod val="50000"/>
                </a:schemeClr>
              </a:solidFill>
            </a:endParaRPr>
          </a:p>
        </p:txBody>
      </p:sp>
      <p:sp>
        <p:nvSpPr>
          <p:cNvPr id="5" name="Rectangle 4">
            <a:extLst>
              <a:ext uri="{FF2B5EF4-FFF2-40B4-BE49-F238E27FC236}">
                <a16:creationId xmlns:a16="http://schemas.microsoft.com/office/drawing/2014/main" id="{47AFF53D-A61A-437C-836F-5526A69886D7}"/>
              </a:ext>
            </a:extLst>
          </p:cNvPr>
          <p:cNvSpPr/>
          <p:nvPr/>
        </p:nvSpPr>
        <p:spPr>
          <a:xfrm>
            <a:off x="9583281" y="-3236"/>
            <a:ext cx="2624180" cy="369332"/>
          </a:xfrm>
          <a:prstGeom prst="rect">
            <a:avLst/>
          </a:prstGeom>
        </p:spPr>
        <p:txBody>
          <a:bodyPr wrap="none">
            <a:spAutoFit/>
          </a:bodyPr>
          <a:lstStyle/>
          <a:p>
            <a:pPr algn="ctr"/>
            <a:r>
              <a:rPr lang="hr-HR" dirty="0">
                <a:solidFill>
                  <a:schemeClr val="accent1">
                    <a:lumMod val="50000"/>
                  </a:schemeClr>
                </a:solidFill>
                <a:latin typeface="+mj-lt"/>
              </a:rPr>
              <a:t>Kemijske metode priprave</a:t>
            </a:r>
            <a:endParaRPr lang="en-US" dirty="0">
              <a:solidFill>
                <a:schemeClr val="accent1">
                  <a:lumMod val="50000"/>
                </a:schemeClr>
              </a:solidFill>
              <a:latin typeface="+mj-lt"/>
            </a:endParaRPr>
          </a:p>
        </p:txBody>
      </p:sp>
      <p:sp>
        <p:nvSpPr>
          <p:cNvPr id="6" name="Rectangle 5">
            <a:extLst>
              <a:ext uri="{FF2B5EF4-FFF2-40B4-BE49-F238E27FC236}">
                <a16:creationId xmlns:a16="http://schemas.microsoft.com/office/drawing/2014/main" id="{4DD03879-4767-45E9-8342-5AA2C0884D4D}"/>
              </a:ext>
            </a:extLst>
          </p:cNvPr>
          <p:cNvSpPr/>
          <p:nvPr/>
        </p:nvSpPr>
        <p:spPr>
          <a:xfrm>
            <a:off x="0" y="6425867"/>
            <a:ext cx="9212778" cy="430887"/>
          </a:xfrm>
          <a:prstGeom prst="rect">
            <a:avLst/>
          </a:prstGeom>
        </p:spPr>
        <p:txBody>
          <a:bodyPr wrap="none">
            <a:spAutoFit/>
          </a:bodyPr>
          <a:lstStyle/>
          <a:p>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2">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2">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(2022) 1115.</a:t>
            </a:r>
            <a:endParaRPr lang="hr-HR" sz="1100" dirty="0">
              <a:solidFill>
                <a:schemeClr val="accent1">
                  <a:lumMod val="50000"/>
                </a:schemeClr>
              </a:solidFill>
            </a:endParaRPr>
          </a:p>
          <a:p>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L. Sun, G.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Yuan</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L.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Gao</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J.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Yang</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M.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Chhowalla</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M.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Heydari</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Gharahcheshmeh</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K. K.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Gleason</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Y. S.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Choi</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B. H. Hong, Z. </a:t>
            </a:r>
            <a:r>
              <a:rPr lang="hr-HR" sz="1100" dirty="0" err="1">
                <a:solidFill>
                  <a:schemeClr val="accent1">
                    <a:lumMod val="50000"/>
                  </a:schemeClr>
                </a:solidFill>
                <a:hlinkClick r:id="rId3">
                  <a:extLst>
                    <a:ext uri="{A12FA001-AC4F-418D-AE19-62706E023703}">
                      <ahyp:hlinkClr xmlns:ahyp="http://schemas.microsoft.com/office/drawing/2018/hyperlinkcolor" val="tx"/>
                    </a:ext>
                  </a:extLst>
                </a:hlinkClick>
              </a:rPr>
              <a:t>Liu</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Nat</a:t>
            </a:r>
            <a:r>
              <a:rPr lang="hr-HR" sz="1100" i="1" dirty="0">
                <a:solidFill>
                  <a:schemeClr val="accent1">
                    <a:lumMod val="50000"/>
                  </a:schemeClr>
                </a:solidFill>
                <a:hlinkClick r:id="rId3">
                  <a:extLst>
                    <a:ext uri="{A12FA001-AC4F-418D-AE19-62706E023703}">
                      <ahyp:hlinkClr xmlns:ahyp="http://schemas.microsoft.com/office/drawing/2018/hyperlinkcolor" val="tx"/>
                    </a:ext>
                  </a:extLst>
                </a:hlinkClick>
              </a:rPr>
              <a:t>.</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 Rev</a:t>
            </a:r>
            <a:r>
              <a:rPr lang="hr-HR" sz="1100" i="1"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hr-HR" sz="1100" i="1" dirty="0" err="1">
                <a:solidFill>
                  <a:schemeClr val="accent1">
                    <a:lumMod val="50000"/>
                  </a:schemeClr>
                </a:solidFill>
                <a:hlinkClick r:id="rId3">
                  <a:extLst>
                    <a:ext uri="{A12FA001-AC4F-418D-AE19-62706E023703}">
                      <ahyp:hlinkClr xmlns:ahyp="http://schemas.microsoft.com/office/drawing/2018/hyperlinkcolor" val="tx"/>
                    </a:ext>
                  </a:extLst>
                </a:hlinkClick>
              </a:rPr>
              <a:t>Methods</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 Primers</a:t>
            </a:r>
            <a:r>
              <a:rPr lang="hr-HR" sz="1100" i="1"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hr-HR" sz="1100" b="1" dirty="0">
                <a:solidFill>
                  <a:schemeClr val="accent1">
                    <a:lumMod val="50000"/>
                  </a:schemeClr>
                </a:solidFill>
                <a:hlinkClick r:id="rId3">
                  <a:extLst>
                    <a:ext uri="{A12FA001-AC4F-418D-AE19-62706E023703}">
                      <ahyp:hlinkClr xmlns:ahyp="http://schemas.microsoft.com/office/drawing/2018/hyperlinkcolor" val="tx"/>
                    </a:ext>
                  </a:extLst>
                </a:hlinkClick>
              </a:rPr>
              <a:t>1 </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(2021) 5.</a:t>
            </a:r>
            <a:r>
              <a:rPr lang="hr-HR" sz="1100" dirty="0">
                <a:solidFill>
                  <a:schemeClr val="accent1">
                    <a:lumMod val="50000"/>
                  </a:schemeClr>
                </a:solidFill>
              </a:rPr>
              <a:t> </a:t>
            </a:r>
            <a:endParaRPr lang="en-US" sz="1100" dirty="0">
              <a:solidFill>
                <a:schemeClr val="accent1">
                  <a:lumMod val="50000"/>
                </a:schemeClr>
              </a:solidFill>
            </a:endParaRPr>
          </a:p>
        </p:txBody>
      </p:sp>
      <p:sp>
        <p:nvSpPr>
          <p:cNvPr id="8" name="TextBox 7">
            <a:extLst>
              <a:ext uri="{FF2B5EF4-FFF2-40B4-BE49-F238E27FC236}">
                <a16:creationId xmlns:a16="http://schemas.microsoft.com/office/drawing/2014/main" id="{A293C3AE-46F4-4E18-B341-2172270BE4EF}"/>
              </a:ext>
            </a:extLst>
          </p:cNvPr>
          <p:cNvSpPr txBox="1"/>
          <p:nvPr/>
        </p:nvSpPr>
        <p:spPr>
          <a:xfrm>
            <a:off x="9483246" y="312971"/>
            <a:ext cx="2809875" cy="584775"/>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chemical</a:t>
            </a:r>
            <a:r>
              <a:rPr lang="hr-HR" sz="1600" i="1" dirty="0">
                <a:solidFill>
                  <a:schemeClr val="accent1">
                    <a:lumMod val="75000"/>
                  </a:schemeClr>
                </a:solidFill>
              </a:rPr>
              <a:t> </a:t>
            </a:r>
            <a:r>
              <a:rPr lang="hr-HR" sz="1600" i="1" dirty="0" err="1">
                <a:solidFill>
                  <a:schemeClr val="accent1">
                    <a:lumMod val="75000"/>
                  </a:schemeClr>
                </a:solidFill>
              </a:rPr>
              <a:t>vapour</a:t>
            </a:r>
            <a:r>
              <a:rPr lang="hr-HR" sz="1600" i="1" dirty="0">
                <a:solidFill>
                  <a:schemeClr val="accent1">
                    <a:lumMod val="75000"/>
                  </a:schemeClr>
                </a:solidFill>
              </a:rPr>
              <a:t> </a:t>
            </a:r>
            <a:r>
              <a:rPr lang="hr-HR" sz="1600" i="1" dirty="0" err="1">
                <a:solidFill>
                  <a:schemeClr val="accent1">
                    <a:lumMod val="75000"/>
                  </a:schemeClr>
                </a:solidFill>
              </a:rPr>
              <a:t>deposition</a:t>
            </a:r>
            <a:r>
              <a:rPr lang="hr-HR" sz="1600" i="1" dirty="0">
                <a:solidFill>
                  <a:schemeClr val="accent1">
                    <a:lumMod val="75000"/>
                  </a:schemeClr>
                </a:solidFill>
              </a:rPr>
              <a:t>, </a:t>
            </a:r>
            <a:r>
              <a:rPr lang="hr-HR" sz="1600" dirty="0">
                <a:solidFill>
                  <a:schemeClr val="accent1">
                    <a:lumMod val="75000"/>
                  </a:schemeClr>
                </a:solidFill>
              </a:rPr>
              <a:t>CVD</a:t>
            </a:r>
            <a:endParaRPr lang="en-US" sz="1600" dirty="0">
              <a:solidFill>
                <a:schemeClr val="accent1">
                  <a:lumMod val="75000"/>
                </a:schemeClr>
              </a:solidFill>
            </a:endParaRPr>
          </a:p>
        </p:txBody>
      </p:sp>
      <p:grpSp>
        <p:nvGrpSpPr>
          <p:cNvPr id="13" name="Group 12">
            <a:extLst>
              <a:ext uri="{FF2B5EF4-FFF2-40B4-BE49-F238E27FC236}">
                <a16:creationId xmlns:a16="http://schemas.microsoft.com/office/drawing/2014/main" id="{C5A5AD0E-D5EB-446E-AE63-EE06038F8E40}"/>
              </a:ext>
            </a:extLst>
          </p:cNvPr>
          <p:cNvGrpSpPr/>
          <p:nvPr/>
        </p:nvGrpSpPr>
        <p:grpSpPr>
          <a:xfrm>
            <a:off x="138404" y="972899"/>
            <a:ext cx="8279360" cy="3172132"/>
            <a:chOff x="138404" y="1068059"/>
            <a:chExt cx="8279360" cy="3172132"/>
          </a:xfrm>
        </p:grpSpPr>
        <p:pic>
          <p:nvPicPr>
            <p:cNvPr id="2050" name="Picture 2" descr="Fig. 1">
              <a:extLst>
                <a:ext uri="{FF2B5EF4-FFF2-40B4-BE49-F238E27FC236}">
                  <a16:creationId xmlns:a16="http://schemas.microsoft.com/office/drawing/2014/main" id="{CD61E224-1C1B-4033-8449-861AFE759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04" y="1068059"/>
              <a:ext cx="8147180" cy="31305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FA5A56C-1D36-463D-8A5C-12CFBE333BED}"/>
                </a:ext>
              </a:extLst>
            </p:cNvPr>
            <p:cNvSpPr/>
            <p:nvPr/>
          </p:nvSpPr>
          <p:spPr>
            <a:xfrm flipH="1">
              <a:off x="382554" y="2313993"/>
              <a:ext cx="1054356" cy="251928"/>
            </a:xfrm>
            <a:prstGeom prst="rect">
              <a:avLst/>
            </a:prstGeom>
            <a:solidFill>
              <a:srgbClr val="D3D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D98FFC-50CE-49CA-9648-6C302EC56A9D}"/>
                </a:ext>
              </a:extLst>
            </p:cNvPr>
            <p:cNvSpPr txBox="1"/>
            <p:nvPr/>
          </p:nvSpPr>
          <p:spPr>
            <a:xfrm>
              <a:off x="382554" y="2304662"/>
              <a:ext cx="1268963" cy="276999"/>
            </a:xfrm>
            <a:prstGeom prst="rect">
              <a:avLst/>
            </a:prstGeom>
            <a:noFill/>
          </p:spPr>
          <p:txBody>
            <a:bodyPr wrap="square" rtlCol="0">
              <a:spAutoFit/>
            </a:bodyPr>
            <a:lstStyle/>
            <a:p>
              <a:pPr algn="ctr"/>
              <a:r>
                <a:rPr lang="hr-HR" sz="1200" b="1" dirty="0">
                  <a:latin typeface="Aptos" panose="020B0004020202020204" pitchFamily="34" charset="0"/>
                </a:rPr>
                <a:t>Transport mase</a:t>
              </a:r>
              <a:endParaRPr lang="en-US" sz="1200" b="1" dirty="0">
                <a:latin typeface="Aptos" panose="020B0004020202020204" pitchFamily="34" charset="0"/>
              </a:endParaRPr>
            </a:p>
          </p:txBody>
        </p:sp>
        <p:sp>
          <p:nvSpPr>
            <p:cNvPr id="10" name="Rectangle 9">
              <a:extLst>
                <a:ext uri="{FF2B5EF4-FFF2-40B4-BE49-F238E27FC236}">
                  <a16:creationId xmlns:a16="http://schemas.microsoft.com/office/drawing/2014/main" id="{5575B64B-186B-4A56-A890-706DD1987533}"/>
                </a:ext>
              </a:extLst>
            </p:cNvPr>
            <p:cNvSpPr/>
            <p:nvPr/>
          </p:nvSpPr>
          <p:spPr>
            <a:xfrm>
              <a:off x="2460169" y="1800808"/>
              <a:ext cx="1314067" cy="503854"/>
            </a:xfrm>
            <a:prstGeom prst="rect">
              <a:avLst/>
            </a:prstGeom>
            <a:solidFill>
              <a:srgbClr val="DD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F93E6E-597A-45EB-9B41-0241588D093A}"/>
                </a:ext>
              </a:extLst>
            </p:cNvPr>
            <p:cNvSpPr txBox="1"/>
            <p:nvPr/>
          </p:nvSpPr>
          <p:spPr>
            <a:xfrm>
              <a:off x="2303104" y="1821902"/>
              <a:ext cx="1628196" cy="461665"/>
            </a:xfrm>
            <a:prstGeom prst="rect">
              <a:avLst/>
            </a:prstGeom>
            <a:noFill/>
          </p:spPr>
          <p:txBody>
            <a:bodyPr wrap="square" rtlCol="0">
              <a:spAutoFit/>
            </a:bodyPr>
            <a:lstStyle/>
            <a:p>
              <a:pPr algn="ctr"/>
              <a:r>
                <a:rPr lang="hr-HR" sz="1200" b="1" dirty="0">
                  <a:latin typeface="Aptos" panose="020B0004020202020204" pitchFamily="34" charset="0"/>
                </a:rPr>
                <a:t>Reakcija u plinovitom stanju</a:t>
              </a:r>
              <a:endParaRPr lang="en-US" sz="1200" b="1" dirty="0">
                <a:latin typeface="Aptos" panose="020B0004020202020204" pitchFamily="34" charset="0"/>
              </a:endParaRPr>
            </a:p>
          </p:txBody>
        </p:sp>
        <p:sp>
          <p:nvSpPr>
            <p:cNvPr id="12" name="TextBox 11">
              <a:extLst>
                <a:ext uri="{FF2B5EF4-FFF2-40B4-BE49-F238E27FC236}">
                  <a16:creationId xmlns:a16="http://schemas.microsoft.com/office/drawing/2014/main" id="{07C1FD60-2EC1-4D1E-A50A-58D13158387D}"/>
                </a:ext>
              </a:extLst>
            </p:cNvPr>
            <p:cNvSpPr txBox="1"/>
            <p:nvPr/>
          </p:nvSpPr>
          <p:spPr>
            <a:xfrm>
              <a:off x="1527108" y="1691692"/>
              <a:ext cx="923730" cy="276999"/>
            </a:xfrm>
            <a:prstGeom prst="rect">
              <a:avLst/>
            </a:prstGeom>
            <a:solidFill>
              <a:srgbClr val="FFFFFF"/>
            </a:solidFill>
          </p:spPr>
          <p:txBody>
            <a:bodyPr wrap="square" rtlCol="0">
              <a:spAutoFit/>
            </a:bodyPr>
            <a:lstStyle/>
            <a:p>
              <a:pPr algn="ctr"/>
              <a:r>
                <a:rPr lang="hr-HR" sz="1200" b="1" dirty="0" err="1">
                  <a:latin typeface="Aptos" panose="020B0004020202020204" pitchFamily="34" charset="0"/>
                </a:rPr>
                <a:t>reaktant</a:t>
              </a:r>
              <a:endParaRPr lang="en-US" sz="1200" b="1" dirty="0">
                <a:latin typeface="Aptos" panose="020B0004020202020204" pitchFamily="34" charset="0"/>
              </a:endParaRPr>
            </a:p>
          </p:txBody>
        </p:sp>
        <p:sp>
          <p:nvSpPr>
            <p:cNvPr id="15" name="Rectangle 14">
              <a:extLst>
                <a:ext uri="{FF2B5EF4-FFF2-40B4-BE49-F238E27FC236}">
                  <a16:creationId xmlns:a16="http://schemas.microsoft.com/office/drawing/2014/main" id="{805EAA6F-1A9B-451E-9DA9-30FEAB8F0CF7}"/>
                </a:ext>
              </a:extLst>
            </p:cNvPr>
            <p:cNvSpPr/>
            <p:nvPr/>
          </p:nvSpPr>
          <p:spPr>
            <a:xfrm>
              <a:off x="2460170" y="2846664"/>
              <a:ext cx="1219870" cy="264461"/>
            </a:xfrm>
            <a:prstGeom prst="rect">
              <a:avLst/>
            </a:prstGeom>
            <a:solidFill>
              <a:srgbClr val="DD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AF42BAB-E71E-4137-A0D3-83639B32B587}"/>
                </a:ext>
              </a:extLst>
            </p:cNvPr>
            <p:cNvSpPr txBox="1"/>
            <p:nvPr/>
          </p:nvSpPr>
          <p:spPr>
            <a:xfrm>
              <a:off x="2415849" y="2846665"/>
              <a:ext cx="1308512" cy="276999"/>
            </a:xfrm>
            <a:prstGeom prst="rect">
              <a:avLst/>
            </a:prstGeom>
            <a:noFill/>
          </p:spPr>
          <p:txBody>
            <a:bodyPr wrap="square" rtlCol="0">
              <a:spAutoFit/>
            </a:bodyPr>
            <a:lstStyle/>
            <a:p>
              <a:pPr algn="ctr"/>
              <a:r>
                <a:rPr lang="hr-HR" sz="1200" b="1" dirty="0">
                  <a:latin typeface="Aptos" panose="020B0004020202020204" pitchFamily="34" charset="0"/>
                </a:rPr>
                <a:t>Difuzija plina</a:t>
              </a:r>
              <a:endParaRPr lang="en-US" sz="1200" b="1" dirty="0">
                <a:latin typeface="Aptos" panose="020B0004020202020204" pitchFamily="34" charset="0"/>
              </a:endParaRPr>
            </a:p>
          </p:txBody>
        </p:sp>
        <p:sp>
          <p:nvSpPr>
            <p:cNvPr id="16" name="Rectangle 15">
              <a:extLst>
                <a:ext uri="{FF2B5EF4-FFF2-40B4-BE49-F238E27FC236}">
                  <a16:creationId xmlns:a16="http://schemas.microsoft.com/office/drawing/2014/main" id="{FE535363-8716-4F32-BFB5-E24C647D90A5}"/>
                </a:ext>
              </a:extLst>
            </p:cNvPr>
            <p:cNvSpPr/>
            <p:nvPr/>
          </p:nvSpPr>
          <p:spPr>
            <a:xfrm>
              <a:off x="1579649" y="3482861"/>
              <a:ext cx="1219870" cy="264461"/>
            </a:xfrm>
            <a:prstGeom prst="rect">
              <a:avLst/>
            </a:prstGeom>
            <a:solidFill>
              <a:srgbClr val="DD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8C6890C-3A9D-4DA0-AD39-2A1884634FE8}"/>
                </a:ext>
              </a:extLst>
            </p:cNvPr>
            <p:cNvSpPr txBox="1"/>
            <p:nvPr/>
          </p:nvSpPr>
          <p:spPr>
            <a:xfrm>
              <a:off x="1535328" y="3482862"/>
              <a:ext cx="1308512" cy="276999"/>
            </a:xfrm>
            <a:prstGeom prst="rect">
              <a:avLst/>
            </a:prstGeom>
            <a:noFill/>
          </p:spPr>
          <p:txBody>
            <a:bodyPr wrap="square" rtlCol="0">
              <a:spAutoFit/>
            </a:bodyPr>
            <a:lstStyle/>
            <a:p>
              <a:pPr algn="ctr"/>
              <a:r>
                <a:rPr lang="hr-HR" sz="1200" b="1" dirty="0">
                  <a:latin typeface="Aptos" panose="020B0004020202020204" pitchFamily="34" charset="0"/>
                </a:rPr>
                <a:t>Adsorpcija</a:t>
              </a:r>
              <a:endParaRPr lang="en-US" sz="1200" b="1" dirty="0">
                <a:latin typeface="Aptos" panose="020B0004020202020204" pitchFamily="34" charset="0"/>
              </a:endParaRPr>
            </a:p>
          </p:txBody>
        </p:sp>
        <p:sp>
          <p:nvSpPr>
            <p:cNvPr id="18" name="Rectangle 17">
              <a:extLst>
                <a:ext uri="{FF2B5EF4-FFF2-40B4-BE49-F238E27FC236}">
                  <a16:creationId xmlns:a16="http://schemas.microsoft.com/office/drawing/2014/main" id="{59422044-BF3F-4B71-8AEC-7D7F1A24761C}"/>
                </a:ext>
              </a:extLst>
            </p:cNvPr>
            <p:cNvSpPr/>
            <p:nvPr/>
          </p:nvSpPr>
          <p:spPr>
            <a:xfrm>
              <a:off x="4295514" y="3975730"/>
              <a:ext cx="1672771" cy="264461"/>
            </a:xfrm>
            <a:prstGeom prst="rect">
              <a:avLst/>
            </a:prstGeom>
            <a:solidFill>
              <a:srgbClr val="DD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9F6790A-C1B2-47FA-99DB-7E4ABA6B0ACC}"/>
                </a:ext>
              </a:extLst>
            </p:cNvPr>
            <p:cNvSpPr txBox="1"/>
            <p:nvPr/>
          </p:nvSpPr>
          <p:spPr>
            <a:xfrm>
              <a:off x="4295513" y="3963192"/>
              <a:ext cx="1672772" cy="276999"/>
            </a:xfrm>
            <a:prstGeom prst="rect">
              <a:avLst/>
            </a:prstGeom>
            <a:noFill/>
          </p:spPr>
          <p:txBody>
            <a:bodyPr wrap="square" rtlCol="0">
              <a:spAutoFit/>
            </a:bodyPr>
            <a:lstStyle/>
            <a:p>
              <a:pPr algn="ctr"/>
              <a:r>
                <a:rPr lang="hr-HR" sz="1200" b="1" dirty="0">
                  <a:latin typeface="Aptos" panose="020B0004020202020204" pitchFamily="34" charset="0"/>
                </a:rPr>
                <a:t>Heterogena reakcija</a:t>
              </a:r>
              <a:endParaRPr lang="en-US" sz="1200" b="1" dirty="0">
                <a:latin typeface="Aptos" panose="020B0004020202020204" pitchFamily="34" charset="0"/>
              </a:endParaRPr>
            </a:p>
          </p:txBody>
        </p:sp>
        <p:sp>
          <p:nvSpPr>
            <p:cNvPr id="20" name="Rectangle 19">
              <a:extLst>
                <a:ext uri="{FF2B5EF4-FFF2-40B4-BE49-F238E27FC236}">
                  <a16:creationId xmlns:a16="http://schemas.microsoft.com/office/drawing/2014/main" id="{84E6499F-F8A4-4440-8579-86BF61BF57D5}"/>
                </a:ext>
              </a:extLst>
            </p:cNvPr>
            <p:cNvSpPr/>
            <p:nvPr/>
          </p:nvSpPr>
          <p:spPr>
            <a:xfrm>
              <a:off x="6046125" y="2606118"/>
              <a:ext cx="1219870" cy="461665"/>
            </a:xfrm>
            <a:prstGeom prst="rect">
              <a:avLst/>
            </a:prstGeom>
            <a:solidFill>
              <a:srgbClr val="DDD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71A1BD3-55C9-466D-A7D2-7F3BD3004851}"/>
                </a:ext>
              </a:extLst>
            </p:cNvPr>
            <p:cNvSpPr txBox="1"/>
            <p:nvPr/>
          </p:nvSpPr>
          <p:spPr>
            <a:xfrm>
              <a:off x="6001243" y="2608531"/>
              <a:ext cx="1308512" cy="461665"/>
            </a:xfrm>
            <a:prstGeom prst="rect">
              <a:avLst/>
            </a:prstGeom>
            <a:noFill/>
          </p:spPr>
          <p:txBody>
            <a:bodyPr wrap="square" rtlCol="0">
              <a:spAutoFit/>
            </a:bodyPr>
            <a:lstStyle/>
            <a:p>
              <a:pPr algn="ctr"/>
              <a:r>
                <a:rPr lang="hr-HR" sz="1200" b="1" dirty="0" err="1">
                  <a:latin typeface="Aptos" panose="020B0004020202020204" pitchFamily="34" charset="0"/>
                </a:rPr>
                <a:t>Desorpcija</a:t>
              </a:r>
              <a:r>
                <a:rPr lang="hr-HR" sz="1200" b="1" dirty="0">
                  <a:latin typeface="Aptos" panose="020B0004020202020204" pitchFamily="34" charset="0"/>
                </a:rPr>
                <a:t> i transport mase</a:t>
              </a:r>
              <a:endParaRPr lang="en-US" sz="1200" b="1" dirty="0">
                <a:latin typeface="Aptos" panose="020B0004020202020204" pitchFamily="34" charset="0"/>
              </a:endParaRPr>
            </a:p>
          </p:txBody>
        </p:sp>
        <p:sp>
          <p:nvSpPr>
            <p:cNvPr id="22" name="Rectangle 21">
              <a:extLst>
                <a:ext uri="{FF2B5EF4-FFF2-40B4-BE49-F238E27FC236}">
                  <a16:creationId xmlns:a16="http://schemas.microsoft.com/office/drawing/2014/main" id="{7C036AD1-FB06-43CC-9F42-23D2953697D9}"/>
                </a:ext>
              </a:extLst>
            </p:cNvPr>
            <p:cNvSpPr/>
            <p:nvPr/>
          </p:nvSpPr>
          <p:spPr>
            <a:xfrm>
              <a:off x="4702976" y="2313994"/>
              <a:ext cx="1219870" cy="3841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57AC84-E78F-4612-9D52-A3C56F117363}"/>
                </a:ext>
              </a:extLst>
            </p:cNvPr>
            <p:cNvSpPr txBox="1"/>
            <p:nvPr/>
          </p:nvSpPr>
          <p:spPr>
            <a:xfrm>
              <a:off x="4572726" y="2301457"/>
              <a:ext cx="1308512" cy="276999"/>
            </a:xfrm>
            <a:prstGeom prst="rect">
              <a:avLst/>
            </a:prstGeom>
            <a:noFill/>
          </p:spPr>
          <p:txBody>
            <a:bodyPr wrap="square" rtlCol="0">
              <a:spAutoFit/>
            </a:bodyPr>
            <a:lstStyle/>
            <a:p>
              <a:pPr algn="ctr"/>
              <a:r>
                <a:rPr lang="hr-HR" sz="1200" b="1" dirty="0" err="1">
                  <a:latin typeface="Aptos" panose="020B0004020202020204" pitchFamily="34" charset="0"/>
                </a:rPr>
                <a:t>Međuprodukti</a:t>
              </a:r>
              <a:endParaRPr lang="en-US" sz="1200" b="1" dirty="0">
                <a:latin typeface="Aptos" panose="020B0004020202020204" pitchFamily="34" charset="0"/>
              </a:endParaRPr>
            </a:p>
          </p:txBody>
        </p:sp>
        <p:sp>
          <p:nvSpPr>
            <p:cNvPr id="24" name="Rectangle 23">
              <a:extLst>
                <a:ext uri="{FF2B5EF4-FFF2-40B4-BE49-F238E27FC236}">
                  <a16:creationId xmlns:a16="http://schemas.microsoft.com/office/drawing/2014/main" id="{42832C2E-E0AF-47AA-819A-24CCFBCAA978}"/>
                </a:ext>
              </a:extLst>
            </p:cNvPr>
            <p:cNvSpPr/>
            <p:nvPr/>
          </p:nvSpPr>
          <p:spPr>
            <a:xfrm>
              <a:off x="5150249" y="1799658"/>
              <a:ext cx="1219870" cy="2644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A8FC30A-6839-4CE7-99F5-803C4D6F618F}"/>
                </a:ext>
              </a:extLst>
            </p:cNvPr>
            <p:cNvSpPr txBox="1"/>
            <p:nvPr/>
          </p:nvSpPr>
          <p:spPr>
            <a:xfrm>
              <a:off x="4944552" y="1766338"/>
              <a:ext cx="1308512" cy="461665"/>
            </a:xfrm>
            <a:prstGeom prst="rect">
              <a:avLst/>
            </a:prstGeom>
            <a:noFill/>
          </p:spPr>
          <p:txBody>
            <a:bodyPr wrap="square" rtlCol="0">
              <a:spAutoFit/>
            </a:bodyPr>
            <a:lstStyle/>
            <a:p>
              <a:pPr algn="ctr"/>
              <a:r>
                <a:rPr lang="hr-HR" sz="1200" b="1" dirty="0">
                  <a:latin typeface="Aptos" panose="020B0004020202020204" pitchFamily="34" charset="0"/>
                </a:rPr>
                <a:t>Sekundarni produkti</a:t>
              </a:r>
              <a:endParaRPr lang="en-US" sz="1200" b="1" dirty="0">
                <a:latin typeface="Aptos" panose="020B0004020202020204" pitchFamily="34" charset="0"/>
              </a:endParaRPr>
            </a:p>
          </p:txBody>
        </p:sp>
        <p:sp>
          <p:nvSpPr>
            <p:cNvPr id="26" name="Rectangle 25">
              <a:extLst>
                <a:ext uri="{FF2B5EF4-FFF2-40B4-BE49-F238E27FC236}">
                  <a16:creationId xmlns:a16="http://schemas.microsoft.com/office/drawing/2014/main" id="{0A0EB713-975B-46E8-83E7-677FCC08CA91}"/>
                </a:ext>
              </a:extLst>
            </p:cNvPr>
            <p:cNvSpPr/>
            <p:nvPr/>
          </p:nvSpPr>
          <p:spPr>
            <a:xfrm>
              <a:off x="7576462" y="1898283"/>
              <a:ext cx="629810" cy="329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1C510DD-389F-4127-BBC0-12776DEC3C24}"/>
                </a:ext>
              </a:extLst>
            </p:cNvPr>
            <p:cNvSpPr txBox="1"/>
            <p:nvPr/>
          </p:nvSpPr>
          <p:spPr>
            <a:xfrm>
              <a:off x="7109252" y="1892014"/>
              <a:ext cx="1308512" cy="276999"/>
            </a:xfrm>
            <a:prstGeom prst="rect">
              <a:avLst/>
            </a:prstGeom>
            <a:noFill/>
          </p:spPr>
          <p:txBody>
            <a:bodyPr wrap="square" rtlCol="0">
              <a:spAutoFit/>
            </a:bodyPr>
            <a:lstStyle/>
            <a:p>
              <a:pPr algn="ctr"/>
              <a:r>
                <a:rPr lang="hr-HR" sz="1200" b="1" dirty="0">
                  <a:latin typeface="Aptos" panose="020B0004020202020204" pitchFamily="34" charset="0"/>
                </a:rPr>
                <a:t>Granični sloj</a:t>
              </a:r>
              <a:endParaRPr lang="en-US" sz="1200" b="1" dirty="0">
                <a:latin typeface="Aptos" panose="020B0004020202020204" pitchFamily="34" charset="0"/>
              </a:endParaRPr>
            </a:p>
          </p:txBody>
        </p:sp>
      </p:grpSp>
      <p:sp>
        <p:nvSpPr>
          <p:cNvPr id="28" name="TextBox 27">
            <a:extLst>
              <a:ext uri="{FF2B5EF4-FFF2-40B4-BE49-F238E27FC236}">
                <a16:creationId xmlns:a16="http://schemas.microsoft.com/office/drawing/2014/main" id="{8E9FC56C-A494-4ACC-8041-C6AC32AA8FF7}"/>
              </a:ext>
            </a:extLst>
          </p:cNvPr>
          <p:cNvSpPr txBox="1"/>
          <p:nvPr/>
        </p:nvSpPr>
        <p:spPr>
          <a:xfrm>
            <a:off x="8491281" y="1403576"/>
            <a:ext cx="3255271" cy="2862322"/>
          </a:xfrm>
          <a:prstGeom prst="rect">
            <a:avLst/>
          </a:prstGeom>
          <a:noFill/>
        </p:spPr>
        <p:txBody>
          <a:bodyPr wrap="square" rtlCol="0">
            <a:spAutoFit/>
          </a:bodyPr>
          <a:lstStyle/>
          <a:p>
            <a:r>
              <a:rPr lang="hr-HR" dirty="0">
                <a:solidFill>
                  <a:schemeClr val="accent1">
                    <a:lumMod val="50000"/>
                  </a:schemeClr>
                </a:solidFill>
              </a:rPr>
              <a:t>Ugađanje:</a:t>
            </a:r>
          </a:p>
          <a:p>
            <a:pPr marL="285750" indent="-285750">
              <a:buFont typeface="Arial" panose="020B0604020202020204" pitchFamily="34" charset="0"/>
              <a:buChar char="•"/>
            </a:pPr>
            <a:r>
              <a:rPr lang="hr-HR" sz="1600" dirty="0">
                <a:solidFill>
                  <a:schemeClr val="accent1">
                    <a:lumMod val="75000"/>
                  </a:schemeClr>
                </a:solidFill>
              </a:rPr>
              <a:t>Zasićenost atmosfere </a:t>
            </a:r>
            <a:r>
              <a:rPr lang="hr-HR" sz="1600" dirty="0" err="1">
                <a:solidFill>
                  <a:schemeClr val="accent1">
                    <a:lumMod val="75000"/>
                  </a:schemeClr>
                </a:solidFill>
              </a:rPr>
              <a:t>reaktantima</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Temperatura </a:t>
            </a:r>
            <a:r>
              <a:rPr lang="hr-HR" sz="1600" dirty="0" err="1">
                <a:solidFill>
                  <a:schemeClr val="accent1">
                    <a:lumMod val="75000"/>
                  </a:schemeClr>
                </a:solidFill>
              </a:rPr>
              <a:t>stijenki</a:t>
            </a:r>
            <a:r>
              <a:rPr lang="hr-HR" sz="1600" dirty="0">
                <a:solidFill>
                  <a:schemeClr val="accent1">
                    <a:lumMod val="75000"/>
                  </a:schemeClr>
                </a:solidFill>
              </a:rPr>
              <a:t> odnosno supstrata</a:t>
            </a:r>
          </a:p>
          <a:p>
            <a:pPr marL="285750" indent="-285750">
              <a:buFont typeface="Arial" panose="020B0604020202020204" pitchFamily="34" charset="0"/>
              <a:buChar char="•"/>
            </a:pPr>
            <a:r>
              <a:rPr lang="hr-HR" sz="1600" dirty="0">
                <a:solidFill>
                  <a:schemeClr val="accent1">
                    <a:lumMod val="75000"/>
                  </a:schemeClr>
                </a:solidFill>
              </a:rPr>
              <a:t>Tlak</a:t>
            </a:r>
          </a:p>
          <a:p>
            <a:pPr marL="285750" indent="-285750">
              <a:buFont typeface="Arial" panose="020B0604020202020204" pitchFamily="34" charset="0"/>
              <a:buChar char="•"/>
            </a:pPr>
            <a:endParaRPr lang="hr-HR" dirty="0">
              <a:solidFill>
                <a:schemeClr val="accent1">
                  <a:lumMod val="75000"/>
                </a:schemeClr>
              </a:solidFill>
            </a:endParaRPr>
          </a:p>
          <a:p>
            <a:pPr marL="285750" indent="-285750">
              <a:buFont typeface="Arial" panose="020B0604020202020204" pitchFamily="34" charset="0"/>
              <a:buChar char="•"/>
            </a:pPr>
            <a:r>
              <a:rPr lang="hr-HR" sz="1600" dirty="0">
                <a:solidFill>
                  <a:srgbClr val="C00000"/>
                </a:solidFill>
              </a:rPr>
              <a:t>Reaktor s vrućim </a:t>
            </a:r>
            <a:r>
              <a:rPr lang="hr-HR" sz="1600" dirty="0" err="1">
                <a:solidFill>
                  <a:srgbClr val="C00000"/>
                </a:solidFill>
              </a:rPr>
              <a:t>stijenkama</a:t>
            </a:r>
            <a:endParaRPr lang="hr-HR" sz="1600" dirty="0">
              <a:solidFill>
                <a:srgbClr val="C00000"/>
              </a:solidFill>
            </a:endParaRPr>
          </a:p>
          <a:p>
            <a:pPr marL="285750" indent="-285750">
              <a:buFont typeface="Arial" panose="020B0604020202020204" pitchFamily="34" charset="0"/>
              <a:buChar char="•"/>
            </a:pPr>
            <a:r>
              <a:rPr lang="hr-HR" sz="1600" dirty="0">
                <a:solidFill>
                  <a:schemeClr val="accent4">
                    <a:lumMod val="75000"/>
                  </a:schemeClr>
                </a:solidFill>
              </a:rPr>
              <a:t>Reaktor s hladnim </a:t>
            </a:r>
            <a:r>
              <a:rPr lang="hr-HR" sz="1600" dirty="0" err="1">
                <a:solidFill>
                  <a:schemeClr val="accent4">
                    <a:lumMod val="75000"/>
                  </a:schemeClr>
                </a:solidFill>
              </a:rPr>
              <a:t>stijenkama</a:t>
            </a:r>
            <a:endParaRPr lang="hr-HR" sz="1600" dirty="0">
              <a:solidFill>
                <a:schemeClr val="accent4">
                  <a:lumMod val="75000"/>
                </a:schemeClr>
              </a:solidFill>
            </a:endParaRP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rgbClr val="C00000"/>
                </a:solidFill>
              </a:rPr>
              <a:t>Praškasti produkt </a:t>
            </a:r>
            <a:r>
              <a:rPr lang="hr-HR" sz="1600" dirty="0">
                <a:solidFill>
                  <a:schemeClr val="accent1">
                    <a:lumMod val="75000"/>
                  </a:schemeClr>
                </a:solidFill>
              </a:rPr>
              <a:t>vs </a:t>
            </a:r>
            <a:r>
              <a:rPr lang="hr-HR" sz="1600" dirty="0">
                <a:solidFill>
                  <a:schemeClr val="accent4">
                    <a:lumMod val="75000"/>
                  </a:schemeClr>
                </a:solidFill>
              </a:rPr>
              <a:t>tanki film</a:t>
            </a:r>
            <a:endParaRPr lang="hr-HR" dirty="0">
              <a:solidFill>
                <a:schemeClr val="accent1">
                  <a:lumMod val="75000"/>
                </a:schemeClr>
              </a:solidFill>
            </a:endParaRPr>
          </a:p>
        </p:txBody>
      </p:sp>
      <p:sp>
        <p:nvSpPr>
          <p:cNvPr id="31" name="Rectangle 30">
            <a:extLst>
              <a:ext uri="{FF2B5EF4-FFF2-40B4-BE49-F238E27FC236}">
                <a16:creationId xmlns:a16="http://schemas.microsoft.com/office/drawing/2014/main" id="{CDDDF75F-6033-423B-85AB-C16166A731CA}"/>
              </a:ext>
            </a:extLst>
          </p:cNvPr>
          <p:cNvSpPr/>
          <p:nvPr/>
        </p:nvSpPr>
        <p:spPr>
          <a:xfrm>
            <a:off x="382554" y="4378886"/>
            <a:ext cx="6096000" cy="1846659"/>
          </a:xfrm>
          <a:prstGeom prst="rect">
            <a:avLst/>
          </a:prstGeom>
        </p:spPr>
        <p:txBody>
          <a:bodyPr>
            <a:spAutoFit/>
          </a:bodyPr>
          <a:lstStyle/>
          <a:p>
            <a:r>
              <a:rPr lang="hr-HR" dirty="0">
                <a:solidFill>
                  <a:schemeClr val="accent1">
                    <a:lumMod val="50000"/>
                  </a:schemeClr>
                </a:solidFill>
              </a:rPr>
              <a:t>Vrsta produkta:</a:t>
            </a:r>
          </a:p>
          <a:p>
            <a:pPr marL="285750" indent="-285750">
              <a:buFont typeface="Arial" panose="020B0604020202020204" pitchFamily="34" charset="0"/>
              <a:buChar char="•"/>
            </a:pPr>
            <a:r>
              <a:rPr lang="hr-HR" sz="1600" dirty="0">
                <a:solidFill>
                  <a:schemeClr val="accent1">
                    <a:lumMod val="75000"/>
                  </a:schemeClr>
                </a:solidFill>
              </a:rPr>
              <a:t>Karbidi</a:t>
            </a:r>
          </a:p>
          <a:p>
            <a:pPr marL="285750" indent="-285750">
              <a:buFont typeface="Arial" panose="020B0604020202020204" pitchFamily="34" charset="0"/>
              <a:buChar char="•"/>
            </a:pPr>
            <a:r>
              <a:rPr lang="hr-HR" sz="1600" dirty="0" err="1">
                <a:solidFill>
                  <a:schemeClr val="accent1">
                    <a:lumMod val="75000"/>
                  </a:schemeClr>
                </a:solidFill>
              </a:rPr>
              <a:t>Nitridi</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Kompoziti silicija, </a:t>
            </a:r>
            <a:r>
              <a:rPr lang="hr-HR" sz="1600" dirty="0" err="1">
                <a:solidFill>
                  <a:schemeClr val="accent1">
                    <a:lumMod val="75000"/>
                  </a:schemeClr>
                </a:solidFill>
              </a:rPr>
              <a:t>germanija</a:t>
            </a:r>
            <a:r>
              <a:rPr lang="hr-HR" sz="1600" dirty="0">
                <a:solidFill>
                  <a:schemeClr val="accent1">
                    <a:lumMod val="75000"/>
                  </a:schemeClr>
                </a:solidFill>
              </a:rPr>
              <a:t> i njihovih oksida</a:t>
            </a:r>
          </a:p>
          <a:p>
            <a:pPr marL="285750" indent="-285750">
              <a:buFont typeface="Arial" panose="020B0604020202020204" pitchFamily="34" charset="0"/>
              <a:buChar char="•"/>
            </a:pPr>
            <a:r>
              <a:rPr lang="hr-HR" sz="1600" dirty="0" err="1">
                <a:solidFill>
                  <a:schemeClr val="accent1">
                    <a:lumMod val="75000"/>
                  </a:schemeClr>
                </a:solidFill>
              </a:rPr>
              <a:t>Fluorirani</a:t>
            </a:r>
            <a:r>
              <a:rPr lang="hr-HR" sz="1600" dirty="0">
                <a:solidFill>
                  <a:schemeClr val="accent1">
                    <a:lumMod val="75000"/>
                  </a:schemeClr>
                </a:solidFill>
              </a:rPr>
              <a:t> ugljikovodici</a:t>
            </a:r>
          </a:p>
          <a:p>
            <a:pPr marL="285750" indent="-285750">
              <a:buFont typeface="Arial" panose="020B0604020202020204" pitchFamily="34" charset="0"/>
              <a:buChar char="•"/>
            </a:pPr>
            <a:r>
              <a:rPr lang="hr-HR" sz="1600" dirty="0">
                <a:solidFill>
                  <a:schemeClr val="accent1">
                    <a:lumMod val="75000"/>
                  </a:schemeClr>
                </a:solidFill>
              </a:rPr>
              <a:t>Polimeri </a:t>
            </a:r>
          </a:p>
          <a:p>
            <a:pPr marL="285750" indent="-285750">
              <a:buFont typeface="Arial" panose="020B0604020202020204" pitchFamily="34" charset="0"/>
              <a:buChar char="•"/>
            </a:pPr>
            <a:r>
              <a:rPr lang="hr-HR" sz="1600" dirty="0" err="1">
                <a:solidFill>
                  <a:schemeClr val="accent1">
                    <a:lumMod val="75000"/>
                  </a:schemeClr>
                </a:solidFill>
              </a:rPr>
              <a:t>Nanovlakna</a:t>
            </a:r>
            <a:r>
              <a:rPr lang="hr-HR" sz="1600" dirty="0">
                <a:solidFill>
                  <a:schemeClr val="accent1">
                    <a:lumMod val="75000"/>
                  </a:schemeClr>
                </a:solidFill>
              </a:rPr>
              <a:t> i </a:t>
            </a:r>
            <a:r>
              <a:rPr lang="hr-HR" sz="1600" dirty="0" err="1">
                <a:solidFill>
                  <a:schemeClr val="accent1">
                    <a:lumMod val="75000"/>
                  </a:schemeClr>
                </a:solidFill>
              </a:rPr>
              <a:t>nanocijevčice</a:t>
            </a:r>
            <a:endParaRPr lang="en-US" sz="1600" dirty="0">
              <a:solidFill>
                <a:schemeClr val="accent1">
                  <a:lumMod val="75000"/>
                </a:schemeClr>
              </a:solidFill>
            </a:endParaRPr>
          </a:p>
        </p:txBody>
      </p:sp>
    </p:spTree>
    <p:extLst>
      <p:ext uri="{BB962C8B-B14F-4D97-AF65-F5344CB8AC3E}">
        <p14:creationId xmlns:p14="http://schemas.microsoft.com/office/powerpoint/2010/main" val="37835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2C98E89-2F13-4206-A9B8-2487EE075113}"/>
              </a:ext>
            </a:extLst>
          </p:cNvPr>
          <p:cNvGrpSpPr/>
          <p:nvPr/>
        </p:nvGrpSpPr>
        <p:grpSpPr>
          <a:xfrm>
            <a:off x="0" y="977834"/>
            <a:ext cx="7262521" cy="5556945"/>
            <a:chOff x="0" y="1136987"/>
            <a:chExt cx="7262521" cy="5556945"/>
          </a:xfrm>
        </p:grpSpPr>
        <p:pic>
          <p:nvPicPr>
            <p:cNvPr id="9" name="Picture 8">
              <a:extLst>
                <a:ext uri="{FF2B5EF4-FFF2-40B4-BE49-F238E27FC236}">
                  <a16:creationId xmlns:a16="http://schemas.microsoft.com/office/drawing/2014/main" id="{E7D140DF-5CB2-47CF-9921-EC4E92FACB68}"/>
                </a:ext>
              </a:extLst>
            </p:cNvPr>
            <p:cNvPicPr>
              <a:picLocks noChangeAspect="1"/>
            </p:cNvPicPr>
            <p:nvPr/>
          </p:nvPicPr>
          <p:blipFill rotWithShape="1">
            <a:blip r:embed="rId2">
              <a:extLst>
                <a:ext uri="{28A0092B-C50C-407E-A947-70E740481C1C}">
                  <a14:useLocalDpi xmlns:a14="http://schemas.microsoft.com/office/drawing/2010/main" val="0"/>
                </a:ext>
              </a:extLst>
            </a:blip>
            <a:srcRect t="4047" b="11038"/>
            <a:stretch/>
          </p:blipFill>
          <p:spPr>
            <a:xfrm>
              <a:off x="0" y="1136987"/>
              <a:ext cx="7262521" cy="5297515"/>
            </a:xfrm>
            <a:prstGeom prst="rect">
              <a:avLst/>
            </a:prstGeom>
          </p:spPr>
        </p:pic>
        <p:sp>
          <p:nvSpPr>
            <p:cNvPr id="10" name="TextBox 9">
              <a:extLst>
                <a:ext uri="{FF2B5EF4-FFF2-40B4-BE49-F238E27FC236}">
                  <a16:creationId xmlns:a16="http://schemas.microsoft.com/office/drawing/2014/main" id="{B0AAB545-1134-4038-A814-2DE060FA5622}"/>
                </a:ext>
              </a:extLst>
            </p:cNvPr>
            <p:cNvSpPr txBox="1"/>
            <p:nvPr/>
          </p:nvSpPr>
          <p:spPr>
            <a:xfrm>
              <a:off x="3324227" y="3701830"/>
              <a:ext cx="61" cy="259430"/>
            </a:xfrm>
            <a:prstGeom prst="rect">
              <a:avLst/>
            </a:prstGeom>
            <a:noFill/>
          </p:spPr>
          <p:txBody>
            <a:bodyPr wrap="none" lIns="0" tIns="0" rIns="0" bIns="0" rtlCol="0">
              <a:spAutoFit/>
            </a:bodyPr>
            <a:lstStyle/>
            <a:p>
              <a:endParaRPr lang="en-US" dirty="0"/>
            </a:p>
          </p:txBody>
        </p:sp>
        <p:sp>
          <p:nvSpPr>
            <p:cNvPr id="11" name="TextBox 10">
              <a:extLst>
                <a:ext uri="{FF2B5EF4-FFF2-40B4-BE49-F238E27FC236}">
                  <a16:creationId xmlns:a16="http://schemas.microsoft.com/office/drawing/2014/main" id="{C27E3AD2-6D0F-4662-AD72-42C2015C7E69}"/>
                </a:ext>
              </a:extLst>
            </p:cNvPr>
            <p:cNvSpPr txBox="1"/>
            <p:nvPr/>
          </p:nvSpPr>
          <p:spPr>
            <a:xfrm>
              <a:off x="416021" y="1801684"/>
              <a:ext cx="1061584" cy="461665"/>
            </a:xfrm>
            <a:prstGeom prst="rect">
              <a:avLst/>
            </a:prstGeom>
            <a:solidFill>
              <a:srgbClr val="FFFFFF"/>
            </a:solidFill>
          </p:spPr>
          <p:txBody>
            <a:bodyPr wrap="square" rtlCol="0">
              <a:spAutoFit/>
            </a:bodyPr>
            <a:lstStyle/>
            <a:p>
              <a:pPr algn="ctr"/>
              <a:r>
                <a:rPr lang="hr-HR" sz="1200" b="1" dirty="0"/>
                <a:t>Ishodna otopina</a:t>
              </a:r>
              <a:endParaRPr lang="en-US" sz="1200" b="1" dirty="0"/>
            </a:p>
          </p:txBody>
        </p:sp>
        <p:sp>
          <p:nvSpPr>
            <p:cNvPr id="12" name="TextBox 11">
              <a:extLst>
                <a:ext uri="{FF2B5EF4-FFF2-40B4-BE49-F238E27FC236}">
                  <a16:creationId xmlns:a16="http://schemas.microsoft.com/office/drawing/2014/main" id="{8B1539B1-B409-4A31-A969-27F491E2FBD1}"/>
                </a:ext>
              </a:extLst>
            </p:cNvPr>
            <p:cNvSpPr txBox="1"/>
            <p:nvPr/>
          </p:nvSpPr>
          <p:spPr>
            <a:xfrm>
              <a:off x="1325951" y="1225683"/>
              <a:ext cx="909929" cy="259430"/>
            </a:xfrm>
            <a:prstGeom prst="rect">
              <a:avLst/>
            </a:prstGeom>
            <a:solidFill>
              <a:srgbClr val="FFFFFF"/>
            </a:solidFill>
          </p:spPr>
          <p:txBody>
            <a:bodyPr wrap="square" rtlCol="0">
              <a:spAutoFit/>
            </a:bodyPr>
            <a:lstStyle/>
            <a:p>
              <a:r>
                <a:rPr lang="hr-HR" sz="1200" b="1" dirty="0"/>
                <a:t>Hidroliza</a:t>
              </a:r>
              <a:endParaRPr lang="en-US" sz="1200" b="1" dirty="0"/>
            </a:p>
          </p:txBody>
        </p:sp>
        <p:sp>
          <p:nvSpPr>
            <p:cNvPr id="13" name="TextBox 12">
              <a:extLst>
                <a:ext uri="{FF2B5EF4-FFF2-40B4-BE49-F238E27FC236}">
                  <a16:creationId xmlns:a16="http://schemas.microsoft.com/office/drawing/2014/main" id="{6686B738-4C8F-4B06-AAE4-7BFC89636D7F}"/>
                </a:ext>
              </a:extLst>
            </p:cNvPr>
            <p:cNvSpPr txBox="1"/>
            <p:nvPr/>
          </p:nvSpPr>
          <p:spPr>
            <a:xfrm>
              <a:off x="1325951" y="1531269"/>
              <a:ext cx="1186476" cy="259430"/>
            </a:xfrm>
            <a:prstGeom prst="rect">
              <a:avLst/>
            </a:prstGeom>
            <a:solidFill>
              <a:srgbClr val="FFFFFF"/>
            </a:solidFill>
          </p:spPr>
          <p:txBody>
            <a:bodyPr wrap="square" rtlCol="0">
              <a:spAutoFit/>
            </a:bodyPr>
            <a:lstStyle/>
            <a:p>
              <a:r>
                <a:rPr lang="hr-HR" sz="1200" b="1" dirty="0" err="1"/>
                <a:t>Polimerizacija</a:t>
              </a:r>
              <a:endParaRPr lang="en-US" sz="1200" b="1" dirty="0"/>
            </a:p>
          </p:txBody>
        </p:sp>
        <p:sp>
          <p:nvSpPr>
            <p:cNvPr id="14" name="TextBox 13">
              <a:extLst>
                <a:ext uri="{FF2B5EF4-FFF2-40B4-BE49-F238E27FC236}">
                  <a16:creationId xmlns:a16="http://schemas.microsoft.com/office/drawing/2014/main" id="{14853026-4F85-4E9C-B61C-64D79C04FA33}"/>
                </a:ext>
              </a:extLst>
            </p:cNvPr>
            <p:cNvSpPr txBox="1"/>
            <p:nvPr/>
          </p:nvSpPr>
          <p:spPr>
            <a:xfrm>
              <a:off x="3384307" y="1216762"/>
              <a:ext cx="2000642" cy="259430"/>
            </a:xfrm>
            <a:prstGeom prst="rect">
              <a:avLst/>
            </a:prstGeom>
            <a:solidFill>
              <a:srgbClr val="FFFFFF"/>
            </a:solidFill>
          </p:spPr>
          <p:txBody>
            <a:bodyPr wrap="square" rtlCol="0">
              <a:spAutoFit/>
            </a:bodyPr>
            <a:lstStyle/>
            <a:p>
              <a:r>
                <a:rPr lang="hr-HR" sz="1200" b="1" dirty="0"/>
                <a:t>Kondenzacija čestica sola</a:t>
              </a:r>
              <a:endParaRPr lang="en-US" sz="1200" b="1" dirty="0"/>
            </a:p>
          </p:txBody>
        </p:sp>
        <p:sp>
          <p:nvSpPr>
            <p:cNvPr id="15" name="TextBox 14">
              <a:extLst>
                <a:ext uri="{FF2B5EF4-FFF2-40B4-BE49-F238E27FC236}">
                  <a16:creationId xmlns:a16="http://schemas.microsoft.com/office/drawing/2014/main" id="{B5F5204C-F767-41AC-84AA-604349217CA1}"/>
                </a:ext>
              </a:extLst>
            </p:cNvPr>
            <p:cNvSpPr txBox="1"/>
            <p:nvPr/>
          </p:nvSpPr>
          <p:spPr>
            <a:xfrm>
              <a:off x="3384307" y="1524412"/>
              <a:ext cx="1417061" cy="259430"/>
            </a:xfrm>
            <a:prstGeom prst="rect">
              <a:avLst/>
            </a:prstGeom>
            <a:solidFill>
              <a:srgbClr val="FFFFFF"/>
            </a:solidFill>
          </p:spPr>
          <p:txBody>
            <a:bodyPr wrap="square" rtlCol="0">
              <a:spAutoFit/>
            </a:bodyPr>
            <a:lstStyle/>
            <a:p>
              <a:r>
                <a:rPr lang="hr-HR" sz="1200" b="1" dirty="0" err="1"/>
                <a:t>Gelacija</a:t>
              </a:r>
              <a:endParaRPr lang="en-US" sz="1200" b="1" dirty="0"/>
            </a:p>
          </p:txBody>
        </p:sp>
        <p:sp>
          <p:nvSpPr>
            <p:cNvPr id="16" name="TextBox 15">
              <a:extLst>
                <a:ext uri="{FF2B5EF4-FFF2-40B4-BE49-F238E27FC236}">
                  <a16:creationId xmlns:a16="http://schemas.microsoft.com/office/drawing/2014/main" id="{7A6A4C33-02A9-499B-948A-7107443CF525}"/>
                </a:ext>
              </a:extLst>
            </p:cNvPr>
            <p:cNvSpPr txBox="1"/>
            <p:nvPr/>
          </p:nvSpPr>
          <p:spPr>
            <a:xfrm>
              <a:off x="5632368" y="1854539"/>
              <a:ext cx="412728" cy="259430"/>
            </a:xfrm>
            <a:prstGeom prst="rect">
              <a:avLst/>
            </a:prstGeom>
            <a:solidFill>
              <a:srgbClr val="FFFFFF"/>
            </a:solidFill>
          </p:spPr>
          <p:txBody>
            <a:bodyPr wrap="square" rtlCol="0">
              <a:spAutoFit/>
            </a:bodyPr>
            <a:lstStyle/>
            <a:p>
              <a:r>
                <a:rPr lang="hr-HR" sz="1200" b="1" dirty="0"/>
                <a:t>Gel</a:t>
              </a:r>
              <a:endParaRPr lang="en-US" sz="1200" b="1" dirty="0"/>
            </a:p>
          </p:txBody>
        </p:sp>
        <p:sp>
          <p:nvSpPr>
            <p:cNvPr id="17" name="TextBox 16">
              <a:extLst>
                <a:ext uri="{FF2B5EF4-FFF2-40B4-BE49-F238E27FC236}">
                  <a16:creationId xmlns:a16="http://schemas.microsoft.com/office/drawing/2014/main" id="{84283AA1-1B8A-4902-A2C9-8A157A01D876}"/>
                </a:ext>
              </a:extLst>
            </p:cNvPr>
            <p:cNvSpPr txBox="1"/>
            <p:nvPr/>
          </p:nvSpPr>
          <p:spPr>
            <a:xfrm>
              <a:off x="5146181" y="2844380"/>
              <a:ext cx="1385102" cy="432384"/>
            </a:xfrm>
            <a:prstGeom prst="rect">
              <a:avLst/>
            </a:prstGeom>
            <a:solidFill>
              <a:srgbClr val="FFFFFF"/>
            </a:solidFill>
          </p:spPr>
          <p:txBody>
            <a:bodyPr wrap="square" rtlCol="0">
              <a:spAutoFit/>
            </a:bodyPr>
            <a:lstStyle/>
            <a:p>
              <a:pPr algn="ctr"/>
              <a:r>
                <a:rPr lang="hr-HR" sz="1200" b="1" dirty="0"/>
                <a:t>Isparavanje otapala</a:t>
              </a:r>
              <a:endParaRPr lang="en-US" sz="1200" b="1" dirty="0"/>
            </a:p>
          </p:txBody>
        </p:sp>
        <p:sp>
          <p:nvSpPr>
            <p:cNvPr id="18" name="TextBox 17">
              <a:extLst>
                <a:ext uri="{FF2B5EF4-FFF2-40B4-BE49-F238E27FC236}">
                  <a16:creationId xmlns:a16="http://schemas.microsoft.com/office/drawing/2014/main" id="{1022EB6B-6E57-4B7B-A0CD-149C919D885F}"/>
                </a:ext>
              </a:extLst>
            </p:cNvPr>
            <p:cNvSpPr txBox="1"/>
            <p:nvPr/>
          </p:nvSpPr>
          <p:spPr>
            <a:xfrm>
              <a:off x="515973" y="3276764"/>
              <a:ext cx="751719" cy="259430"/>
            </a:xfrm>
            <a:prstGeom prst="rect">
              <a:avLst/>
            </a:prstGeom>
            <a:solidFill>
              <a:srgbClr val="FFFFFF"/>
            </a:solidFill>
          </p:spPr>
          <p:txBody>
            <a:bodyPr wrap="square" rtlCol="0">
              <a:spAutoFit/>
            </a:bodyPr>
            <a:lstStyle/>
            <a:p>
              <a:r>
                <a:rPr lang="hr-HR" sz="1200" b="1" dirty="0"/>
                <a:t>Supstrat</a:t>
              </a:r>
              <a:endParaRPr lang="en-US" sz="1200" b="1" dirty="0"/>
            </a:p>
          </p:txBody>
        </p:sp>
        <p:sp>
          <p:nvSpPr>
            <p:cNvPr id="19" name="TextBox 18">
              <a:extLst>
                <a:ext uri="{FF2B5EF4-FFF2-40B4-BE49-F238E27FC236}">
                  <a16:creationId xmlns:a16="http://schemas.microsoft.com/office/drawing/2014/main" id="{436EB92C-FCFF-4434-8A45-18BBBACE473D}"/>
                </a:ext>
              </a:extLst>
            </p:cNvPr>
            <p:cNvSpPr txBox="1"/>
            <p:nvPr/>
          </p:nvSpPr>
          <p:spPr>
            <a:xfrm>
              <a:off x="2815737" y="1854539"/>
              <a:ext cx="439489" cy="259430"/>
            </a:xfrm>
            <a:prstGeom prst="rect">
              <a:avLst/>
            </a:prstGeom>
            <a:solidFill>
              <a:srgbClr val="FFFFFF"/>
            </a:solidFill>
          </p:spPr>
          <p:txBody>
            <a:bodyPr wrap="square" rtlCol="0">
              <a:spAutoFit/>
            </a:bodyPr>
            <a:lstStyle/>
            <a:p>
              <a:r>
                <a:rPr lang="hr-HR" sz="1200" b="1" dirty="0"/>
                <a:t>Sol</a:t>
              </a:r>
              <a:endParaRPr lang="en-US" sz="1200" b="1" dirty="0"/>
            </a:p>
          </p:txBody>
        </p:sp>
        <p:sp>
          <p:nvSpPr>
            <p:cNvPr id="20" name="TextBox 19">
              <a:extLst>
                <a:ext uri="{FF2B5EF4-FFF2-40B4-BE49-F238E27FC236}">
                  <a16:creationId xmlns:a16="http://schemas.microsoft.com/office/drawing/2014/main" id="{94751109-B7ED-47AC-AD57-E9A844115A9A}"/>
                </a:ext>
              </a:extLst>
            </p:cNvPr>
            <p:cNvSpPr txBox="1"/>
            <p:nvPr/>
          </p:nvSpPr>
          <p:spPr>
            <a:xfrm>
              <a:off x="260179" y="4674444"/>
              <a:ext cx="1190300" cy="259430"/>
            </a:xfrm>
            <a:prstGeom prst="rect">
              <a:avLst/>
            </a:prstGeom>
            <a:solidFill>
              <a:srgbClr val="FFFFFF"/>
            </a:solidFill>
          </p:spPr>
          <p:txBody>
            <a:bodyPr wrap="square" rtlCol="0">
              <a:spAutoFit/>
            </a:bodyPr>
            <a:lstStyle/>
            <a:p>
              <a:pPr algn="ctr"/>
              <a:r>
                <a:rPr lang="hr-HR" sz="1200" b="1" dirty="0" err="1"/>
                <a:t>Kserogelni</a:t>
              </a:r>
              <a:r>
                <a:rPr lang="hr-HR" sz="1200" b="1" dirty="0"/>
                <a:t> film</a:t>
              </a:r>
              <a:endParaRPr lang="en-US" sz="1200" b="1" dirty="0"/>
            </a:p>
          </p:txBody>
        </p:sp>
        <p:sp>
          <p:nvSpPr>
            <p:cNvPr id="21" name="TextBox 20">
              <a:extLst>
                <a:ext uri="{FF2B5EF4-FFF2-40B4-BE49-F238E27FC236}">
                  <a16:creationId xmlns:a16="http://schemas.microsoft.com/office/drawing/2014/main" id="{8D12C300-B570-40E6-9A1E-FB6BB2ACC028}"/>
                </a:ext>
              </a:extLst>
            </p:cNvPr>
            <p:cNvSpPr txBox="1"/>
            <p:nvPr/>
          </p:nvSpPr>
          <p:spPr>
            <a:xfrm>
              <a:off x="2333783" y="4415012"/>
              <a:ext cx="963908" cy="778291"/>
            </a:xfrm>
            <a:prstGeom prst="rect">
              <a:avLst/>
            </a:prstGeom>
            <a:solidFill>
              <a:srgbClr val="FFFFFF"/>
            </a:solidFill>
          </p:spPr>
          <p:txBody>
            <a:bodyPr wrap="square" rtlCol="0">
              <a:spAutoFit/>
            </a:bodyPr>
            <a:lstStyle/>
            <a:p>
              <a:pPr algn="ctr"/>
              <a:endParaRPr lang="hr-HR" sz="1200" b="1" dirty="0"/>
            </a:p>
            <a:p>
              <a:pPr algn="ctr"/>
              <a:r>
                <a:rPr lang="hr-HR" sz="1200" b="1" dirty="0" err="1"/>
                <a:t>Gelacija</a:t>
              </a:r>
              <a:r>
                <a:rPr lang="hr-HR" sz="1200" b="1" dirty="0"/>
                <a:t> i isparavanje otapala</a:t>
              </a:r>
              <a:endParaRPr lang="en-US" sz="1200" b="1" dirty="0"/>
            </a:p>
          </p:txBody>
        </p:sp>
        <p:sp>
          <p:nvSpPr>
            <p:cNvPr id="22" name="TextBox 21">
              <a:extLst>
                <a:ext uri="{FF2B5EF4-FFF2-40B4-BE49-F238E27FC236}">
                  <a16:creationId xmlns:a16="http://schemas.microsoft.com/office/drawing/2014/main" id="{B03E8DF7-89A0-45E6-990F-D36BE09270C8}"/>
                </a:ext>
              </a:extLst>
            </p:cNvPr>
            <p:cNvSpPr txBox="1"/>
            <p:nvPr/>
          </p:nvSpPr>
          <p:spPr>
            <a:xfrm>
              <a:off x="4207169" y="4674442"/>
              <a:ext cx="1215605" cy="259430"/>
            </a:xfrm>
            <a:prstGeom prst="rect">
              <a:avLst/>
            </a:prstGeom>
            <a:solidFill>
              <a:srgbClr val="FFFFFF"/>
            </a:solidFill>
          </p:spPr>
          <p:txBody>
            <a:bodyPr wrap="square" rtlCol="0">
              <a:spAutoFit/>
            </a:bodyPr>
            <a:lstStyle/>
            <a:p>
              <a:r>
                <a:rPr lang="hr-HR" sz="1200" b="1" dirty="0" err="1"/>
                <a:t>Kserogelni</a:t>
              </a:r>
              <a:r>
                <a:rPr lang="hr-HR" sz="1200" b="1" dirty="0"/>
                <a:t> film</a:t>
              </a:r>
              <a:endParaRPr lang="en-US" sz="1200" b="1" dirty="0"/>
            </a:p>
          </p:txBody>
        </p:sp>
        <p:sp>
          <p:nvSpPr>
            <p:cNvPr id="23" name="TextBox 22">
              <a:extLst>
                <a:ext uri="{FF2B5EF4-FFF2-40B4-BE49-F238E27FC236}">
                  <a16:creationId xmlns:a16="http://schemas.microsoft.com/office/drawing/2014/main" id="{37F46020-7D57-4BCD-A07E-DE812ACEB315}"/>
                </a:ext>
              </a:extLst>
            </p:cNvPr>
            <p:cNvSpPr txBox="1"/>
            <p:nvPr/>
          </p:nvSpPr>
          <p:spPr>
            <a:xfrm>
              <a:off x="5491326" y="4777394"/>
              <a:ext cx="778482" cy="259430"/>
            </a:xfrm>
            <a:prstGeom prst="rect">
              <a:avLst/>
            </a:prstGeom>
            <a:solidFill>
              <a:srgbClr val="FFFFFF"/>
            </a:solidFill>
          </p:spPr>
          <p:txBody>
            <a:bodyPr wrap="square" rtlCol="0">
              <a:spAutoFit/>
            </a:bodyPr>
            <a:lstStyle/>
            <a:p>
              <a:pPr algn="ctr"/>
              <a:r>
                <a:rPr lang="hr-HR" sz="1200" b="1" dirty="0" err="1"/>
                <a:t>Kserogel</a:t>
              </a:r>
              <a:endParaRPr lang="en-US" sz="1200" b="1" dirty="0"/>
            </a:p>
          </p:txBody>
        </p:sp>
        <p:sp>
          <p:nvSpPr>
            <p:cNvPr id="24" name="TextBox 23">
              <a:extLst>
                <a:ext uri="{FF2B5EF4-FFF2-40B4-BE49-F238E27FC236}">
                  <a16:creationId xmlns:a16="http://schemas.microsoft.com/office/drawing/2014/main" id="{7619B13D-B9C3-40EF-AE25-34B1E3321697}"/>
                </a:ext>
              </a:extLst>
            </p:cNvPr>
            <p:cNvSpPr txBox="1"/>
            <p:nvPr/>
          </p:nvSpPr>
          <p:spPr>
            <a:xfrm>
              <a:off x="603953" y="5987012"/>
              <a:ext cx="846525" cy="259430"/>
            </a:xfrm>
            <a:prstGeom prst="rect">
              <a:avLst/>
            </a:prstGeom>
            <a:solidFill>
              <a:srgbClr val="FFFFFF"/>
            </a:solidFill>
          </p:spPr>
          <p:txBody>
            <a:bodyPr wrap="square" rtlCol="0">
              <a:spAutoFit/>
            </a:bodyPr>
            <a:lstStyle/>
            <a:p>
              <a:r>
                <a:rPr lang="hr-HR" sz="1200" b="1" dirty="0"/>
                <a:t>Čvrsti film</a:t>
              </a:r>
              <a:endParaRPr lang="en-US" sz="1200" b="1" dirty="0"/>
            </a:p>
          </p:txBody>
        </p:sp>
        <p:sp>
          <p:nvSpPr>
            <p:cNvPr id="25" name="TextBox 24">
              <a:extLst>
                <a:ext uri="{FF2B5EF4-FFF2-40B4-BE49-F238E27FC236}">
                  <a16:creationId xmlns:a16="http://schemas.microsoft.com/office/drawing/2014/main" id="{D8910C13-525B-4D2E-8452-CAD9E6311FFB}"/>
                </a:ext>
              </a:extLst>
            </p:cNvPr>
            <p:cNvSpPr txBox="1"/>
            <p:nvPr/>
          </p:nvSpPr>
          <p:spPr>
            <a:xfrm>
              <a:off x="4341801" y="5987012"/>
              <a:ext cx="846525" cy="259430"/>
            </a:xfrm>
            <a:prstGeom prst="rect">
              <a:avLst/>
            </a:prstGeom>
            <a:solidFill>
              <a:srgbClr val="FFFFFF"/>
            </a:solidFill>
          </p:spPr>
          <p:txBody>
            <a:bodyPr wrap="square" rtlCol="0">
              <a:spAutoFit/>
            </a:bodyPr>
            <a:lstStyle/>
            <a:p>
              <a:r>
                <a:rPr lang="hr-HR" sz="1200" b="1" dirty="0"/>
                <a:t>Čvrsti film</a:t>
              </a:r>
              <a:endParaRPr lang="en-US" sz="1200" b="1" dirty="0"/>
            </a:p>
          </p:txBody>
        </p:sp>
        <p:sp>
          <p:nvSpPr>
            <p:cNvPr id="26" name="TextBox 25">
              <a:extLst>
                <a:ext uri="{FF2B5EF4-FFF2-40B4-BE49-F238E27FC236}">
                  <a16:creationId xmlns:a16="http://schemas.microsoft.com/office/drawing/2014/main" id="{5CD83696-DCB7-402B-9E5E-831ACFD7705B}"/>
                </a:ext>
              </a:extLst>
            </p:cNvPr>
            <p:cNvSpPr txBox="1"/>
            <p:nvPr/>
          </p:nvSpPr>
          <p:spPr>
            <a:xfrm>
              <a:off x="3918538" y="5151845"/>
              <a:ext cx="846525" cy="605337"/>
            </a:xfrm>
            <a:prstGeom prst="rect">
              <a:avLst/>
            </a:prstGeom>
            <a:solidFill>
              <a:srgbClr val="FFFFFF"/>
            </a:solidFill>
          </p:spPr>
          <p:txBody>
            <a:bodyPr wrap="square" rtlCol="0">
              <a:spAutoFit/>
            </a:bodyPr>
            <a:lstStyle/>
            <a:p>
              <a:endParaRPr lang="hr-HR" sz="1200" b="1" dirty="0"/>
            </a:p>
            <a:p>
              <a:r>
                <a:rPr lang="hr-HR" sz="1200" b="1" dirty="0"/>
                <a:t>Toplinska obrada</a:t>
              </a:r>
              <a:endParaRPr lang="en-US" sz="1200" b="1" dirty="0"/>
            </a:p>
          </p:txBody>
        </p:sp>
        <p:sp>
          <p:nvSpPr>
            <p:cNvPr id="27" name="TextBox 26">
              <a:extLst>
                <a:ext uri="{FF2B5EF4-FFF2-40B4-BE49-F238E27FC236}">
                  <a16:creationId xmlns:a16="http://schemas.microsoft.com/office/drawing/2014/main" id="{7B56055D-E173-4505-A7EE-076B5FE7BDB3}"/>
                </a:ext>
              </a:extLst>
            </p:cNvPr>
            <p:cNvSpPr txBox="1"/>
            <p:nvPr/>
          </p:nvSpPr>
          <p:spPr>
            <a:xfrm>
              <a:off x="1882662" y="5157620"/>
              <a:ext cx="846525" cy="605337"/>
            </a:xfrm>
            <a:prstGeom prst="rect">
              <a:avLst/>
            </a:prstGeom>
            <a:solidFill>
              <a:srgbClr val="FFFFFF"/>
            </a:solidFill>
          </p:spPr>
          <p:txBody>
            <a:bodyPr wrap="square" rtlCol="0">
              <a:spAutoFit/>
            </a:bodyPr>
            <a:lstStyle/>
            <a:p>
              <a:endParaRPr lang="hr-HR" sz="1200" b="1" dirty="0"/>
            </a:p>
            <a:p>
              <a:r>
                <a:rPr lang="hr-HR" sz="1200" b="1" dirty="0"/>
                <a:t>Toplinska obrada</a:t>
              </a:r>
              <a:endParaRPr lang="en-US" sz="1200" b="1" dirty="0"/>
            </a:p>
          </p:txBody>
        </p:sp>
        <p:sp>
          <p:nvSpPr>
            <p:cNvPr id="28" name="TextBox 27">
              <a:extLst>
                <a:ext uri="{FF2B5EF4-FFF2-40B4-BE49-F238E27FC236}">
                  <a16:creationId xmlns:a16="http://schemas.microsoft.com/office/drawing/2014/main" id="{1BA1A046-5CDB-4E5D-B067-85A54DC7FFB6}"/>
                </a:ext>
              </a:extLst>
            </p:cNvPr>
            <p:cNvSpPr txBox="1"/>
            <p:nvPr/>
          </p:nvSpPr>
          <p:spPr>
            <a:xfrm>
              <a:off x="5954414" y="5206330"/>
              <a:ext cx="846525" cy="432384"/>
            </a:xfrm>
            <a:prstGeom prst="rect">
              <a:avLst/>
            </a:prstGeom>
            <a:solidFill>
              <a:srgbClr val="FFFFFF"/>
            </a:solidFill>
          </p:spPr>
          <p:txBody>
            <a:bodyPr wrap="square" rtlCol="0">
              <a:spAutoFit/>
            </a:bodyPr>
            <a:lstStyle/>
            <a:p>
              <a:r>
                <a:rPr lang="hr-HR" sz="1200" b="1" dirty="0"/>
                <a:t>Toplinska obrada</a:t>
              </a:r>
              <a:endParaRPr lang="en-US" sz="1200" b="1" dirty="0"/>
            </a:p>
          </p:txBody>
        </p:sp>
        <p:sp>
          <p:nvSpPr>
            <p:cNvPr id="32" name="TextBox 31">
              <a:extLst>
                <a:ext uri="{FF2B5EF4-FFF2-40B4-BE49-F238E27FC236}">
                  <a16:creationId xmlns:a16="http://schemas.microsoft.com/office/drawing/2014/main" id="{D02FDE50-7337-41D3-95E3-08B15FE3DE1D}"/>
                </a:ext>
              </a:extLst>
            </p:cNvPr>
            <p:cNvSpPr txBox="1"/>
            <p:nvPr/>
          </p:nvSpPr>
          <p:spPr>
            <a:xfrm>
              <a:off x="3341844" y="2148614"/>
              <a:ext cx="1846482" cy="432384"/>
            </a:xfrm>
            <a:prstGeom prst="rect">
              <a:avLst/>
            </a:prstGeom>
            <a:solidFill>
              <a:srgbClr val="FFFFFF"/>
            </a:solidFill>
          </p:spPr>
          <p:txBody>
            <a:bodyPr wrap="square" rtlCol="0">
              <a:spAutoFit/>
            </a:bodyPr>
            <a:lstStyle/>
            <a:p>
              <a:pPr algn="ctr"/>
              <a:r>
                <a:rPr lang="hr-HR" sz="1200" b="1" dirty="0"/>
                <a:t>Priprava </a:t>
              </a:r>
            </a:p>
            <a:p>
              <a:pPr algn="ctr"/>
              <a:r>
                <a:rPr lang="hr-HR" sz="1200" b="1" dirty="0"/>
                <a:t>uranjanjem</a:t>
              </a:r>
              <a:endParaRPr lang="en-US" sz="1200" b="1" dirty="0"/>
            </a:p>
          </p:txBody>
        </p:sp>
        <p:sp>
          <p:nvSpPr>
            <p:cNvPr id="33" name="TextBox 32">
              <a:extLst>
                <a:ext uri="{FF2B5EF4-FFF2-40B4-BE49-F238E27FC236}">
                  <a16:creationId xmlns:a16="http://schemas.microsoft.com/office/drawing/2014/main" id="{0AC34C5A-44B6-4A23-83E0-7E1F8E92EC1C}"/>
                </a:ext>
              </a:extLst>
            </p:cNvPr>
            <p:cNvSpPr txBox="1"/>
            <p:nvPr/>
          </p:nvSpPr>
          <p:spPr>
            <a:xfrm>
              <a:off x="1267693" y="2149106"/>
              <a:ext cx="1385102" cy="432384"/>
            </a:xfrm>
            <a:prstGeom prst="rect">
              <a:avLst/>
            </a:prstGeom>
            <a:solidFill>
              <a:srgbClr val="FFFFFF"/>
            </a:solidFill>
          </p:spPr>
          <p:txBody>
            <a:bodyPr wrap="square" rtlCol="0">
              <a:spAutoFit/>
            </a:bodyPr>
            <a:lstStyle/>
            <a:p>
              <a:pPr algn="ctr"/>
              <a:r>
                <a:rPr lang="hr-HR" sz="1200" b="1" dirty="0"/>
                <a:t>Priprava na rotirajućoj podlozi</a:t>
              </a:r>
              <a:endParaRPr lang="en-US" sz="1200" b="1" dirty="0"/>
            </a:p>
          </p:txBody>
        </p:sp>
        <p:sp>
          <p:nvSpPr>
            <p:cNvPr id="29" name="TextBox 28">
              <a:extLst>
                <a:ext uri="{FF2B5EF4-FFF2-40B4-BE49-F238E27FC236}">
                  <a16:creationId xmlns:a16="http://schemas.microsoft.com/office/drawing/2014/main" id="{46363827-4BA2-45DB-9264-3B1D61035DF2}"/>
                </a:ext>
              </a:extLst>
            </p:cNvPr>
            <p:cNvSpPr txBox="1"/>
            <p:nvPr/>
          </p:nvSpPr>
          <p:spPr>
            <a:xfrm>
              <a:off x="5349946" y="6434502"/>
              <a:ext cx="1061241" cy="259430"/>
            </a:xfrm>
            <a:prstGeom prst="rect">
              <a:avLst/>
            </a:prstGeom>
            <a:solidFill>
              <a:srgbClr val="FFFFFF"/>
            </a:solidFill>
          </p:spPr>
          <p:txBody>
            <a:bodyPr wrap="square" rtlCol="0">
              <a:spAutoFit/>
            </a:bodyPr>
            <a:lstStyle/>
            <a:p>
              <a:pPr algn="ctr"/>
              <a:r>
                <a:rPr lang="hr-HR" sz="1200" b="1" dirty="0"/>
                <a:t>Keramika</a:t>
              </a:r>
              <a:endParaRPr lang="en-US" sz="1200" b="1" dirty="0"/>
            </a:p>
          </p:txBody>
        </p:sp>
      </p:grpSp>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Sol-gel metoda</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588744AB-7079-45A1-9C9B-408234F0A4AF}"/>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14</a:t>
            </a:fld>
            <a:endParaRPr lang="en-US" dirty="0">
              <a:solidFill>
                <a:schemeClr val="accent1">
                  <a:lumMod val="50000"/>
                </a:schemeClr>
              </a:solidFill>
            </a:endParaRPr>
          </a:p>
        </p:txBody>
      </p:sp>
      <p:sp>
        <p:nvSpPr>
          <p:cNvPr id="6" name="Rectangle 5">
            <a:extLst>
              <a:ext uri="{FF2B5EF4-FFF2-40B4-BE49-F238E27FC236}">
                <a16:creationId xmlns:a16="http://schemas.microsoft.com/office/drawing/2014/main" id="{CCE38619-3E70-4784-BBCC-ABBBC814108F}"/>
              </a:ext>
            </a:extLst>
          </p:cNvPr>
          <p:cNvSpPr/>
          <p:nvPr/>
        </p:nvSpPr>
        <p:spPr>
          <a:xfrm>
            <a:off x="9583281" y="-3236"/>
            <a:ext cx="2624180" cy="369332"/>
          </a:xfrm>
          <a:prstGeom prst="rect">
            <a:avLst/>
          </a:prstGeom>
        </p:spPr>
        <p:txBody>
          <a:bodyPr wrap="none">
            <a:spAutoFit/>
          </a:bodyPr>
          <a:lstStyle/>
          <a:p>
            <a:pPr algn="ctr"/>
            <a:r>
              <a:rPr lang="hr-HR" dirty="0">
                <a:solidFill>
                  <a:schemeClr val="accent1">
                    <a:lumMod val="50000"/>
                  </a:schemeClr>
                </a:solidFill>
                <a:latin typeface="+mj-lt"/>
              </a:rPr>
              <a:t>Kemijske metode priprave</a:t>
            </a:r>
            <a:endParaRPr lang="en-US" dirty="0">
              <a:solidFill>
                <a:schemeClr val="accent1">
                  <a:lumMod val="50000"/>
                </a:schemeClr>
              </a:solidFill>
              <a:latin typeface="+mj-lt"/>
            </a:endParaRPr>
          </a:p>
        </p:txBody>
      </p:sp>
      <p:sp>
        <p:nvSpPr>
          <p:cNvPr id="7" name="Rectangle 6">
            <a:extLst>
              <a:ext uri="{FF2B5EF4-FFF2-40B4-BE49-F238E27FC236}">
                <a16:creationId xmlns:a16="http://schemas.microsoft.com/office/drawing/2014/main" id="{F283634E-453E-4121-8BE1-ED9B7F0114D6}"/>
              </a:ext>
            </a:extLst>
          </p:cNvPr>
          <p:cNvSpPr/>
          <p:nvPr/>
        </p:nvSpPr>
        <p:spPr>
          <a:xfrm>
            <a:off x="0" y="6424110"/>
            <a:ext cx="3148619" cy="430887"/>
          </a:xfrm>
          <a:prstGeom prst="rect">
            <a:avLst/>
          </a:prstGeom>
        </p:spPr>
        <p:txBody>
          <a:bodyPr wrap="non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(2022) 1115.</a:t>
            </a:r>
            <a:endParaRPr lang="hr-HR" sz="1100" dirty="0">
              <a:solidFill>
                <a:schemeClr val="accent1">
                  <a:lumMod val="50000"/>
                </a:schemeClr>
              </a:solidFill>
              <a:hlinkClick r:id="rId3">
                <a:extLst>
                  <a:ext uri="{A12FA001-AC4F-418D-AE19-62706E023703}">
                    <ahyp:hlinkClr xmlns:ahyp="http://schemas.microsoft.com/office/drawing/2018/hyperlinkcolor" val="tx"/>
                  </a:ext>
                </a:extLst>
              </a:hlinkClick>
            </a:endParaRPr>
          </a:p>
          <a:p>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L.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Znaidi</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i="1" dirty="0">
                <a:solidFill>
                  <a:schemeClr val="accent1">
                    <a:lumMod val="50000"/>
                  </a:schemeClr>
                </a:solidFill>
                <a:hlinkClick r:id="rId4">
                  <a:extLst>
                    <a:ext uri="{A12FA001-AC4F-418D-AE19-62706E023703}">
                      <ahyp:hlinkClr xmlns:ahyp="http://schemas.microsoft.com/office/drawing/2018/hyperlinkcolor" val="tx"/>
                    </a:ext>
                  </a:extLst>
                </a:hlinkClick>
              </a:rPr>
              <a:t>Mater. Sci. Eng. B</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4">
                  <a:extLst>
                    <a:ext uri="{A12FA001-AC4F-418D-AE19-62706E023703}">
                      <ahyp:hlinkClr xmlns:ahyp="http://schemas.microsoft.com/office/drawing/2018/hyperlinkcolor" val="tx"/>
                    </a:ext>
                  </a:extLst>
                </a:hlinkClick>
              </a:rPr>
              <a:t>174(1-3)</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(2010), 18–30. </a:t>
            </a:r>
            <a:endParaRPr lang="en-US" sz="1100" dirty="0">
              <a:solidFill>
                <a:schemeClr val="accent1">
                  <a:lumMod val="50000"/>
                </a:schemeClr>
              </a:solidFill>
            </a:endParaRPr>
          </a:p>
        </p:txBody>
      </p:sp>
      <p:sp>
        <p:nvSpPr>
          <p:cNvPr id="37" name="TextBox 36">
            <a:extLst>
              <a:ext uri="{FF2B5EF4-FFF2-40B4-BE49-F238E27FC236}">
                <a16:creationId xmlns:a16="http://schemas.microsoft.com/office/drawing/2014/main" id="{5A1F16A6-9646-483C-8C76-2C7D625F2755}"/>
              </a:ext>
            </a:extLst>
          </p:cNvPr>
          <p:cNvSpPr txBox="1"/>
          <p:nvPr/>
        </p:nvSpPr>
        <p:spPr>
          <a:xfrm>
            <a:off x="7556184" y="1635156"/>
            <a:ext cx="3640158" cy="3600986"/>
          </a:xfrm>
          <a:prstGeom prst="rect">
            <a:avLst/>
          </a:prstGeom>
          <a:noFill/>
        </p:spPr>
        <p:txBody>
          <a:bodyPr wrap="square" rtlCol="0">
            <a:spAutoFit/>
          </a:bodyPr>
          <a:lstStyle/>
          <a:p>
            <a:r>
              <a:rPr lang="hr-HR" dirty="0">
                <a:solidFill>
                  <a:schemeClr val="accent1">
                    <a:lumMod val="50000"/>
                  </a:schemeClr>
                </a:solidFill>
              </a:rPr>
              <a:t>Priprava:</a:t>
            </a:r>
          </a:p>
          <a:p>
            <a:pPr marL="285750" indent="-285750">
              <a:buFont typeface="Arial" panose="020B0604020202020204" pitchFamily="34" charset="0"/>
              <a:buChar char="•"/>
            </a:pPr>
            <a:r>
              <a:rPr lang="hr-HR" sz="1600" dirty="0" err="1">
                <a:solidFill>
                  <a:schemeClr val="accent1">
                    <a:lumMod val="75000"/>
                  </a:schemeClr>
                </a:solidFill>
              </a:rPr>
              <a:t>Feroelektrici</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Keramike</a:t>
            </a:r>
          </a:p>
          <a:p>
            <a:pPr marL="285750" indent="-285750">
              <a:buFont typeface="Arial" panose="020B0604020202020204" pitchFamily="34" charset="0"/>
              <a:buChar char="•"/>
            </a:pPr>
            <a:r>
              <a:rPr lang="hr-HR" sz="1600" dirty="0">
                <a:solidFill>
                  <a:schemeClr val="accent1">
                    <a:lumMod val="75000"/>
                  </a:schemeClr>
                </a:solidFill>
              </a:rPr>
              <a:t>Metalni oksidi</a:t>
            </a:r>
          </a:p>
          <a:p>
            <a:pPr marL="285750" indent="-285750">
              <a:buFont typeface="Arial" panose="020B0604020202020204" pitchFamily="34" charset="0"/>
              <a:buChar char="•"/>
            </a:pPr>
            <a:r>
              <a:rPr lang="hr-HR" sz="1600" dirty="0">
                <a:solidFill>
                  <a:schemeClr val="accent1">
                    <a:lumMod val="75000"/>
                  </a:schemeClr>
                </a:solidFill>
              </a:rPr>
              <a:t>Karbidi</a:t>
            </a:r>
          </a:p>
          <a:p>
            <a:pPr marL="285750" indent="-285750">
              <a:buFont typeface="Arial" panose="020B0604020202020204" pitchFamily="34" charset="0"/>
              <a:buChar char="•"/>
            </a:pPr>
            <a:r>
              <a:rPr lang="hr-HR" sz="1600" dirty="0">
                <a:solidFill>
                  <a:schemeClr val="accent1">
                    <a:lumMod val="75000"/>
                  </a:schemeClr>
                </a:solidFill>
              </a:rPr>
              <a:t>Anorgansko-organski hibridni materijali</a:t>
            </a:r>
          </a:p>
          <a:p>
            <a:pPr marL="285750" indent="-285750">
              <a:buFont typeface="Arial" panose="020B0604020202020204" pitchFamily="34" charset="0"/>
              <a:buChar char="•"/>
            </a:pPr>
            <a:endParaRPr lang="hr-HR" sz="1600" dirty="0">
              <a:solidFill>
                <a:schemeClr val="accent1">
                  <a:lumMod val="75000"/>
                </a:schemeClr>
              </a:solidFill>
            </a:endParaRPr>
          </a:p>
          <a:p>
            <a:r>
              <a:rPr lang="hr-HR" dirty="0">
                <a:solidFill>
                  <a:schemeClr val="accent1">
                    <a:lumMod val="50000"/>
                  </a:schemeClr>
                </a:solidFill>
              </a:rPr>
              <a:t>Prednosti:</a:t>
            </a:r>
          </a:p>
          <a:p>
            <a:pPr marL="285750" indent="-285750">
              <a:buFont typeface="Arial" panose="020B0604020202020204" pitchFamily="34" charset="0"/>
              <a:buChar char="•"/>
            </a:pPr>
            <a:r>
              <a:rPr lang="hr-HR" sz="1600" dirty="0">
                <a:solidFill>
                  <a:schemeClr val="accent1">
                    <a:lumMod val="75000"/>
                  </a:schemeClr>
                </a:solidFill>
              </a:rPr>
              <a:t>Homogeni film</a:t>
            </a:r>
          </a:p>
          <a:p>
            <a:pPr marL="285750" indent="-285750">
              <a:buFont typeface="Arial" panose="020B0604020202020204" pitchFamily="34" charset="0"/>
              <a:buChar char="•"/>
            </a:pPr>
            <a:r>
              <a:rPr lang="hr-HR" sz="1600" dirty="0">
                <a:solidFill>
                  <a:schemeClr val="accent1">
                    <a:lumMod val="75000"/>
                  </a:schemeClr>
                </a:solidFill>
              </a:rPr>
              <a:t>Atmosferski uvjeti</a:t>
            </a:r>
          </a:p>
          <a:p>
            <a:pPr marL="285750" indent="-285750">
              <a:buFont typeface="Arial" panose="020B0604020202020204" pitchFamily="34" charset="0"/>
              <a:buChar char="•"/>
            </a:pPr>
            <a:r>
              <a:rPr lang="hr-HR" sz="1600" dirty="0">
                <a:solidFill>
                  <a:schemeClr val="accent1">
                    <a:lumMod val="75000"/>
                  </a:schemeClr>
                </a:solidFill>
              </a:rPr>
              <a:t>Kontrola porozne strukture</a:t>
            </a:r>
          </a:p>
          <a:p>
            <a:pPr marL="285750" indent="-285750">
              <a:buFont typeface="Arial" panose="020B0604020202020204" pitchFamily="34" charset="0"/>
              <a:buChar char="•"/>
            </a:pPr>
            <a:r>
              <a:rPr lang="hr-HR" sz="1600" dirty="0">
                <a:solidFill>
                  <a:schemeClr val="accent1">
                    <a:lumMod val="75000"/>
                  </a:schemeClr>
                </a:solidFill>
              </a:rPr>
              <a:t>Višekomponentni materijali</a:t>
            </a:r>
          </a:p>
          <a:p>
            <a:pPr marL="285750" indent="-285750">
              <a:buFont typeface="Arial" panose="020B0604020202020204" pitchFamily="34" charset="0"/>
              <a:buChar char="•"/>
            </a:pPr>
            <a:r>
              <a:rPr lang="hr-HR" sz="1600" dirty="0">
                <a:solidFill>
                  <a:schemeClr val="accent1">
                    <a:lumMod val="75000"/>
                  </a:schemeClr>
                </a:solidFill>
              </a:rPr>
              <a:t>Prilagodba metode nanošenja</a:t>
            </a:r>
          </a:p>
        </p:txBody>
      </p:sp>
    </p:spTree>
    <p:extLst>
      <p:ext uri="{BB962C8B-B14F-4D97-AF65-F5344CB8AC3E}">
        <p14:creationId xmlns:p14="http://schemas.microsoft.com/office/powerpoint/2010/main" val="1877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Sprej </a:t>
            </a:r>
            <a:r>
              <a:rPr lang="hr-HR" sz="3600" dirty="0" err="1">
                <a:solidFill>
                  <a:schemeClr val="accent1">
                    <a:lumMod val="50000"/>
                  </a:schemeClr>
                </a:solidFill>
              </a:rPr>
              <a:t>piroliza</a:t>
            </a:r>
            <a:endParaRPr lang="en-US" sz="36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F04CF959-176A-4071-826F-198DF2503805}"/>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15</a:t>
            </a:fld>
            <a:endParaRPr lang="en-US" dirty="0">
              <a:solidFill>
                <a:schemeClr val="accent1">
                  <a:lumMod val="50000"/>
                </a:schemeClr>
              </a:solidFill>
            </a:endParaRPr>
          </a:p>
        </p:txBody>
      </p:sp>
      <p:sp>
        <p:nvSpPr>
          <p:cNvPr id="5" name="Rectangle 4">
            <a:extLst>
              <a:ext uri="{FF2B5EF4-FFF2-40B4-BE49-F238E27FC236}">
                <a16:creationId xmlns:a16="http://schemas.microsoft.com/office/drawing/2014/main" id="{3B95671E-8D1A-4625-AF7B-A4A59E634DCA}"/>
              </a:ext>
            </a:extLst>
          </p:cNvPr>
          <p:cNvSpPr/>
          <p:nvPr/>
        </p:nvSpPr>
        <p:spPr>
          <a:xfrm>
            <a:off x="9583281" y="-3236"/>
            <a:ext cx="2624180" cy="369332"/>
          </a:xfrm>
          <a:prstGeom prst="rect">
            <a:avLst/>
          </a:prstGeom>
        </p:spPr>
        <p:txBody>
          <a:bodyPr wrap="none">
            <a:spAutoFit/>
          </a:bodyPr>
          <a:lstStyle/>
          <a:p>
            <a:pPr algn="ctr"/>
            <a:r>
              <a:rPr lang="hr-HR" dirty="0">
                <a:solidFill>
                  <a:schemeClr val="accent1">
                    <a:lumMod val="50000"/>
                  </a:schemeClr>
                </a:solidFill>
                <a:latin typeface="+mj-lt"/>
              </a:rPr>
              <a:t>Kemijske metode priprave</a:t>
            </a:r>
            <a:endParaRPr lang="en-US" dirty="0">
              <a:solidFill>
                <a:schemeClr val="accent1">
                  <a:lumMod val="50000"/>
                </a:schemeClr>
              </a:solidFill>
              <a:latin typeface="+mj-lt"/>
            </a:endParaRPr>
          </a:p>
        </p:txBody>
      </p:sp>
      <p:sp>
        <p:nvSpPr>
          <p:cNvPr id="6" name="Rectangle 5">
            <a:extLst>
              <a:ext uri="{FF2B5EF4-FFF2-40B4-BE49-F238E27FC236}">
                <a16:creationId xmlns:a16="http://schemas.microsoft.com/office/drawing/2014/main" id="{84AC4BF8-586A-46E2-8041-D97D75B26FBD}"/>
              </a:ext>
            </a:extLst>
          </p:cNvPr>
          <p:cNvSpPr/>
          <p:nvPr/>
        </p:nvSpPr>
        <p:spPr>
          <a:xfrm>
            <a:off x="0" y="6428745"/>
            <a:ext cx="9174306" cy="430887"/>
          </a:xfrm>
          <a:prstGeom prst="rect">
            <a:avLst/>
          </a:prstGeom>
        </p:spPr>
        <p:txBody>
          <a:bodyPr wrap="none">
            <a:spAutoFit/>
          </a:bodyPr>
          <a:lstStyle/>
          <a:p>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2">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2">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(2022) 1115. </a:t>
            </a:r>
          </a:p>
          <a:p>
            <a:r>
              <a:rPr lang="pl-PL" sz="1100" dirty="0">
                <a:solidFill>
                  <a:schemeClr val="accent1">
                    <a:lumMod val="50000"/>
                  </a:schemeClr>
                </a:solidFill>
                <a:hlinkClick r:id="rId3">
                  <a:extLst>
                    <a:ext uri="{A12FA001-AC4F-418D-AE19-62706E023703}">
                      <ahyp:hlinkClr xmlns:ahyp="http://schemas.microsoft.com/office/drawing/2018/hyperlinkcolor" val="tx"/>
                    </a:ext>
                  </a:extLst>
                </a:hlinkClick>
              </a:rPr>
              <a:t>S. I. Park, Y. J. Quan, S. H. Kim, H. Kim, S. Kim, D. M. Chun, C. S. Lee, M. Taya, W. S. Chu, S. H. Ahn,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Int. J. Precis. Eng. Manuf. - Green Technol.</a:t>
            </a:r>
            <a:r>
              <a:rPr lang="hr-HR" sz="1100" i="1"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hr-HR" sz="1100" b="1" dirty="0">
                <a:solidFill>
                  <a:schemeClr val="accent1">
                    <a:lumMod val="50000"/>
                  </a:schemeClr>
                </a:solidFill>
                <a:hlinkClick r:id="rId3">
                  <a:extLst>
                    <a:ext uri="{A12FA001-AC4F-418D-AE19-62706E023703}">
                      <ahyp:hlinkClr xmlns:ahyp="http://schemas.microsoft.com/office/drawing/2018/hyperlinkcolor" val="tx"/>
                    </a:ext>
                  </a:extLst>
                </a:hlinkClick>
              </a:rPr>
              <a:t>4 </a:t>
            </a:r>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(2016) 397-421</a:t>
            </a:r>
            <a:r>
              <a:rPr lang="hr-HR" sz="1100" dirty="0">
                <a:solidFill>
                  <a:schemeClr val="accent1">
                    <a:lumMod val="50000"/>
                  </a:schemeClr>
                </a:solidFill>
              </a:rPr>
              <a:t>.</a:t>
            </a:r>
            <a:endParaRPr lang="en-US" sz="1100" dirty="0">
              <a:solidFill>
                <a:schemeClr val="accent1">
                  <a:lumMod val="50000"/>
                </a:schemeClr>
              </a:solidFill>
            </a:endParaRPr>
          </a:p>
        </p:txBody>
      </p:sp>
      <p:sp>
        <p:nvSpPr>
          <p:cNvPr id="8" name="TextBox 7">
            <a:extLst>
              <a:ext uri="{FF2B5EF4-FFF2-40B4-BE49-F238E27FC236}">
                <a16:creationId xmlns:a16="http://schemas.microsoft.com/office/drawing/2014/main" id="{349F6D47-3226-452E-86CE-A23A2139DA4A}"/>
              </a:ext>
            </a:extLst>
          </p:cNvPr>
          <p:cNvSpPr txBox="1"/>
          <p:nvPr/>
        </p:nvSpPr>
        <p:spPr>
          <a:xfrm>
            <a:off x="9483246" y="312971"/>
            <a:ext cx="2809875"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spray-pyrolysis</a:t>
            </a:r>
            <a:endParaRPr lang="en-US" sz="1600" i="1" dirty="0">
              <a:solidFill>
                <a:schemeClr val="accent1">
                  <a:lumMod val="75000"/>
                </a:schemeClr>
              </a:solidFill>
            </a:endParaRPr>
          </a:p>
        </p:txBody>
      </p:sp>
      <p:grpSp>
        <p:nvGrpSpPr>
          <p:cNvPr id="19" name="Group 18">
            <a:extLst>
              <a:ext uri="{FF2B5EF4-FFF2-40B4-BE49-F238E27FC236}">
                <a16:creationId xmlns:a16="http://schemas.microsoft.com/office/drawing/2014/main" id="{574AF2C1-24E4-481C-B295-E8F1D4551155}"/>
              </a:ext>
            </a:extLst>
          </p:cNvPr>
          <p:cNvGrpSpPr/>
          <p:nvPr/>
        </p:nvGrpSpPr>
        <p:grpSpPr>
          <a:xfrm>
            <a:off x="31286" y="903979"/>
            <a:ext cx="6783852" cy="5355205"/>
            <a:chOff x="31286" y="894454"/>
            <a:chExt cx="6783852" cy="5355205"/>
          </a:xfrm>
        </p:grpSpPr>
        <p:pic>
          <p:nvPicPr>
            <p:cNvPr id="3074" name="Picture 2" descr="Scheme of spray pyrolysis technique films of any composition. This technique produces large-area and high-quality-adherent films of uniform thickness. It does not require high-quality substrates or chemicals. Spray pyrolysis has been used for several decades in the glass industry and in solar cell production. Film properties can be easily controlled over a wide range of conditions by changing the spray parameters, such as the substrate temperature, air flow pressure, and precursor solution molarity [93, 94]. A major advantage of this technique is that it operates under moderate temperatures (100-500°C) and produces films even on poor quality substrates. It offers an easy way to dope films with any elements in any proportion by adding them in some form to the spray solution [95, 96]. Recently, many researches have enhanced electrochromic properties by doping materials to conventional electrochromic materials. The mixed V2O5-WO3 film showed good coloration efficiency (49 cm 2 /C) [90]. Sb doped WO3 film showed faster response time (Tc = 2.72 sec, Tb = 3.17 sec) [97]. Lithium Doped NiO film showed 41.2 cm2/C while 31.0 cm2/C of the undoped film [95]. It also can make multilayer films by varying the composition of the spray during the process However, this technique also has disadvantages, such as nonuniformity of films with larger grain sizes due to uncontrollable spray droplet size, wastage of solution, and low deposition rate. Spray pyrolysis does not require high quality substrates or high vacuum conditions. These characteristics have enabled its use for industrial applications because the scale of product coated can easily be increased. Large-area NiO thin films prepared by this technique have been reported [98] and further development of large films with other metal oxides is in progress.">
              <a:extLst>
                <a:ext uri="{FF2B5EF4-FFF2-40B4-BE49-F238E27FC236}">
                  <a16:creationId xmlns:a16="http://schemas.microsoft.com/office/drawing/2014/main" id="{5DAAEFA7-BBE4-47D3-A3DB-F88A6C258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068059"/>
              <a:ext cx="6486525" cy="5181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44A89E9-8ABA-4A05-BE55-A6D2093F7DBF}"/>
                </a:ext>
              </a:extLst>
            </p:cNvPr>
            <p:cNvSpPr/>
            <p:nvPr/>
          </p:nvSpPr>
          <p:spPr>
            <a:xfrm>
              <a:off x="619124" y="5375038"/>
              <a:ext cx="4034307" cy="33855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E71ED5-D3A4-44E2-A326-DEDA37E62AD4}"/>
                </a:ext>
              </a:extLst>
            </p:cNvPr>
            <p:cNvSpPr/>
            <p:nvPr/>
          </p:nvSpPr>
          <p:spPr>
            <a:xfrm>
              <a:off x="138403" y="1394786"/>
              <a:ext cx="1402745" cy="10817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D7ADE7-D98B-4017-B63C-1615EC8285B9}"/>
                </a:ext>
              </a:extLst>
            </p:cNvPr>
            <p:cNvSpPr/>
            <p:nvPr/>
          </p:nvSpPr>
          <p:spPr>
            <a:xfrm>
              <a:off x="466725" y="3052424"/>
              <a:ext cx="1047750" cy="600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9224FE-9C32-4469-BFBD-C259FED8A3BB}"/>
                </a:ext>
              </a:extLst>
            </p:cNvPr>
            <p:cNvSpPr/>
            <p:nvPr/>
          </p:nvSpPr>
          <p:spPr>
            <a:xfrm>
              <a:off x="3040856" y="983089"/>
              <a:ext cx="1209675" cy="600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5200DF-94F3-4A89-BD19-3A02C66998C5}"/>
                </a:ext>
              </a:extLst>
            </p:cNvPr>
            <p:cNvSpPr/>
            <p:nvPr/>
          </p:nvSpPr>
          <p:spPr>
            <a:xfrm>
              <a:off x="5141118" y="1573639"/>
              <a:ext cx="1431131" cy="6850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649215-7DBF-4DED-8145-1BCBDF9B1D6D}"/>
                </a:ext>
              </a:extLst>
            </p:cNvPr>
            <p:cNvSpPr/>
            <p:nvPr/>
          </p:nvSpPr>
          <p:spPr>
            <a:xfrm>
              <a:off x="3267074" y="2258736"/>
              <a:ext cx="1247775" cy="600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A5E169-3DFB-4AC2-BBF1-696C178DE717}"/>
                </a:ext>
              </a:extLst>
            </p:cNvPr>
            <p:cNvSpPr/>
            <p:nvPr/>
          </p:nvSpPr>
          <p:spPr>
            <a:xfrm>
              <a:off x="3848551" y="5843811"/>
              <a:ext cx="762000" cy="295275"/>
            </a:xfrm>
            <a:prstGeom prst="rect">
              <a:avLst/>
            </a:prstGeom>
            <a:solidFill>
              <a:srgbClr val="16B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95981B-84AF-4100-9F08-D5E38AEEDB08}"/>
                </a:ext>
              </a:extLst>
            </p:cNvPr>
            <p:cNvSpPr/>
            <p:nvPr/>
          </p:nvSpPr>
          <p:spPr>
            <a:xfrm>
              <a:off x="4779168" y="4684286"/>
              <a:ext cx="1883569" cy="4792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DC8CD7-9369-46A2-9389-14760E79907B}"/>
                </a:ext>
              </a:extLst>
            </p:cNvPr>
            <p:cNvSpPr/>
            <p:nvPr/>
          </p:nvSpPr>
          <p:spPr>
            <a:xfrm>
              <a:off x="5567362" y="5366073"/>
              <a:ext cx="1247775" cy="8650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972E0C0-B47D-4AE3-9762-E04650BB7306}"/>
                </a:ext>
              </a:extLst>
            </p:cNvPr>
            <p:cNvSpPr txBox="1"/>
            <p:nvPr/>
          </p:nvSpPr>
          <p:spPr>
            <a:xfrm>
              <a:off x="521683" y="1583164"/>
              <a:ext cx="1209675" cy="830997"/>
            </a:xfrm>
            <a:prstGeom prst="rect">
              <a:avLst/>
            </a:prstGeom>
            <a:noFill/>
          </p:spPr>
          <p:txBody>
            <a:bodyPr wrap="square" rtlCol="0">
              <a:spAutoFit/>
            </a:bodyPr>
            <a:lstStyle/>
            <a:p>
              <a:pPr algn="ctr"/>
              <a:r>
                <a:rPr lang="hr-HR" sz="1600" b="1" dirty="0">
                  <a:latin typeface="Aptos" panose="020B0004020202020204" pitchFamily="34" charset="0"/>
                </a:rPr>
                <a:t>Spremnik ishodne otopine</a:t>
              </a:r>
              <a:endParaRPr lang="en-US" sz="1600" b="1" dirty="0">
                <a:latin typeface="Aptos" panose="020B0004020202020204" pitchFamily="34" charset="0"/>
              </a:endParaRPr>
            </a:p>
          </p:txBody>
        </p:sp>
        <p:sp>
          <p:nvSpPr>
            <p:cNvPr id="20" name="TextBox 19">
              <a:extLst>
                <a:ext uri="{FF2B5EF4-FFF2-40B4-BE49-F238E27FC236}">
                  <a16:creationId xmlns:a16="http://schemas.microsoft.com/office/drawing/2014/main" id="{E16A80D1-016B-4BA2-ADA2-F764F6ED0D98}"/>
                </a:ext>
              </a:extLst>
            </p:cNvPr>
            <p:cNvSpPr txBox="1"/>
            <p:nvPr/>
          </p:nvSpPr>
          <p:spPr>
            <a:xfrm>
              <a:off x="466725" y="3183184"/>
              <a:ext cx="1209675" cy="338554"/>
            </a:xfrm>
            <a:prstGeom prst="rect">
              <a:avLst/>
            </a:prstGeom>
            <a:noFill/>
          </p:spPr>
          <p:txBody>
            <a:bodyPr wrap="square" rtlCol="0">
              <a:spAutoFit/>
            </a:bodyPr>
            <a:lstStyle/>
            <a:p>
              <a:pPr algn="ctr"/>
              <a:r>
                <a:rPr lang="hr-HR" sz="1600" b="1" dirty="0">
                  <a:latin typeface="Aptos" panose="020B0004020202020204" pitchFamily="34" charset="0"/>
                </a:rPr>
                <a:t>Mlaznica</a:t>
              </a:r>
              <a:endParaRPr lang="en-US" sz="1600" b="1" dirty="0">
                <a:latin typeface="Aptos" panose="020B0004020202020204" pitchFamily="34" charset="0"/>
              </a:endParaRPr>
            </a:p>
          </p:txBody>
        </p:sp>
        <p:sp>
          <p:nvSpPr>
            <p:cNvPr id="21" name="TextBox 20">
              <a:extLst>
                <a:ext uri="{FF2B5EF4-FFF2-40B4-BE49-F238E27FC236}">
                  <a16:creationId xmlns:a16="http://schemas.microsoft.com/office/drawing/2014/main" id="{9B368A94-9FAD-45CE-B6AF-59EA89E7324E}"/>
                </a:ext>
              </a:extLst>
            </p:cNvPr>
            <p:cNvSpPr txBox="1"/>
            <p:nvPr/>
          </p:nvSpPr>
          <p:spPr>
            <a:xfrm>
              <a:off x="3049901" y="894454"/>
              <a:ext cx="1209675" cy="584775"/>
            </a:xfrm>
            <a:prstGeom prst="rect">
              <a:avLst/>
            </a:prstGeom>
            <a:noFill/>
          </p:spPr>
          <p:txBody>
            <a:bodyPr wrap="square" rtlCol="0">
              <a:spAutoFit/>
            </a:bodyPr>
            <a:lstStyle/>
            <a:p>
              <a:r>
                <a:rPr lang="hr-HR" sz="1600" b="1" dirty="0">
                  <a:latin typeface="Aptos" panose="020B0004020202020204" pitchFamily="34" charset="0"/>
                </a:rPr>
                <a:t>Uređaj za </a:t>
              </a:r>
              <a:r>
                <a:rPr lang="hr-HR" sz="1600" b="1" dirty="0" err="1">
                  <a:latin typeface="Aptos" panose="020B0004020202020204" pitchFamily="34" charset="0"/>
                </a:rPr>
                <a:t>sprejanje</a:t>
              </a:r>
              <a:endParaRPr lang="en-US" sz="1600" b="1" dirty="0">
                <a:latin typeface="Aptos" panose="020B0004020202020204" pitchFamily="34" charset="0"/>
              </a:endParaRPr>
            </a:p>
          </p:txBody>
        </p:sp>
        <p:sp>
          <p:nvSpPr>
            <p:cNvPr id="22" name="TextBox 21">
              <a:extLst>
                <a:ext uri="{FF2B5EF4-FFF2-40B4-BE49-F238E27FC236}">
                  <a16:creationId xmlns:a16="http://schemas.microsoft.com/office/drawing/2014/main" id="{0F9CFA78-A727-4709-87F0-0003E2FAD899}"/>
                </a:ext>
              </a:extLst>
            </p:cNvPr>
            <p:cNvSpPr txBox="1"/>
            <p:nvPr/>
          </p:nvSpPr>
          <p:spPr>
            <a:xfrm>
              <a:off x="3205162" y="2203449"/>
              <a:ext cx="1209675" cy="584775"/>
            </a:xfrm>
            <a:prstGeom prst="rect">
              <a:avLst/>
            </a:prstGeom>
            <a:noFill/>
          </p:spPr>
          <p:txBody>
            <a:bodyPr wrap="square" rtlCol="0">
              <a:spAutoFit/>
            </a:bodyPr>
            <a:lstStyle/>
            <a:p>
              <a:pPr algn="ctr"/>
              <a:r>
                <a:rPr lang="hr-HR" sz="1600" b="1" dirty="0">
                  <a:latin typeface="Aptos" panose="020B0004020202020204" pitchFamily="34" charset="0"/>
                </a:rPr>
                <a:t>Regulator tlaka</a:t>
              </a:r>
              <a:endParaRPr lang="en-US" sz="1600" b="1" dirty="0">
                <a:latin typeface="Aptos" panose="020B0004020202020204" pitchFamily="34" charset="0"/>
              </a:endParaRPr>
            </a:p>
          </p:txBody>
        </p:sp>
        <p:sp>
          <p:nvSpPr>
            <p:cNvPr id="23" name="TextBox 22">
              <a:extLst>
                <a:ext uri="{FF2B5EF4-FFF2-40B4-BE49-F238E27FC236}">
                  <a16:creationId xmlns:a16="http://schemas.microsoft.com/office/drawing/2014/main" id="{0719A583-6610-49C9-B914-BF28403DC478}"/>
                </a:ext>
              </a:extLst>
            </p:cNvPr>
            <p:cNvSpPr txBox="1"/>
            <p:nvPr/>
          </p:nvSpPr>
          <p:spPr>
            <a:xfrm>
              <a:off x="1376501" y="5368305"/>
              <a:ext cx="2519552" cy="338554"/>
            </a:xfrm>
            <a:prstGeom prst="rect">
              <a:avLst/>
            </a:prstGeom>
            <a:noFill/>
          </p:spPr>
          <p:txBody>
            <a:bodyPr wrap="square" rtlCol="0">
              <a:spAutoFit/>
            </a:bodyPr>
            <a:lstStyle/>
            <a:p>
              <a:pPr algn="ctr"/>
              <a:r>
                <a:rPr lang="hr-HR" sz="1600" b="1" dirty="0">
                  <a:latin typeface="Aptos" panose="020B0004020202020204" pitchFamily="34" charset="0"/>
                </a:rPr>
                <a:t>Čelična ploča</a:t>
              </a:r>
              <a:endParaRPr lang="en-US" sz="1600" b="1" dirty="0">
                <a:latin typeface="Aptos" panose="020B0004020202020204" pitchFamily="34" charset="0"/>
              </a:endParaRPr>
            </a:p>
          </p:txBody>
        </p:sp>
        <p:sp>
          <p:nvSpPr>
            <p:cNvPr id="24" name="TextBox 23">
              <a:extLst>
                <a:ext uri="{FF2B5EF4-FFF2-40B4-BE49-F238E27FC236}">
                  <a16:creationId xmlns:a16="http://schemas.microsoft.com/office/drawing/2014/main" id="{41D41274-EDF0-44C3-B06E-AEB29923E764}"/>
                </a:ext>
              </a:extLst>
            </p:cNvPr>
            <p:cNvSpPr txBox="1"/>
            <p:nvPr/>
          </p:nvSpPr>
          <p:spPr>
            <a:xfrm>
              <a:off x="4653432" y="4504654"/>
              <a:ext cx="1754395" cy="584775"/>
            </a:xfrm>
            <a:prstGeom prst="rect">
              <a:avLst/>
            </a:prstGeom>
            <a:noFill/>
          </p:spPr>
          <p:txBody>
            <a:bodyPr wrap="square" rtlCol="0">
              <a:spAutoFit/>
            </a:bodyPr>
            <a:lstStyle/>
            <a:p>
              <a:pPr algn="ctr"/>
              <a:r>
                <a:rPr lang="hr-HR" sz="1600" b="1" dirty="0" err="1">
                  <a:latin typeface="Aptos" panose="020B0004020202020204" pitchFamily="34" charset="0"/>
                </a:rPr>
                <a:t>Termoelektrična</a:t>
              </a:r>
              <a:r>
                <a:rPr lang="hr-HR" sz="1600" b="1" dirty="0">
                  <a:latin typeface="Aptos" panose="020B0004020202020204" pitchFamily="34" charset="0"/>
                </a:rPr>
                <a:t> baterija</a:t>
              </a:r>
              <a:endParaRPr lang="en-US" sz="1600" b="1" dirty="0">
                <a:latin typeface="Aptos" panose="020B0004020202020204" pitchFamily="34" charset="0"/>
              </a:endParaRPr>
            </a:p>
          </p:txBody>
        </p:sp>
        <p:sp>
          <p:nvSpPr>
            <p:cNvPr id="25" name="TextBox 24">
              <a:extLst>
                <a:ext uri="{FF2B5EF4-FFF2-40B4-BE49-F238E27FC236}">
                  <a16:creationId xmlns:a16="http://schemas.microsoft.com/office/drawing/2014/main" id="{08828237-FB00-4A99-8564-CE7982FAB54A}"/>
                </a:ext>
              </a:extLst>
            </p:cNvPr>
            <p:cNvSpPr txBox="1"/>
            <p:nvPr/>
          </p:nvSpPr>
          <p:spPr>
            <a:xfrm>
              <a:off x="5584032" y="5504568"/>
              <a:ext cx="1209675" cy="584775"/>
            </a:xfrm>
            <a:prstGeom prst="rect">
              <a:avLst/>
            </a:prstGeom>
            <a:noFill/>
          </p:spPr>
          <p:txBody>
            <a:bodyPr wrap="square" rtlCol="0">
              <a:spAutoFit/>
            </a:bodyPr>
            <a:lstStyle/>
            <a:p>
              <a:pPr algn="ctr"/>
              <a:r>
                <a:rPr lang="hr-HR" sz="1600" b="1" dirty="0">
                  <a:latin typeface="Aptos" panose="020B0004020202020204" pitchFamily="34" charset="0"/>
                </a:rPr>
                <a:t>Izvor energije</a:t>
              </a:r>
              <a:endParaRPr lang="en-US" sz="1600" b="1" dirty="0">
                <a:latin typeface="Aptos" panose="020B0004020202020204" pitchFamily="34" charset="0"/>
              </a:endParaRPr>
            </a:p>
          </p:txBody>
        </p:sp>
        <p:sp>
          <p:nvSpPr>
            <p:cNvPr id="26" name="TextBox 25">
              <a:extLst>
                <a:ext uri="{FF2B5EF4-FFF2-40B4-BE49-F238E27FC236}">
                  <a16:creationId xmlns:a16="http://schemas.microsoft.com/office/drawing/2014/main" id="{D7AF45DE-ED39-443C-A6DC-7AD06BD7C015}"/>
                </a:ext>
              </a:extLst>
            </p:cNvPr>
            <p:cNvSpPr txBox="1"/>
            <p:nvPr/>
          </p:nvSpPr>
          <p:spPr>
            <a:xfrm>
              <a:off x="5188744" y="1583164"/>
              <a:ext cx="1209675" cy="584775"/>
            </a:xfrm>
            <a:prstGeom prst="rect">
              <a:avLst/>
            </a:prstGeom>
            <a:noFill/>
          </p:spPr>
          <p:txBody>
            <a:bodyPr wrap="square" rtlCol="0">
              <a:spAutoFit/>
            </a:bodyPr>
            <a:lstStyle/>
            <a:p>
              <a:r>
                <a:rPr lang="hr-HR" sz="1600" b="1" dirty="0">
                  <a:latin typeface="Aptos" panose="020B0004020202020204" pitchFamily="34" charset="0"/>
                </a:rPr>
                <a:t>Stlačeni plin </a:t>
              </a:r>
              <a:r>
                <a:rPr lang="hr-HR" sz="1600" b="1" dirty="0" err="1">
                  <a:latin typeface="Aptos" panose="020B0004020202020204" pitchFamily="34" charset="0"/>
                </a:rPr>
                <a:t>nosioc</a:t>
              </a:r>
              <a:endParaRPr lang="en-US" sz="1600" b="1" dirty="0">
                <a:latin typeface="Aptos" panose="020B0004020202020204" pitchFamily="34" charset="0"/>
              </a:endParaRPr>
            </a:p>
          </p:txBody>
        </p:sp>
        <p:sp>
          <p:nvSpPr>
            <p:cNvPr id="27" name="TextBox 26">
              <a:extLst>
                <a:ext uri="{FF2B5EF4-FFF2-40B4-BE49-F238E27FC236}">
                  <a16:creationId xmlns:a16="http://schemas.microsoft.com/office/drawing/2014/main" id="{23D2DFD1-12E4-4047-B6D7-9B39B6AF5B07}"/>
                </a:ext>
              </a:extLst>
            </p:cNvPr>
            <p:cNvSpPr txBox="1"/>
            <p:nvPr/>
          </p:nvSpPr>
          <p:spPr>
            <a:xfrm>
              <a:off x="3848551" y="5855819"/>
              <a:ext cx="1209675" cy="338554"/>
            </a:xfrm>
            <a:prstGeom prst="rect">
              <a:avLst/>
            </a:prstGeom>
            <a:noFill/>
          </p:spPr>
          <p:txBody>
            <a:bodyPr wrap="square" rtlCol="0">
              <a:spAutoFit/>
            </a:bodyPr>
            <a:lstStyle/>
            <a:p>
              <a:r>
                <a:rPr lang="hr-HR" sz="1600" b="1" dirty="0">
                  <a:latin typeface="Aptos" panose="020B0004020202020204" pitchFamily="34" charset="0"/>
                </a:rPr>
                <a:t>Grijač</a:t>
              </a:r>
              <a:endParaRPr lang="en-US" sz="1600" b="1" dirty="0">
                <a:latin typeface="Aptos" panose="020B0004020202020204" pitchFamily="34" charset="0"/>
              </a:endParaRPr>
            </a:p>
          </p:txBody>
        </p:sp>
        <p:sp>
          <p:nvSpPr>
            <p:cNvPr id="28" name="Rectangle 27">
              <a:extLst>
                <a:ext uri="{FF2B5EF4-FFF2-40B4-BE49-F238E27FC236}">
                  <a16:creationId xmlns:a16="http://schemas.microsoft.com/office/drawing/2014/main" id="{B44652FD-7304-4F82-97E5-F7E5083DBBB1}"/>
                </a:ext>
              </a:extLst>
            </p:cNvPr>
            <p:cNvSpPr/>
            <p:nvPr/>
          </p:nvSpPr>
          <p:spPr>
            <a:xfrm>
              <a:off x="31286" y="5511203"/>
              <a:ext cx="490397" cy="2857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F7EEE5E3-5D77-4620-9242-4BEB21DF53C7}"/>
              </a:ext>
            </a:extLst>
          </p:cNvPr>
          <p:cNvSpPr txBox="1"/>
          <p:nvPr/>
        </p:nvSpPr>
        <p:spPr>
          <a:xfrm>
            <a:off x="7134108" y="834082"/>
            <a:ext cx="4919488" cy="5078313"/>
          </a:xfrm>
          <a:prstGeom prst="rect">
            <a:avLst/>
          </a:prstGeom>
          <a:noFill/>
        </p:spPr>
        <p:txBody>
          <a:bodyPr wrap="square" rtlCol="0">
            <a:spAutoFit/>
          </a:bodyPr>
          <a:lstStyle/>
          <a:p>
            <a:r>
              <a:rPr lang="hr-HR" dirty="0">
                <a:solidFill>
                  <a:schemeClr val="accent1">
                    <a:lumMod val="50000"/>
                  </a:schemeClr>
                </a:solidFill>
              </a:rPr>
              <a:t>Ugađanje:</a:t>
            </a:r>
          </a:p>
          <a:p>
            <a:pPr marL="285750" indent="-285750">
              <a:buFont typeface="Arial" panose="020B0604020202020204" pitchFamily="34" charset="0"/>
              <a:buChar char="•"/>
            </a:pPr>
            <a:r>
              <a:rPr lang="hr-HR" sz="1600" dirty="0">
                <a:solidFill>
                  <a:schemeClr val="accent1">
                    <a:lumMod val="75000"/>
                  </a:schemeClr>
                </a:solidFill>
              </a:rPr>
              <a:t>Temperatura supstrata</a:t>
            </a:r>
          </a:p>
          <a:p>
            <a:pPr marL="285750" indent="-285750">
              <a:buFont typeface="Arial" panose="020B0604020202020204" pitchFamily="34" charset="0"/>
              <a:buChar char="•"/>
            </a:pPr>
            <a:r>
              <a:rPr lang="hr-HR" sz="1600" dirty="0">
                <a:solidFill>
                  <a:schemeClr val="accent1">
                    <a:lumMod val="75000"/>
                  </a:schemeClr>
                </a:solidFill>
              </a:rPr>
              <a:t>Protok</a:t>
            </a:r>
          </a:p>
          <a:p>
            <a:pPr marL="285750" indent="-285750">
              <a:buFont typeface="Arial" panose="020B0604020202020204" pitchFamily="34" charset="0"/>
              <a:buChar char="•"/>
            </a:pPr>
            <a:r>
              <a:rPr lang="hr-HR" sz="1600" dirty="0">
                <a:solidFill>
                  <a:schemeClr val="accent1">
                    <a:lumMod val="75000"/>
                  </a:schemeClr>
                </a:solidFill>
              </a:rPr>
              <a:t>Koncentracija ishodne otopine</a:t>
            </a:r>
          </a:p>
          <a:p>
            <a:pPr marL="285750" indent="-285750">
              <a:buFont typeface="Arial" panose="020B0604020202020204" pitchFamily="34" charset="0"/>
              <a:buChar char="•"/>
            </a:pPr>
            <a:endParaRPr lang="hr-HR" dirty="0"/>
          </a:p>
          <a:p>
            <a:r>
              <a:rPr lang="hr-HR" dirty="0">
                <a:solidFill>
                  <a:schemeClr val="accent1">
                    <a:lumMod val="50000"/>
                  </a:schemeClr>
                </a:solidFill>
              </a:rPr>
              <a:t>Priprava:</a:t>
            </a:r>
          </a:p>
          <a:p>
            <a:pPr marL="285750" indent="-285750">
              <a:buFont typeface="Arial" panose="020B0604020202020204" pitchFamily="34" charset="0"/>
              <a:buChar char="•"/>
            </a:pPr>
            <a:r>
              <a:rPr lang="hr-HR" sz="1600" dirty="0">
                <a:solidFill>
                  <a:schemeClr val="accent1">
                    <a:lumMod val="75000"/>
                  </a:schemeClr>
                </a:solidFill>
              </a:rPr>
              <a:t>Tanki filmovi, keramičke prevlake, prahovi</a:t>
            </a:r>
          </a:p>
          <a:p>
            <a:pPr marL="285750" indent="-285750">
              <a:buFont typeface="Arial" panose="020B0604020202020204" pitchFamily="34" charset="0"/>
              <a:buChar char="•"/>
            </a:pPr>
            <a:r>
              <a:rPr lang="hr-HR" sz="1600" dirty="0">
                <a:solidFill>
                  <a:schemeClr val="accent1">
                    <a:lumMod val="75000"/>
                  </a:schemeClr>
                </a:solidFill>
              </a:rPr>
              <a:t>Metalni oksidi, čvrsti i porozni filmovi, </a:t>
            </a:r>
            <a:r>
              <a:rPr lang="hr-HR" sz="1600" dirty="0" err="1">
                <a:solidFill>
                  <a:schemeClr val="accent1">
                    <a:lumMod val="75000"/>
                  </a:schemeClr>
                </a:solidFill>
              </a:rPr>
              <a:t>višeslojevi</a:t>
            </a:r>
            <a:endParaRPr lang="hr-HR" sz="1600" dirty="0">
              <a:solidFill>
                <a:schemeClr val="accent1">
                  <a:lumMod val="75000"/>
                </a:schemeClr>
              </a:solidFill>
            </a:endParaRPr>
          </a:p>
          <a:p>
            <a:pPr marL="285750" indent="-285750">
              <a:buFont typeface="Arial" panose="020B0604020202020204" pitchFamily="34" charset="0"/>
              <a:buChar char="•"/>
            </a:pPr>
            <a:endParaRPr lang="hr-HR" dirty="0"/>
          </a:p>
          <a:p>
            <a:r>
              <a:rPr lang="hr-HR" dirty="0">
                <a:solidFill>
                  <a:schemeClr val="accent1">
                    <a:lumMod val="50000"/>
                  </a:schemeClr>
                </a:solidFill>
              </a:rPr>
              <a:t>Prednosti:</a:t>
            </a:r>
          </a:p>
          <a:p>
            <a:pPr marL="285750" indent="-285750">
              <a:buFont typeface="Arial" panose="020B0604020202020204" pitchFamily="34" charset="0"/>
              <a:buChar char="•"/>
            </a:pPr>
            <a:r>
              <a:rPr lang="hr-HR" sz="1600" dirty="0">
                <a:solidFill>
                  <a:schemeClr val="accent1">
                    <a:lumMod val="75000"/>
                  </a:schemeClr>
                </a:solidFill>
              </a:rPr>
              <a:t>Uniformni, homogeni filmovi</a:t>
            </a:r>
          </a:p>
          <a:p>
            <a:pPr marL="285750" indent="-285750">
              <a:buFont typeface="Arial" panose="020B0604020202020204" pitchFamily="34" charset="0"/>
              <a:buChar char="•"/>
            </a:pPr>
            <a:r>
              <a:rPr lang="hr-HR" sz="1600" dirty="0">
                <a:solidFill>
                  <a:schemeClr val="accent1">
                    <a:lumMod val="75000"/>
                  </a:schemeClr>
                </a:solidFill>
              </a:rPr>
              <a:t>Umjerene temperature (100 – 500 °C)</a:t>
            </a:r>
          </a:p>
          <a:p>
            <a:pPr marL="285750" indent="-285750">
              <a:buFont typeface="Arial" panose="020B0604020202020204" pitchFamily="34" charset="0"/>
              <a:buChar char="•"/>
            </a:pPr>
            <a:r>
              <a:rPr lang="hr-HR" sz="1600" dirty="0">
                <a:solidFill>
                  <a:schemeClr val="accent1">
                    <a:lumMod val="75000"/>
                  </a:schemeClr>
                </a:solidFill>
              </a:rPr>
              <a:t>Filmovi dobre kvalitete na niskokvalitetnim supstratima</a:t>
            </a:r>
          </a:p>
          <a:p>
            <a:pPr marL="285750" indent="-285750">
              <a:buFont typeface="Arial" panose="020B0604020202020204" pitchFamily="34" charset="0"/>
              <a:buChar char="•"/>
            </a:pPr>
            <a:endParaRPr lang="hr-HR" dirty="0"/>
          </a:p>
          <a:p>
            <a:r>
              <a:rPr lang="hr-HR" dirty="0">
                <a:solidFill>
                  <a:schemeClr val="accent1">
                    <a:lumMod val="50000"/>
                  </a:schemeClr>
                </a:solidFill>
              </a:rPr>
              <a:t>Nedostaci: </a:t>
            </a:r>
          </a:p>
          <a:p>
            <a:pPr marL="285750" indent="-285750">
              <a:buFont typeface="Arial" panose="020B0604020202020204" pitchFamily="34" charset="0"/>
              <a:buChar char="•"/>
            </a:pPr>
            <a:r>
              <a:rPr lang="hr-HR" sz="1600" dirty="0">
                <a:solidFill>
                  <a:schemeClr val="accent1">
                    <a:lumMod val="75000"/>
                  </a:schemeClr>
                </a:solidFill>
              </a:rPr>
              <a:t>Nemogućnost kontrole volumena kapi</a:t>
            </a:r>
          </a:p>
          <a:p>
            <a:pPr marL="285750" indent="-285750">
              <a:buFont typeface="Arial" panose="020B0604020202020204" pitchFamily="34" charset="0"/>
              <a:buChar char="•"/>
            </a:pPr>
            <a:r>
              <a:rPr lang="hr-HR" sz="1600" dirty="0">
                <a:solidFill>
                  <a:schemeClr val="accent1">
                    <a:lumMod val="75000"/>
                  </a:schemeClr>
                </a:solidFill>
              </a:rPr>
              <a:t>Veliki gubici ishodnih otopina</a:t>
            </a:r>
          </a:p>
          <a:p>
            <a:pPr marL="285750" indent="-285750">
              <a:buFont typeface="Arial" panose="020B0604020202020204" pitchFamily="34" charset="0"/>
              <a:buChar char="•"/>
            </a:pPr>
            <a:r>
              <a:rPr lang="hr-HR" sz="1600" dirty="0">
                <a:solidFill>
                  <a:schemeClr val="accent1">
                    <a:lumMod val="75000"/>
                  </a:schemeClr>
                </a:solidFill>
              </a:rPr>
              <a:t>Niska brzina nanošenja </a:t>
            </a:r>
            <a:endParaRPr lang="en-US" sz="1600" dirty="0">
              <a:solidFill>
                <a:schemeClr val="accent1">
                  <a:lumMod val="75000"/>
                </a:schemeClr>
              </a:solidFill>
            </a:endParaRPr>
          </a:p>
        </p:txBody>
      </p:sp>
    </p:spTree>
    <p:extLst>
      <p:ext uri="{BB962C8B-B14F-4D97-AF65-F5344CB8AC3E}">
        <p14:creationId xmlns:p14="http://schemas.microsoft.com/office/powerpoint/2010/main" val="25020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Druge metode priprave</a:t>
            </a:r>
            <a:endParaRPr lang="en-US" sz="36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67EE7EBA-4D2A-413A-A28F-C5FE719C5A13}"/>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16</a:t>
            </a:fld>
            <a:endParaRPr lang="en-US">
              <a:solidFill>
                <a:schemeClr val="accent1">
                  <a:lumMod val="50000"/>
                </a:schemeClr>
              </a:solidFill>
            </a:endParaRPr>
          </a:p>
        </p:txBody>
      </p:sp>
      <p:sp>
        <p:nvSpPr>
          <p:cNvPr id="6" name="Rectangle 5">
            <a:extLst>
              <a:ext uri="{FF2B5EF4-FFF2-40B4-BE49-F238E27FC236}">
                <a16:creationId xmlns:a16="http://schemas.microsoft.com/office/drawing/2014/main" id="{A01BE7DD-A94D-4648-99CB-551BE2E4208E}"/>
              </a:ext>
            </a:extLst>
          </p:cNvPr>
          <p:cNvSpPr/>
          <p:nvPr/>
        </p:nvSpPr>
        <p:spPr>
          <a:xfrm>
            <a:off x="0" y="6256735"/>
            <a:ext cx="8472196" cy="600164"/>
          </a:xfrm>
          <a:prstGeom prst="rect">
            <a:avLst/>
          </a:prstGeom>
        </p:spPr>
        <p:txBody>
          <a:bodyPr wrap="square">
            <a:spAutoFit/>
          </a:bodyPr>
          <a:lstStyle/>
          <a:p>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https://www.biolinscientific.com/blog/what-is-a-langmuir-blodgett-film</a:t>
            </a:r>
            <a:r>
              <a:rPr lang="hr-HR" sz="1100" dirty="0">
                <a:solidFill>
                  <a:schemeClr val="accent1">
                    <a:lumMod val="50000"/>
                  </a:schemeClr>
                </a:solidFill>
              </a:rPr>
              <a:t> (</a:t>
            </a:r>
            <a:r>
              <a:rPr lang="hr-HR" sz="1100" dirty="0" err="1">
                <a:solidFill>
                  <a:schemeClr val="accent1">
                    <a:lumMod val="50000"/>
                  </a:schemeClr>
                </a:solidFill>
              </a:rPr>
              <a:t>pristupljeno</a:t>
            </a:r>
            <a:r>
              <a:rPr lang="hr-HR" sz="1100" dirty="0">
                <a:solidFill>
                  <a:schemeClr val="accent1">
                    <a:lumMod val="50000"/>
                  </a:schemeClr>
                </a:solidFill>
              </a:rPr>
              <a:t> 14.4.2025.)</a:t>
            </a:r>
          </a:p>
          <a:p>
            <a:r>
              <a:rPr lang="hr-HR" sz="1100" dirty="0">
                <a:solidFill>
                  <a:schemeClr val="accent1">
                    <a:lumMod val="50000"/>
                  </a:schemeClr>
                </a:solidFill>
                <a:hlinkClick r:id="rId3">
                  <a:extLst>
                    <a:ext uri="{A12FA001-AC4F-418D-AE19-62706E023703}">
                      <ahyp:hlinkClr xmlns:ahyp="http://schemas.microsoft.com/office/drawing/2018/hyperlinkcolor" val="tx"/>
                    </a:ext>
                  </a:extLst>
                </a:hlinkClick>
              </a:rPr>
              <a:t>https://www.youtube.com/watch?v=yn4fuWM007c</a:t>
            </a:r>
            <a:endParaRPr lang="hr-HR" sz="1100" dirty="0">
              <a:solidFill>
                <a:schemeClr val="accent1">
                  <a:lumMod val="50000"/>
                </a:schemeClr>
              </a:solidFill>
            </a:endParaRPr>
          </a:p>
          <a:p>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H</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Ghazal</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N.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Sohail</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Sputtering Deposition</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u: </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Thin Films - Deposition Methods and Applications</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D</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Yang</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hr-HR" sz="1100" dirty="0" err="1">
                <a:solidFill>
                  <a:schemeClr val="accent1">
                    <a:lumMod val="50000"/>
                  </a:schemeClr>
                </a:solidFill>
                <a:hlinkClick r:id="rId4">
                  <a:extLst>
                    <a:ext uri="{A12FA001-AC4F-418D-AE19-62706E023703}">
                      <ahyp:hlinkClr xmlns:ahyp="http://schemas.microsoft.com/office/drawing/2018/hyperlinkcolor" val="tx"/>
                    </a:ext>
                  </a:extLst>
                </a:hlinkClick>
              </a:rPr>
              <a:t>ur</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hr-HR" sz="1100" dirty="0" err="1">
                <a:solidFill>
                  <a:schemeClr val="accent1">
                    <a:lumMod val="50000"/>
                  </a:schemeClr>
                </a:solidFill>
                <a:hlinkClick r:id="rId4">
                  <a:extLst>
                    <a:ext uri="{A12FA001-AC4F-418D-AE19-62706E023703}">
                      <ahyp:hlinkClr xmlns:ahyp="http://schemas.microsoft.com/office/drawing/2018/hyperlinkcolor" val="tx"/>
                    </a:ext>
                  </a:extLst>
                </a:hlinkClick>
              </a:rPr>
              <a:t>InTech</a:t>
            </a:r>
            <a:r>
              <a:rPr lang="hr-HR" sz="1100" dirty="0">
                <a:solidFill>
                  <a:schemeClr val="accent1">
                    <a:lumMod val="50000"/>
                  </a:schemeClr>
                </a:solidFill>
                <a:hlinkClick r:id="rId4">
                  <a:extLst>
                    <a:ext uri="{A12FA001-AC4F-418D-AE19-62706E023703}">
                      <ahyp:hlinkClr xmlns:ahyp="http://schemas.microsoft.com/office/drawing/2018/hyperlinkcolor" val="tx"/>
                    </a:ext>
                  </a:extLst>
                </a:hlinkClick>
              </a:rPr>
              <a:t> Open, 2022</a:t>
            </a:r>
            <a:endParaRPr lang="en-US" sz="1100" dirty="0">
              <a:solidFill>
                <a:schemeClr val="accent1">
                  <a:lumMod val="50000"/>
                </a:schemeClr>
              </a:solidFill>
            </a:endParaRPr>
          </a:p>
        </p:txBody>
      </p:sp>
      <p:grpSp>
        <p:nvGrpSpPr>
          <p:cNvPr id="14" name="Group 13">
            <a:extLst>
              <a:ext uri="{FF2B5EF4-FFF2-40B4-BE49-F238E27FC236}">
                <a16:creationId xmlns:a16="http://schemas.microsoft.com/office/drawing/2014/main" id="{CE919A30-9646-4EDA-B9A2-902A0F76AA29}"/>
              </a:ext>
            </a:extLst>
          </p:cNvPr>
          <p:cNvGrpSpPr/>
          <p:nvPr/>
        </p:nvGrpSpPr>
        <p:grpSpPr>
          <a:xfrm>
            <a:off x="567029" y="1595369"/>
            <a:ext cx="5667375" cy="3836030"/>
            <a:chOff x="2476500" y="2021845"/>
            <a:chExt cx="5667375" cy="3836030"/>
          </a:xfrm>
        </p:grpSpPr>
        <p:pic>
          <p:nvPicPr>
            <p:cNvPr id="8" name="Picture 7">
              <a:extLst>
                <a:ext uri="{FF2B5EF4-FFF2-40B4-BE49-F238E27FC236}">
                  <a16:creationId xmlns:a16="http://schemas.microsoft.com/office/drawing/2014/main" id="{1D529B55-11C6-4A30-987D-F183A0CBFB12}"/>
                </a:ext>
              </a:extLst>
            </p:cNvPr>
            <p:cNvPicPr>
              <a:picLocks noChangeAspect="1"/>
            </p:cNvPicPr>
            <p:nvPr/>
          </p:nvPicPr>
          <p:blipFill rotWithShape="1">
            <a:blip r:embed="rId5">
              <a:extLst>
                <a:ext uri="{28A0092B-C50C-407E-A947-70E740481C1C}">
                  <a14:useLocalDpi xmlns:a14="http://schemas.microsoft.com/office/drawing/2010/main" val="0"/>
                </a:ext>
              </a:extLst>
            </a:blip>
            <a:srcRect l="847" t="841" r="719" b="1803"/>
            <a:stretch/>
          </p:blipFill>
          <p:spPr>
            <a:xfrm>
              <a:off x="2476500" y="2021845"/>
              <a:ext cx="5667375" cy="3836030"/>
            </a:xfrm>
            <a:prstGeom prst="rect">
              <a:avLst/>
            </a:prstGeom>
          </p:spPr>
        </p:pic>
        <p:sp>
          <p:nvSpPr>
            <p:cNvPr id="9" name="TextBox 8">
              <a:extLst>
                <a:ext uri="{FF2B5EF4-FFF2-40B4-BE49-F238E27FC236}">
                  <a16:creationId xmlns:a16="http://schemas.microsoft.com/office/drawing/2014/main" id="{E86550A7-B2FC-4654-9056-88B18E40991A}"/>
                </a:ext>
              </a:extLst>
            </p:cNvPr>
            <p:cNvSpPr txBox="1"/>
            <p:nvPr/>
          </p:nvSpPr>
          <p:spPr>
            <a:xfrm>
              <a:off x="6272504" y="2855967"/>
              <a:ext cx="800100" cy="369332"/>
            </a:xfrm>
            <a:prstGeom prst="rect">
              <a:avLst/>
            </a:prstGeom>
            <a:solidFill>
              <a:srgbClr val="FFFFFF"/>
            </a:solidFill>
          </p:spPr>
          <p:txBody>
            <a:bodyPr wrap="square" rtlCol="0">
              <a:spAutoFit/>
            </a:bodyPr>
            <a:lstStyle/>
            <a:p>
              <a:pPr algn="ctr"/>
              <a:r>
                <a:rPr lang="hr-HR" b="1" dirty="0">
                  <a:solidFill>
                    <a:srgbClr val="868889"/>
                  </a:solidFill>
                  <a:latin typeface="Aptos" panose="020B0004020202020204" pitchFamily="34" charset="0"/>
                </a:rPr>
                <a:t>Zrak</a:t>
              </a:r>
              <a:endParaRPr lang="en-US" b="1" dirty="0">
                <a:solidFill>
                  <a:srgbClr val="868889"/>
                </a:solidFill>
                <a:latin typeface="Aptos" panose="020B0004020202020204" pitchFamily="34" charset="0"/>
              </a:endParaRPr>
            </a:p>
          </p:txBody>
        </p:sp>
        <p:sp>
          <p:nvSpPr>
            <p:cNvPr id="10" name="TextBox 9">
              <a:extLst>
                <a:ext uri="{FF2B5EF4-FFF2-40B4-BE49-F238E27FC236}">
                  <a16:creationId xmlns:a16="http://schemas.microsoft.com/office/drawing/2014/main" id="{89D0BCC8-79BA-482A-878E-A9DFF7AB526C}"/>
                </a:ext>
              </a:extLst>
            </p:cNvPr>
            <p:cNvSpPr txBox="1"/>
            <p:nvPr/>
          </p:nvSpPr>
          <p:spPr>
            <a:xfrm>
              <a:off x="3429000" y="2855967"/>
              <a:ext cx="1219200" cy="369332"/>
            </a:xfrm>
            <a:prstGeom prst="rect">
              <a:avLst/>
            </a:prstGeom>
            <a:solidFill>
              <a:srgbClr val="FFFFFF"/>
            </a:solidFill>
          </p:spPr>
          <p:txBody>
            <a:bodyPr wrap="square" rtlCol="0">
              <a:spAutoFit/>
            </a:bodyPr>
            <a:lstStyle/>
            <a:p>
              <a:pPr algn="ctr"/>
              <a:r>
                <a:rPr lang="hr-HR" b="1" dirty="0" err="1">
                  <a:solidFill>
                    <a:srgbClr val="868889"/>
                  </a:solidFill>
                  <a:latin typeface="Aptos" panose="020B0004020202020204" pitchFamily="34" charset="0"/>
                </a:rPr>
                <a:t>Monosloj</a:t>
              </a:r>
              <a:endParaRPr lang="en-US" b="1" dirty="0">
                <a:solidFill>
                  <a:srgbClr val="868889"/>
                </a:solidFill>
                <a:latin typeface="Aptos" panose="020B0004020202020204" pitchFamily="34" charset="0"/>
              </a:endParaRPr>
            </a:p>
          </p:txBody>
        </p:sp>
        <p:sp>
          <p:nvSpPr>
            <p:cNvPr id="11" name="TextBox 10">
              <a:extLst>
                <a:ext uri="{FF2B5EF4-FFF2-40B4-BE49-F238E27FC236}">
                  <a16:creationId xmlns:a16="http://schemas.microsoft.com/office/drawing/2014/main" id="{366E0B95-2EC2-4114-AB2E-74156F0C0033}"/>
                </a:ext>
              </a:extLst>
            </p:cNvPr>
            <p:cNvSpPr txBox="1"/>
            <p:nvPr/>
          </p:nvSpPr>
          <p:spPr>
            <a:xfrm>
              <a:off x="3107677" y="5169748"/>
              <a:ext cx="1219200" cy="369332"/>
            </a:xfrm>
            <a:prstGeom prst="rect">
              <a:avLst/>
            </a:prstGeom>
            <a:solidFill>
              <a:srgbClr val="CCE9F7"/>
            </a:solidFill>
          </p:spPr>
          <p:txBody>
            <a:bodyPr wrap="square" rtlCol="0">
              <a:spAutoFit/>
            </a:bodyPr>
            <a:lstStyle/>
            <a:p>
              <a:pPr algn="ctr"/>
              <a:r>
                <a:rPr lang="hr-HR" b="1" dirty="0">
                  <a:solidFill>
                    <a:srgbClr val="868889"/>
                  </a:solidFill>
                  <a:latin typeface="Aptos" panose="020B0004020202020204" pitchFamily="34" charset="0"/>
                </a:rPr>
                <a:t>Otopina</a:t>
              </a:r>
              <a:endParaRPr lang="en-US" b="1" dirty="0">
                <a:solidFill>
                  <a:srgbClr val="868889"/>
                </a:solidFill>
                <a:latin typeface="Aptos" panose="020B0004020202020204" pitchFamily="34" charset="0"/>
              </a:endParaRPr>
            </a:p>
          </p:txBody>
        </p:sp>
        <p:sp>
          <p:nvSpPr>
            <p:cNvPr id="12" name="TextBox 11">
              <a:extLst>
                <a:ext uri="{FF2B5EF4-FFF2-40B4-BE49-F238E27FC236}">
                  <a16:creationId xmlns:a16="http://schemas.microsoft.com/office/drawing/2014/main" id="{3F84B7C9-46E1-4192-BE3A-06F4F8E73FEF}"/>
                </a:ext>
              </a:extLst>
            </p:cNvPr>
            <p:cNvSpPr txBox="1"/>
            <p:nvPr/>
          </p:nvSpPr>
          <p:spPr>
            <a:xfrm>
              <a:off x="5948654" y="5169748"/>
              <a:ext cx="1219200" cy="369332"/>
            </a:xfrm>
            <a:prstGeom prst="rect">
              <a:avLst/>
            </a:prstGeom>
            <a:solidFill>
              <a:srgbClr val="CCE9F7"/>
            </a:solidFill>
          </p:spPr>
          <p:txBody>
            <a:bodyPr wrap="square" rtlCol="0">
              <a:spAutoFit/>
            </a:bodyPr>
            <a:lstStyle/>
            <a:p>
              <a:pPr algn="ctr"/>
              <a:r>
                <a:rPr lang="hr-HR" b="1" dirty="0">
                  <a:solidFill>
                    <a:srgbClr val="868889"/>
                  </a:solidFill>
                  <a:latin typeface="Aptos" panose="020B0004020202020204" pitchFamily="34" charset="0"/>
                </a:rPr>
                <a:t>Supstrat</a:t>
              </a:r>
              <a:endParaRPr lang="en-US" b="1" dirty="0">
                <a:solidFill>
                  <a:srgbClr val="868889"/>
                </a:solidFill>
                <a:latin typeface="Aptos" panose="020B0004020202020204" pitchFamily="34" charset="0"/>
              </a:endParaRPr>
            </a:p>
          </p:txBody>
        </p:sp>
        <p:sp>
          <p:nvSpPr>
            <p:cNvPr id="13" name="TextBox 12">
              <a:extLst>
                <a:ext uri="{FF2B5EF4-FFF2-40B4-BE49-F238E27FC236}">
                  <a16:creationId xmlns:a16="http://schemas.microsoft.com/office/drawing/2014/main" id="{330F1B14-7EC7-49F4-8FE2-A68AD6B19275}"/>
                </a:ext>
              </a:extLst>
            </p:cNvPr>
            <p:cNvSpPr txBox="1"/>
            <p:nvPr/>
          </p:nvSpPr>
          <p:spPr>
            <a:xfrm>
              <a:off x="7072604" y="4849351"/>
              <a:ext cx="1042403" cy="369332"/>
            </a:xfrm>
            <a:prstGeom prst="rect">
              <a:avLst/>
            </a:prstGeom>
            <a:solidFill>
              <a:srgbClr val="CCE9F7"/>
            </a:solidFill>
          </p:spPr>
          <p:txBody>
            <a:bodyPr wrap="square" rtlCol="0">
              <a:spAutoFit/>
            </a:bodyPr>
            <a:lstStyle/>
            <a:p>
              <a:pPr algn="ctr"/>
              <a:r>
                <a:rPr lang="hr-HR" b="1" dirty="0">
                  <a:solidFill>
                    <a:srgbClr val="868889"/>
                  </a:solidFill>
                  <a:latin typeface="Aptos" panose="020B0004020202020204" pitchFamily="34" charset="0"/>
                </a:rPr>
                <a:t>Barijera</a:t>
              </a:r>
              <a:endParaRPr lang="en-US" b="1" dirty="0">
                <a:solidFill>
                  <a:srgbClr val="868889"/>
                </a:solidFill>
                <a:latin typeface="Aptos" panose="020B0004020202020204" pitchFamily="34" charset="0"/>
              </a:endParaRPr>
            </a:p>
          </p:txBody>
        </p:sp>
      </p:grpSp>
      <p:sp>
        <p:nvSpPr>
          <p:cNvPr id="15" name="TextBox 14">
            <a:extLst>
              <a:ext uri="{FF2B5EF4-FFF2-40B4-BE49-F238E27FC236}">
                <a16:creationId xmlns:a16="http://schemas.microsoft.com/office/drawing/2014/main" id="{A5640F1D-37EE-425D-8FBA-3F7C64E8081A}"/>
              </a:ext>
            </a:extLst>
          </p:cNvPr>
          <p:cNvSpPr txBox="1"/>
          <p:nvPr/>
        </p:nvSpPr>
        <p:spPr>
          <a:xfrm>
            <a:off x="1366642" y="1089524"/>
            <a:ext cx="4068147" cy="400110"/>
          </a:xfrm>
          <a:prstGeom prst="rect">
            <a:avLst/>
          </a:prstGeom>
          <a:noFill/>
        </p:spPr>
        <p:txBody>
          <a:bodyPr wrap="square" rtlCol="0">
            <a:spAutoFit/>
          </a:bodyPr>
          <a:lstStyle/>
          <a:p>
            <a:pPr algn="ctr"/>
            <a:r>
              <a:rPr lang="hr-HR" sz="2000" dirty="0">
                <a:solidFill>
                  <a:schemeClr val="accent1">
                    <a:lumMod val="75000"/>
                  </a:schemeClr>
                </a:solidFill>
              </a:rPr>
              <a:t>Metoda </a:t>
            </a:r>
            <a:r>
              <a:rPr lang="hr-HR" sz="2000" dirty="0" err="1">
                <a:solidFill>
                  <a:schemeClr val="accent1">
                    <a:lumMod val="75000"/>
                  </a:schemeClr>
                </a:solidFill>
              </a:rPr>
              <a:t>Langmuir-Blodgett</a:t>
            </a:r>
            <a:endParaRPr lang="en-US" sz="2000" dirty="0">
              <a:solidFill>
                <a:schemeClr val="accent1">
                  <a:lumMod val="75000"/>
                </a:schemeClr>
              </a:solidFill>
            </a:endParaRPr>
          </a:p>
        </p:txBody>
      </p:sp>
      <p:sp>
        <p:nvSpPr>
          <p:cNvPr id="18" name="TextBox 17">
            <a:extLst>
              <a:ext uri="{FF2B5EF4-FFF2-40B4-BE49-F238E27FC236}">
                <a16:creationId xmlns:a16="http://schemas.microsoft.com/office/drawing/2014/main" id="{0C5094B1-1623-49CA-8F94-0DEA10289B72}"/>
              </a:ext>
            </a:extLst>
          </p:cNvPr>
          <p:cNvSpPr txBox="1"/>
          <p:nvPr/>
        </p:nvSpPr>
        <p:spPr>
          <a:xfrm>
            <a:off x="7223545" y="1089524"/>
            <a:ext cx="4068147" cy="400110"/>
          </a:xfrm>
          <a:prstGeom prst="rect">
            <a:avLst/>
          </a:prstGeom>
          <a:noFill/>
        </p:spPr>
        <p:txBody>
          <a:bodyPr wrap="square" rtlCol="0">
            <a:spAutoFit/>
          </a:bodyPr>
          <a:lstStyle/>
          <a:p>
            <a:pPr algn="ctr"/>
            <a:r>
              <a:rPr lang="hr-HR" sz="2000" dirty="0" err="1">
                <a:solidFill>
                  <a:schemeClr val="accent1">
                    <a:lumMod val="75000"/>
                  </a:schemeClr>
                </a:solidFill>
              </a:rPr>
              <a:t>Rasprašenje</a:t>
            </a:r>
            <a:endParaRPr lang="en-US" sz="2000" dirty="0">
              <a:solidFill>
                <a:schemeClr val="accent1">
                  <a:lumMod val="75000"/>
                </a:schemeClr>
              </a:solidFill>
            </a:endParaRPr>
          </a:p>
        </p:txBody>
      </p:sp>
      <p:sp>
        <p:nvSpPr>
          <p:cNvPr id="19" name="TextBox 18">
            <a:extLst>
              <a:ext uri="{FF2B5EF4-FFF2-40B4-BE49-F238E27FC236}">
                <a16:creationId xmlns:a16="http://schemas.microsoft.com/office/drawing/2014/main" id="{350B9190-75D7-47B4-A6F1-E54AC421146F}"/>
              </a:ext>
            </a:extLst>
          </p:cNvPr>
          <p:cNvSpPr txBox="1"/>
          <p:nvPr/>
        </p:nvSpPr>
        <p:spPr>
          <a:xfrm>
            <a:off x="7848298" y="5728532"/>
            <a:ext cx="2809875"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sputtering</a:t>
            </a:r>
            <a:endParaRPr lang="en-US" sz="1600" i="1" dirty="0">
              <a:solidFill>
                <a:schemeClr val="accent1">
                  <a:lumMod val="75000"/>
                </a:schemeClr>
              </a:solidFill>
            </a:endParaRPr>
          </a:p>
        </p:txBody>
      </p:sp>
      <p:grpSp>
        <p:nvGrpSpPr>
          <p:cNvPr id="38" name="Group 37">
            <a:extLst>
              <a:ext uri="{FF2B5EF4-FFF2-40B4-BE49-F238E27FC236}">
                <a16:creationId xmlns:a16="http://schemas.microsoft.com/office/drawing/2014/main" id="{21BD17C4-3300-422C-A1B9-F1E20028BFFB}"/>
              </a:ext>
            </a:extLst>
          </p:cNvPr>
          <p:cNvGrpSpPr/>
          <p:nvPr/>
        </p:nvGrpSpPr>
        <p:grpSpPr>
          <a:xfrm>
            <a:off x="6976066" y="1595369"/>
            <a:ext cx="4724565" cy="4171437"/>
            <a:chOff x="6976066" y="1595369"/>
            <a:chExt cx="4724565" cy="4171437"/>
          </a:xfrm>
        </p:grpSpPr>
        <p:grpSp>
          <p:nvGrpSpPr>
            <p:cNvPr id="37" name="Group 36">
              <a:extLst>
                <a:ext uri="{FF2B5EF4-FFF2-40B4-BE49-F238E27FC236}">
                  <a16:creationId xmlns:a16="http://schemas.microsoft.com/office/drawing/2014/main" id="{75C4B705-39D7-419D-8101-E4C4521452B7}"/>
                </a:ext>
              </a:extLst>
            </p:cNvPr>
            <p:cNvGrpSpPr/>
            <p:nvPr/>
          </p:nvGrpSpPr>
          <p:grpSpPr>
            <a:xfrm>
              <a:off x="6976066" y="1595369"/>
              <a:ext cx="4724565" cy="4171437"/>
              <a:chOff x="6976066" y="1595369"/>
              <a:chExt cx="4724565" cy="4171437"/>
            </a:xfrm>
          </p:grpSpPr>
          <p:pic>
            <p:nvPicPr>
              <p:cNvPr id="21" name="Picture 20">
                <a:extLst>
                  <a:ext uri="{FF2B5EF4-FFF2-40B4-BE49-F238E27FC236}">
                    <a16:creationId xmlns:a16="http://schemas.microsoft.com/office/drawing/2014/main" id="{4DFA427A-A14A-41AC-9569-B16450DCB1D0}"/>
                  </a:ext>
                </a:extLst>
              </p:cNvPr>
              <p:cNvPicPr>
                <a:picLocks noChangeAspect="1"/>
              </p:cNvPicPr>
              <p:nvPr/>
            </p:nvPicPr>
            <p:blipFill rotWithShape="1">
              <a:blip r:embed="rId6">
                <a:extLst>
                  <a:ext uri="{28A0092B-C50C-407E-A947-70E740481C1C}">
                    <a14:useLocalDpi xmlns:a14="http://schemas.microsoft.com/office/drawing/2010/main" val="0"/>
                  </a:ext>
                </a:extLst>
              </a:blip>
              <a:srcRect l="8006" r="7006"/>
              <a:stretch/>
            </p:blipFill>
            <p:spPr>
              <a:xfrm>
                <a:off x="7134225" y="1595369"/>
                <a:ext cx="4561873" cy="4171437"/>
              </a:xfrm>
              <a:prstGeom prst="rect">
                <a:avLst/>
              </a:prstGeom>
            </p:spPr>
          </p:pic>
          <p:sp>
            <p:nvSpPr>
              <p:cNvPr id="22" name="TextBox 21">
                <a:extLst>
                  <a:ext uri="{FF2B5EF4-FFF2-40B4-BE49-F238E27FC236}">
                    <a16:creationId xmlns:a16="http://schemas.microsoft.com/office/drawing/2014/main" id="{0E211844-5198-4770-96BF-09B8D5081658}"/>
                  </a:ext>
                </a:extLst>
              </p:cNvPr>
              <p:cNvSpPr txBox="1"/>
              <p:nvPr/>
            </p:nvSpPr>
            <p:spPr>
              <a:xfrm>
                <a:off x="8209868" y="2133379"/>
                <a:ext cx="965384" cy="276999"/>
              </a:xfrm>
              <a:prstGeom prst="rect">
                <a:avLst/>
              </a:prstGeom>
              <a:solidFill>
                <a:srgbClr val="FFFFFF"/>
              </a:solidFill>
            </p:spPr>
            <p:txBody>
              <a:bodyPr wrap="square" rtlCol="0">
                <a:spAutoFit/>
              </a:bodyPr>
              <a:lstStyle/>
              <a:p>
                <a:pPr algn="ctr"/>
                <a:r>
                  <a:rPr lang="hr-HR" sz="1200" b="1" dirty="0">
                    <a:latin typeface="Aptos" panose="020B0004020202020204" pitchFamily="34" charset="0"/>
                  </a:rPr>
                  <a:t>Supstrat</a:t>
                </a:r>
                <a:endParaRPr lang="en-US" sz="1200" b="1" dirty="0">
                  <a:latin typeface="Aptos" panose="020B0004020202020204" pitchFamily="34" charset="0"/>
                </a:endParaRPr>
              </a:p>
            </p:txBody>
          </p:sp>
          <p:sp>
            <p:nvSpPr>
              <p:cNvPr id="27" name="Rectangle 26">
                <a:extLst>
                  <a:ext uri="{FF2B5EF4-FFF2-40B4-BE49-F238E27FC236}">
                    <a16:creationId xmlns:a16="http://schemas.microsoft.com/office/drawing/2014/main" id="{06D15C32-2E2D-4A0F-92CB-E53FD2F96560}"/>
                  </a:ext>
                </a:extLst>
              </p:cNvPr>
              <p:cNvSpPr/>
              <p:nvPr/>
            </p:nvSpPr>
            <p:spPr>
              <a:xfrm>
                <a:off x="9461984" y="2747658"/>
                <a:ext cx="825016" cy="3040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5D8D9D-90AC-41BF-9CF1-8504791E1CFD}"/>
                  </a:ext>
                </a:extLst>
              </p:cNvPr>
              <p:cNvSpPr/>
              <p:nvPr/>
            </p:nvSpPr>
            <p:spPr>
              <a:xfrm>
                <a:off x="9681139" y="3061244"/>
                <a:ext cx="491561" cy="1519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29F6714-E067-4A26-980E-3D54D0C238E2}"/>
                  </a:ext>
                </a:extLst>
              </p:cNvPr>
              <p:cNvSpPr txBox="1"/>
              <p:nvPr/>
            </p:nvSpPr>
            <p:spPr>
              <a:xfrm>
                <a:off x="9495126" y="2762288"/>
                <a:ext cx="1064181" cy="461665"/>
              </a:xfrm>
              <a:prstGeom prst="rect">
                <a:avLst/>
              </a:prstGeom>
              <a:noFill/>
            </p:spPr>
            <p:txBody>
              <a:bodyPr wrap="square" rtlCol="0">
                <a:spAutoFit/>
              </a:bodyPr>
              <a:lstStyle/>
              <a:p>
                <a:pPr algn="ctr"/>
                <a:r>
                  <a:rPr lang="hr-HR" sz="1200" b="1" dirty="0" err="1">
                    <a:latin typeface="Aptos" panose="020B0004020202020204" pitchFamily="34" charset="0"/>
                  </a:rPr>
                  <a:t>Rasprašeni</a:t>
                </a:r>
                <a:r>
                  <a:rPr lang="hr-HR" sz="1200" b="1" dirty="0">
                    <a:latin typeface="Aptos" panose="020B0004020202020204" pitchFamily="34" charset="0"/>
                  </a:rPr>
                  <a:t> atomi</a:t>
                </a:r>
                <a:endParaRPr lang="en-US" sz="1200" b="1" dirty="0">
                  <a:latin typeface="Aptos" panose="020B0004020202020204" pitchFamily="34" charset="0"/>
                </a:endParaRPr>
              </a:p>
            </p:txBody>
          </p:sp>
          <p:sp>
            <p:nvSpPr>
              <p:cNvPr id="29" name="Rectangle 28">
                <a:extLst>
                  <a:ext uri="{FF2B5EF4-FFF2-40B4-BE49-F238E27FC236}">
                    <a16:creationId xmlns:a16="http://schemas.microsoft.com/office/drawing/2014/main" id="{0F59A1B3-1BC6-4B82-B6E1-62136C97F0CF}"/>
                  </a:ext>
                </a:extLst>
              </p:cNvPr>
              <p:cNvSpPr/>
              <p:nvPr/>
            </p:nvSpPr>
            <p:spPr>
              <a:xfrm>
                <a:off x="9551484" y="3928092"/>
                <a:ext cx="525284" cy="215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F583AE-84CC-4412-98EF-1ACC0F181476}"/>
                  </a:ext>
                </a:extLst>
              </p:cNvPr>
              <p:cNvSpPr/>
              <p:nvPr/>
            </p:nvSpPr>
            <p:spPr>
              <a:xfrm>
                <a:off x="9829800" y="4080492"/>
                <a:ext cx="399368" cy="215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DB5718B-9F98-4E16-881E-151FC8A1A8A0}"/>
                  </a:ext>
                </a:extLst>
              </p:cNvPr>
              <p:cNvSpPr txBox="1"/>
              <p:nvPr/>
            </p:nvSpPr>
            <p:spPr>
              <a:xfrm>
                <a:off x="9565542" y="3878171"/>
                <a:ext cx="640488" cy="276999"/>
              </a:xfrm>
              <a:prstGeom prst="rect">
                <a:avLst/>
              </a:prstGeom>
              <a:solidFill>
                <a:srgbClr val="FFFFFF"/>
              </a:solidFill>
            </p:spPr>
            <p:txBody>
              <a:bodyPr wrap="square" rtlCol="0">
                <a:spAutoFit/>
              </a:bodyPr>
              <a:lstStyle/>
              <a:p>
                <a:pPr algn="ctr"/>
                <a:r>
                  <a:rPr lang="hr-HR" sz="1200" b="1" dirty="0">
                    <a:latin typeface="Aptos" panose="020B0004020202020204" pitchFamily="34" charset="0"/>
                  </a:rPr>
                  <a:t>Meta</a:t>
                </a:r>
                <a:endParaRPr lang="en-US" sz="1200" b="1" dirty="0">
                  <a:latin typeface="Aptos" panose="020B0004020202020204" pitchFamily="34" charset="0"/>
                </a:endParaRPr>
              </a:p>
            </p:txBody>
          </p:sp>
          <p:sp>
            <p:nvSpPr>
              <p:cNvPr id="31" name="Rectangle 30">
                <a:extLst>
                  <a:ext uri="{FF2B5EF4-FFF2-40B4-BE49-F238E27FC236}">
                    <a16:creationId xmlns:a16="http://schemas.microsoft.com/office/drawing/2014/main" id="{330506D4-4350-4259-84AB-990A441F6F1B}"/>
                  </a:ext>
                </a:extLst>
              </p:cNvPr>
              <p:cNvSpPr/>
              <p:nvPr/>
            </p:nvSpPr>
            <p:spPr>
              <a:xfrm>
                <a:off x="7057029" y="4143375"/>
                <a:ext cx="762996" cy="215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6F49207-EBF7-43BE-8001-07CB3978664F}"/>
                  </a:ext>
                </a:extLst>
              </p:cNvPr>
              <p:cNvSpPr/>
              <p:nvPr/>
            </p:nvSpPr>
            <p:spPr>
              <a:xfrm>
                <a:off x="7057029" y="4358154"/>
                <a:ext cx="601071" cy="295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AACF192-A64E-4AAF-8059-D0B9B4834D6B}"/>
                  </a:ext>
                </a:extLst>
              </p:cNvPr>
              <p:cNvSpPr txBox="1"/>
              <p:nvPr/>
            </p:nvSpPr>
            <p:spPr>
              <a:xfrm>
                <a:off x="6976066" y="4064942"/>
                <a:ext cx="762996" cy="461665"/>
              </a:xfrm>
              <a:prstGeom prst="rect">
                <a:avLst/>
              </a:prstGeom>
              <a:noFill/>
            </p:spPr>
            <p:txBody>
              <a:bodyPr wrap="square" rtlCol="0">
                <a:spAutoFit/>
              </a:bodyPr>
              <a:lstStyle/>
              <a:p>
                <a:pPr algn="ctr"/>
                <a:r>
                  <a:rPr lang="hr-HR" sz="1200" b="1" dirty="0">
                    <a:latin typeface="Aptos" panose="020B0004020202020204" pitchFamily="34" charset="0"/>
                  </a:rPr>
                  <a:t>Upadni ioni</a:t>
                </a:r>
                <a:endParaRPr lang="en-US" sz="1200" b="1" dirty="0">
                  <a:latin typeface="Aptos" panose="020B0004020202020204" pitchFamily="34" charset="0"/>
                </a:endParaRPr>
              </a:p>
            </p:txBody>
          </p:sp>
          <p:sp>
            <p:nvSpPr>
              <p:cNvPr id="34" name="TextBox 33">
                <a:extLst>
                  <a:ext uri="{FF2B5EF4-FFF2-40B4-BE49-F238E27FC236}">
                    <a16:creationId xmlns:a16="http://schemas.microsoft.com/office/drawing/2014/main" id="{CAA7E1F7-53AF-49AC-86CB-8B05D36AFC3C}"/>
                  </a:ext>
                </a:extLst>
              </p:cNvPr>
              <p:cNvSpPr txBox="1"/>
              <p:nvPr/>
            </p:nvSpPr>
            <p:spPr>
              <a:xfrm>
                <a:off x="10953750" y="4099541"/>
                <a:ext cx="746881" cy="276999"/>
              </a:xfrm>
              <a:prstGeom prst="rect">
                <a:avLst/>
              </a:prstGeom>
              <a:solidFill>
                <a:srgbClr val="FFFFFF"/>
              </a:solidFill>
            </p:spPr>
            <p:txBody>
              <a:bodyPr wrap="square" rtlCol="0">
                <a:spAutoFit/>
              </a:bodyPr>
              <a:lstStyle/>
              <a:p>
                <a:pPr algn="ctr"/>
                <a:r>
                  <a:rPr lang="hr-HR" sz="1200" b="1" dirty="0">
                    <a:latin typeface="Aptos" panose="020B0004020202020204" pitchFamily="34" charset="0"/>
                  </a:rPr>
                  <a:t>Vakuum</a:t>
                </a:r>
                <a:endParaRPr lang="en-US" sz="1200" b="1" dirty="0">
                  <a:latin typeface="Aptos" panose="020B0004020202020204" pitchFamily="34" charset="0"/>
                </a:endParaRPr>
              </a:p>
            </p:txBody>
          </p:sp>
          <p:sp>
            <p:nvSpPr>
              <p:cNvPr id="35" name="Rectangle 34">
                <a:extLst>
                  <a:ext uri="{FF2B5EF4-FFF2-40B4-BE49-F238E27FC236}">
                    <a16:creationId xmlns:a16="http://schemas.microsoft.com/office/drawing/2014/main" id="{74DC358A-AFE5-4796-8E3B-E46BFCA0FEAC}"/>
                  </a:ext>
                </a:extLst>
              </p:cNvPr>
              <p:cNvSpPr/>
              <p:nvPr/>
            </p:nvSpPr>
            <p:spPr>
              <a:xfrm>
                <a:off x="9714320" y="2363164"/>
                <a:ext cx="572680" cy="208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163C423-E653-4CF9-AAB1-D4E4AC99C9E6}"/>
                  </a:ext>
                </a:extLst>
              </p:cNvPr>
              <p:cNvSpPr txBox="1"/>
              <p:nvPr/>
            </p:nvSpPr>
            <p:spPr>
              <a:xfrm>
                <a:off x="9659131" y="2327397"/>
                <a:ext cx="683057" cy="276999"/>
              </a:xfrm>
              <a:prstGeom prst="rect">
                <a:avLst/>
              </a:prstGeom>
              <a:noFill/>
            </p:spPr>
            <p:txBody>
              <a:bodyPr wrap="square" rtlCol="0">
                <a:spAutoFit/>
              </a:bodyPr>
              <a:lstStyle/>
              <a:p>
                <a:pPr algn="ctr"/>
                <a:r>
                  <a:rPr lang="hr-HR" sz="1200" b="1" dirty="0">
                    <a:latin typeface="Aptos" panose="020B0004020202020204" pitchFamily="34" charset="0"/>
                  </a:rPr>
                  <a:t>Anoda</a:t>
                </a:r>
                <a:endParaRPr lang="en-US" sz="1200" b="1" dirty="0">
                  <a:latin typeface="Aptos" panose="020B0004020202020204" pitchFamily="34" charset="0"/>
                </a:endParaRPr>
              </a:p>
            </p:txBody>
          </p:sp>
          <p:sp>
            <p:nvSpPr>
              <p:cNvPr id="36" name="TextBox 35">
                <a:extLst>
                  <a:ext uri="{FF2B5EF4-FFF2-40B4-BE49-F238E27FC236}">
                    <a16:creationId xmlns:a16="http://schemas.microsoft.com/office/drawing/2014/main" id="{219B238A-4776-4553-BAFC-D9F26004EA40}"/>
                  </a:ext>
                </a:extLst>
              </p:cNvPr>
              <p:cNvSpPr txBox="1"/>
              <p:nvPr/>
            </p:nvSpPr>
            <p:spPr>
              <a:xfrm>
                <a:off x="9400525" y="5359374"/>
                <a:ext cx="1544349" cy="307777"/>
              </a:xfrm>
              <a:prstGeom prst="rect">
                <a:avLst/>
              </a:prstGeom>
              <a:solidFill>
                <a:srgbClr val="FFFFFF"/>
              </a:solidFill>
            </p:spPr>
            <p:txBody>
              <a:bodyPr wrap="square" rtlCol="0">
                <a:spAutoFit/>
              </a:bodyPr>
              <a:lstStyle/>
              <a:p>
                <a:r>
                  <a:rPr lang="hr-HR" sz="1400" b="1" dirty="0">
                    <a:latin typeface="Aptos" panose="020B0004020202020204" pitchFamily="34" charset="0"/>
                  </a:rPr>
                  <a:t>Visok napon</a:t>
                </a:r>
                <a:endParaRPr lang="en-US" sz="1400" b="1" dirty="0">
                  <a:latin typeface="Aptos" panose="020B0004020202020204" pitchFamily="34" charset="0"/>
                </a:endParaRPr>
              </a:p>
            </p:txBody>
          </p:sp>
        </p:grpSp>
        <p:sp>
          <p:nvSpPr>
            <p:cNvPr id="23" name="TextBox 22">
              <a:extLst>
                <a:ext uri="{FF2B5EF4-FFF2-40B4-BE49-F238E27FC236}">
                  <a16:creationId xmlns:a16="http://schemas.microsoft.com/office/drawing/2014/main" id="{E5ABD280-41C5-449D-BE05-E599DB98A5E1}"/>
                </a:ext>
              </a:extLst>
            </p:cNvPr>
            <p:cNvSpPr txBox="1"/>
            <p:nvPr/>
          </p:nvSpPr>
          <p:spPr>
            <a:xfrm>
              <a:off x="8567436" y="1606727"/>
              <a:ext cx="1371600" cy="307777"/>
            </a:xfrm>
            <a:prstGeom prst="rect">
              <a:avLst/>
            </a:prstGeom>
            <a:solidFill>
              <a:srgbClr val="FFFFFF"/>
            </a:solidFill>
          </p:spPr>
          <p:txBody>
            <a:bodyPr wrap="square" rtlCol="0">
              <a:spAutoFit/>
            </a:bodyPr>
            <a:lstStyle/>
            <a:p>
              <a:pPr algn="ctr"/>
              <a:r>
                <a:rPr lang="hr-HR" sz="1400" b="1" dirty="0">
                  <a:latin typeface="Aptos" panose="020B0004020202020204" pitchFamily="34" charset="0"/>
                </a:rPr>
                <a:t>Komora</a:t>
              </a:r>
              <a:endParaRPr lang="en-US" sz="1400" b="1" dirty="0">
                <a:latin typeface="Aptos" panose="020B0004020202020204" pitchFamily="34" charset="0"/>
              </a:endParaRPr>
            </a:p>
          </p:txBody>
        </p:sp>
      </p:grpSp>
    </p:spTree>
    <p:extLst>
      <p:ext uri="{BB962C8B-B14F-4D97-AF65-F5344CB8AC3E}">
        <p14:creationId xmlns:p14="http://schemas.microsoft.com/office/powerpoint/2010/main" val="413037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Zaključak</a:t>
            </a:r>
            <a:endParaRPr lang="en-US" sz="36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67EE7EBA-4D2A-413A-A28F-C5FE719C5A13}"/>
              </a:ext>
            </a:extLst>
          </p:cNvPr>
          <p:cNvSpPr>
            <a:spLocks noGrp="1"/>
          </p:cNvSpPr>
          <p:nvPr>
            <p:ph type="sldNum" sz="quarter" idx="12"/>
          </p:nvPr>
        </p:nvSpPr>
        <p:spPr>
          <a:xfrm>
            <a:off x="8220075" y="6356350"/>
            <a:ext cx="2743200" cy="365125"/>
          </a:xfrm>
        </p:spPr>
        <p:txBody>
          <a:bodyPr/>
          <a:lstStyle/>
          <a:p>
            <a:fld id="{44CA1ECF-6B83-4F3F-B71B-4AC761DF7DD1}" type="slidenum">
              <a:rPr lang="en-US" smtClean="0">
                <a:solidFill>
                  <a:schemeClr val="accent1">
                    <a:lumMod val="50000"/>
                  </a:schemeClr>
                </a:solidFill>
              </a:rPr>
              <a:t>17</a:t>
            </a:fld>
            <a:endParaRPr lang="en-US">
              <a:solidFill>
                <a:schemeClr val="accent1">
                  <a:lumMod val="50000"/>
                </a:schemeClr>
              </a:solidFill>
            </a:endParaRPr>
          </a:p>
        </p:txBody>
      </p:sp>
      <p:sp>
        <p:nvSpPr>
          <p:cNvPr id="6" name="TextBox 5">
            <a:extLst>
              <a:ext uri="{FF2B5EF4-FFF2-40B4-BE49-F238E27FC236}">
                <a16:creationId xmlns:a16="http://schemas.microsoft.com/office/drawing/2014/main" id="{F6577A65-041B-4F03-B3F4-051290E6729B}"/>
              </a:ext>
            </a:extLst>
          </p:cNvPr>
          <p:cNvSpPr txBox="1"/>
          <p:nvPr/>
        </p:nvSpPr>
        <p:spPr>
          <a:xfrm>
            <a:off x="609600" y="1265872"/>
            <a:ext cx="6439484" cy="37379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r-HR" sz="2000" dirty="0">
                <a:solidFill>
                  <a:schemeClr val="accent1">
                    <a:lumMod val="75000"/>
                  </a:schemeClr>
                </a:solidFill>
              </a:rPr>
              <a:t>Definicija prevlaka i tankih filmova</a:t>
            </a:r>
          </a:p>
          <a:p>
            <a:pPr marL="285750" indent="-285750">
              <a:lnSpc>
                <a:spcPct val="150000"/>
              </a:lnSpc>
              <a:buFont typeface="Arial" panose="020B0604020202020204" pitchFamily="34" charset="0"/>
              <a:buChar char="•"/>
            </a:pPr>
            <a:r>
              <a:rPr lang="hr-HR" sz="2000" dirty="0">
                <a:solidFill>
                  <a:schemeClr val="accent1">
                    <a:lumMod val="75000"/>
                  </a:schemeClr>
                </a:solidFill>
              </a:rPr>
              <a:t>Pregled metoda priprave prevlaka i tankih filmova </a:t>
            </a:r>
          </a:p>
          <a:p>
            <a:pPr marL="285750" indent="-285750">
              <a:lnSpc>
                <a:spcPct val="150000"/>
              </a:lnSpc>
              <a:buFont typeface="Arial" panose="020B0604020202020204" pitchFamily="34" charset="0"/>
              <a:buChar char="•"/>
            </a:pPr>
            <a:r>
              <a:rPr lang="hr-HR" sz="2000" dirty="0">
                <a:solidFill>
                  <a:schemeClr val="accent1">
                    <a:lumMod val="75000"/>
                  </a:schemeClr>
                </a:solidFill>
              </a:rPr>
              <a:t>Fizikalne metode priprave</a:t>
            </a:r>
          </a:p>
          <a:p>
            <a:pPr marL="285750" indent="-285750">
              <a:lnSpc>
                <a:spcPct val="150000"/>
              </a:lnSpc>
              <a:buFont typeface="Arial" panose="020B0604020202020204" pitchFamily="34" charset="0"/>
              <a:buChar char="•"/>
            </a:pPr>
            <a:r>
              <a:rPr lang="hr-HR" sz="2000" dirty="0">
                <a:solidFill>
                  <a:schemeClr val="accent1">
                    <a:lumMod val="75000"/>
                  </a:schemeClr>
                </a:solidFill>
              </a:rPr>
              <a:t>Kemijske metode priprave</a:t>
            </a:r>
          </a:p>
          <a:p>
            <a:pPr marL="285750" indent="-285750">
              <a:lnSpc>
                <a:spcPct val="150000"/>
              </a:lnSpc>
              <a:buFont typeface="Arial" panose="020B0604020202020204" pitchFamily="34" charset="0"/>
              <a:buChar char="•"/>
            </a:pPr>
            <a:r>
              <a:rPr lang="hr-HR" sz="2000" dirty="0">
                <a:solidFill>
                  <a:schemeClr val="accent1">
                    <a:lumMod val="75000"/>
                  </a:schemeClr>
                </a:solidFill>
              </a:rPr>
              <a:t>Parametri, vrste tankih filmova, prednosti i nedostaci</a:t>
            </a:r>
          </a:p>
          <a:p>
            <a:pPr marL="285750" indent="-285750">
              <a:lnSpc>
                <a:spcPct val="150000"/>
              </a:lnSpc>
              <a:buFont typeface="Arial" panose="020B0604020202020204" pitchFamily="34" charset="0"/>
              <a:buChar char="•"/>
            </a:pPr>
            <a:r>
              <a:rPr lang="hr-HR" sz="2000" dirty="0">
                <a:solidFill>
                  <a:schemeClr val="accent1">
                    <a:lumMod val="75000"/>
                  </a:schemeClr>
                </a:solidFill>
              </a:rPr>
              <a:t>Razvoj novih metoda</a:t>
            </a:r>
          </a:p>
          <a:p>
            <a:pPr marL="285750" indent="-285750">
              <a:lnSpc>
                <a:spcPct val="150000"/>
              </a:lnSpc>
              <a:buFont typeface="Arial" panose="020B0604020202020204" pitchFamily="34" charset="0"/>
              <a:buChar char="•"/>
            </a:pPr>
            <a:endParaRPr lang="hr-HR" sz="2000" dirty="0">
              <a:solidFill>
                <a:schemeClr val="accent1">
                  <a:lumMod val="75000"/>
                </a:schemeClr>
              </a:solidFill>
            </a:endParaRPr>
          </a:p>
          <a:p>
            <a:pPr>
              <a:lnSpc>
                <a:spcPct val="150000"/>
              </a:lnSpc>
            </a:pPr>
            <a:endParaRPr lang="en-US" sz="2000" dirty="0">
              <a:solidFill>
                <a:schemeClr val="accent1">
                  <a:lumMod val="75000"/>
                </a:schemeClr>
              </a:solidFill>
            </a:endParaRPr>
          </a:p>
        </p:txBody>
      </p:sp>
      <p:sp>
        <p:nvSpPr>
          <p:cNvPr id="12" name="Oval 11">
            <a:extLst>
              <a:ext uri="{FF2B5EF4-FFF2-40B4-BE49-F238E27FC236}">
                <a16:creationId xmlns:a16="http://schemas.microsoft.com/office/drawing/2014/main" id="{7E09A9AE-41DA-4F6F-8FD7-6B3BEC4F71F5}"/>
              </a:ext>
            </a:extLst>
          </p:cNvPr>
          <p:cNvSpPr/>
          <p:nvPr/>
        </p:nvSpPr>
        <p:spPr>
          <a:xfrm>
            <a:off x="-662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56B09E-AEE6-46D6-947D-B9E99AC4F0BD}"/>
              </a:ext>
            </a:extLst>
          </p:cNvPr>
          <p:cNvSpPr/>
          <p:nvPr/>
        </p:nvSpPr>
        <p:spPr>
          <a:xfrm>
            <a:off x="11054559" y="-443565"/>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8EA7C9-F3AD-4B6B-BE4B-4F150276456E}"/>
              </a:ext>
            </a:extLst>
          </p:cNvPr>
          <p:cNvSpPr/>
          <p:nvPr/>
        </p:nvSpPr>
        <p:spPr>
          <a:xfrm>
            <a:off x="11054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C439D8A-71BB-49C6-90B1-76B2AA678098}"/>
              </a:ext>
            </a:extLst>
          </p:cNvPr>
          <p:cNvSpPr/>
          <p:nvPr/>
        </p:nvSpPr>
        <p:spPr>
          <a:xfrm>
            <a:off x="1542075" y="4670835"/>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3A129B5-64CA-4804-B9B5-4C204A2961CD}"/>
              </a:ext>
            </a:extLst>
          </p:cNvPr>
          <p:cNvSpPr/>
          <p:nvPr/>
        </p:nvSpPr>
        <p:spPr>
          <a:xfrm>
            <a:off x="1247091" y="534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91F28B-365F-46C2-A147-1858E604997A}"/>
              </a:ext>
            </a:extLst>
          </p:cNvPr>
          <p:cNvSpPr/>
          <p:nvPr/>
        </p:nvSpPr>
        <p:spPr>
          <a:xfrm>
            <a:off x="10501280" y="368850"/>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1E3A2D6-7DCA-4632-8ED4-D7F3BEE67F7A}"/>
              </a:ext>
            </a:extLst>
          </p:cNvPr>
          <p:cNvSpPr/>
          <p:nvPr/>
        </p:nvSpPr>
        <p:spPr>
          <a:xfrm>
            <a:off x="11230593" y="149479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8541B0-EBB3-4203-AEF9-68359946F0B7}"/>
              </a:ext>
            </a:extLst>
          </p:cNvPr>
          <p:cNvSpPr/>
          <p:nvPr/>
        </p:nvSpPr>
        <p:spPr>
          <a:xfrm>
            <a:off x="10975289" y="5319507"/>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BCE6A4-03CF-43E9-B413-ED3FF180832A}"/>
              </a:ext>
            </a:extLst>
          </p:cNvPr>
          <p:cNvSpPr/>
          <p:nvPr/>
        </p:nvSpPr>
        <p:spPr>
          <a:xfrm>
            <a:off x="10163255" y="570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7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6C72-1073-4883-9F11-8FF4DD40A1CD}"/>
              </a:ext>
            </a:extLst>
          </p:cNvPr>
          <p:cNvSpPr>
            <a:spLocks noGrp="1"/>
          </p:cNvSpPr>
          <p:nvPr>
            <p:ph type="title"/>
          </p:nvPr>
        </p:nvSpPr>
        <p:spPr>
          <a:xfrm>
            <a:off x="838200" y="2766218"/>
            <a:ext cx="10515600" cy="1325563"/>
          </a:xfrm>
        </p:spPr>
        <p:txBody>
          <a:bodyPr/>
          <a:lstStyle/>
          <a:p>
            <a:pPr algn="ctr"/>
            <a:r>
              <a:rPr lang="hr-HR" dirty="0">
                <a:solidFill>
                  <a:schemeClr val="accent1">
                    <a:lumMod val="50000"/>
                  </a:schemeClr>
                </a:solidFill>
              </a:rPr>
              <a:t>Hvala na pozornosti!</a:t>
            </a:r>
            <a:endParaRPr lang="en-US" dirty="0">
              <a:solidFill>
                <a:schemeClr val="accent1">
                  <a:lumMod val="50000"/>
                </a:schemeClr>
              </a:solidFill>
            </a:endParaRPr>
          </a:p>
        </p:txBody>
      </p:sp>
      <p:sp>
        <p:nvSpPr>
          <p:cNvPr id="5" name="Oval 4">
            <a:extLst>
              <a:ext uri="{FF2B5EF4-FFF2-40B4-BE49-F238E27FC236}">
                <a16:creationId xmlns:a16="http://schemas.microsoft.com/office/drawing/2014/main" id="{4B95D750-D171-4E3F-9531-5A486D2C2E95}"/>
              </a:ext>
            </a:extLst>
          </p:cNvPr>
          <p:cNvSpPr/>
          <p:nvPr/>
        </p:nvSpPr>
        <p:spPr>
          <a:xfrm>
            <a:off x="-662559" y="-443565"/>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66FCE2C-730B-4F90-BEAD-74E38510F877}"/>
              </a:ext>
            </a:extLst>
          </p:cNvPr>
          <p:cNvSpPr/>
          <p:nvPr/>
        </p:nvSpPr>
        <p:spPr>
          <a:xfrm>
            <a:off x="-662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98E985-7B89-49FB-90EF-F38CEC46AD20}"/>
              </a:ext>
            </a:extLst>
          </p:cNvPr>
          <p:cNvSpPr/>
          <p:nvPr/>
        </p:nvSpPr>
        <p:spPr>
          <a:xfrm>
            <a:off x="11054559" y="-443565"/>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995C5E-EC05-4285-AFC1-34CB01AFC466}"/>
              </a:ext>
            </a:extLst>
          </p:cNvPr>
          <p:cNvSpPr/>
          <p:nvPr/>
        </p:nvSpPr>
        <p:spPr>
          <a:xfrm>
            <a:off x="11054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34F3E0-370B-4FCB-BD03-BB2A513D7E98}"/>
              </a:ext>
            </a:extLst>
          </p:cNvPr>
          <p:cNvSpPr/>
          <p:nvPr/>
        </p:nvSpPr>
        <p:spPr>
          <a:xfrm>
            <a:off x="237441" y="1494791"/>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AA641F0-714E-4206-A4FE-654918D9BC74}"/>
              </a:ext>
            </a:extLst>
          </p:cNvPr>
          <p:cNvSpPr/>
          <p:nvPr/>
        </p:nvSpPr>
        <p:spPr>
          <a:xfrm>
            <a:off x="1275666" y="156719"/>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005841-FF67-422B-83AC-5A248807E499}"/>
              </a:ext>
            </a:extLst>
          </p:cNvPr>
          <p:cNvSpPr/>
          <p:nvPr/>
        </p:nvSpPr>
        <p:spPr>
          <a:xfrm>
            <a:off x="1542075" y="4670835"/>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F35E22-EB71-4C27-8ED6-C5B05EAE46B7}"/>
              </a:ext>
            </a:extLst>
          </p:cNvPr>
          <p:cNvSpPr/>
          <p:nvPr/>
        </p:nvSpPr>
        <p:spPr>
          <a:xfrm>
            <a:off x="1247091" y="534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518D99-CDC3-4E5D-A6DB-0A3D57506F1E}"/>
              </a:ext>
            </a:extLst>
          </p:cNvPr>
          <p:cNvSpPr/>
          <p:nvPr/>
        </p:nvSpPr>
        <p:spPr>
          <a:xfrm>
            <a:off x="10501280" y="368850"/>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B1036A-296F-4D88-B408-97C3DA2B01CC}"/>
              </a:ext>
            </a:extLst>
          </p:cNvPr>
          <p:cNvSpPr/>
          <p:nvPr/>
        </p:nvSpPr>
        <p:spPr>
          <a:xfrm>
            <a:off x="11230593" y="149479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E69FD76-8623-4458-B135-0CA967FFF700}"/>
              </a:ext>
            </a:extLst>
          </p:cNvPr>
          <p:cNvSpPr/>
          <p:nvPr/>
        </p:nvSpPr>
        <p:spPr>
          <a:xfrm>
            <a:off x="10975289" y="5319507"/>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A74B6E2-8327-4788-B793-C6A534989E88}"/>
              </a:ext>
            </a:extLst>
          </p:cNvPr>
          <p:cNvSpPr/>
          <p:nvPr/>
        </p:nvSpPr>
        <p:spPr>
          <a:xfrm>
            <a:off x="10163255" y="570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28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Uvod</a:t>
            </a:r>
            <a:endParaRPr lang="en-US" sz="3600" dirty="0">
              <a:solidFill>
                <a:schemeClr val="accent1">
                  <a:lumMod val="50000"/>
                </a:schemeClr>
              </a:solidFill>
            </a:endParaRPr>
          </a:p>
        </p:txBody>
      </p:sp>
      <p:sp>
        <p:nvSpPr>
          <p:cNvPr id="4" name="Rectangle 3">
            <a:extLst>
              <a:ext uri="{FF2B5EF4-FFF2-40B4-BE49-F238E27FC236}">
                <a16:creationId xmlns:a16="http://schemas.microsoft.com/office/drawing/2014/main" id="{A63B99A0-D99F-4BF1-A505-0C22389D9108}"/>
              </a:ext>
            </a:extLst>
          </p:cNvPr>
          <p:cNvSpPr/>
          <p:nvPr/>
        </p:nvSpPr>
        <p:spPr>
          <a:xfrm>
            <a:off x="-27531" y="6088559"/>
            <a:ext cx="6223058" cy="769441"/>
          </a:xfrm>
          <a:prstGeom prst="rect">
            <a:avLst/>
          </a:prstGeom>
        </p:spPr>
        <p:txBody>
          <a:bodyPr wrap="squar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S. V. </a:t>
            </a:r>
            <a:r>
              <a:rPr lang="en-US" sz="1100" dirty="0" err="1">
                <a:solidFill>
                  <a:schemeClr val="accent1">
                    <a:lumMod val="50000"/>
                  </a:schemeClr>
                </a:solidFill>
                <a:hlinkClick r:id="rId3">
                  <a:extLst>
                    <a:ext uri="{A12FA001-AC4F-418D-AE19-62706E023703}">
                      <ahyp:hlinkClr xmlns:ahyp="http://schemas.microsoft.com/office/drawing/2018/hyperlinkcolor" val="tx"/>
                    </a:ext>
                  </a:extLst>
                </a:hlinkClick>
              </a:rPr>
              <a:t>Dorozhkin</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Mater. Sci. Eng. C</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55</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(2015) 272–326</a:t>
            </a:r>
            <a:r>
              <a:rPr lang="en-US" sz="1100" dirty="0">
                <a:solidFill>
                  <a:schemeClr val="accent1">
                    <a:lumMod val="50000"/>
                  </a:schemeClr>
                </a:solidFill>
              </a:rPr>
              <a:t>. </a:t>
            </a:r>
            <a:endParaRPr lang="hr-HR" sz="1100" dirty="0">
              <a:solidFill>
                <a:schemeClr val="accent1">
                  <a:lumMod val="50000"/>
                </a:schemeClr>
              </a:solidFill>
            </a:endParaRPr>
          </a:p>
          <a:p>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https://clevelandart.org/art/1983.196</a:t>
            </a:r>
            <a:endParaRPr lang="hr-HR" sz="1100" dirty="0">
              <a:solidFill>
                <a:schemeClr val="accent1">
                  <a:lumMod val="50000"/>
                </a:schemeClr>
              </a:solidFill>
            </a:endParaRPr>
          </a:p>
          <a:p>
            <a:r>
              <a:rPr lang="en-US" sz="1100" dirty="0">
                <a:solidFill>
                  <a:schemeClr val="accent1">
                    <a:lumMod val="50000"/>
                  </a:schemeClr>
                </a:solidFill>
                <a:hlinkClick r:id="rId5">
                  <a:extLst>
                    <a:ext uri="{A12FA001-AC4F-418D-AE19-62706E023703}">
                      <ahyp:hlinkClr xmlns:ahyp="http://schemas.microsoft.com/office/drawing/2018/hyperlinkcolor" val="tx"/>
                    </a:ext>
                  </a:extLst>
                </a:hlinkClick>
              </a:rPr>
              <a:t>https://www.clevelandart.org/art/2004.31</a:t>
            </a:r>
            <a:endParaRPr lang="hr-HR" sz="1100" dirty="0">
              <a:solidFill>
                <a:schemeClr val="accent1">
                  <a:lumMod val="50000"/>
                </a:schemeClr>
              </a:solidFill>
            </a:endParaRPr>
          </a:p>
          <a:p>
            <a:r>
              <a:rPr lang="en-US" sz="1100" dirty="0">
                <a:solidFill>
                  <a:schemeClr val="accent1">
                    <a:lumMod val="50000"/>
                  </a:schemeClr>
                </a:solidFill>
                <a:hlinkClick r:id="rId6">
                  <a:extLst>
                    <a:ext uri="{A12FA001-AC4F-418D-AE19-62706E023703}">
                      <ahyp:hlinkClr xmlns:ahyp="http://schemas.microsoft.com/office/drawing/2018/hyperlinkcolor" val="tx"/>
                    </a:ext>
                  </a:extLst>
                </a:hlinkClick>
              </a:rPr>
              <a:t>https://hr.wikipedia.org/wiki/Bakreno_doba#/media/Datoteka:Bellbeaker-Palmela_points.jpg</a:t>
            </a:r>
            <a:endParaRPr lang="en-US" sz="1100" dirty="0">
              <a:solidFill>
                <a:schemeClr val="accent1">
                  <a:lumMod val="50000"/>
                </a:schemeClr>
              </a:solidFill>
            </a:endParaRPr>
          </a:p>
        </p:txBody>
      </p:sp>
      <p:sp>
        <p:nvSpPr>
          <p:cNvPr id="13" name="TextBox 12">
            <a:extLst>
              <a:ext uri="{FF2B5EF4-FFF2-40B4-BE49-F238E27FC236}">
                <a16:creationId xmlns:a16="http://schemas.microsoft.com/office/drawing/2014/main" id="{685ACA8B-444D-450B-848D-B1E6A453D201}"/>
              </a:ext>
            </a:extLst>
          </p:cNvPr>
          <p:cNvSpPr txBox="1"/>
          <p:nvPr/>
        </p:nvSpPr>
        <p:spPr>
          <a:xfrm>
            <a:off x="454865" y="3223660"/>
            <a:ext cx="4089142" cy="923330"/>
          </a:xfrm>
          <a:prstGeom prst="rect">
            <a:avLst/>
          </a:prstGeom>
          <a:noFill/>
        </p:spPr>
        <p:txBody>
          <a:bodyPr wrap="square" rtlCol="0">
            <a:spAutoFit/>
          </a:bodyPr>
          <a:lstStyle/>
          <a:p>
            <a:r>
              <a:rPr lang="hr-HR" dirty="0">
                <a:solidFill>
                  <a:schemeClr val="accent1">
                    <a:lumMod val="50000"/>
                  </a:schemeClr>
                </a:solidFill>
              </a:rPr>
              <a:t>Zašto?</a:t>
            </a:r>
          </a:p>
          <a:p>
            <a:pPr marL="285750" indent="-285750">
              <a:buFont typeface="Arial" panose="020B0604020202020204" pitchFamily="34" charset="0"/>
              <a:buChar char="•"/>
            </a:pPr>
            <a:r>
              <a:rPr lang="hr-HR" dirty="0">
                <a:solidFill>
                  <a:schemeClr val="accent1">
                    <a:lumMod val="75000"/>
                  </a:schemeClr>
                </a:solidFill>
              </a:rPr>
              <a:t>Zaštita ili poboljšanje svojstava površine</a:t>
            </a:r>
            <a:endParaRPr lang="en-US" dirty="0">
              <a:solidFill>
                <a:schemeClr val="accent1">
                  <a:lumMod val="75000"/>
                </a:schemeClr>
              </a:solidFill>
            </a:endParaRPr>
          </a:p>
        </p:txBody>
      </p:sp>
      <p:sp>
        <p:nvSpPr>
          <p:cNvPr id="14" name="TextBox 13">
            <a:extLst>
              <a:ext uri="{FF2B5EF4-FFF2-40B4-BE49-F238E27FC236}">
                <a16:creationId xmlns:a16="http://schemas.microsoft.com/office/drawing/2014/main" id="{05FF321F-8F67-4135-8670-22C30760BB59}"/>
              </a:ext>
            </a:extLst>
          </p:cNvPr>
          <p:cNvSpPr txBox="1"/>
          <p:nvPr/>
        </p:nvSpPr>
        <p:spPr>
          <a:xfrm>
            <a:off x="492188" y="1131396"/>
            <a:ext cx="4372170" cy="646331"/>
          </a:xfrm>
          <a:prstGeom prst="rect">
            <a:avLst/>
          </a:prstGeom>
          <a:noFill/>
        </p:spPr>
        <p:txBody>
          <a:bodyPr wrap="square" rtlCol="0">
            <a:spAutoFit/>
          </a:bodyPr>
          <a:lstStyle/>
          <a:p>
            <a:r>
              <a:rPr lang="hr-HR" dirty="0">
                <a:solidFill>
                  <a:schemeClr val="accent1">
                    <a:lumMod val="50000"/>
                  </a:schemeClr>
                </a:solidFill>
              </a:rPr>
              <a:t>Što?</a:t>
            </a:r>
          </a:p>
          <a:p>
            <a:pPr marL="285750" indent="-285750">
              <a:buFont typeface="Arial" panose="020B0604020202020204" pitchFamily="34" charset="0"/>
              <a:buChar char="•"/>
            </a:pPr>
            <a:r>
              <a:rPr lang="hr-HR" dirty="0">
                <a:solidFill>
                  <a:schemeClr val="accent1">
                    <a:lumMod val="75000"/>
                  </a:schemeClr>
                </a:solidFill>
              </a:rPr>
              <a:t>Prevlake i tanki filmovi</a:t>
            </a:r>
            <a:endParaRPr lang="en-US" dirty="0">
              <a:solidFill>
                <a:schemeClr val="accent1">
                  <a:lumMod val="75000"/>
                </a:schemeClr>
              </a:solidFill>
            </a:endParaRPr>
          </a:p>
        </p:txBody>
      </p:sp>
      <p:sp>
        <p:nvSpPr>
          <p:cNvPr id="15" name="TextBox 14">
            <a:extLst>
              <a:ext uri="{FF2B5EF4-FFF2-40B4-BE49-F238E27FC236}">
                <a16:creationId xmlns:a16="http://schemas.microsoft.com/office/drawing/2014/main" id="{E5892657-FEFC-4984-9306-59EDE7CB751F}"/>
              </a:ext>
            </a:extLst>
          </p:cNvPr>
          <p:cNvSpPr txBox="1"/>
          <p:nvPr/>
        </p:nvSpPr>
        <p:spPr>
          <a:xfrm>
            <a:off x="454865" y="2038574"/>
            <a:ext cx="4014497" cy="923330"/>
          </a:xfrm>
          <a:prstGeom prst="rect">
            <a:avLst/>
          </a:prstGeom>
          <a:noFill/>
        </p:spPr>
        <p:txBody>
          <a:bodyPr wrap="square" rtlCol="0">
            <a:spAutoFit/>
          </a:bodyPr>
          <a:lstStyle/>
          <a:p>
            <a:r>
              <a:rPr lang="hr-HR" dirty="0">
                <a:solidFill>
                  <a:schemeClr val="accent1">
                    <a:lumMod val="50000"/>
                  </a:schemeClr>
                </a:solidFill>
              </a:rPr>
              <a:t>Kada?</a:t>
            </a:r>
          </a:p>
          <a:p>
            <a:pPr marL="285750" indent="-285750">
              <a:buFont typeface="Arial" panose="020B0604020202020204" pitchFamily="34" charset="0"/>
              <a:buChar char="•"/>
            </a:pPr>
            <a:r>
              <a:rPr lang="hr-HR" dirty="0">
                <a:solidFill>
                  <a:schemeClr val="accent1">
                    <a:lumMod val="75000"/>
                  </a:schemeClr>
                </a:solidFill>
              </a:rPr>
              <a:t>Metalno doba – pčelinji vosak, životinjske masti, glineni materijali</a:t>
            </a:r>
            <a:endParaRPr lang="en-US" dirty="0">
              <a:solidFill>
                <a:schemeClr val="accent1">
                  <a:lumMod val="75000"/>
                </a:schemeClr>
              </a:solidFill>
            </a:endParaRPr>
          </a:p>
        </p:txBody>
      </p:sp>
      <p:grpSp>
        <p:nvGrpSpPr>
          <p:cNvPr id="5" name="Group 4">
            <a:extLst>
              <a:ext uri="{FF2B5EF4-FFF2-40B4-BE49-F238E27FC236}">
                <a16:creationId xmlns:a16="http://schemas.microsoft.com/office/drawing/2014/main" id="{AC4F6396-FFE3-498C-BF33-935A2864A923}"/>
              </a:ext>
            </a:extLst>
          </p:cNvPr>
          <p:cNvGrpSpPr/>
          <p:nvPr/>
        </p:nvGrpSpPr>
        <p:grpSpPr>
          <a:xfrm>
            <a:off x="8160640" y="316374"/>
            <a:ext cx="3573625" cy="2687249"/>
            <a:chOff x="8160640" y="316374"/>
            <a:chExt cx="3573625" cy="2687249"/>
          </a:xfrm>
        </p:grpSpPr>
        <p:pic>
          <p:nvPicPr>
            <p:cNvPr id="8" name="Picture 7">
              <a:extLst>
                <a:ext uri="{FF2B5EF4-FFF2-40B4-BE49-F238E27FC236}">
                  <a16:creationId xmlns:a16="http://schemas.microsoft.com/office/drawing/2014/main" id="{93A41CB8-9827-479B-8857-21B637B7E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2104" y="316374"/>
              <a:ext cx="3250696" cy="2379472"/>
            </a:xfrm>
            <a:prstGeom prst="rect">
              <a:avLst/>
            </a:prstGeom>
          </p:spPr>
        </p:pic>
        <p:sp>
          <p:nvSpPr>
            <p:cNvPr id="17" name="TextBox 16">
              <a:extLst>
                <a:ext uri="{FF2B5EF4-FFF2-40B4-BE49-F238E27FC236}">
                  <a16:creationId xmlns:a16="http://schemas.microsoft.com/office/drawing/2014/main" id="{9047B8EA-1C88-4D88-9FD8-8FEC2AB47CF9}"/>
                </a:ext>
              </a:extLst>
            </p:cNvPr>
            <p:cNvSpPr txBox="1"/>
            <p:nvPr/>
          </p:nvSpPr>
          <p:spPr>
            <a:xfrm>
              <a:off x="8160640" y="2695846"/>
              <a:ext cx="3573625" cy="307777"/>
            </a:xfrm>
            <a:prstGeom prst="rect">
              <a:avLst/>
            </a:prstGeom>
            <a:noFill/>
          </p:spPr>
          <p:txBody>
            <a:bodyPr wrap="square" rtlCol="0">
              <a:spAutoFit/>
            </a:bodyPr>
            <a:lstStyle/>
            <a:p>
              <a:pPr algn="ctr"/>
              <a:r>
                <a:rPr lang="hr-HR" sz="1400" dirty="0">
                  <a:solidFill>
                    <a:schemeClr val="accent1">
                      <a:lumMod val="50000"/>
                    </a:schemeClr>
                  </a:solidFill>
                </a:rPr>
                <a:t>Indija, bakar, 1500 – 1000 godina pr. n. e.</a:t>
              </a:r>
              <a:endParaRPr lang="en-US" sz="1400" dirty="0">
                <a:solidFill>
                  <a:schemeClr val="accent1">
                    <a:lumMod val="50000"/>
                  </a:schemeClr>
                </a:solidFill>
              </a:endParaRPr>
            </a:p>
          </p:txBody>
        </p:sp>
      </p:grpSp>
      <p:grpSp>
        <p:nvGrpSpPr>
          <p:cNvPr id="7" name="Group 6">
            <a:extLst>
              <a:ext uri="{FF2B5EF4-FFF2-40B4-BE49-F238E27FC236}">
                <a16:creationId xmlns:a16="http://schemas.microsoft.com/office/drawing/2014/main" id="{8FC36B93-38BE-4CB8-A058-7109CB069D6C}"/>
              </a:ext>
            </a:extLst>
          </p:cNvPr>
          <p:cNvGrpSpPr/>
          <p:nvPr/>
        </p:nvGrpSpPr>
        <p:grpSpPr>
          <a:xfrm>
            <a:off x="7436508" y="3152336"/>
            <a:ext cx="3573625" cy="3668102"/>
            <a:chOff x="7436508" y="3152336"/>
            <a:chExt cx="3573625" cy="3668102"/>
          </a:xfrm>
        </p:grpSpPr>
        <p:pic>
          <p:nvPicPr>
            <p:cNvPr id="6" name="Picture 5">
              <a:extLst>
                <a:ext uri="{FF2B5EF4-FFF2-40B4-BE49-F238E27FC236}">
                  <a16:creationId xmlns:a16="http://schemas.microsoft.com/office/drawing/2014/main" id="{64B72955-594B-4F23-8266-E2A33DC0E3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1468" y="3152336"/>
              <a:ext cx="2023705" cy="3346702"/>
            </a:xfrm>
            <a:prstGeom prst="rect">
              <a:avLst/>
            </a:prstGeom>
          </p:spPr>
        </p:pic>
        <p:sp>
          <p:nvSpPr>
            <p:cNvPr id="18" name="TextBox 17">
              <a:extLst>
                <a:ext uri="{FF2B5EF4-FFF2-40B4-BE49-F238E27FC236}">
                  <a16:creationId xmlns:a16="http://schemas.microsoft.com/office/drawing/2014/main" id="{8F89D6CF-033C-4498-B9D0-1E7E36093784}"/>
                </a:ext>
              </a:extLst>
            </p:cNvPr>
            <p:cNvSpPr txBox="1"/>
            <p:nvPr/>
          </p:nvSpPr>
          <p:spPr>
            <a:xfrm>
              <a:off x="7436508" y="6512661"/>
              <a:ext cx="3573625" cy="307777"/>
            </a:xfrm>
            <a:prstGeom prst="rect">
              <a:avLst/>
            </a:prstGeom>
            <a:noFill/>
          </p:spPr>
          <p:txBody>
            <a:bodyPr wrap="square" rtlCol="0">
              <a:spAutoFit/>
            </a:bodyPr>
            <a:lstStyle/>
            <a:p>
              <a:pPr algn="ctr"/>
              <a:r>
                <a:rPr lang="hr-HR" sz="1400" dirty="0">
                  <a:solidFill>
                    <a:schemeClr val="accent1">
                      <a:lumMod val="50000"/>
                    </a:schemeClr>
                  </a:solidFill>
                </a:rPr>
                <a:t>Egipat, bronca, 1500 – 1200 godina pr. n. e.</a:t>
              </a:r>
              <a:endParaRPr lang="en-US" sz="1400" dirty="0">
                <a:solidFill>
                  <a:schemeClr val="accent1">
                    <a:lumMod val="50000"/>
                  </a:schemeClr>
                </a:solidFill>
              </a:endParaRPr>
            </a:p>
          </p:txBody>
        </p:sp>
      </p:grpSp>
      <p:grpSp>
        <p:nvGrpSpPr>
          <p:cNvPr id="3" name="Group 2">
            <a:extLst>
              <a:ext uri="{FF2B5EF4-FFF2-40B4-BE49-F238E27FC236}">
                <a16:creationId xmlns:a16="http://schemas.microsoft.com/office/drawing/2014/main" id="{55CE6B80-DAB5-4883-A9E0-B971AC49B8EB}"/>
              </a:ext>
            </a:extLst>
          </p:cNvPr>
          <p:cNvGrpSpPr/>
          <p:nvPr/>
        </p:nvGrpSpPr>
        <p:grpSpPr>
          <a:xfrm>
            <a:off x="4753175" y="1765029"/>
            <a:ext cx="3573625" cy="2689738"/>
            <a:chOff x="4753175" y="1765029"/>
            <a:chExt cx="3573625" cy="2689738"/>
          </a:xfrm>
        </p:grpSpPr>
        <p:pic>
          <p:nvPicPr>
            <p:cNvPr id="11" name="Picture 10">
              <a:extLst>
                <a:ext uri="{FF2B5EF4-FFF2-40B4-BE49-F238E27FC236}">
                  <a16:creationId xmlns:a16="http://schemas.microsoft.com/office/drawing/2014/main" id="{746FA838-569D-4ABE-AD8B-B3FA3B935E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3897" y="1765029"/>
              <a:ext cx="2472180" cy="2379473"/>
            </a:xfrm>
            <a:prstGeom prst="rect">
              <a:avLst/>
            </a:prstGeom>
          </p:spPr>
        </p:pic>
        <p:sp>
          <p:nvSpPr>
            <p:cNvPr id="19" name="TextBox 18">
              <a:extLst>
                <a:ext uri="{FF2B5EF4-FFF2-40B4-BE49-F238E27FC236}">
                  <a16:creationId xmlns:a16="http://schemas.microsoft.com/office/drawing/2014/main" id="{87F604C4-53F8-4CA0-87FE-996EB5AF6C91}"/>
                </a:ext>
              </a:extLst>
            </p:cNvPr>
            <p:cNvSpPr txBox="1"/>
            <p:nvPr/>
          </p:nvSpPr>
          <p:spPr>
            <a:xfrm>
              <a:off x="4753175" y="4146990"/>
              <a:ext cx="3573625" cy="307777"/>
            </a:xfrm>
            <a:prstGeom prst="rect">
              <a:avLst/>
            </a:prstGeom>
            <a:noFill/>
          </p:spPr>
          <p:txBody>
            <a:bodyPr wrap="square" rtlCol="0">
              <a:spAutoFit/>
            </a:bodyPr>
            <a:lstStyle/>
            <a:p>
              <a:pPr algn="ctr"/>
              <a:r>
                <a:rPr lang="hr-HR" sz="1400" dirty="0">
                  <a:solidFill>
                    <a:schemeClr val="accent1">
                      <a:lumMod val="50000"/>
                    </a:schemeClr>
                  </a:solidFill>
                </a:rPr>
                <a:t>Španjolska, bakar, 1800 godina pr. n. e.</a:t>
              </a:r>
              <a:endParaRPr lang="en-US" sz="1400" dirty="0">
                <a:solidFill>
                  <a:schemeClr val="accent1">
                    <a:lumMod val="50000"/>
                  </a:schemeClr>
                </a:solidFill>
              </a:endParaRPr>
            </a:p>
          </p:txBody>
        </p:sp>
      </p:grpSp>
      <p:cxnSp>
        <p:nvCxnSpPr>
          <p:cNvPr id="21" name="Straight Arrow Connector 20">
            <a:extLst>
              <a:ext uri="{FF2B5EF4-FFF2-40B4-BE49-F238E27FC236}">
                <a16:creationId xmlns:a16="http://schemas.microsoft.com/office/drawing/2014/main" id="{348AC110-6644-4280-B40E-547C5D6F3E39}"/>
              </a:ext>
            </a:extLst>
          </p:cNvPr>
          <p:cNvCxnSpPr>
            <a:cxnSpLocks/>
            <a:stCxn id="13" idx="2"/>
            <a:endCxn id="22" idx="0"/>
          </p:cNvCxnSpPr>
          <p:nvPr/>
        </p:nvCxnSpPr>
        <p:spPr>
          <a:xfrm>
            <a:off x="2499436" y="4146990"/>
            <a:ext cx="0" cy="58967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9EE899-02B4-4269-9C15-9F770609B07D}"/>
              </a:ext>
            </a:extLst>
          </p:cNvPr>
          <p:cNvSpPr txBox="1"/>
          <p:nvPr/>
        </p:nvSpPr>
        <p:spPr>
          <a:xfrm>
            <a:off x="1641027" y="4736665"/>
            <a:ext cx="1716817" cy="1200329"/>
          </a:xfrm>
          <a:prstGeom prst="rect">
            <a:avLst/>
          </a:prstGeom>
          <a:noFill/>
        </p:spPr>
        <p:txBody>
          <a:bodyPr wrap="square" rtlCol="0">
            <a:spAutoFit/>
          </a:bodyPr>
          <a:lstStyle/>
          <a:p>
            <a:pPr algn="ctr"/>
            <a:r>
              <a:rPr lang="hr-HR" dirty="0">
                <a:solidFill>
                  <a:schemeClr val="accent1">
                    <a:lumMod val="50000"/>
                  </a:schemeClr>
                </a:solidFill>
              </a:rPr>
              <a:t>Razvoj metoda prevlačenja i priprave tankih filmova</a:t>
            </a:r>
            <a:endParaRPr lang="en-US" dirty="0">
              <a:solidFill>
                <a:schemeClr val="accent1">
                  <a:lumMod val="50000"/>
                </a:schemeClr>
              </a:solidFill>
            </a:endParaRPr>
          </a:p>
        </p:txBody>
      </p:sp>
      <p:sp>
        <p:nvSpPr>
          <p:cNvPr id="26" name="Slide Number Placeholder 25">
            <a:extLst>
              <a:ext uri="{FF2B5EF4-FFF2-40B4-BE49-F238E27FC236}">
                <a16:creationId xmlns:a16="http://schemas.microsoft.com/office/drawing/2014/main" id="{D3F05B5A-C77A-4FD8-9DF2-4264E5E0F813}"/>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2</a:t>
            </a:fld>
            <a:endParaRPr lang="en-US" dirty="0">
              <a:solidFill>
                <a:schemeClr val="accent1">
                  <a:lumMod val="50000"/>
                </a:schemeClr>
              </a:solidFill>
            </a:endParaRPr>
          </a:p>
        </p:txBody>
      </p:sp>
    </p:spTree>
    <p:extLst>
      <p:ext uri="{BB962C8B-B14F-4D97-AF65-F5344CB8AC3E}">
        <p14:creationId xmlns:p14="http://schemas.microsoft.com/office/powerpoint/2010/main" val="250695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940059" y="789474"/>
            <a:ext cx="10311882" cy="838425"/>
          </a:xfrm>
        </p:spPr>
        <p:txBody>
          <a:bodyPr>
            <a:normAutofit/>
          </a:bodyPr>
          <a:lstStyle/>
          <a:p>
            <a:pPr algn="ctr"/>
            <a:r>
              <a:rPr lang="hr-HR" sz="3600" dirty="0">
                <a:solidFill>
                  <a:schemeClr val="accent1">
                    <a:lumMod val="50000"/>
                  </a:schemeClr>
                </a:solidFill>
              </a:rPr>
              <a:t>Metode priprave prevlaka i tankih filmova</a:t>
            </a:r>
            <a:endParaRPr lang="en-US" sz="3600" dirty="0">
              <a:solidFill>
                <a:schemeClr val="accent1">
                  <a:lumMod val="50000"/>
                </a:schemeClr>
              </a:solidFill>
            </a:endParaRPr>
          </a:p>
        </p:txBody>
      </p:sp>
      <p:sp>
        <p:nvSpPr>
          <p:cNvPr id="4" name="Slide Number Placeholder 3">
            <a:extLst>
              <a:ext uri="{FF2B5EF4-FFF2-40B4-BE49-F238E27FC236}">
                <a16:creationId xmlns:a16="http://schemas.microsoft.com/office/drawing/2014/main" id="{F93C8565-7C55-4285-8786-6FBB3ACE0213}"/>
              </a:ext>
            </a:extLst>
          </p:cNvPr>
          <p:cNvSpPr>
            <a:spLocks noGrp="1"/>
          </p:cNvSpPr>
          <p:nvPr>
            <p:ph type="sldNum" sz="quarter" idx="12"/>
          </p:nvPr>
        </p:nvSpPr>
        <p:spPr>
          <a:xfrm>
            <a:off x="8267700" y="6356350"/>
            <a:ext cx="2743200" cy="365125"/>
          </a:xfrm>
        </p:spPr>
        <p:txBody>
          <a:bodyPr/>
          <a:lstStyle/>
          <a:p>
            <a:fld id="{44CA1ECF-6B83-4F3F-B71B-4AC761DF7DD1}" type="slidenum">
              <a:rPr lang="en-US" smtClean="0">
                <a:solidFill>
                  <a:schemeClr val="accent1">
                    <a:lumMod val="50000"/>
                  </a:schemeClr>
                </a:solidFill>
              </a:rPr>
              <a:t>3</a:t>
            </a:fld>
            <a:endParaRPr lang="en-US" dirty="0">
              <a:solidFill>
                <a:schemeClr val="accent1">
                  <a:lumMod val="50000"/>
                </a:schemeClr>
              </a:solidFill>
            </a:endParaRPr>
          </a:p>
        </p:txBody>
      </p:sp>
      <p:cxnSp>
        <p:nvCxnSpPr>
          <p:cNvPr id="6" name="Straight Arrow Connector 5">
            <a:extLst>
              <a:ext uri="{FF2B5EF4-FFF2-40B4-BE49-F238E27FC236}">
                <a16:creationId xmlns:a16="http://schemas.microsoft.com/office/drawing/2014/main" id="{8D7BBB1D-92C0-463A-905B-B9AAF5C68C2E}"/>
              </a:ext>
            </a:extLst>
          </p:cNvPr>
          <p:cNvCxnSpPr>
            <a:cxnSpLocks/>
            <a:stCxn id="2" idx="2"/>
            <a:endCxn id="10" idx="0"/>
          </p:cNvCxnSpPr>
          <p:nvPr/>
        </p:nvCxnSpPr>
        <p:spPr>
          <a:xfrm flipH="1">
            <a:off x="2974133" y="1627899"/>
            <a:ext cx="3121867" cy="134370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BB05E0-8F16-4578-824A-B41C45B7E7AB}"/>
              </a:ext>
            </a:extLst>
          </p:cNvPr>
          <p:cNvCxnSpPr>
            <a:cxnSpLocks/>
            <a:stCxn id="2" idx="2"/>
            <a:endCxn id="11" idx="0"/>
          </p:cNvCxnSpPr>
          <p:nvPr/>
        </p:nvCxnSpPr>
        <p:spPr>
          <a:xfrm>
            <a:off x="6096000" y="1627899"/>
            <a:ext cx="3223727" cy="134370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59A1873-658E-48C5-894F-01080D511007}"/>
              </a:ext>
            </a:extLst>
          </p:cNvPr>
          <p:cNvSpPr txBox="1"/>
          <p:nvPr/>
        </p:nvSpPr>
        <p:spPr>
          <a:xfrm>
            <a:off x="940059" y="2971605"/>
            <a:ext cx="4068147" cy="461665"/>
          </a:xfrm>
          <a:prstGeom prst="rect">
            <a:avLst/>
          </a:prstGeom>
          <a:noFill/>
        </p:spPr>
        <p:txBody>
          <a:bodyPr wrap="square" rtlCol="0">
            <a:spAutoFit/>
          </a:bodyPr>
          <a:lstStyle/>
          <a:p>
            <a:pPr algn="ctr"/>
            <a:r>
              <a:rPr lang="hr-HR" sz="2400" dirty="0">
                <a:solidFill>
                  <a:schemeClr val="accent1">
                    <a:lumMod val="50000"/>
                  </a:schemeClr>
                </a:solidFill>
              </a:rPr>
              <a:t>Fizikalne metode priprave</a:t>
            </a:r>
            <a:endParaRPr lang="en-US" sz="2400" dirty="0">
              <a:solidFill>
                <a:schemeClr val="accent1">
                  <a:lumMod val="50000"/>
                </a:schemeClr>
              </a:solidFill>
            </a:endParaRPr>
          </a:p>
        </p:txBody>
      </p:sp>
      <p:sp>
        <p:nvSpPr>
          <p:cNvPr id="11" name="TextBox 10">
            <a:extLst>
              <a:ext uri="{FF2B5EF4-FFF2-40B4-BE49-F238E27FC236}">
                <a16:creationId xmlns:a16="http://schemas.microsoft.com/office/drawing/2014/main" id="{9DFD4903-091E-4B2D-807B-C4DD6D80B22E}"/>
              </a:ext>
            </a:extLst>
          </p:cNvPr>
          <p:cNvSpPr txBox="1"/>
          <p:nvPr/>
        </p:nvSpPr>
        <p:spPr>
          <a:xfrm>
            <a:off x="7285653" y="2971605"/>
            <a:ext cx="4068147" cy="461665"/>
          </a:xfrm>
          <a:prstGeom prst="rect">
            <a:avLst/>
          </a:prstGeom>
          <a:noFill/>
        </p:spPr>
        <p:txBody>
          <a:bodyPr wrap="square" rtlCol="0">
            <a:spAutoFit/>
          </a:bodyPr>
          <a:lstStyle/>
          <a:p>
            <a:pPr algn="ctr"/>
            <a:r>
              <a:rPr lang="hr-HR" sz="2400" dirty="0">
                <a:solidFill>
                  <a:schemeClr val="accent1">
                    <a:lumMod val="50000"/>
                  </a:schemeClr>
                </a:solidFill>
              </a:rPr>
              <a:t>Kemijske metode priprave</a:t>
            </a:r>
            <a:endParaRPr lang="en-US" sz="2400" dirty="0">
              <a:solidFill>
                <a:schemeClr val="accent1">
                  <a:lumMod val="50000"/>
                </a:schemeClr>
              </a:solidFill>
            </a:endParaRPr>
          </a:p>
        </p:txBody>
      </p:sp>
      <p:sp>
        <p:nvSpPr>
          <p:cNvPr id="18" name="TextBox 17">
            <a:extLst>
              <a:ext uri="{FF2B5EF4-FFF2-40B4-BE49-F238E27FC236}">
                <a16:creationId xmlns:a16="http://schemas.microsoft.com/office/drawing/2014/main" id="{DEEC03B6-C3F4-4487-AE9D-024E9B9A4AD0}"/>
              </a:ext>
            </a:extLst>
          </p:cNvPr>
          <p:cNvSpPr txBox="1"/>
          <p:nvPr/>
        </p:nvSpPr>
        <p:spPr>
          <a:xfrm>
            <a:off x="473722" y="3643610"/>
            <a:ext cx="5000820" cy="2308324"/>
          </a:xfrm>
          <a:prstGeom prst="rect">
            <a:avLst/>
          </a:prstGeom>
          <a:noFill/>
        </p:spPr>
        <p:txBody>
          <a:bodyPr wrap="square" rtlCol="0">
            <a:spAutoFit/>
          </a:bodyPr>
          <a:lstStyle/>
          <a:p>
            <a:pPr marL="285750" indent="-285750">
              <a:buFont typeface="Arial" panose="020B0604020202020204" pitchFamily="34" charset="0"/>
              <a:buChar char="•"/>
            </a:pPr>
            <a:r>
              <a:rPr lang="hr-HR" dirty="0">
                <a:solidFill>
                  <a:schemeClr val="accent1">
                    <a:lumMod val="75000"/>
                  </a:schemeClr>
                </a:solidFill>
              </a:rPr>
              <a:t>Priprava uranjanjem</a:t>
            </a:r>
          </a:p>
          <a:p>
            <a:pPr marL="285750" indent="-285750">
              <a:buFont typeface="Arial" panose="020B0604020202020204" pitchFamily="34" charset="0"/>
              <a:buChar char="•"/>
            </a:pPr>
            <a:r>
              <a:rPr lang="hr-HR" dirty="0">
                <a:solidFill>
                  <a:schemeClr val="accent1">
                    <a:lumMod val="75000"/>
                  </a:schemeClr>
                </a:solidFill>
              </a:rPr>
              <a:t>Metoda nanošenja na rotirajuću podlogu</a:t>
            </a:r>
          </a:p>
          <a:p>
            <a:pPr marL="285750" indent="-285750">
              <a:buFont typeface="Arial" panose="020B0604020202020204" pitchFamily="34" charset="0"/>
              <a:buChar char="•"/>
            </a:pPr>
            <a:r>
              <a:rPr lang="hr-HR" dirty="0">
                <a:solidFill>
                  <a:schemeClr val="accent1">
                    <a:lumMod val="75000"/>
                  </a:schemeClr>
                </a:solidFill>
              </a:rPr>
              <a:t>Priprava kotrljanjem valjaka</a:t>
            </a:r>
          </a:p>
          <a:p>
            <a:pPr marL="285750" indent="-285750">
              <a:buFont typeface="Arial" panose="020B0604020202020204" pitchFamily="34" charset="0"/>
              <a:buChar char="•"/>
            </a:pPr>
            <a:r>
              <a:rPr lang="hr-HR" dirty="0">
                <a:solidFill>
                  <a:schemeClr val="accent1">
                    <a:lumMod val="75000"/>
                  </a:schemeClr>
                </a:solidFill>
              </a:rPr>
              <a:t>Metoda priprave </a:t>
            </a:r>
            <a:r>
              <a:rPr lang="hr-HR" dirty="0" err="1">
                <a:solidFill>
                  <a:schemeClr val="accent1">
                    <a:lumMod val="75000"/>
                  </a:schemeClr>
                </a:solidFill>
              </a:rPr>
              <a:t>sprejanjem</a:t>
            </a:r>
            <a:endParaRPr lang="hr-HR" dirty="0">
              <a:solidFill>
                <a:schemeClr val="accent1">
                  <a:lumMod val="75000"/>
                </a:schemeClr>
              </a:solidFill>
            </a:endParaRPr>
          </a:p>
          <a:p>
            <a:pPr marL="285750" indent="-285750">
              <a:buFont typeface="Arial" panose="020B0604020202020204" pitchFamily="34" charset="0"/>
              <a:buChar char="•"/>
            </a:pPr>
            <a:r>
              <a:rPr lang="hr-HR" dirty="0">
                <a:solidFill>
                  <a:schemeClr val="accent1">
                    <a:lumMod val="75000"/>
                  </a:schemeClr>
                </a:solidFill>
              </a:rPr>
              <a:t>Metoda priprave pomoću oštrice</a:t>
            </a:r>
          </a:p>
          <a:p>
            <a:pPr marL="285750" indent="-285750">
              <a:buFont typeface="Arial" panose="020B0604020202020204" pitchFamily="34" charset="0"/>
              <a:buChar char="•"/>
            </a:pPr>
            <a:r>
              <a:rPr lang="hr-HR" dirty="0">
                <a:solidFill>
                  <a:schemeClr val="accent1">
                    <a:lumMod val="75000"/>
                  </a:schemeClr>
                </a:solidFill>
              </a:rPr>
              <a:t>Sloj po sloj metoda</a:t>
            </a:r>
          </a:p>
          <a:p>
            <a:pPr marL="285750" indent="-285750">
              <a:buFont typeface="Arial" panose="020B0604020202020204" pitchFamily="34" charset="0"/>
              <a:buChar char="•"/>
            </a:pPr>
            <a:r>
              <a:rPr lang="hr-HR" dirty="0">
                <a:solidFill>
                  <a:schemeClr val="accent1">
                    <a:lumMod val="75000"/>
                  </a:schemeClr>
                </a:solidFill>
              </a:rPr>
              <a:t>Fizikalno nanošenje iz pare</a:t>
            </a:r>
          </a:p>
          <a:p>
            <a:pPr marL="285750" indent="-285750">
              <a:buFont typeface="Arial" panose="020B0604020202020204" pitchFamily="34" charset="0"/>
              <a:buChar char="•"/>
            </a:pPr>
            <a:endParaRPr lang="en-US" dirty="0">
              <a:solidFill>
                <a:schemeClr val="accent1">
                  <a:lumMod val="75000"/>
                </a:schemeClr>
              </a:solidFill>
            </a:endParaRPr>
          </a:p>
        </p:txBody>
      </p:sp>
      <p:sp>
        <p:nvSpPr>
          <p:cNvPr id="19" name="TextBox 18">
            <a:extLst>
              <a:ext uri="{FF2B5EF4-FFF2-40B4-BE49-F238E27FC236}">
                <a16:creationId xmlns:a16="http://schemas.microsoft.com/office/drawing/2014/main" id="{D253DCAF-D8C7-4B50-BBBD-F7354BD6B74A}"/>
              </a:ext>
            </a:extLst>
          </p:cNvPr>
          <p:cNvSpPr txBox="1"/>
          <p:nvPr/>
        </p:nvSpPr>
        <p:spPr>
          <a:xfrm>
            <a:off x="6819316" y="3643610"/>
            <a:ext cx="5000820" cy="923330"/>
          </a:xfrm>
          <a:prstGeom prst="rect">
            <a:avLst/>
          </a:prstGeom>
          <a:noFill/>
        </p:spPr>
        <p:txBody>
          <a:bodyPr wrap="square" rtlCol="0">
            <a:spAutoFit/>
          </a:bodyPr>
          <a:lstStyle/>
          <a:p>
            <a:pPr marL="285750" indent="-285750">
              <a:buFont typeface="Arial" panose="020B0604020202020204" pitchFamily="34" charset="0"/>
              <a:buChar char="•"/>
            </a:pPr>
            <a:r>
              <a:rPr lang="hr-HR" dirty="0">
                <a:solidFill>
                  <a:schemeClr val="accent1">
                    <a:lumMod val="75000"/>
                  </a:schemeClr>
                </a:solidFill>
              </a:rPr>
              <a:t>Kemijsko nanošenje iz pare</a:t>
            </a:r>
          </a:p>
          <a:p>
            <a:pPr marL="285750" indent="-285750">
              <a:buFont typeface="Arial" panose="020B0604020202020204" pitchFamily="34" charset="0"/>
              <a:buChar char="•"/>
            </a:pPr>
            <a:r>
              <a:rPr lang="hr-HR" dirty="0">
                <a:solidFill>
                  <a:schemeClr val="accent1">
                    <a:lumMod val="75000"/>
                  </a:schemeClr>
                </a:solidFill>
              </a:rPr>
              <a:t>Sol-gel metoda</a:t>
            </a:r>
          </a:p>
          <a:p>
            <a:pPr marL="285750" indent="-285750">
              <a:buFont typeface="Arial" panose="020B0604020202020204" pitchFamily="34" charset="0"/>
              <a:buChar char="•"/>
            </a:pPr>
            <a:r>
              <a:rPr lang="hr-HR" dirty="0">
                <a:solidFill>
                  <a:schemeClr val="accent1">
                    <a:lumMod val="75000"/>
                  </a:schemeClr>
                </a:solidFill>
              </a:rPr>
              <a:t>Sprej </a:t>
            </a:r>
            <a:r>
              <a:rPr lang="hr-HR" dirty="0" err="1">
                <a:solidFill>
                  <a:schemeClr val="accent1">
                    <a:lumMod val="75000"/>
                  </a:schemeClr>
                </a:solidFill>
              </a:rPr>
              <a:t>piroliza</a:t>
            </a:r>
            <a:endParaRPr lang="en-US" dirty="0">
              <a:solidFill>
                <a:schemeClr val="accent1">
                  <a:lumMod val="75000"/>
                </a:schemeClr>
              </a:solidFill>
            </a:endParaRPr>
          </a:p>
        </p:txBody>
      </p:sp>
      <p:sp>
        <p:nvSpPr>
          <p:cNvPr id="3" name="Rectangle 2">
            <a:extLst>
              <a:ext uri="{FF2B5EF4-FFF2-40B4-BE49-F238E27FC236}">
                <a16:creationId xmlns:a16="http://schemas.microsoft.com/office/drawing/2014/main" id="{0C11F44C-BAC5-4820-AB96-ABCB63C8912D}"/>
              </a:ext>
            </a:extLst>
          </p:cNvPr>
          <p:cNvSpPr/>
          <p:nvPr/>
        </p:nvSpPr>
        <p:spPr>
          <a:xfrm>
            <a:off x="0" y="6593443"/>
            <a:ext cx="2457724" cy="261610"/>
          </a:xfrm>
          <a:prstGeom prst="rect">
            <a:avLst/>
          </a:prstGeom>
        </p:spPr>
        <p:txBody>
          <a:bodyPr wrap="non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(2022) 1115. </a:t>
            </a:r>
            <a:endParaRPr lang="en-US" sz="1100" dirty="0">
              <a:solidFill>
                <a:schemeClr val="accent1">
                  <a:lumMod val="50000"/>
                </a:schemeClr>
              </a:solidFill>
            </a:endParaRPr>
          </a:p>
        </p:txBody>
      </p:sp>
      <p:sp>
        <p:nvSpPr>
          <p:cNvPr id="12" name="Oval 11">
            <a:extLst>
              <a:ext uri="{FF2B5EF4-FFF2-40B4-BE49-F238E27FC236}">
                <a16:creationId xmlns:a16="http://schemas.microsoft.com/office/drawing/2014/main" id="{0FE8BCF3-70B4-4792-BFD7-EB3229346665}"/>
              </a:ext>
            </a:extLst>
          </p:cNvPr>
          <p:cNvSpPr/>
          <p:nvPr/>
        </p:nvSpPr>
        <p:spPr>
          <a:xfrm>
            <a:off x="-662559" y="-443565"/>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250639E-C99F-45AE-8686-D03ED5154247}"/>
              </a:ext>
            </a:extLst>
          </p:cNvPr>
          <p:cNvSpPr/>
          <p:nvPr/>
        </p:nvSpPr>
        <p:spPr>
          <a:xfrm>
            <a:off x="11054559" y="5538774"/>
            <a:ext cx="1800000" cy="18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471EAE0-6528-47FF-A3D4-0387A55E81BE}"/>
              </a:ext>
            </a:extLst>
          </p:cNvPr>
          <p:cNvSpPr/>
          <p:nvPr/>
        </p:nvSpPr>
        <p:spPr>
          <a:xfrm>
            <a:off x="237441" y="1494791"/>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038218-78C4-458D-8FBF-49E0BDE04A18}"/>
              </a:ext>
            </a:extLst>
          </p:cNvPr>
          <p:cNvSpPr/>
          <p:nvPr/>
        </p:nvSpPr>
        <p:spPr>
          <a:xfrm>
            <a:off x="1275666" y="156719"/>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718CF8-4AF9-47D1-A37F-F9BAE22DE67A}"/>
              </a:ext>
            </a:extLst>
          </p:cNvPr>
          <p:cNvSpPr/>
          <p:nvPr/>
        </p:nvSpPr>
        <p:spPr>
          <a:xfrm>
            <a:off x="10975289" y="5319507"/>
            <a:ext cx="360000" cy="36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4BE67C9-C242-42E0-9A94-3AAE97D81A17}"/>
              </a:ext>
            </a:extLst>
          </p:cNvPr>
          <p:cNvSpPr/>
          <p:nvPr/>
        </p:nvSpPr>
        <p:spPr>
          <a:xfrm>
            <a:off x="10163255" y="5709512"/>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7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Metoda priprave uranjanjem</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C0A96668-2BDB-460B-B183-D08E23DF4461}"/>
              </a:ext>
            </a:extLst>
          </p:cNvPr>
          <p:cNvSpPr>
            <a:spLocks noGrp="1"/>
          </p:cNvSpPr>
          <p:nvPr>
            <p:ph type="sldNum" sz="quarter" idx="12"/>
          </p:nvPr>
        </p:nvSpPr>
        <p:spPr>
          <a:xfrm>
            <a:off x="8610600" y="6356350"/>
            <a:ext cx="2743200" cy="365125"/>
          </a:xfrm>
        </p:spPr>
        <p:txBody>
          <a:bodyPr/>
          <a:lstStyle/>
          <a:p>
            <a:fld id="{44CA1ECF-6B83-4F3F-B71B-4AC761DF7DD1}" type="slidenum">
              <a:rPr lang="en-US" smtClean="0">
                <a:solidFill>
                  <a:schemeClr val="accent1">
                    <a:lumMod val="50000"/>
                  </a:schemeClr>
                </a:solidFill>
              </a:rPr>
              <a:t>4</a:t>
            </a:fld>
            <a:endParaRPr lang="en-US" dirty="0">
              <a:solidFill>
                <a:schemeClr val="accent1">
                  <a:lumMod val="50000"/>
                </a:schemeClr>
              </a:solidFill>
            </a:endParaRPr>
          </a:p>
        </p:txBody>
      </p:sp>
      <p:pic>
        <p:nvPicPr>
          <p:cNvPr id="6" name="Picture 5" descr="A picture containing dark&#10;&#10;Description automatically generated">
            <a:extLst>
              <a:ext uri="{FF2B5EF4-FFF2-40B4-BE49-F238E27FC236}">
                <a16:creationId xmlns:a16="http://schemas.microsoft.com/office/drawing/2014/main" id="{A184CAB2-CA16-4ACE-99E3-2A9342E611C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4654"/>
          <a:stretch/>
        </p:blipFill>
        <p:spPr>
          <a:xfrm>
            <a:off x="2954129" y="2403857"/>
            <a:ext cx="568006" cy="1710379"/>
          </a:xfrm>
          <a:prstGeom prst="rect">
            <a:avLst/>
          </a:prstGeom>
        </p:spPr>
      </p:pic>
      <p:sp>
        <p:nvSpPr>
          <p:cNvPr id="9" name="Arrow: Right 8">
            <a:extLst>
              <a:ext uri="{FF2B5EF4-FFF2-40B4-BE49-F238E27FC236}">
                <a16:creationId xmlns:a16="http://schemas.microsoft.com/office/drawing/2014/main" id="{F3252AA6-1290-4133-88A3-F4E09D1AC697}"/>
              </a:ext>
            </a:extLst>
          </p:cNvPr>
          <p:cNvSpPr/>
          <p:nvPr/>
        </p:nvSpPr>
        <p:spPr>
          <a:xfrm>
            <a:off x="4198774" y="5085768"/>
            <a:ext cx="1136277" cy="309282"/>
          </a:xfrm>
          <a:prstGeom prst="rightArrow">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132CC8C-640A-43CB-B39E-D6D81EC25C02}"/>
              </a:ext>
            </a:extLst>
          </p:cNvPr>
          <p:cNvSpPr/>
          <p:nvPr/>
        </p:nvSpPr>
        <p:spPr>
          <a:xfrm>
            <a:off x="7226992" y="5085768"/>
            <a:ext cx="1136277" cy="309282"/>
          </a:xfrm>
          <a:prstGeom prst="rightArrow">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65C701-06D3-4CBC-BD04-DAE9076A7C5A}"/>
              </a:ext>
            </a:extLst>
          </p:cNvPr>
          <p:cNvSpPr txBox="1"/>
          <p:nvPr/>
        </p:nvSpPr>
        <p:spPr>
          <a:xfrm>
            <a:off x="1036771" y="5017528"/>
            <a:ext cx="1468577" cy="369332"/>
          </a:xfrm>
          <a:prstGeom prst="rect">
            <a:avLst/>
          </a:prstGeom>
          <a:noFill/>
        </p:spPr>
        <p:txBody>
          <a:bodyPr wrap="square" rtlCol="0">
            <a:spAutoFit/>
          </a:bodyPr>
          <a:lstStyle/>
          <a:p>
            <a:pPr algn="ctr"/>
            <a:r>
              <a:rPr lang="hr-HR" b="1" dirty="0">
                <a:solidFill>
                  <a:schemeClr val="accent1">
                    <a:lumMod val="50000"/>
                  </a:schemeClr>
                </a:solidFill>
              </a:rPr>
              <a:t>Uranjanje</a:t>
            </a:r>
            <a:endParaRPr lang="en-US" b="1" dirty="0">
              <a:solidFill>
                <a:schemeClr val="accent1">
                  <a:lumMod val="50000"/>
                </a:schemeClr>
              </a:solidFill>
            </a:endParaRPr>
          </a:p>
        </p:txBody>
      </p:sp>
      <p:sp>
        <p:nvSpPr>
          <p:cNvPr id="12" name="TextBox 11">
            <a:extLst>
              <a:ext uri="{FF2B5EF4-FFF2-40B4-BE49-F238E27FC236}">
                <a16:creationId xmlns:a16="http://schemas.microsoft.com/office/drawing/2014/main" id="{C9DD5EB2-B060-4282-ABCE-7EBEB27FE603}"/>
              </a:ext>
            </a:extLst>
          </p:cNvPr>
          <p:cNvSpPr txBox="1"/>
          <p:nvPr/>
        </p:nvSpPr>
        <p:spPr>
          <a:xfrm>
            <a:off x="4032624" y="4708398"/>
            <a:ext cx="1468577" cy="369332"/>
          </a:xfrm>
          <a:prstGeom prst="rect">
            <a:avLst/>
          </a:prstGeom>
          <a:noFill/>
        </p:spPr>
        <p:txBody>
          <a:bodyPr wrap="square" rtlCol="0">
            <a:spAutoFit/>
          </a:bodyPr>
          <a:lstStyle/>
          <a:p>
            <a:pPr algn="ctr"/>
            <a:r>
              <a:rPr lang="hr-HR" b="1" dirty="0">
                <a:solidFill>
                  <a:schemeClr val="accent1">
                    <a:lumMod val="50000"/>
                  </a:schemeClr>
                </a:solidFill>
              </a:rPr>
              <a:t>Nanošenje</a:t>
            </a:r>
            <a:endParaRPr lang="en-US" b="1" dirty="0">
              <a:solidFill>
                <a:schemeClr val="accent1">
                  <a:lumMod val="50000"/>
                </a:schemeClr>
              </a:solidFill>
            </a:endParaRPr>
          </a:p>
        </p:txBody>
      </p:sp>
      <p:sp>
        <p:nvSpPr>
          <p:cNvPr id="13" name="TextBox 12">
            <a:extLst>
              <a:ext uri="{FF2B5EF4-FFF2-40B4-BE49-F238E27FC236}">
                <a16:creationId xmlns:a16="http://schemas.microsoft.com/office/drawing/2014/main" id="{792D8734-25CF-4263-AE62-512FC9727F87}"/>
              </a:ext>
            </a:extLst>
          </p:cNvPr>
          <p:cNvSpPr txBox="1"/>
          <p:nvPr/>
        </p:nvSpPr>
        <p:spPr>
          <a:xfrm>
            <a:off x="8209201" y="6111064"/>
            <a:ext cx="2304958" cy="369332"/>
          </a:xfrm>
          <a:prstGeom prst="rect">
            <a:avLst/>
          </a:prstGeom>
          <a:noFill/>
        </p:spPr>
        <p:txBody>
          <a:bodyPr wrap="square" rtlCol="0">
            <a:spAutoFit/>
          </a:bodyPr>
          <a:lstStyle/>
          <a:p>
            <a:pPr algn="ctr"/>
            <a:r>
              <a:rPr lang="hr-HR" b="1" dirty="0">
                <a:solidFill>
                  <a:schemeClr val="accent1">
                    <a:lumMod val="50000"/>
                  </a:schemeClr>
                </a:solidFill>
              </a:rPr>
              <a:t>Isparavanje otapala</a:t>
            </a:r>
            <a:endParaRPr lang="en-US" b="1" dirty="0">
              <a:solidFill>
                <a:schemeClr val="accent1">
                  <a:lumMod val="50000"/>
                </a:schemeClr>
              </a:solidFill>
            </a:endParaRPr>
          </a:p>
        </p:txBody>
      </p:sp>
      <p:cxnSp>
        <p:nvCxnSpPr>
          <p:cNvPr id="14" name="Straight Arrow Connector 13">
            <a:extLst>
              <a:ext uri="{FF2B5EF4-FFF2-40B4-BE49-F238E27FC236}">
                <a16:creationId xmlns:a16="http://schemas.microsoft.com/office/drawing/2014/main" id="{79C14F21-DE1A-44C8-B502-F10C4EF63042}"/>
              </a:ext>
            </a:extLst>
          </p:cNvPr>
          <p:cNvCxnSpPr>
            <a:cxnSpLocks/>
          </p:cNvCxnSpPr>
          <p:nvPr/>
        </p:nvCxnSpPr>
        <p:spPr>
          <a:xfrm>
            <a:off x="2893860" y="3205437"/>
            <a:ext cx="0" cy="950593"/>
          </a:xfrm>
          <a:prstGeom prst="straightConnector1">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C53FBFC-10A6-4464-ACE0-3B1E07D6D2AC}"/>
              </a:ext>
            </a:extLst>
          </p:cNvPr>
          <p:cNvCxnSpPr>
            <a:cxnSpLocks/>
          </p:cNvCxnSpPr>
          <p:nvPr/>
        </p:nvCxnSpPr>
        <p:spPr>
          <a:xfrm flipV="1">
            <a:off x="6644880" y="3205630"/>
            <a:ext cx="0" cy="950400"/>
          </a:xfrm>
          <a:prstGeom prst="straightConnector1">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27572B5-800F-43A7-A1C8-38D203A4AE5B}"/>
              </a:ext>
            </a:extLst>
          </p:cNvPr>
          <p:cNvSpPr txBox="1"/>
          <p:nvPr/>
        </p:nvSpPr>
        <p:spPr>
          <a:xfrm>
            <a:off x="7169842" y="4431399"/>
            <a:ext cx="1250577" cy="646331"/>
          </a:xfrm>
          <a:prstGeom prst="rect">
            <a:avLst/>
          </a:prstGeom>
          <a:noFill/>
        </p:spPr>
        <p:txBody>
          <a:bodyPr wrap="square" rtlCol="0">
            <a:spAutoFit/>
          </a:bodyPr>
          <a:lstStyle/>
          <a:p>
            <a:pPr algn="ctr"/>
            <a:r>
              <a:rPr lang="hr-HR" b="1" dirty="0">
                <a:solidFill>
                  <a:schemeClr val="accent1">
                    <a:lumMod val="50000"/>
                  </a:schemeClr>
                </a:solidFill>
              </a:rPr>
              <a:t>Izranjanje i cijeđenje</a:t>
            </a:r>
            <a:endParaRPr lang="en-US" b="1" dirty="0">
              <a:solidFill>
                <a:schemeClr val="accent1">
                  <a:lumMod val="50000"/>
                </a:schemeClr>
              </a:solidFill>
            </a:endParaRPr>
          </a:p>
        </p:txBody>
      </p:sp>
      <p:grpSp>
        <p:nvGrpSpPr>
          <p:cNvPr id="186" name="Group 185">
            <a:extLst>
              <a:ext uri="{FF2B5EF4-FFF2-40B4-BE49-F238E27FC236}">
                <a16:creationId xmlns:a16="http://schemas.microsoft.com/office/drawing/2014/main" id="{8A577A55-82B8-4C30-97E1-D7358AD556EF}"/>
              </a:ext>
            </a:extLst>
          </p:cNvPr>
          <p:cNvGrpSpPr/>
          <p:nvPr/>
        </p:nvGrpSpPr>
        <p:grpSpPr>
          <a:xfrm>
            <a:off x="5996537" y="3993960"/>
            <a:ext cx="568006" cy="1710379"/>
            <a:chOff x="6053687" y="2841435"/>
            <a:chExt cx="568006" cy="1710379"/>
          </a:xfrm>
        </p:grpSpPr>
        <p:pic>
          <p:nvPicPr>
            <p:cNvPr id="7" name="Picture 6" descr="A picture containing dark&#10;&#10;Description automatically generated">
              <a:extLst>
                <a:ext uri="{FF2B5EF4-FFF2-40B4-BE49-F238E27FC236}">
                  <a16:creationId xmlns:a16="http://schemas.microsoft.com/office/drawing/2014/main" id="{8FD28578-1257-46CD-9E43-53DA452C9CA0}"/>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4654"/>
            <a:stretch/>
          </p:blipFill>
          <p:spPr>
            <a:xfrm>
              <a:off x="6053687" y="2841435"/>
              <a:ext cx="568006" cy="1710379"/>
            </a:xfrm>
            <a:prstGeom prst="rect">
              <a:avLst/>
            </a:prstGeom>
          </p:spPr>
        </p:pic>
        <mc:AlternateContent xmlns:mc="http://schemas.openxmlformats.org/markup-compatibility/2006" xmlns:p14="http://schemas.microsoft.com/office/powerpoint/2010/main">
          <mc:Choice Requires="p14">
            <p:contentPart p14:bwMode="auto" r:id="rId4">
              <p14:nvContentPartPr>
                <p14:cNvPr id="38" name="Ink 37">
                  <a:extLst>
                    <a:ext uri="{FF2B5EF4-FFF2-40B4-BE49-F238E27FC236}">
                      <a16:creationId xmlns:a16="http://schemas.microsoft.com/office/drawing/2014/main" id="{6634F9B9-ED8A-4945-B37B-07C59659EDC9}"/>
                    </a:ext>
                  </a:extLst>
                </p14:cNvPr>
                <p14:cNvContentPartPr/>
                <p14:nvPr/>
              </p14:nvContentPartPr>
              <p14:xfrm>
                <a:off x="6294229" y="4337378"/>
                <a:ext cx="360" cy="360"/>
              </p14:xfrm>
            </p:contentPart>
          </mc:Choice>
          <mc:Fallback xmlns="">
            <p:pic>
              <p:nvPicPr>
                <p:cNvPr id="38" name="Ink 37">
                  <a:extLst>
                    <a:ext uri="{FF2B5EF4-FFF2-40B4-BE49-F238E27FC236}">
                      <a16:creationId xmlns:a16="http://schemas.microsoft.com/office/drawing/2014/main" id="{6634F9B9-ED8A-4945-B37B-07C59659EDC9}"/>
                    </a:ext>
                  </a:extLst>
                </p:cNvPr>
                <p:cNvPicPr/>
                <p:nvPr/>
              </p:nvPicPr>
              <p:blipFill>
                <a:blip r:embed="rId5"/>
                <a:stretch>
                  <a:fillRect/>
                </a:stretch>
              </p:blipFill>
              <p:spPr>
                <a:xfrm>
                  <a:off x="6288109" y="43312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k 38">
                  <a:extLst>
                    <a:ext uri="{FF2B5EF4-FFF2-40B4-BE49-F238E27FC236}">
                      <a16:creationId xmlns:a16="http://schemas.microsoft.com/office/drawing/2014/main" id="{F6C6B787-63F2-425E-99B4-C4D141C48BCC}"/>
                    </a:ext>
                  </a:extLst>
                </p14:cNvPr>
                <p14:cNvContentPartPr/>
                <p14:nvPr/>
              </p14:nvContentPartPr>
              <p14:xfrm>
                <a:off x="6285949" y="4466258"/>
                <a:ext cx="360" cy="360"/>
              </p14:xfrm>
            </p:contentPart>
          </mc:Choice>
          <mc:Fallback xmlns="">
            <p:pic>
              <p:nvPicPr>
                <p:cNvPr id="39" name="Ink 38">
                  <a:extLst>
                    <a:ext uri="{FF2B5EF4-FFF2-40B4-BE49-F238E27FC236}">
                      <a16:creationId xmlns:a16="http://schemas.microsoft.com/office/drawing/2014/main" id="{F6C6B787-63F2-425E-99B4-C4D141C48BCC}"/>
                    </a:ext>
                  </a:extLst>
                </p:cNvPr>
                <p:cNvPicPr/>
                <p:nvPr/>
              </p:nvPicPr>
              <p:blipFill>
                <a:blip r:embed="rId5"/>
                <a:stretch>
                  <a:fillRect/>
                </a:stretch>
              </p:blipFill>
              <p:spPr>
                <a:xfrm>
                  <a:off x="6279829" y="446013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Ink 39">
                  <a:extLst>
                    <a:ext uri="{FF2B5EF4-FFF2-40B4-BE49-F238E27FC236}">
                      <a16:creationId xmlns:a16="http://schemas.microsoft.com/office/drawing/2014/main" id="{11AFBD43-2B89-4112-8732-BA681A14494E}"/>
                    </a:ext>
                  </a:extLst>
                </p14:cNvPr>
                <p14:cNvContentPartPr/>
                <p14:nvPr/>
              </p14:nvContentPartPr>
              <p14:xfrm>
                <a:off x="6403669" y="4477418"/>
                <a:ext cx="360" cy="360"/>
              </p14:xfrm>
            </p:contentPart>
          </mc:Choice>
          <mc:Fallback xmlns="">
            <p:pic>
              <p:nvPicPr>
                <p:cNvPr id="40" name="Ink 39">
                  <a:extLst>
                    <a:ext uri="{FF2B5EF4-FFF2-40B4-BE49-F238E27FC236}">
                      <a16:creationId xmlns:a16="http://schemas.microsoft.com/office/drawing/2014/main" id="{11AFBD43-2B89-4112-8732-BA681A14494E}"/>
                    </a:ext>
                  </a:extLst>
                </p:cNvPr>
                <p:cNvPicPr/>
                <p:nvPr/>
              </p:nvPicPr>
              <p:blipFill>
                <a:blip r:embed="rId5"/>
                <a:stretch>
                  <a:fillRect/>
                </a:stretch>
              </p:blipFill>
              <p:spPr>
                <a:xfrm>
                  <a:off x="6397549" y="44712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324C5618-594B-4105-B87C-CF0C921A6979}"/>
                    </a:ext>
                  </a:extLst>
                </p14:cNvPr>
                <p14:cNvContentPartPr/>
                <p14:nvPr/>
              </p14:nvContentPartPr>
              <p14:xfrm>
                <a:off x="6479269" y="4317578"/>
                <a:ext cx="360" cy="360"/>
              </p14:xfrm>
            </p:contentPart>
          </mc:Choice>
          <mc:Fallback xmlns="">
            <p:pic>
              <p:nvPicPr>
                <p:cNvPr id="41" name="Ink 40">
                  <a:extLst>
                    <a:ext uri="{FF2B5EF4-FFF2-40B4-BE49-F238E27FC236}">
                      <a16:creationId xmlns:a16="http://schemas.microsoft.com/office/drawing/2014/main" id="{324C5618-594B-4105-B87C-CF0C921A6979}"/>
                    </a:ext>
                  </a:extLst>
                </p:cNvPr>
                <p:cNvPicPr/>
                <p:nvPr/>
              </p:nvPicPr>
              <p:blipFill>
                <a:blip r:embed="rId5"/>
                <a:stretch>
                  <a:fillRect/>
                </a:stretch>
              </p:blipFill>
              <p:spPr>
                <a:xfrm>
                  <a:off x="6473149" y="43114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53B328FF-64BB-4633-B352-4DA49E6DD729}"/>
                    </a:ext>
                  </a:extLst>
                </p14:cNvPr>
                <p14:cNvContentPartPr/>
                <p14:nvPr/>
              </p14:nvContentPartPr>
              <p14:xfrm>
                <a:off x="6423109" y="4247738"/>
                <a:ext cx="360" cy="360"/>
              </p14:xfrm>
            </p:contentPart>
          </mc:Choice>
          <mc:Fallback xmlns="">
            <p:pic>
              <p:nvPicPr>
                <p:cNvPr id="42" name="Ink 41">
                  <a:extLst>
                    <a:ext uri="{FF2B5EF4-FFF2-40B4-BE49-F238E27FC236}">
                      <a16:creationId xmlns:a16="http://schemas.microsoft.com/office/drawing/2014/main" id="{53B328FF-64BB-4633-B352-4DA49E6DD729}"/>
                    </a:ext>
                  </a:extLst>
                </p:cNvPr>
                <p:cNvPicPr/>
                <p:nvPr/>
              </p:nvPicPr>
              <p:blipFill>
                <a:blip r:embed="rId5"/>
                <a:stretch>
                  <a:fillRect/>
                </a:stretch>
              </p:blipFill>
              <p:spPr>
                <a:xfrm>
                  <a:off x="6416989" y="42416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2B6DEA70-297D-4B8D-B1A1-CFD3F0A7E80E}"/>
                    </a:ext>
                  </a:extLst>
                </p14:cNvPr>
                <p14:cNvContentPartPr/>
                <p14:nvPr/>
              </p14:nvContentPartPr>
              <p14:xfrm>
                <a:off x="6431749" y="4387778"/>
                <a:ext cx="360" cy="360"/>
              </p14:xfrm>
            </p:contentPart>
          </mc:Choice>
          <mc:Fallback xmlns="">
            <p:pic>
              <p:nvPicPr>
                <p:cNvPr id="43" name="Ink 42">
                  <a:extLst>
                    <a:ext uri="{FF2B5EF4-FFF2-40B4-BE49-F238E27FC236}">
                      <a16:creationId xmlns:a16="http://schemas.microsoft.com/office/drawing/2014/main" id="{2B6DEA70-297D-4B8D-B1A1-CFD3F0A7E80E}"/>
                    </a:ext>
                  </a:extLst>
                </p:cNvPr>
                <p:cNvPicPr/>
                <p:nvPr/>
              </p:nvPicPr>
              <p:blipFill>
                <a:blip r:embed="rId5"/>
                <a:stretch>
                  <a:fillRect/>
                </a:stretch>
              </p:blipFill>
              <p:spPr>
                <a:xfrm>
                  <a:off x="6425629" y="43816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Ink 43">
                  <a:extLst>
                    <a:ext uri="{FF2B5EF4-FFF2-40B4-BE49-F238E27FC236}">
                      <a16:creationId xmlns:a16="http://schemas.microsoft.com/office/drawing/2014/main" id="{1096A96F-3C38-4AFF-911E-35EB5E2C9E72}"/>
                    </a:ext>
                  </a:extLst>
                </p14:cNvPr>
                <p14:cNvContentPartPr/>
                <p14:nvPr/>
              </p14:nvContentPartPr>
              <p14:xfrm>
                <a:off x="6510229" y="4508378"/>
                <a:ext cx="360" cy="360"/>
              </p14:xfrm>
            </p:contentPart>
          </mc:Choice>
          <mc:Fallback xmlns="">
            <p:pic>
              <p:nvPicPr>
                <p:cNvPr id="44" name="Ink 43">
                  <a:extLst>
                    <a:ext uri="{FF2B5EF4-FFF2-40B4-BE49-F238E27FC236}">
                      <a16:creationId xmlns:a16="http://schemas.microsoft.com/office/drawing/2014/main" id="{1096A96F-3C38-4AFF-911E-35EB5E2C9E72}"/>
                    </a:ext>
                  </a:extLst>
                </p:cNvPr>
                <p:cNvPicPr/>
                <p:nvPr/>
              </p:nvPicPr>
              <p:blipFill>
                <a:blip r:embed="rId5"/>
                <a:stretch>
                  <a:fillRect/>
                </a:stretch>
              </p:blipFill>
              <p:spPr>
                <a:xfrm>
                  <a:off x="6504109" y="45022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4">
                  <a:extLst>
                    <a:ext uri="{FF2B5EF4-FFF2-40B4-BE49-F238E27FC236}">
                      <a16:creationId xmlns:a16="http://schemas.microsoft.com/office/drawing/2014/main" id="{CE97BBE6-960F-492E-BBC3-79BF6DF2452D}"/>
                    </a:ext>
                  </a:extLst>
                </p14:cNvPr>
                <p14:cNvContentPartPr/>
                <p14:nvPr/>
              </p14:nvContentPartPr>
              <p14:xfrm>
                <a:off x="6285949" y="4272938"/>
                <a:ext cx="360" cy="360"/>
              </p14:xfrm>
            </p:contentPart>
          </mc:Choice>
          <mc:Fallback xmlns="">
            <p:pic>
              <p:nvPicPr>
                <p:cNvPr id="45" name="Ink 44">
                  <a:extLst>
                    <a:ext uri="{FF2B5EF4-FFF2-40B4-BE49-F238E27FC236}">
                      <a16:creationId xmlns:a16="http://schemas.microsoft.com/office/drawing/2014/main" id="{CE97BBE6-960F-492E-BBC3-79BF6DF2452D}"/>
                    </a:ext>
                  </a:extLst>
                </p:cNvPr>
                <p:cNvPicPr/>
                <p:nvPr/>
              </p:nvPicPr>
              <p:blipFill>
                <a:blip r:embed="rId5"/>
                <a:stretch>
                  <a:fillRect/>
                </a:stretch>
              </p:blipFill>
              <p:spPr>
                <a:xfrm>
                  <a:off x="6279829" y="42668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Ink 45">
                  <a:extLst>
                    <a:ext uri="{FF2B5EF4-FFF2-40B4-BE49-F238E27FC236}">
                      <a16:creationId xmlns:a16="http://schemas.microsoft.com/office/drawing/2014/main" id="{241FF2E8-3314-48AE-821F-F042F67141AC}"/>
                    </a:ext>
                  </a:extLst>
                </p14:cNvPr>
                <p14:cNvContentPartPr/>
                <p14:nvPr/>
              </p14:nvContentPartPr>
              <p14:xfrm>
                <a:off x="6333469" y="4424138"/>
                <a:ext cx="360" cy="360"/>
              </p14:xfrm>
            </p:contentPart>
          </mc:Choice>
          <mc:Fallback xmlns="">
            <p:pic>
              <p:nvPicPr>
                <p:cNvPr id="46" name="Ink 45">
                  <a:extLst>
                    <a:ext uri="{FF2B5EF4-FFF2-40B4-BE49-F238E27FC236}">
                      <a16:creationId xmlns:a16="http://schemas.microsoft.com/office/drawing/2014/main" id="{241FF2E8-3314-48AE-821F-F042F67141AC}"/>
                    </a:ext>
                  </a:extLst>
                </p:cNvPr>
                <p:cNvPicPr/>
                <p:nvPr/>
              </p:nvPicPr>
              <p:blipFill>
                <a:blip r:embed="rId5"/>
                <a:stretch>
                  <a:fillRect/>
                </a:stretch>
              </p:blipFill>
              <p:spPr>
                <a:xfrm>
                  <a:off x="6327349" y="44180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k 46">
                  <a:extLst>
                    <a:ext uri="{FF2B5EF4-FFF2-40B4-BE49-F238E27FC236}">
                      <a16:creationId xmlns:a16="http://schemas.microsoft.com/office/drawing/2014/main" id="{BEAA03FF-F24D-42DF-B80A-F5CB5E01FAF6}"/>
                    </a:ext>
                  </a:extLst>
                </p14:cNvPr>
                <p14:cNvContentPartPr/>
                <p14:nvPr/>
              </p14:nvContentPartPr>
              <p14:xfrm>
                <a:off x="6344629" y="4519538"/>
                <a:ext cx="360" cy="360"/>
              </p14:xfrm>
            </p:contentPart>
          </mc:Choice>
          <mc:Fallback xmlns="">
            <p:pic>
              <p:nvPicPr>
                <p:cNvPr id="47" name="Ink 46">
                  <a:extLst>
                    <a:ext uri="{FF2B5EF4-FFF2-40B4-BE49-F238E27FC236}">
                      <a16:creationId xmlns:a16="http://schemas.microsoft.com/office/drawing/2014/main" id="{BEAA03FF-F24D-42DF-B80A-F5CB5E01FAF6}"/>
                    </a:ext>
                  </a:extLst>
                </p:cNvPr>
                <p:cNvPicPr/>
                <p:nvPr/>
              </p:nvPicPr>
              <p:blipFill>
                <a:blip r:embed="rId5"/>
                <a:stretch>
                  <a:fillRect/>
                </a:stretch>
              </p:blipFill>
              <p:spPr>
                <a:xfrm>
                  <a:off x="6338509" y="45134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k 47">
                  <a:extLst>
                    <a:ext uri="{FF2B5EF4-FFF2-40B4-BE49-F238E27FC236}">
                      <a16:creationId xmlns:a16="http://schemas.microsoft.com/office/drawing/2014/main" id="{03A8C67D-609D-4C6E-A8A6-F866510CB3C3}"/>
                    </a:ext>
                  </a:extLst>
                </p14:cNvPr>
                <p14:cNvContentPartPr/>
                <p14:nvPr/>
              </p14:nvContentPartPr>
              <p14:xfrm>
                <a:off x="6490429" y="4412978"/>
                <a:ext cx="360" cy="360"/>
              </p14:xfrm>
            </p:contentPart>
          </mc:Choice>
          <mc:Fallback xmlns="">
            <p:pic>
              <p:nvPicPr>
                <p:cNvPr id="48" name="Ink 47">
                  <a:extLst>
                    <a:ext uri="{FF2B5EF4-FFF2-40B4-BE49-F238E27FC236}">
                      <a16:creationId xmlns:a16="http://schemas.microsoft.com/office/drawing/2014/main" id="{03A8C67D-609D-4C6E-A8A6-F866510CB3C3}"/>
                    </a:ext>
                  </a:extLst>
                </p:cNvPr>
                <p:cNvPicPr/>
                <p:nvPr/>
              </p:nvPicPr>
              <p:blipFill>
                <a:blip r:embed="rId5"/>
                <a:stretch>
                  <a:fillRect/>
                </a:stretch>
              </p:blipFill>
              <p:spPr>
                <a:xfrm>
                  <a:off x="6484309" y="4406858"/>
                  <a:ext cx="12600" cy="12600"/>
                </a:xfrm>
                <a:prstGeom prst="rect">
                  <a:avLst/>
                </a:prstGeom>
              </p:spPr>
            </p:pic>
          </mc:Fallback>
        </mc:AlternateContent>
      </p:grpSp>
      <p:cxnSp>
        <p:nvCxnSpPr>
          <p:cNvPr id="88" name="Connector: Curved 87">
            <a:extLst>
              <a:ext uri="{FF2B5EF4-FFF2-40B4-BE49-F238E27FC236}">
                <a16:creationId xmlns:a16="http://schemas.microsoft.com/office/drawing/2014/main" id="{F9D7C108-FFA7-4069-BA26-7A466F137D72}"/>
              </a:ext>
            </a:extLst>
          </p:cNvPr>
          <p:cNvCxnSpPr>
            <a:cxnSpLocks/>
          </p:cNvCxnSpPr>
          <p:nvPr/>
        </p:nvCxnSpPr>
        <p:spPr>
          <a:xfrm flipV="1">
            <a:off x="9647860" y="3697335"/>
            <a:ext cx="373301" cy="134606"/>
          </a:xfrm>
          <a:prstGeom prst="curved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Connector: Curved 88">
            <a:extLst>
              <a:ext uri="{FF2B5EF4-FFF2-40B4-BE49-F238E27FC236}">
                <a16:creationId xmlns:a16="http://schemas.microsoft.com/office/drawing/2014/main" id="{60A8965C-6D8D-4FA3-AA50-51B8C4A03813}"/>
              </a:ext>
            </a:extLst>
          </p:cNvPr>
          <p:cNvCxnSpPr>
            <a:cxnSpLocks/>
          </p:cNvCxnSpPr>
          <p:nvPr/>
        </p:nvCxnSpPr>
        <p:spPr>
          <a:xfrm flipV="1">
            <a:off x="9653176" y="3817837"/>
            <a:ext cx="373301" cy="134606"/>
          </a:xfrm>
          <a:prstGeom prst="curved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0" name="Connector: Curved 89">
            <a:extLst>
              <a:ext uri="{FF2B5EF4-FFF2-40B4-BE49-F238E27FC236}">
                <a16:creationId xmlns:a16="http://schemas.microsoft.com/office/drawing/2014/main" id="{CA0D6DF7-F68A-491D-9ADC-CD7A3A0BBCEC}"/>
              </a:ext>
            </a:extLst>
          </p:cNvPr>
          <p:cNvCxnSpPr>
            <a:cxnSpLocks/>
          </p:cNvCxnSpPr>
          <p:nvPr/>
        </p:nvCxnSpPr>
        <p:spPr>
          <a:xfrm flipV="1">
            <a:off x="9653176" y="3943259"/>
            <a:ext cx="373301" cy="134606"/>
          </a:xfrm>
          <a:prstGeom prst="curved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or: Curved 90">
            <a:extLst>
              <a:ext uri="{FF2B5EF4-FFF2-40B4-BE49-F238E27FC236}">
                <a16:creationId xmlns:a16="http://schemas.microsoft.com/office/drawing/2014/main" id="{9766CABA-2FE4-4846-9CE5-7B08376D8C15}"/>
              </a:ext>
            </a:extLst>
          </p:cNvPr>
          <p:cNvCxnSpPr>
            <a:cxnSpLocks/>
          </p:cNvCxnSpPr>
          <p:nvPr/>
        </p:nvCxnSpPr>
        <p:spPr>
          <a:xfrm rot="10800000">
            <a:off x="8755104" y="3922699"/>
            <a:ext cx="385155" cy="164691"/>
          </a:xfrm>
          <a:prstGeom prst="curved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2" name="Connector: Curved 91">
            <a:extLst>
              <a:ext uri="{FF2B5EF4-FFF2-40B4-BE49-F238E27FC236}">
                <a16:creationId xmlns:a16="http://schemas.microsoft.com/office/drawing/2014/main" id="{F366EE75-5DC3-4A96-87BF-ECD113BAC924}"/>
              </a:ext>
            </a:extLst>
          </p:cNvPr>
          <p:cNvCxnSpPr>
            <a:cxnSpLocks/>
          </p:cNvCxnSpPr>
          <p:nvPr/>
        </p:nvCxnSpPr>
        <p:spPr>
          <a:xfrm rot="10800000">
            <a:off x="8769281" y="3685596"/>
            <a:ext cx="385155" cy="164691"/>
          </a:xfrm>
          <a:prstGeom prst="curved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3" name="Connector: Curved 92">
            <a:extLst>
              <a:ext uri="{FF2B5EF4-FFF2-40B4-BE49-F238E27FC236}">
                <a16:creationId xmlns:a16="http://schemas.microsoft.com/office/drawing/2014/main" id="{AC78BEE0-0D76-4785-823A-96607104B880}"/>
              </a:ext>
            </a:extLst>
          </p:cNvPr>
          <p:cNvCxnSpPr>
            <a:cxnSpLocks/>
          </p:cNvCxnSpPr>
          <p:nvPr/>
        </p:nvCxnSpPr>
        <p:spPr>
          <a:xfrm rot="10800000">
            <a:off x="8762193" y="3797277"/>
            <a:ext cx="385155" cy="164691"/>
          </a:xfrm>
          <a:prstGeom prst="curvedConnector3">
            <a:avLst/>
          </a:prstGeom>
          <a:ln>
            <a:solidFill>
              <a:schemeClr val="bg2">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94" name="Group 93">
            <a:extLst>
              <a:ext uri="{FF2B5EF4-FFF2-40B4-BE49-F238E27FC236}">
                <a16:creationId xmlns:a16="http://schemas.microsoft.com/office/drawing/2014/main" id="{766888A1-1339-4E49-8A39-A358D5C4BA3B}"/>
              </a:ext>
            </a:extLst>
          </p:cNvPr>
          <p:cNvGrpSpPr/>
          <p:nvPr/>
        </p:nvGrpSpPr>
        <p:grpSpPr>
          <a:xfrm>
            <a:off x="2514225" y="4180314"/>
            <a:ext cx="1468577" cy="1934518"/>
            <a:chOff x="1965345" y="3021087"/>
            <a:chExt cx="1468577" cy="1934518"/>
          </a:xfrm>
        </p:grpSpPr>
        <p:sp>
          <p:nvSpPr>
            <p:cNvPr id="95" name="TextBox 94">
              <a:extLst>
                <a:ext uri="{FF2B5EF4-FFF2-40B4-BE49-F238E27FC236}">
                  <a16:creationId xmlns:a16="http://schemas.microsoft.com/office/drawing/2014/main" id="{BD9B4FD5-B45B-49B7-835E-F3A6BFD04F7B}"/>
                </a:ext>
              </a:extLst>
            </p:cNvPr>
            <p:cNvSpPr txBox="1"/>
            <p:nvPr/>
          </p:nvSpPr>
          <p:spPr>
            <a:xfrm>
              <a:off x="2231097" y="4338724"/>
              <a:ext cx="1020151" cy="369332"/>
            </a:xfrm>
            <a:prstGeom prst="rect">
              <a:avLst/>
            </a:prstGeom>
            <a:noFill/>
          </p:spPr>
          <p:txBody>
            <a:bodyPr wrap="square" rtlCol="0">
              <a:spAutoFit/>
            </a:bodyPr>
            <a:lstStyle/>
            <a:p>
              <a:pPr algn="ctr"/>
              <a:r>
                <a:rPr lang="hr-HR" b="1" dirty="0">
                  <a:solidFill>
                    <a:schemeClr val="accent1">
                      <a:lumMod val="50000"/>
                    </a:schemeClr>
                  </a:solidFill>
                </a:rPr>
                <a:t>Otopina</a:t>
              </a:r>
              <a:endParaRPr lang="en-US" b="1" dirty="0">
                <a:solidFill>
                  <a:schemeClr val="accent1">
                    <a:lumMod val="50000"/>
                  </a:schemeClr>
                </a:solidFill>
              </a:endParaRPr>
            </a:p>
          </p:txBody>
        </p:sp>
        <p:pic>
          <p:nvPicPr>
            <p:cNvPr id="96" name="Picture 95">
              <a:extLst>
                <a:ext uri="{FF2B5EF4-FFF2-40B4-BE49-F238E27FC236}">
                  <a16:creationId xmlns:a16="http://schemas.microsoft.com/office/drawing/2014/main" id="{5CAB0218-FE9F-47DB-944E-4651660453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65345" y="3021087"/>
              <a:ext cx="1468577" cy="1934518"/>
            </a:xfrm>
            <a:prstGeom prst="rect">
              <a:avLst/>
            </a:prstGeom>
          </p:spPr>
        </p:pic>
        <mc:AlternateContent xmlns:mc="http://schemas.openxmlformats.org/markup-compatibility/2006" xmlns:p14="http://schemas.microsoft.com/office/powerpoint/2010/main">
          <mc:Choice Requires="p14">
            <p:contentPart p14:bwMode="auto" r:id="rId17">
              <p14:nvContentPartPr>
                <p14:cNvPr id="97" name="Ink 96">
                  <a:extLst>
                    <a:ext uri="{FF2B5EF4-FFF2-40B4-BE49-F238E27FC236}">
                      <a16:creationId xmlns:a16="http://schemas.microsoft.com/office/drawing/2014/main" id="{49E76DFA-FEC4-4CC5-9562-9B1B48C7AB36}"/>
                    </a:ext>
                  </a:extLst>
                </p14:cNvPr>
                <p14:cNvContentPartPr/>
                <p14:nvPr/>
              </p14:nvContentPartPr>
              <p14:xfrm>
                <a:off x="2509409" y="4349066"/>
                <a:ext cx="45719" cy="360"/>
              </p14:xfrm>
            </p:contentPart>
          </mc:Choice>
          <mc:Fallback xmlns="">
            <p:pic>
              <p:nvPicPr>
                <p:cNvPr id="97" name="Ink 96">
                  <a:extLst>
                    <a:ext uri="{FF2B5EF4-FFF2-40B4-BE49-F238E27FC236}">
                      <a16:creationId xmlns:a16="http://schemas.microsoft.com/office/drawing/2014/main" id="{49E76DFA-FEC4-4CC5-9562-9B1B48C7AB36}"/>
                    </a:ext>
                  </a:extLst>
                </p:cNvPr>
                <p:cNvPicPr/>
                <p:nvPr/>
              </p:nvPicPr>
              <p:blipFill>
                <a:blip r:embed="rId18"/>
                <a:stretch>
                  <a:fillRect/>
                </a:stretch>
              </p:blipFill>
              <p:spPr>
                <a:xfrm>
                  <a:off x="1732186" y="4342946"/>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8" name="Ink 97">
                  <a:extLst>
                    <a:ext uri="{FF2B5EF4-FFF2-40B4-BE49-F238E27FC236}">
                      <a16:creationId xmlns:a16="http://schemas.microsoft.com/office/drawing/2014/main" id="{A8086DCB-EFB4-4399-AE7A-CAED52A19BDB}"/>
                    </a:ext>
                  </a:extLst>
                </p14:cNvPr>
                <p14:cNvContentPartPr/>
                <p14:nvPr/>
              </p14:nvContentPartPr>
              <p14:xfrm>
                <a:off x="2294849" y="4174106"/>
                <a:ext cx="45719" cy="360"/>
              </p14:xfrm>
            </p:contentPart>
          </mc:Choice>
          <mc:Fallback xmlns="">
            <p:pic>
              <p:nvPicPr>
                <p:cNvPr id="98" name="Ink 97">
                  <a:extLst>
                    <a:ext uri="{FF2B5EF4-FFF2-40B4-BE49-F238E27FC236}">
                      <a16:creationId xmlns:a16="http://schemas.microsoft.com/office/drawing/2014/main" id="{A8086DCB-EFB4-4399-AE7A-CAED52A19BDB}"/>
                    </a:ext>
                  </a:extLst>
                </p:cNvPr>
                <p:cNvPicPr/>
                <p:nvPr/>
              </p:nvPicPr>
              <p:blipFill>
                <a:blip r:embed="rId5"/>
                <a:stretch>
                  <a:fillRect/>
                </a:stretch>
              </p:blipFill>
              <p:spPr>
                <a:xfrm>
                  <a:off x="1517626" y="4167986"/>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a:extLst>
                    <a:ext uri="{FF2B5EF4-FFF2-40B4-BE49-F238E27FC236}">
                      <a16:creationId xmlns:a16="http://schemas.microsoft.com/office/drawing/2014/main" id="{2B2AAF7F-E198-4FD1-9DFF-2F0A8BA979A0}"/>
                    </a:ext>
                  </a:extLst>
                </p14:cNvPr>
                <p14:cNvContentPartPr/>
                <p14:nvPr/>
              </p14:nvContentPartPr>
              <p14:xfrm>
                <a:off x="2779769" y="4301546"/>
                <a:ext cx="45719" cy="360"/>
              </p14:xfrm>
            </p:contentPart>
          </mc:Choice>
          <mc:Fallback xmlns="">
            <p:pic>
              <p:nvPicPr>
                <p:cNvPr id="99" name="Ink 98">
                  <a:extLst>
                    <a:ext uri="{FF2B5EF4-FFF2-40B4-BE49-F238E27FC236}">
                      <a16:creationId xmlns:a16="http://schemas.microsoft.com/office/drawing/2014/main" id="{2B2AAF7F-E198-4FD1-9DFF-2F0A8BA979A0}"/>
                    </a:ext>
                  </a:extLst>
                </p:cNvPr>
                <p:cNvPicPr/>
                <p:nvPr/>
              </p:nvPicPr>
              <p:blipFill>
                <a:blip r:embed="rId5"/>
                <a:stretch>
                  <a:fillRect/>
                </a:stretch>
              </p:blipFill>
              <p:spPr>
                <a:xfrm>
                  <a:off x="2002546" y="4295426"/>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0" name="Ink 99">
                  <a:extLst>
                    <a:ext uri="{FF2B5EF4-FFF2-40B4-BE49-F238E27FC236}">
                      <a16:creationId xmlns:a16="http://schemas.microsoft.com/office/drawing/2014/main" id="{67ABA3D4-6B4F-4970-AD30-2AA8EAD66291}"/>
                    </a:ext>
                  </a:extLst>
                </p14:cNvPr>
                <p14:cNvContentPartPr/>
                <p14:nvPr/>
              </p14:nvContentPartPr>
              <p14:xfrm>
                <a:off x="2986769" y="4205786"/>
                <a:ext cx="45719" cy="360"/>
              </p14:xfrm>
            </p:contentPart>
          </mc:Choice>
          <mc:Fallback xmlns="">
            <p:pic>
              <p:nvPicPr>
                <p:cNvPr id="100" name="Ink 99">
                  <a:extLst>
                    <a:ext uri="{FF2B5EF4-FFF2-40B4-BE49-F238E27FC236}">
                      <a16:creationId xmlns:a16="http://schemas.microsoft.com/office/drawing/2014/main" id="{67ABA3D4-6B4F-4970-AD30-2AA8EAD66291}"/>
                    </a:ext>
                  </a:extLst>
                </p:cNvPr>
                <p:cNvPicPr/>
                <p:nvPr/>
              </p:nvPicPr>
              <p:blipFill>
                <a:blip r:embed="rId18"/>
                <a:stretch>
                  <a:fillRect/>
                </a:stretch>
              </p:blipFill>
              <p:spPr>
                <a:xfrm>
                  <a:off x="2209546" y="4199666"/>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1" name="Ink 100">
                  <a:extLst>
                    <a:ext uri="{FF2B5EF4-FFF2-40B4-BE49-F238E27FC236}">
                      <a16:creationId xmlns:a16="http://schemas.microsoft.com/office/drawing/2014/main" id="{DFACD54B-875D-4786-A451-B47B17921B73}"/>
                    </a:ext>
                  </a:extLst>
                </p14:cNvPr>
                <p14:cNvContentPartPr/>
                <p14:nvPr/>
              </p14:nvContentPartPr>
              <p14:xfrm>
                <a:off x="2628233" y="3926035"/>
                <a:ext cx="45719" cy="360"/>
              </p14:xfrm>
            </p:contentPart>
          </mc:Choice>
          <mc:Fallback xmlns="">
            <p:pic>
              <p:nvPicPr>
                <p:cNvPr id="101" name="Ink 100">
                  <a:extLst>
                    <a:ext uri="{FF2B5EF4-FFF2-40B4-BE49-F238E27FC236}">
                      <a16:creationId xmlns:a16="http://schemas.microsoft.com/office/drawing/2014/main" id="{DFACD54B-875D-4786-A451-B47B17921B73}"/>
                    </a:ext>
                  </a:extLst>
                </p:cNvPr>
                <p:cNvPicPr/>
                <p:nvPr/>
              </p:nvPicPr>
              <p:blipFill>
                <a:blip r:embed="rId5"/>
                <a:stretch>
                  <a:fillRect/>
                </a:stretch>
              </p:blipFill>
              <p:spPr>
                <a:xfrm>
                  <a:off x="1851010" y="391991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 name="Ink 101">
                  <a:extLst>
                    <a:ext uri="{FF2B5EF4-FFF2-40B4-BE49-F238E27FC236}">
                      <a16:creationId xmlns:a16="http://schemas.microsoft.com/office/drawing/2014/main" id="{EE254BE0-D01F-47EE-A5C8-05F5C2B2E355}"/>
                    </a:ext>
                  </a:extLst>
                </p14:cNvPr>
                <p14:cNvContentPartPr/>
                <p14:nvPr/>
              </p14:nvContentPartPr>
              <p14:xfrm>
                <a:off x="2870873" y="3960595"/>
                <a:ext cx="45719" cy="360"/>
              </p14:xfrm>
            </p:contentPart>
          </mc:Choice>
          <mc:Fallback xmlns="">
            <p:pic>
              <p:nvPicPr>
                <p:cNvPr id="102" name="Ink 101">
                  <a:extLst>
                    <a:ext uri="{FF2B5EF4-FFF2-40B4-BE49-F238E27FC236}">
                      <a16:creationId xmlns:a16="http://schemas.microsoft.com/office/drawing/2014/main" id="{EE254BE0-D01F-47EE-A5C8-05F5C2B2E355}"/>
                    </a:ext>
                  </a:extLst>
                </p:cNvPr>
                <p:cNvPicPr/>
                <p:nvPr/>
              </p:nvPicPr>
              <p:blipFill>
                <a:blip r:embed="rId18"/>
                <a:stretch>
                  <a:fillRect/>
                </a:stretch>
              </p:blipFill>
              <p:spPr>
                <a:xfrm>
                  <a:off x="2093650" y="39544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3" name="Ink 102">
                  <a:extLst>
                    <a:ext uri="{FF2B5EF4-FFF2-40B4-BE49-F238E27FC236}">
                      <a16:creationId xmlns:a16="http://schemas.microsoft.com/office/drawing/2014/main" id="{0F92F1BF-1516-4E8E-A0BC-EEB899D5ABBE}"/>
                    </a:ext>
                  </a:extLst>
                </p14:cNvPr>
                <p14:cNvContentPartPr/>
                <p14:nvPr/>
              </p14:nvContentPartPr>
              <p14:xfrm>
                <a:off x="2702033" y="4017115"/>
                <a:ext cx="45719" cy="360"/>
              </p14:xfrm>
            </p:contentPart>
          </mc:Choice>
          <mc:Fallback xmlns="">
            <p:pic>
              <p:nvPicPr>
                <p:cNvPr id="103" name="Ink 102">
                  <a:extLst>
                    <a:ext uri="{FF2B5EF4-FFF2-40B4-BE49-F238E27FC236}">
                      <a16:creationId xmlns:a16="http://schemas.microsoft.com/office/drawing/2014/main" id="{0F92F1BF-1516-4E8E-A0BC-EEB899D5ABBE}"/>
                    </a:ext>
                  </a:extLst>
                </p:cNvPr>
                <p:cNvPicPr/>
                <p:nvPr/>
              </p:nvPicPr>
              <p:blipFill>
                <a:blip r:embed="rId18"/>
                <a:stretch>
                  <a:fillRect/>
                </a:stretch>
              </p:blipFill>
              <p:spPr>
                <a:xfrm>
                  <a:off x="1924810" y="401099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4" name="Ink 103">
                  <a:extLst>
                    <a:ext uri="{FF2B5EF4-FFF2-40B4-BE49-F238E27FC236}">
                      <a16:creationId xmlns:a16="http://schemas.microsoft.com/office/drawing/2014/main" id="{E20069EF-0C4F-4EE5-A310-4B342984A0C4}"/>
                    </a:ext>
                  </a:extLst>
                </p14:cNvPr>
                <p14:cNvContentPartPr/>
                <p14:nvPr/>
              </p14:nvContentPartPr>
              <p14:xfrm>
                <a:off x="2411513" y="3943315"/>
                <a:ext cx="45719" cy="360"/>
              </p14:xfrm>
            </p:contentPart>
          </mc:Choice>
          <mc:Fallback xmlns="">
            <p:pic>
              <p:nvPicPr>
                <p:cNvPr id="104" name="Ink 103">
                  <a:extLst>
                    <a:ext uri="{FF2B5EF4-FFF2-40B4-BE49-F238E27FC236}">
                      <a16:creationId xmlns:a16="http://schemas.microsoft.com/office/drawing/2014/main" id="{E20069EF-0C4F-4EE5-A310-4B342984A0C4}"/>
                    </a:ext>
                  </a:extLst>
                </p:cNvPr>
                <p:cNvPicPr/>
                <p:nvPr/>
              </p:nvPicPr>
              <p:blipFill>
                <a:blip r:embed="rId5"/>
                <a:stretch>
                  <a:fillRect/>
                </a:stretch>
              </p:blipFill>
              <p:spPr>
                <a:xfrm>
                  <a:off x="1634290" y="393719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5" name="Ink 104">
                  <a:extLst>
                    <a:ext uri="{FF2B5EF4-FFF2-40B4-BE49-F238E27FC236}">
                      <a16:creationId xmlns:a16="http://schemas.microsoft.com/office/drawing/2014/main" id="{89C31CAC-637C-4539-8EF9-F22540F9B7E6}"/>
                    </a:ext>
                  </a:extLst>
                </p14:cNvPr>
                <p14:cNvContentPartPr/>
                <p14:nvPr/>
              </p14:nvContentPartPr>
              <p14:xfrm>
                <a:off x="2257015" y="4398355"/>
                <a:ext cx="45719" cy="360"/>
              </p14:xfrm>
            </p:contentPart>
          </mc:Choice>
          <mc:Fallback xmlns="">
            <p:pic>
              <p:nvPicPr>
                <p:cNvPr id="105" name="Ink 104">
                  <a:extLst>
                    <a:ext uri="{FF2B5EF4-FFF2-40B4-BE49-F238E27FC236}">
                      <a16:creationId xmlns:a16="http://schemas.microsoft.com/office/drawing/2014/main" id="{89C31CAC-637C-4539-8EF9-F22540F9B7E6}"/>
                    </a:ext>
                  </a:extLst>
                </p:cNvPr>
                <p:cNvPicPr/>
                <p:nvPr/>
              </p:nvPicPr>
              <p:blipFill>
                <a:blip r:embed="rId5"/>
                <a:stretch>
                  <a:fillRect/>
                </a:stretch>
              </p:blipFill>
              <p:spPr>
                <a:xfrm>
                  <a:off x="1479792" y="439223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6" name="Ink 105">
                  <a:extLst>
                    <a:ext uri="{FF2B5EF4-FFF2-40B4-BE49-F238E27FC236}">
                      <a16:creationId xmlns:a16="http://schemas.microsoft.com/office/drawing/2014/main" id="{DF4C9FAC-95E3-4269-895B-701138CCE1C2}"/>
                    </a:ext>
                  </a:extLst>
                </p14:cNvPr>
                <p14:cNvContentPartPr/>
                <p14:nvPr/>
              </p14:nvContentPartPr>
              <p14:xfrm>
                <a:off x="2430175" y="4242475"/>
                <a:ext cx="45719" cy="360"/>
              </p14:xfrm>
            </p:contentPart>
          </mc:Choice>
          <mc:Fallback xmlns="">
            <p:pic>
              <p:nvPicPr>
                <p:cNvPr id="106" name="Ink 105">
                  <a:extLst>
                    <a:ext uri="{FF2B5EF4-FFF2-40B4-BE49-F238E27FC236}">
                      <a16:creationId xmlns:a16="http://schemas.microsoft.com/office/drawing/2014/main" id="{DF4C9FAC-95E3-4269-895B-701138CCE1C2}"/>
                    </a:ext>
                  </a:extLst>
                </p:cNvPr>
                <p:cNvPicPr/>
                <p:nvPr/>
              </p:nvPicPr>
              <p:blipFill>
                <a:blip r:embed="rId5"/>
                <a:stretch>
                  <a:fillRect/>
                </a:stretch>
              </p:blipFill>
              <p:spPr>
                <a:xfrm>
                  <a:off x="1652952" y="423635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7" name="Ink 106">
                  <a:extLst>
                    <a:ext uri="{FF2B5EF4-FFF2-40B4-BE49-F238E27FC236}">
                      <a16:creationId xmlns:a16="http://schemas.microsoft.com/office/drawing/2014/main" id="{07EDF3E8-BAA3-4D9A-AE66-B0C91D6170C2}"/>
                    </a:ext>
                  </a:extLst>
                </p14:cNvPr>
                <p14:cNvContentPartPr/>
                <p14:nvPr/>
              </p14:nvContentPartPr>
              <p14:xfrm>
                <a:off x="2729335" y="4389715"/>
                <a:ext cx="45719" cy="360"/>
              </p14:xfrm>
            </p:contentPart>
          </mc:Choice>
          <mc:Fallback xmlns="">
            <p:pic>
              <p:nvPicPr>
                <p:cNvPr id="107" name="Ink 106">
                  <a:extLst>
                    <a:ext uri="{FF2B5EF4-FFF2-40B4-BE49-F238E27FC236}">
                      <a16:creationId xmlns:a16="http://schemas.microsoft.com/office/drawing/2014/main" id="{07EDF3E8-BAA3-4D9A-AE66-B0C91D6170C2}"/>
                    </a:ext>
                  </a:extLst>
                </p:cNvPr>
                <p:cNvPicPr/>
                <p:nvPr/>
              </p:nvPicPr>
              <p:blipFill>
                <a:blip r:embed="rId5"/>
                <a:stretch>
                  <a:fillRect/>
                </a:stretch>
              </p:blipFill>
              <p:spPr>
                <a:xfrm>
                  <a:off x="1952112" y="438359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8" name="Ink 107">
                  <a:extLst>
                    <a:ext uri="{FF2B5EF4-FFF2-40B4-BE49-F238E27FC236}">
                      <a16:creationId xmlns:a16="http://schemas.microsoft.com/office/drawing/2014/main" id="{185F68D8-FBA8-4AB8-8597-0BB0156C7B94}"/>
                    </a:ext>
                  </a:extLst>
                </p14:cNvPr>
                <p14:cNvContentPartPr/>
                <p14:nvPr/>
              </p14:nvContentPartPr>
              <p14:xfrm>
                <a:off x="2668495" y="4203595"/>
                <a:ext cx="45719" cy="360"/>
              </p14:xfrm>
            </p:contentPart>
          </mc:Choice>
          <mc:Fallback xmlns="">
            <p:pic>
              <p:nvPicPr>
                <p:cNvPr id="108" name="Ink 107">
                  <a:extLst>
                    <a:ext uri="{FF2B5EF4-FFF2-40B4-BE49-F238E27FC236}">
                      <a16:creationId xmlns:a16="http://schemas.microsoft.com/office/drawing/2014/main" id="{185F68D8-FBA8-4AB8-8597-0BB0156C7B94}"/>
                    </a:ext>
                  </a:extLst>
                </p:cNvPr>
                <p:cNvPicPr/>
                <p:nvPr/>
              </p:nvPicPr>
              <p:blipFill>
                <a:blip r:embed="rId5"/>
                <a:stretch>
                  <a:fillRect/>
                </a:stretch>
              </p:blipFill>
              <p:spPr>
                <a:xfrm>
                  <a:off x="1891272" y="41974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9" name="Ink 108">
                  <a:extLst>
                    <a:ext uri="{FF2B5EF4-FFF2-40B4-BE49-F238E27FC236}">
                      <a16:creationId xmlns:a16="http://schemas.microsoft.com/office/drawing/2014/main" id="{1B375C75-773F-4E5B-898A-45D4D5A67203}"/>
                    </a:ext>
                  </a:extLst>
                </p14:cNvPr>
                <p14:cNvContentPartPr/>
                <p14:nvPr/>
              </p14:nvContentPartPr>
              <p14:xfrm>
                <a:off x="3132175" y="4094875"/>
                <a:ext cx="45719" cy="360"/>
              </p14:xfrm>
            </p:contentPart>
          </mc:Choice>
          <mc:Fallback xmlns="">
            <p:pic>
              <p:nvPicPr>
                <p:cNvPr id="109" name="Ink 108">
                  <a:extLst>
                    <a:ext uri="{FF2B5EF4-FFF2-40B4-BE49-F238E27FC236}">
                      <a16:creationId xmlns:a16="http://schemas.microsoft.com/office/drawing/2014/main" id="{1B375C75-773F-4E5B-898A-45D4D5A67203}"/>
                    </a:ext>
                  </a:extLst>
                </p:cNvPr>
                <p:cNvPicPr/>
                <p:nvPr/>
              </p:nvPicPr>
              <p:blipFill>
                <a:blip r:embed="rId5"/>
                <a:stretch>
                  <a:fillRect/>
                </a:stretch>
              </p:blipFill>
              <p:spPr>
                <a:xfrm>
                  <a:off x="2354952" y="408875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0" name="Ink 109">
                  <a:extLst>
                    <a:ext uri="{FF2B5EF4-FFF2-40B4-BE49-F238E27FC236}">
                      <a16:creationId xmlns:a16="http://schemas.microsoft.com/office/drawing/2014/main" id="{E679D757-07DD-4D01-A092-57C20451917D}"/>
                    </a:ext>
                  </a:extLst>
                </p14:cNvPr>
                <p14:cNvContentPartPr/>
                <p14:nvPr/>
              </p14:nvContentPartPr>
              <p14:xfrm>
                <a:off x="3044393" y="4003795"/>
                <a:ext cx="45719" cy="360"/>
              </p14:xfrm>
            </p:contentPart>
          </mc:Choice>
          <mc:Fallback xmlns="">
            <p:pic>
              <p:nvPicPr>
                <p:cNvPr id="110" name="Ink 109">
                  <a:extLst>
                    <a:ext uri="{FF2B5EF4-FFF2-40B4-BE49-F238E27FC236}">
                      <a16:creationId xmlns:a16="http://schemas.microsoft.com/office/drawing/2014/main" id="{E679D757-07DD-4D01-A092-57C20451917D}"/>
                    </a:ext>
                  </a:extLst>
                </p:cNvPr>
                <p:cNvPicPr/>
                <p:nvPr/>
              </p:nvPicPr>
              <p:blipFill>
                <a:blip r:embed="rId5"/>
                <a:stretch>
                  <a:fillRect/>
                </a:stretch>
              </p:blipFill>
              <p:spPr>
                <a:xfrm>
                  <a:off x="2267170" y="39976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1" name="Ink 110">
                  <a:extLst>
                    <a:ext uri="{FF2B5EF4-FFF2-40B4-BE49-F238E27FC236}">
                      <a16:creationId xmlns:a16="http://schemas.microsoft.com/office/drawing/2014/main" id="{8D815D1B-CB74-42F1-AD6B-F07FE74A6206}"/>
                    </a:ext>
                  </a:extLst>
                </p14:cNvPr>
                <p14:cNvContentPartPr/>
                <p14:nvPr/>
              </p14:nvContentPartPr>
              <p14:xfrm>
                <a:off x="2966273" y="3904435"/>
                <a:ext cx="45719" cy="360"/>
              </p14:xfrm>
            </p:contentPart>
          </mc:Choice>
          <mc:Fallback xmlns="">
            <p:pic>
              <p:nvPicPr>
                <p:cNvPr id="111" name="Ink 110">
                  <a:extLst>
                    <a:ext uri="{FF2B5EF4-FFF2-40B4-BE49-F238E27FC236}">
                      <a16:creationId xmlns:a16="http://schemas.microsoft.com/office/drawing/2014/main" id="{8D815D1B-CB74-42F1-AD6B-F07FE74A6206}"/>
                    </a:ext>
                  </a:extLst>
                </p:cNvPr>
                <p:cNvPicPr/>
                <p:nvPr/>
              </p:nvPicPr>
              <p:blipFill>
                <a:blip r:embed="rId18"/>
                <a:stretch>
                  <a:fillRect/>
                </a:stretch>
              </p:blipFill>
              <p:spPr>
                <a:xfrm>
                  <a:off x="2189050" y="389831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2" name="Ink 111">
                  <a:extLst>
                    <a:ext uri="{FF2B5EF4-FFF2-40B4-BE49-F238E27FC236}">
                      <a16:creationId xmlns:a16="http://schemas.microsoft.com/office/drawing/2014/main" id="{352B6484-13F7-4E17-AB4C-6B861B3EF106}"/>
                    </a:ext>
                  </a:extLst>
                </p14:cNvPr>
                <p14:cNvContentPartPr/>
                <p14:nvPr/>
              </p14:nvContentPartPr>
              <p14:xfrm>
                <a:off x="2367953" y="4021435"/>
                <a:ext cx="45719" cy="360"/>
              </p14:xfrm>
            </p:contentPart>
          </mc:Choice>
          <mc:Fallback xmlns="">
            <p:pic>
              <p:nvPicPr>
                <p:cNvPr id="112" name="Ink 111">
                  <a:extLst>
                    <a:ext uri="{FF2B5EF4-FFF2-40B4-BE49-F238E27FC236}">
                      <a16:creationId xmlns:a16="http://schemas.microsoft.com/office/drawing/2014/main" id="{352B6484-13F7-4E17-AB4C-6B861B3EF106}"/>
                    </a:ext>
                  </a:extLst>
                </p:cNvPr>
                <p:cNvPicPr/>
                <p:nvPr/>
              </p:nvPicPr>
              <p:blipFill>
                <a:blip r:embed="rId5"/>
                <a:stretch>
                  <a:fillRect/>
                </a:stretch>
              </p:blipFill>
              <p:spPr>
                <a:xfrm>
                  <a:off x="1590730" y="401531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588E6D5-EC46-4B24-91BE-F8A54E13D937}"/>
                    </a:ext>
                  </a:extLst>
                </p14:cNvPr>
                <p14:cNvContentPartPr/>
                <p14:nvPr/>
              </p14:nvContentPartPr>
              <p14:xfrm>
                <a:off x="2404255" y="4355155"/>
                <a:ext cx="45719" cy="360"/>
              </p14:xfrm>
            </p:contentPart>
          </mc:Choice>
          <mc:Fallback xmlns="">
            <p:pic>
              <p:nvPicPr>
                <p:cNvPr id="113" name="Ink 112">
                  <a:extLst>
                    <a:ext uri="{FF2B5EF4-FFF2-40B4-BE49-F238E27FC236}">
                      <a16:creationId xmlns:a16="http://schemas.microsoft.com/office/drawing/2014/main" id="{1588E6D5-EC46-4B24-91BE-F8A54E13D937}"/>
                    </a:ext>
                  </a:extLst>
                </p:cNvPr>
                <p:cNvPicPr/>
                <p:nvPr/>
              </p:nvPicPr>
              <p:blipFill>
                <a:blip r:embed="rId5"/>
                <a:stretch>
                  <a:fillRect/>
                </a:stretch>
              </p:blipFill>
              <p:spPr>
                <a:xfrm>
                  <a:off x="1627032" y="434903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4" name="Ink 113">
                  <a:extLst>
                    <a:ext uri="{FF2B5EF4-FFF2-40B4-BE49-F238E27FC236}">
                      <a16:creationId xmlns:a16="http://schemas.microsoft.com/office/drawing/2014/main" id="{3E04AD0B-BFC5-4FAB-BF5A-72433ADB5A78}"/>
                    </a:ext>
                  </a:extLst>
                </p14:cNvPr>
                <p14:cNvContentPartPr/>
                <p14:nvPr/>
              </p14:nvContentPartPr>
              <p14:xfrm>
                <a:off x="3037135" y="4398355"/>
                <a:ext cx="45719" cy="360"/>
              </p14:xfrm>
            </p:contentPart>
          </mc:Choice>
          <mc:Fallback xmlns="">
            <p:pic>
              <p:nvPicPr>
                <p:cNvPr id="114" name="Ink 113">
                  <a:extLst>
                    <a:ext uri="{FF2B5EF4-FFF2-40B4-BE49-F238E27FC236}">
                      <a16:creationId xmlns:a16="http://schemas.microsoft.com/office/drawing/2014/main" id="{3E04AD0B-BFC5-4FAB-BF5A-72433ADB5A78}"/>
                    </a:ext>
                  </a:extLst>
                </p:cNvPr>
                <p:cNvPicPr/>
                <p:nvPr/>
              </p:nvPicPr>
              <p:blipFill>
                <a:blip r:embed="rId18"/>
                <a:stretch>
                  <a:fillRect/>
                </a:stretch>
              </p:blipFill>
              <p:spPr>
                <a:xfrm>
                  <a:off x="2259912" y="439223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 name="Ink 114">
                  <a:extLst>
                    <a:ext uri="{FF2B5EF4-FFF2-40B4-BE49-F238E27FC236}">
                      <a16:creationId xmlns:a16="http://schemas.microsoft.com/office/drawing/2014/main" id="{FDDC2644-8A40-4484-B4C6-0DB663D50E62}"/>
                    </a:ext>
                  </a:extLst>
                </p14:cNvPr>
                <p14:cNvContentPartPr/>
                <p14:nvPr/>
              </p14:nvContentPartPr>
              <p14:xfrm>
                <a:off x="3128215" y="4762675"/>
                <a:ext cx="45719" cy="360"/>
              </p14:xfrm>
            </p:contentPart>
          </mc:Choice>
          <mc:Fallback xmlns="">
            <p:pic>
              <p:nvPicPr>
                <p:cNvPr id="115" name="Ink 114">
                  <a:extLst>
                    <a:ext uri="{FF2B5EF4-FFF2-40B4-BE49-F238E27FC236}">
                      <a16:creationId xmlns:a16="http://schemas.microsoft.com/office/drawing/2014/main" id="{FDDC2644-8A40-4484-B4C6-0DB663D50E62}"/>
                    </a:ext>
                  </a:extLst>
                </p:cNvPr>
                <p:cNvPicPr/>
                <p:nvPr/>
              </p:nvPicPr>
              <p:blipFill>
                <a:blip r:embed="rId5"/>
                <a:stretch>
                  <a:fillRect/>
                </a:stretch>
              </p:blipFill>
              <p:spPr>
                <a:xfrm>
                  <a:off x="2350992" y="475655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6" name="Ink 115">
                  <a:extLst>
                    <a:ext uri="{FF2B5EF4-FFF2-40B4-BE49-F238E27FC236}">
                      <a16:creationId xmlns:a16="http://schemas.microsoft.com/office/drawing/2014/main" id="{0E3C462B-FFBB-4461-9E67-E59E4929559D}"/>
                    </a:ext>
                  </a:extLst>
                </p14:cNvPr>
                <p14:cNvContentPartPr/>
                <p14:nvPr/>
              </p14:nvContentPartPr>
              <p14:xfrm>
                <a:off x="2750935" y="4693195"/>
                <a:ext cx="45719" cy="360"/>
              </p14:xfrm>
            </p:contentPart>
          </mc:Choice>
          <mc:Fallback xmlns="">
            <p:pic>
              <p:nvPicPr>
                <p:cNvPr id="116" name="Ink 115">
                  <a:extLst>
                    <a:ext uri="{FF2B5EF4-FFF2-40B4-BE49-F238E27FC236}">
                      <a16:creationId xmlns:a16="http://schemas.microsoft.com/office/drawing/2014/main" id="{0E3C462B-FFBB-4461-9E67-E59E4929559D}"/>
                    </a:ext>
                  </a:extLst>
                </p:cNvPr>
                <p:cNvPicPr/>
                <p:nvPr/>
              </p:nvPicPr>
              <p:blipFill>
                <a:blip r:embed="rId5"/>
                <a:stretch>
                  <a:fillRect/>
                </a:stretch>
              </p:blipFill>
              <p:spPr>
                <a:xfrm>
                  <a:off x="1973712" y="46870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7" name="Ink 116">
                  <a:extLst>
                    <a:ext uri="{FF2B5EF4-FFF2-40B4-BE49-F238E27FC236}">
                      <a16:creationId xmlns:a16="http://schemas.microsoft.com/office/drawing/2014/main" id="{3F3A402E-B45B-4A94-8AE5-02A31925928F}"/>
                    </a:ext>
                  </a:extLst>
                </p14:cNvPr>
                <p14:cNvContentPartPr/>
                <p14:nvPr/>
              </p14:nvContentPartPr>
              <p14:xfrm>
                <a:off x="2906815" y="4710475"/>
                <a:ext cx="45719" cy="360"/>
              </p14:xfrm>
            </p:contentPart>
          </mc:Choice>
          <mc:Fallback xmlns="">
            <p:pic>
              <p:nvPicPr>
                <p:cNvPr id="117" name="Ink 116">
                  <a:extLst>
                    <a:ext uri="{FF2B5EF4-FFF2-40B4-BE49-F238E27FC236}">
                      <a16:creationId xmlns:a16="http://schemas.microsoft.com/office/drawing/2014/main" id="{3F3A402E-B45B-4A94-8AE5-02A31925928F}"/>
                    </a:ext>
                  </a:extLst>
                </p:cNvPr>
                <p:cNvPicPr/>
                <p:nvPr/>
              </p:nvPicPr>
              <p:blipFill>
                <a:blip r:embed="rId5"/>
                <a:stretch>
                  <a:fillRect/>
                </a:stretch>
              </p:blipFill>
              <p:spPr>
                <a:xfrm>
                  <a:off x="2129592" y="470435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8" name="Ink 117">
                  <a:extLst>
                    <a:ext uri="{FF2B5EF4-FFF2-40B4-BE49-F238E27FC236}">
                      <a16:creationId xmlns:a16="http://schemas.microsoft.com/office/drawing/2014/main" id="{7E2540A8-4E95-4F76-A73C-0F69A6F41C78}"/>
                    </a:ext>
                  </a:extLst>
                </p14:cNvPr>
                <p14:cNvContentPartPr/>
                <p14:nvPr/>
              </p14:nvContentPartPr>
              <p14:xfrm>
                <a:off x="2551495" y="4779595"/>
                <a:ext cx="45719" cy="360"/>
              </p14:xfrm>
            </p:contentPart>
          </mc:Choice>
          <mc:Fallback xmlns="">
            <p:pic>
              <p:nvPicPr>
                <p:cNvPr id="118" name="Ink 117">
                  <a:extLst>
                    <a:ext uri="{FF2B5EF4-FFF2-40B4-BE49-F238E27FC236}">
                      <a16:creationId xmlns:a16="http://schemas.microsoft.com/office/drawing/2014/main" id="{7E2540A8-4E95-4F76-A73C-0F69A6F41C78}"/>
                    </a:ext>
                  </a:extLst>
                </p:cNvPr>
                <p:cNvPicPr/>
                <p:nvPr/>
              </p:nvPicPr>
              <p:blipFill>
                <a:blip r:embed="rId5"/>
                <a:stretch>
                  <a:fillRect/>
                </a:stretch>
              </p:blipFill>
              <p:spPr>
                <a:xfrm>
                  <a:off x="1774272" y="47734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9" name="Ink 118">
                  <a:extLst>
                    <a:ext uri="{FF2B5EF4-FFF2-40B4-BE49-F238E27FC236}">
                      <a16:creationId xmlns:a16="http://schemas.microsoft.com/office/drawing/2014/main" id="{224F3A8D-5821-4504-A7C0-0EF901E9241D}"/>
                    </a:ext>
                  </a:extLst>
                </p14:cNvPr>
                <p14:cNvContentPartPr/>
                <p14:nvPr/>
              </p14:nvContentPartPr>
              <p14:xfrm>
                <a:off x="2308855" y="4671595"/>
                <a:ext cx="45719" cy="360"/>
              </p14:xfrm>
            </p:contentPart>
          </mc:Choice>
          <mc:Fallback xmlns="">
            <p:pic>
              <p:nvPicPr>
                <p:cNvPr id="119" name="Ink 118">
                  <a:extLst>
                    <a:ext uri="{FF2B5EF4-FFF2-40B4-BE49-F238E27FC236}">
                      <a16:creationId xmlns:a16="http://schemas.microsoft.com/office/drawing/2014/main" id="{224F3A8D-5821-4504-A7C0-0EF901E9241D}"/>
                    </a:ext>
                  </a:extLst>
                </p:cNvPr>
                <p:cNvPicPr/>
                <p:nvPr/>
              </p:nvPicPr>
              <p:blipFill>
                <a:blip r:embed="rId5"/>
                <a:stretch>
                  <a:fillRect/>
                </a:stretch>
              </p:blipFill>
              <p:spPr>
                <a:xfrm>
                  <a:off x="1531632" y="46654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0" name="Ink 119">
                  <a:extLst>
                    <a:ext uri="{FF2B5EF4-FFF2-40B4-BE49-F238E27FC236}">
                      <a16:creationId xmlns:a16="http://schemas.microsoft.com/office/drawing/2014/main" id="{2947B685-1E5A-444C-BEFF-1293A9071F79}"/>
                    </a:ext>
                  </a:extLst>
                </p14:cNvPr>
                <p14:cNvContentPartPr/>
                <p14:nvPr/>
              </p14:nvContentPartPr>
              <p14:xfrm>
                <a:off x="2473735" y="4684195"/>
                <a:ext cx="45719" cy="360"/>
              </p14:xfrm>
            </p:contentPart>
          </mc:Choice>
          <mc:Fallback xmlns="">
            <p:pic>
              <p:nvPicPr>
                <p:cNvPr id="120" name="Ink 119">
                  <a:extLst>
                    <a:ext uri="{FF2B5EF4-FFF2-40B4-BE49-F238E27FC236}">
                      <a16:creationId xmlns:a16="http://schemas.microsoft.com/office/drawing/2014/main" id="{2947B685-1E5A-444C-BEFF-1293A9071F79}"/>
                    </a:ext>
                  </a:extLst>
                </p:cNvPr>
                <p:cNvPicPr/>
                <p:nvPr/>
              </p:nvPicPr>
              <p:blipFill>
                <a:blip r:embed="rId18"/>
                <a:stretch>
                  <a:fillRect/>
                </a:stretch>
              </p:blipFill>
              <p:spPr>
                <a:xfrm>
                  <a:off x="1696512" y="46780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1" name="Ink 120">
                  <a:extLst>
                    <a:ext uri="{FF2B5EF4-FFF2-40B4-BE49-F238E27FC236}">
                      <a16:creationId xmlns:a16="http://schemas.microsoft.com/office/drawing/2014/main" id="{D63C050A-E48B-4FE4-8220-345AC9D82E6B}"/>
                    </a:ext>
                  </a:extLst>
                </p14:cNvPr>
                <p14:cNvContentPartPr/>
                <p14:nvPr/>
              </p14:nvContentPartPr>
              <p14:xfrm>
                <a:off x="3175735" y="4415635"/>
                <a:ext cx="45719" cy="360"/>
              </p14:xfrm>
            </p:contentPart>
          </mc:Choice>
          <mc:Fallback xmlns="">
            <p:pic>
              <p:nvPicPr>
                <p:cNvPr id="121" name="Ink 120">
                  <a:extLst>
                    <a:ext uri="{FF2B5EF4-FFF2-40B4-BE49-F238E27FC236}">
                      <a16:creationId xmlns:a16="http://schemas.microsoft.com/office/drawing/2014/main" id="{D63C050A-E48B-4FE4-8220-345AC9D82E6B}"/>
                    </a:ext>
                  </a:extLst>
                </p:cNvPr>
                <p:cNvPicPr/>
                <p:nvPr/>
              </p:nvPicPr>
              <p:blipFill>
                <a:blip r:embed="rId5"/>
                <a:stretch>
                  <a:fillRect/>
                </a:stretch>
              </p:blipFill>
              <p:spPr>
                <a:xfrm>
                  <a:off x="2398512" y="440951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2" name="Ink 121">
                  <a:extLst>
                    <a:ext uri="{FF2B5EF4-FFF2-40B4-BE49-F238E27FC236}">
                      <a16:creationId xmlns:a16="http://schemas.microsoft.com/office/drawing/2014/main" id="{1C18B347-5439-4AB9-88DF-1D3F3C31D9F7}"/>
                    </a:ext>
                  </a:extLst>
                </p14:cNvPr>
                <p14:cNvContentPartPr/>
                <p14:nvPr/>
              </p14:nvContentPartPr>
              <p14:xfrm>
                <a:off x="3136495" y="4281355"/>
                <a:ext cx="45719" cy="360"/>
              </p14:xfrm>
            </p:contentPart>
          </mc:Choice>
          <mc:Fallback xmlns="">
            <p:pic>
              <p:nvPicPr>
                <p:cNvPr id="122" name="Ink 121">
                  <a:extLst>
                    <a:ext uri="{FF2B5EF4-FFF2-40B4-BE49-F238E27FC236}">
                      <a16:creationId xmlns:a16="http://schemas.microsoft.com/office/drawing/2014/main" id="{1C18B347-5439-4AB9-88DF-1D3F3C31D9F7}"/>
                    </a:ext>
                  </a:extLst>
                </p:cNvPr>
                <p:cNvPicPr/>
                <p:nvPr/>
              </p:nvPicPr>
              <p:blipFill>
                <a:blip r:embed="rId5"/>
                <a:stretch>
                  <a:fillRect/>
                </a:stretch>
              </p:blipFill>
              <p:spPr>
                <a:xfrm>
                  <a:off x="2359272" y="427523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3" name="Ink 122">
                  <a:extLst>
                    <a:ext uri="{FF2B5EF4-FFF2-40B4-BE49-F238E27FC236}">
                      <a16:creationId xmlns:a16="http://schemas.microsoft.com/office/drawing/2014/main" id="{879A1821-A75A-4AAC-ADB5-7FC97A39802F}"/>
                    </a:ext>
                  </a:extLst>
                </p14:cNvPr>
                <p14:cNvContentPartPr/>
                <p14:nvPr/>
              </p14:nvContentPartPr>
              <p14:xfrm>
                <a:off x="2902855" y="4346515"/>
                <a:ext cx="45719" cy="360"/>
              </p14:xfrm>
            </p:contentPart>
          </mc:Choice>
          <mc:Fallback xmlns="">
            <p:pic>
              <p:nvPicPr>
                <p:cNvPr id="123" name="Ink 122">
                  <a:extLst>
                    <a:ext uri="{FF2B5EF4-FFF2-40B4-BE49-F238E27FC236}">
                      <a16:creationId xmlns:a16="http://schemas.microsoft.com/office/drawing/2014/main" id="{879A1821-A75A-4AAC-ADB5-7FC97A39802F}"/>
                    </a:ext>
                  </a:extLst>
                </p:cNvPr>
                <p:cNvPicPr/>
                <p:nvPr/>
              </p:nvPicPr>
              <p:blipFill>
                <a:blip r:embed="rId5"/>
                <a:stretch>
                  <a:fillRect/>
                </a:stretch>
              </p:blipFill>
              <p:spPr>
                <a:xfrm>
                  <a:off x="2125632" y="434039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4" name="Ink 123">
                  <a:extLst>
                    <a:ext uri="{FF2B5EF4-FFF2-40B4-BE49-F238E27FC236}">
                      <a16:creationId xmlns:a16="http://schemas.microsoft.com/office/drawing/2014/main" id="{555D9EF9-36B2-44F0-9646-242EAEAEB511}"/>
                    </a:ext>
                  </a:extLst>
                </p14:cNvPr>
                <p14:cNvContentPartPr/>
                <p14:nvPr/>
              </p14:nvContentPartPr>
              <p14:xfrm>
                <a:off x="2230735" y="4584835"/>
                <a:ext cx="45719" cy="360"/>
              </p14:xfrm>
            </p:contentPart>
          </mc:Choice>
          <mc:Fallback xmlns="">
            <p:pic>
              <p:nvPicPr>
                <p:cNvPr id="124" name="Ink 123">
                  <a:extLst>
                    <a:ext uri="{FF2B5EF4-FFF2-40B4-BE49-F238E27FC236}">
                      <a16:creationId xmlns:a16="http://schemas.microsoft.com/office/drawing/2014/main" id="{555D9EF9-36B2-44F0-9646-242EAEAEB511}"/>
                    </a:ext>
                  </a:extLst>
                </p:cNvPr>
                <p:cNvPicPr/>
                <p:nvPr/>
              </p:nvPicPr>
              <p:blipFill>
                <a:blip r:embed="rId5"/>
                <a:stretch>
                  <a:fillRect/>
                </a:stretch>
              </p:blipFill>
              <p:spPr>
                <a:xfrm>
                  <a:off x="1453512" y="457871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5" name="Ink 124">
                  <a:extLst>
                    <a:ext uri="{FF2B5EF4-FFF2-40B4-BE49-F238E27FC236}">
                      <a16:creationId xmlns:a16="http://schemas.microsoft.com/office/drawing/2014/main" id="{50554423-CCEA-4481-8A42-F67D7037822E}"/>
                    </a:ext>
                  </a:extLst>
                </p14:cNvPr>
                <p14:cNvContentPartPr/>
                <p14:nvPr/>
              </p14:nvContentPartPr>
              <p14:xfrm>
                <a:off x="2257015" y="4090915"/>
                <a:ext cx="45719" cy="360"/>
              </p14:xfrm>
            </p:contentPart>
          </mc:Choice>
          <mc:Fallback xmlns="">
            <p:pic>
              <p:nvPicPr>
                <p:cNvPr id="125" name="Ink 124">
                  <a:extLst>
                    <a:ext uri="{FF2B5EF4-FFF2-40B4-BE49-F238E27FC236}">
                      <a16:creationId xmlns:a16="http://schemas.microsoft.com/office/drawing/2014/main" id="{50554423-CCEA-4481-8A42-F67D7037822E}"/>
                    </a:ext>
                  </a:extLst>
                </p:cNvPr>
                <p:cNvPicPr/>
                <p:nvPr/>
              </p:nvPicPr>
              <p:blipFill>
                <a:blip r:embed="rId5"/>
                <a:stretch>
                  <a:fillRect/>
                </a:stretch>
              </p:blipFill>
              <p:spPr>
                <a:xfrm>
                  <a:off x="1479792" y="408479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6" name="Ink 125">
                  <a:extLst>
                    <a:ext uri="{FF2B5EF4-FFF2-40B4-BE49-F238E27FC236}">
                      <a16:creationId xmlns:a16="http://schemas.microsoft.com/office/drawing/2014/main" id="{A006BA66-4175-49C1-BC0D-BE09C0A23CE3}"/>
                    </a:ext>
                  </a:extLst>
                </p14:cNvPr>
                <p14:cNvContentPartPr/>
                <p14:nvPr/>
              </p14:nvContentPartPr>
              <p14:xfrm>
                <a:off x="2816872" y="3839635"/>
                <a:ext cx="360" cy="360"/>
              </p14:xfrm>
            </p:contentPart>
          </mc:Choice>
          <mc:Fallback xmlns="">
            <p:pic>
              <p:nvPicPr>
                <p:cNvPr id="126" name="Ink 125">
                  <a:extLst>
                    <a:ext uri="{FF2B5EF4-FFF2-40B4-BE49-F238E27FC236}">
                      <a16:creationId xmlns:a16="http://schemas.microsoft.com/office/drawing/2014/main" id="{A006BA66-4175-49C1-BC0D-BE09C0A23CE3}"/>
                    </a:ext>
                  </a:extLst>
                </p:cNvPr>
                <p:cNvPicPr/>
                <p:nvPr/>
              </p:nvPicPr>
              <p:blipFill>
                <a:blip r:embed="rId5"/>
                <a:stretch>
                  <a:fillRect/>
                </a:stretch>
              </p:blipFill>
              <p:spPr>
                <a:xfrm>
                  <a:off x="2810752" y="38335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7" name="Ink 126">
                  <a:extLst>
                    <a:ext uri="{FF2B5EF4-FFF2-40B4-BE49-F238E27FC236}">
                      <a16:creationId xmlns:a16="http://schemas.microsoft.com/office/drawing/2014/main" id="{2B977C88-4E0C-49A2-8414-CC90E57CA4F7}"/>
                    </a:ext>
                  </a:extLst>
                </p14:cNvPr>
                <p14:cNvContentPartPr/>
                <p14:nvPr/>
              </p14:nvContentPartPr>
              <p14:xfrm>
                <a:off x="2577415" y="4043395"/>
                <a:ext cx="45719" cy="360"/>
              </p14:xfrm>
            </p:contentPart>
          </mc:Choice>
          <mc:Fallback xmlns="">
            <p:pic>
              <p:nvPicPr>
                <p:cNvPr id="127" name="Ink 126">
                  <a:extLst>
                    <a:ext uri="{FF2B5EF4-FFF2-40B4-BE49-F238E27FC236}">
                      <a16:creationId xmlns:a16="http://schemas.microsoft.com/office/drawing/2014/main" id="{2B977C88-4E0C-49A2-8414-CC90E57CA4F7}"/>
                    </a:ext>
                  </a:extLst>
                </p:cNvPr>
                <p:cNvPicPr/>
                <p:nvPr/>
              </p:nvPicPr>
              <p:blipFill>
                <a:blip r:embed="rId5"/>
                <a:stretch>
                  <a:fillRect/>
                </a:stretch>
              </p:blipFill>
              <p:spPr>
                <a:xfrm>
                  <a:off x="1800192" y="403727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8" name="Ink 127">
                  <a:extLst>
                    <a:ext uri="{FF2B5EF4-FFF2-40B4-BE49-F238E27FC236}">
                      <a16:creationId xmlns:a16="http://schemas.microsoft.com/office/drawing/2014/main" id="{9DE28BBC-3629-481F-AFA5-9BCF5DC20217}"/>
                    </a:ext>
                  </a:extLst>
                </p14:cNvPr>
                <p14:cNvContentPartPr/>
                <p14:nvPr/>
              </p14:nvContentPartPr>
              <p14:xfrm>
                <a:off x="2729335" y="4827475"/>
                <a:ext cx="45719" cy="360"/>
              </p14:xfrm>
            </p:contentPart>
          </mc:Choice>
          <mc:Fallback xmlns="">
            <p:pic>
              <p:nvPicPr>
                <p:cNvPr id="128" name="Ink 127">
                  <a:extLst>
                    <a:ext uri="{FF2B5EF4-FFF2-40B4-BE49-F238E27FC236}">
                      <a16:creationId xmlns:a16="http://schemas.microsoft.com/office/drawing/2014/main" id="{9DE28BBC-3629-481F-AFA5-9BCF5DC20217}"/>
                    </a:ext>
                  </a:extLst>
                </p:cNvPr>
                <p:cNvPicPr/>
                <p:nvPr/>
              </p:nvPicPr>
              <p:blipFill>
                <a:blip r:embed="rId5"/>
                <a:stretch>
                  <a:fillRect/>
                </a:stretch>
              </p:blipFill>
              <p:spPr>
                <a:xfrm>
                  <a:off x="1952112" y="482135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9" name="Ink 128">
                  <a:extLst>
                    <a:ext uri="{FF2B5EF4-FFF2-40B4-BE49-F238E27FC236}">
                      <a16:creationId xmlns:a16="http://schemas.microsoft.com/office/drawing/2014/main" id="{80B61B56-ABFF-4EC8-8D65-6455FAC9794B}"/>
                    </a:ext>
                  </a:extLst>
                </p14:cNvPr>
                <p14:cNvContentPartPr/>
                <p14:nvPr/>
              </p14:nvContentPartPr>
              <p14:xfrm>
                <a:off x="3088975" y="4719115"/>
                <a:ext cx="45719" cy="360"/>
              </p14:xfrm>
            </p:contentPart>
          </mc:Choice>
          <mc:Fallback xmlns="">
            <p:pic>
              <p:nvPicPr>
                <p:cNvPr id="129" name="Ink 128">
                  <a:extLst>
                    <a:ext uri="{FF2B5EF4-FFF2-40B4-BE49-F238E27FC236}">
                      <a16:creationId xmlns:a16="http://schemas.microsoft.com/office/drawing/2014/main" id="{80B61B56-ABFF-4EC8-8D65-6455FAC9794B}"/>
                    </a:ext>
                  </a:extLst>
                </p:cNvPr>
                <p:cNvPicPr/>
                <p:nvPr/>
              </p:nvPicPr>
              <p:blipFill>
                <a:blip r:embed="rId18"/>
                <a:stretch>
                  <a:fillRect/>
                </a:stretch>
              </p:blipFill>
              <p:spPr>
                <a:xfrm>
                  <a:off x="2311752" y="4712995"/>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0" name="Ink 129">
                  <a:extLst>
                    <a:ext uri="{FF2B5EF4-FFF2-40B4-BE49-F238E27FC236}">
                      <a16:creationId xmlns:a16="http://schemas.microsoft.com/office/drawing/2014/main" id="{BE02A6C6-D1F6-42D8-B993-D8D564A90C37}"/>
                    </a:ext>
                  </a:extLst>
                </p14:cNvPr>
                <p14:cNvContentPartPr/>
                <p14:nvPr/>
              </p14:nvContentPartPr>
              <p14:xfrm>
                <a:off x="2849478" y="4172010"/>
                <a:ext cx="45719" cy="360"/>
              </p14:xfrm>
            </p:contentPart>
          </mc:Choice>
          <mc:Fallback xmlns="">
            <p:pic>
              <p:nvPicPr>
                <p:cNvPr id="130" name="Ink 129">
                  <a:extLst>
                    <a:ext uri="{FF2B5EF4-FFF2-40B4-BE49-F238E27FC236}">
                      <a16:creationId xmlns:a16="http://schemas.microsoft.com/office/drawing/2014/main" id="{BE02A6C6-D1F6-42D8-B993-D8D564A90C37}"/>
                    </a:ext>
                  </a:extLst>
                </p:cNvPr>
                <p:cNvPicPr/>
                <p:nvPr/>
              </p:nvPicPr>
              <p:blipFill>
                <a:blip r:embed="rId5"/>
                <a:stretch>
                  <a:fillRect/>
                </a:stretch>
              </p:blipFill>
              <p:spPr>
                <a:xfrm>
                  <a:off x="2072255" y="4165890"/>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1" name="Ink 130">
                  <a:extLst>
                    <a:ext uri="{FF2B5EF4-FFF2-40B4-BE49-F238E27FC236}">
                      <a16:creationId xmlns:a16="http://schemas.microsoft.com/office/drawing/2014/main" id="{73B5C340-DEB9-4E61-ABB4-07EE1B081E71}"/>
                    </a:ext>
                  </a:extLst>
                </p14:cNvPr>
                <p14:cNvContentPartPr/>
                <p14:nvPr/>
              </p14:nvContentPartPr>
              <p14:xfrm>
                <a:off x="3011478" y="4762410"/>
                <a:ext cx="45719" cy="360"/>
              </p14:xfrm>
            </p:contentPart>
          </mc:Choice>
          <mc:Fallback xmlns="">
            <p:pic>
              <p:nvPicPr>
                <p:cNvPr id="131" name="Ink 130">
                  <a:extLst>
                    <a:ext uri="{FF2B5EF4-FFF2-40B4-BE49-F238E27FC236}">
                      <a16:creationId xmlns:a16="http://schemas.microsoft.com/office/drawing/2014/main" id="{73B5C340-DEB9-4E61-ABB4-07EE1B081E71}"/>
                    </a:ext>
                  </a:extLst>
                </p:cNvPr>
                <p:cNvPicPr/>
                <p:nvPr/>
              </p:nvPicPr>
              <p:blipFill>
                <a:blip r:embed="rId5"/>
                <a:stretch>
                  <a:fillRect/>
                </a:stretch>
              </p:blipFill>
              <p:spPr>
                <a:xfrm>
                  <a:off x="2234255" y="4756290"/>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2" name="Ink 131">
                  <a:extLst>
                    <a:ext uri="{FF2B5EF4-FFF2-40B4-BE49-F238E27FC236}">
                      <a16:creationId xmlns:a16="http://schemas.microsoft.com/office/drawing/2014/main" id="{B2311A69-63CF-4C3B-A7C4-7F1B759767D9}"/>
                    </a:ext>
                  </a:extLst>
                </p14:cNvPr>
                <p14:cNvContentPartPr/>
                <p14:nvPr/>
              </p14:nvContentPartPr>
              <p14:xfrm>
                <a:off x="2592438" y="4390890"/>
                <a:ext cx="45719" cy="360"/>
              </p14:xfrm>
            </p:contentPart>
          </mc:Choice>
          <mc:Fallback xmlns="">
            <p:pic>
              <p:nvPicPr>
                <p:cNvPr id="132" name="Ink 131">
                  <a:extLst>
                    <a:ext uri="{FF2B5EF4-FFF2-40B4-BE49-F238E27FC236}">
                      <a16:creationId xmlns:a16="http://schemas.microsoft.com/office/drawing/2014/main" id="{B2311A69-63CF-4C3B-A7C4-7F1B759767D9}"/>
                    </a:ext>
                  </a:extLst>
                </p:cNvPr>
                <p:cNvPicPr/>
                <p:nvPr/>
              </p:nvPicPr>
              <p:blipFill>
                <a:blip r:embed="rId18"/>
                <a:stretch>
                  <a:fillRect/>
                </a:stretch>
              </p:blipFill>
              <p:spPr>
                <a:xfrm>
                  <a:off x="1815215" y="4384770"/>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 name="Ink 132">
                  <a:extLst>
                    <a:ext uri="{FF2B5EF4-FFF2-40B4-BE49-F238E27FC236}">
                      <a16:creationId xmlns:a16="http://schemas.microsoft.com/office/drawing/2014/main" id="{99D1AEB5-95FE-4C6C-9FB4-8239626D7511}"/>
                    </a:ext>
                  </a:extLst>
                </p14:cNvPr>
                <p14:cNvContentPartPr/>
                <p14:nvPr/>
              </p14:nvContentPartPr>
              <p14:xfrm>
                <a:off x="2249718" y="4257690"/>
                <a:ext cx="45719" cy="360"/>
              </p14:xfrm>
            </p:contentPart>
          </mc:Choice>
          <mc:Fallback xmlns="">
            <p:pic>
              <p:nvPicPr>
                <p:cNvPr id="133" name="Ink 132">
                  <a:extLst>
                    <a:ext uri="{FF2B5EF4-FFF2-40B4-BE49-F238E27FC236}">
                      <a16:creationId xmlns:a16="http://schemas.microsoft.com/office/drawing/2014/main" id="{99D1AEB5-95FE-4C6C-9FB4-8239626D7511}"/>
                    </a:ext>
                  </a:extLst>
                </p:cNvPr>
                <p:cNvPicPr/>
                <p:nvPr/>
              </p:nvPicPr>
              <p:blipFill>
                <a:blip r:embed="rId5"/>
                <a:stretch>
                  <a:fillRect/>
                </a:stretch>
              </p:blipFill>
              <p:spPr>
                <a:xfrm>
                  <a:off x="1472495" y="4251570"/>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4" name="Ink 133">
                  <a:extLst>
                    <a:ext uri="{FF2B5EF4-FFF2-40B4-BE49-F238E27FC236}">
                      <a16:creationId xmlns:a16="http://schemas.microsoft.com/office/drawing/2014/main" id="{EF0768A1-D9A0-458A-8726-4AB05DAFAA2A}"/>
                    </a:ext>
                  </a:extLst>
                </p14:cNvPr>
                <p14:cNvContentPartPr/>
                <p14:nvPr/>
              </p14:nvContentPartPr>
              <p14:xfrm>
                <a:off x="2268438" y="4752330"/>
                <a:ext cx="45719" cy="360"/>
              </p14:xfrm>
            </p:contentPart>
          </mc:Choice>
          <mc:Fallback xmlns="">
            <p:pic>
              <p:nvPicPr>
                <p:cNvPr id="134" name="Ink 133">
                  <a:extLst>
                    <a:ext uri="{FF2B5EF4-FFF2-40B4-BE49-F238E27FC236}">
                      <a16:creationId xmlns:a16="http://schemas.microsoft.com/office/drawing/2014/main" id="{EF0768A1-D9A0-458A-8726-4AB05DAFAA2A}"/>
                    </a:ext>
                  </a:extLst>
                </p:cNvPr>
                <p:cNvPicPr/>
                <p:nvPr/>
              </p:nvPicPr>
              <p:blipFill>
                <a:blip r:embed="rId18"/>
                <a:stretch>
                  <a:fillRect/>
                </a:stretch>
              </p:blipFill>
              <p:spPr>
                <a:xfrm>
                  <a:off x="1491215" y="4746210"/>
                  <a:ext cx="160016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5" name="Ink 134">
                  <a:extLst>
                    <a:ext uri="{FF2B5EF4-FFF2-40B4-BE49-F238E27FC236}">
                      <a16:creationId xmlns:a16="http://schemas.microsoft.com/office/drawing/2014/main" id="{CE06A46D-811D-46A0-BB95-38F4FDF22F49}"/>
                    </a:ext>
                  </a:extLst>
                </p14:cNvPr>
                <p14:cNvContentPartPr/>
                <p14:nvPr/>
              </p14:nvContentPartPr>
              <p14:xfrm>
                <a:off x="2678118" y="4695450"/>
                <a:ext cx="45719" cy="360"/>
              </p14:xfrm>
            </p:contentPart>
          </mc:Choice>
          <mc:Fallback xmlns="">
            <p:pic>
              <p:nvPicPr>
                <p:cNvPr id="135" name="Ink 134">
                  <a:extLst>
                    <a:ext uri="{FF2B5EF4-FFF2-40B4-BE49-F238E27FC236}">
                      <a16:creationId xmlns:a16="http://schemas.microsoft.com/office/drawing/2014/main" id="{CE06A46D-811D-46A0-BB95-38F4FDF22F49}"/>
                    </a:ext>
                  </a:extLst>
                </p:cNvPr>
                <p:cNvPicPr/>
                <p:nvPr/>
              </p:nvPicPr>
              <p:blipFill>
                <a:blip r:embed="rId18"/>
                <a:stretch>
                  <a:fillRect/>
                </a:stretch>
              </p:blipFill>
              <p:spPr>
                <a:xfrm>
                  <a:off x="1900895" y="4689330"/>
                  <a:ext cx="1600165" cy="12600"/>
                </a:xfrm>
                <a:prstGeom prst="rect">
                  <a:avLst/>
                </a:prstGeom>
              </p:spPr>
            </p:pic>
          </mc:Fallback>
        </mc:AlternateContent>
      </p:grpSp>
      <p:grpSp>
        <p:nvGrpSpPr>
          <p:cNvPr id="136" name="Group 135">
            <a:extLst>
              <a:ext uri="{FF2B5EF4-FFF2-40B4-BE49-F238E27FC236}">
                <a16:creationId xmlns:a16="http://schemas.microsoft.com/office/drawing/2014/main" id="{79354274-A554-4C96-A720-3F84B82F939B}"/>
              </a:ext>
            </a:extLst>
          </p:cNvPr>
          <p:cNvGrpSpPr/>
          <p:nvPr/>
        </p:nvGrpSpPr>
        <p:grpSpPr>
          <a:xfrm>
            <a:off x="8627392" y="4176546"/>
            <a:ext cx="1468577" cy="1934518"/>
            <a:chOff x="8034171" y="3017319"/>
            <a:chExt cx="1468577" cy="1934518"/>
          </a:xfrm>
        </p:grpSpPr>
        <p:pic>
          <p:nvPicPr>
            <p:cNvPr id="137" name="Picture 136">
              <a:extLst>
                <a:ext uri="{FF2B5EF4-FFF2-40B4-BE49-F238E27FC236}">
                  <a16:creationId xmlns:a16="http://schemas.microsoft.com/office/drawing/2014/main" id="{02A6F0AB-C477-4769-97B2-E6459BB0FF2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34171" y="3017319"/>
              <a:ext cx="1468577" cy="1934518"/>
            </a:xfrm>
            <a:prstGeom prst="rect">
              <a:avLst/>
            </a:prstGeom>
          </p:spPr>
        </p:pic>
        <mc:AlternateContent xmlns:mc="http://schemas.openxmlformats.org/markup-compatibility/2006" xmlns:p14="http://schemas.microsoft.com/office/powerpoint/2010/main">
          <mc:Choice Requires="p14">
            <p:contentPart p14:bwMode="auto" r:id="rId57">
              <p14:nvContentPartPr>
                <p14:cNvPr id="138" name="Ink 137">
                  <a:extLst>
                    <a:ext uri="{FF2B5EF4-FFF2-40B4-BE49-F238E27FC236}">
                      <a16:creationId xmlns:a16="http://schemas.microsoft.com/office/drawing/2014/main" id="{644DFE6C-6EC6-4E63-8ED6-D1467F66A320}"/>
                    </a:ext>
                  </a:extLst>
                </p14:cNvPr>
                <p14:cNvContentPartPr/>
                <p14:nvPr/>
              </p14:nvContentPartPr>
              <p14:xfrm>
                <a:off x="8883778" y="4523995"/>
                <a:ext cx="360" cy="360"/>
              </p14:xfrm>
            </p:contentPart>
          </mc:Choice>
          <mc:Fallback xmlns="">
            <p:pic>
              <p:nvPicPr>
                <p:cNvPr id="138" name="Ink 137">
                  <a:extLst>
                    <a:ext uri="{FF2B5EF4-FFF2-40B4-BE49-F238E27FC236}">
                      <a16:creationId xmlns:a16="http://schemas.microsoft.com/office/drawing/2014/main" id="{644DFE6C-6EC6-4E63-8ED6-D1467F66A320}"/>
                    </a:ext>
                  </a:extLst>
                </p:cNvPr>
                <p:cNvPicPr/>
                <p:nvPr/>
              </p:nvPicPr>
              <p:blipFill>
                <a:blip r:embed="rId5"/>
                <a:stretch>
                  <a:fillRect/>
                </a:stretch>
              </p:blipFill>
              <p:spPr>
                <a:xfrm>
                  <a:off x="8877658" y="45178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Ink 138">
                  <a:extLst>
                    <a:ext uri="{FF2B5EF4-FFF2-40B4-BE49-F238E27FC236}">
                      <a16:creationId xmlns:a16="http://schemas.microsoft.com/office/drawing/2014/main" id="{B5F18B90-2F48-44EA-9418-69D61B93FAA0}"/>
                    </a:ext>
                  </a:extLst>
                </p14:cNvPr>
                <p14:cNvContentPartPr/>
                <p14:nvPr/>
              </p14:nvContentPartPr>
              <p14:xfrm>
                <a:off x="8654098" y="4394035"/>
                <a:ext cx="360" cy="360"/>
              </p14:xfrm>
            </p:contentPart>
          </mc:Choice>
          <mc:Fallback xmlns="">
            <p:pic>
              <p:nvPicPr>
                <p:cNvPr id="139" name="Ink 138">
                  <a:extLst>
                    <a:ext uri="{FF2B5EF4-FFF2-40B4-BE49-F238E27FC236}">
                      <a16:creationId xmlns:a16="http://schemas.microsoft.com/office/drawing/2014/main" id="{B5F18B90-2F48-44EA-9418-69D61B93FAA0}"/>
                    </a:ext>
                  </a:extLst>
                </p:cNvPr>
                <p:cNvPicPr/>
                <p:nvPr/>
              </p:nvPicPr>
              <p:blipFill>
                <a:blip r:embed="rId18"/>
                <a:stretch>
                  <a:fillRect/>
                </a:stretch>
              </p:blipFill>
              <p:spPr>
                <a:xfrm>
                  <a:off x="8647978" y="43879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0" name="Ink 139">
                  <a:extLst>
                    <a:ext uri="{FF2B5EF4-FFF2-40B4-BE49-F238E27FC236}">
                      <a16:creationId xmlns:a16="http://schemas.microsoft.com/office/drawing/2014/main" id="{8DEC156C-DC90-4AD4-8FC1-2C002BE5CC4C}"/>
                    </a:ext>
                  </a:extLst>
                </p14:cNvPr>
                <p14:cNvContentPartPr/>
                <p14:nvPr/>
              </p14:nvContentPartPr>
              <p14:xfrm>
                <a:off x="9126418" y="4207555"/>
                <a:ext cx="360" cy="360"/>
              </p14:xfrm>
            </p:contentPart>
          </mc:Choice>
          <mc:Fallback xmlns="">
            <p:pic>
              <p:nvPicPr>
                <p:cNvPr id="140" name="Ink 139">
                  <a:extLst>
                    <a:ext uri="{FF2B5EF4-FFF2-40B4-BE49-F238E27FC236}">
                      <a16:creationId xmlns:a16="http://schemas.microsoft.com/office/drawing/2014/main" id="{8DEC156C-DC90-4AD4-8FC1-2C002BE5CC4C}"/>
                    </a:ext>
                  </a:extLst>
                </p:cNvPr>
                <p:cNvPicPr/>
                <p:nvPr/>
              </p:nvPicPr>
              <p:blipFill>
                <a:blip r:embed="rId5"/>
                <a:stretch>
                  <a:fillRect/>
                </a:stretch>
              </p:blipFill>
              <p:spPr>
                <a:xfrm>
                  <a:off x="9120298" y="42014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1" name="Ink 140">
                  <a:extLst>
                    <a:ext uri="{FF2B5EF4-FFF2-40B4-BE49-F238E27FC236}">
                      <a16:creationId xmlns:a16="http://schemas.microsoft.com/office/drawing/2014/main" id="{0215775D-9B0E-40B8-9E2A-B0960CFE97D8}"/>
                    </a:ext>
                  </a:extLst>
                </p14:cNvPr>
                <p14:cNvContentPartPr/>
                <p14:nvPr/>
              </p14:nvContentPartPr>
              <p14:xfrm>
                <a:off x="8831938" y="4199275"/>
                <a:ext cx="360" cy="360"/>
              </p14:xfrm>
            </p:contentPart>
          </mc:Choice>
          <mc:Fallback xmlns="">
            <p:pic>
              <p:nvPicPr>
                <p:cNvPr id="141" name="Ink 140">
                  <a:extLst>
                    <a:ext uri="{FF2B5EF4-FFF2-40B4-BE49-F238E27FC236}">
                      <a16:creationId xmlns:a16="http://schemas.microsoft.com/office/drawing/2014/main" id="{0215775D-9B0E-40B8-9E2A-B0960CFE97D8}"/>
                    </a:ext>
                  </a:extLst>
                </p:cNvPr>
                <p:cNvPicPr/>
                <p:nvPr/>
              </p:nvPicPr>
              <p:blipFill>
                <a:blip r:embed="rId5"/>
                <a:stretch>
                  <a:fillRect/>
                </a:stretch>
              </p:blipFill>
              <p:spPr>
                <a:xfrm>
                  <a:off x="8825818" y="41931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2" name="Ink 141">
                  <a:extLst>
                    <a:ext uri="{FF2B5EF4-FFF2-40B4-BE49-F238E27FC236}">
                      <a16:creationId xmlns:a16="http://schemas.microsoft.com/office/drawing/2014/main" id="{7A295A28-B6F2-4B1D-8DEC-7CDF621686FD}"/>
                    </a:ext>
                  </a:extLst>
                </p14:cNvPr>
                <p14:cNvContentPartPr/>
                <p14:nvPr/>
              </p14:nvContentPartPr>
              <p14:xfrm>
                <a:off x="8515498" y="4194955"/>
                <a:ext cx="360" cy="360"/>
              </p14:xfrm>
            </p:contentPart>
          </mc:Choice>
          <mc:Fallback xmlns="">
            <p:pic>
              <p:nvPicPr>
                <p:cNvPr id="142" name="Ink 141">
                  <a:extLst>
                    <a:ext uri="{FF2B5EF4-FFF2-40B4-BE49-F238E27FC236}">
                      <a16:creationId xmlns:a16="http://schemas.microsoft.com/office/drawing/2014/main" id="{7A295A28-B6F2-4B1D-8DEC-7CDF621686FD}"/>
                    </a:ext>
                  </a:extLst>
                </p:cNvPr>
                <p:cNvPicPr/>
                <p:nvPr/>
              </p:nvPicPr>
              <p:blipFill>
                <a:blip r:embed="rId5"/>
                <a:stretch>
                  <a:fillRect/>
                </a:stretch>
              </p:blipFill>
              <p:spPr>
                <a:xfrm>
                  <a:off x="8509378" y="41888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3" name="Ink 142">
                  <a:extLst>
                    <a:ext uri="{FF2B5EF4-FFF2-40B4-BE49-F238E27FC236}">
                      <a16:creationId xmlns:a16="http://schemas.microsoft.com/office/drawing/2014/main" id="{63311AD4-1C22-4AB8-A79B-2D480AE06DF3}"/>
                    </a:ext>
                  </a:extLst>
                </p14:cNvPr>
                <p14:cNvContentPartPr/>
                <p14:nvPr/>
              </p14:nvContentPartPr>
              <p14:xfrm>
                <a:off x="8528458" y="4567555"/>
                <a:ext cx="360" cy="360"/>
              </p14:xfrm>
            </p:contentPart>
          </mc:Choice>
          <mc:Fallback xmlns="">
            <p:pic>
              <p:nvPicPr>
                <p:cNvPr id="143" name="Ink 142">
                  <a:extLst>
                    <a:ext uri="{FF2B5EF4-FFF2-40B4-BE49-F238E27FC236}">
                      <a16:creationId xmlns:a16="http://schemas.microsoft.com/office/drawing/2014/main" id="{63311AD4-1C22-4AB8-A79B-2D480AE06DF3}"/>
                    </a:ext>
                  </a:extLst>
                </p:cNvPr>
                <p:cNvPicPr/>
                <p:nvPr/>
              </p:nvPicPr>
              <p:blipFill>
                <a:blip r:embed="rId5"/>
                <a:stretch>
                  <a:fillRect/>
                </a:stretch>
              </p:blipFill>
              <p:spPr>
                <a:xfrm>
                  <a:off x="8522338" y="45614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4" name="Ink 143">
                  <a:extLst>
                    <a:ext uri="{FF2B5EF4-FFF2-40B4-BE49-F238E27FC236}">
                      <a16:creationId xmlns:a16="http://schemas.microsoft.com/office/drawing/2014/main" id="{B231190B-46F2-4453-B5DB-A59B31EDA3C3}"/>
                    </a:ext>
                  </a:extLst>
                </p14:cNvPr>
                <p14:cNvContentPartPr/>
                <p14:nvPr/>
              </p14:nvContentPartPr>
              <p14:xfrm>
                <a:off x="8606578" y="4762675"/>
                <a:ext cx="360" cy="360"/>
              </p14:xfrm>
            </p:contentPart>
          </mc:Choice>
          <mc:Fallback xmlns="">
            <p:pic>
              <p:nvPicPr>
                <p:cNvPr id="144" name="Ink 143">
                  <a:extLst>
                    <a:ext uri="{FF2B5EF4-FFF2-40B4-BE49-F238E27FC236}">
                      <a16:creationId xmlns:a16="http://schemas.microsoft.com/office/drawing/2014/main" id="{B231190B-46F2-4453-B5DB-A59B31EDA3C3}"/>
                    </a:ext>
                  </a:extLst>
                </p:cNvPr>
                <p:cNvPicPr/>
                <p:nvPr/>
              </p:nvPicPr>
              <p:blipFill>
                <a:blip r:embed="rId5"/>
                <a:stretch>
                  <a:fillRect/>
                </a:stretch>
              </p:blipFill>
              <p:spPr>
                <a:xfrm>
                  <a:off x="8600458" y="47565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5" name="Ink 144">
                  <a:extLst>
                    <a:ext uri="{FF2B5EF4-FFF2-40B4-BE49-F238E27FC236}">
                      <a16:creationId xmlns:a16="http://schemas.microsoft.com/office/drawing/2014/main" id="{D8A724F8-D549-46A2-9EAB-93F3D095491D}"/>
                    </a:ext>
                  </a:extLst>
                </p14:cNvPr>
                <p14:cNvContentPartPr/>
                <p14:nvPr/>
              </p14:nvContentPartPr>
              <p14:xfrm>
                <a:off x="9074218" y="4745395"/>
                <a:ext cx="360" cy="360"/>
              </p14:xfrm>
            </p:contentPart>
          </mc:Choice>
          <mc:Fallback xmlns="">
            <p:pic>
              <p:nvPicPr>
                <p:cNvPr id="145" name="Ink 144">
                  <a:extLst>
                    <a:ext uri="{FF2B5EF4-FFF2-40B4-BE49-F238E27FC236}">
                      <a16:creationId xmlns:a16="http://schemas.microsoft.com/office/drawing/2014/main" id="{D8A724F8-D549-46A2-9EAB-93F3D095491D}"/>
                    </a:ext>
                  </a:extLst>
                </p:cNvPr>
                <p:cNvPicPr/>
                <p:nvPr/>
              </p:nvPicPr>
              <p:blipFill>
                <a:blip r:embed="rId5"/>
                <a:stretch>
                  <a:fillRect/>
                </a:stretch>
              </p:blipFill>
              <p:spPr>
                <a:xfrm>
                  <a:off x="9068098" y="47392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6" name="Ink 145">
                  <a:extLst>
                    <a:ext uri="{FF2B5EF4-FFF2-40B4-BE49-F238E27FC236}">
                      <a16:creationId xmlns:a16="http://schemas.microsoft.com/office/drawing/2014/main" id="{4D0778FE-B324-42A6-9DA3-9A701EAFA1E2}"/>
                    </a:ext>
                  </a:extLst>
                </p14:cNvPr>
                <p14:cNvContentPartPr/>
                <p14:nvPr/>
              </p14:nvContentPartPr>
              <p14:xfrm>
                <a:off x="9186898" y="4480795"/>
                <a:ext cx="360" cy="360"/>
              </p14:xfrm>
            </p:contentPart>
          </mc:Choice>
          <mc:Fallback xmlns="">
            <p:pic>
              <p:nvPicPr>
                <p:cNvPr id="146" name="Ink 145">
                  <a:extLst>
                    <a:ext uri="{FF2B5EF4-FFF2-40B4-BE49-F238E27FC236}">
                      <a16:creationId xmlns:a16="http://schemas.microsoft.com/office/drawing/2014/main" id="{4D0778FE-B324-42A6-9DA3-9A701EAFA1E2}"/>
                    </a:ext>
                  </a:extLst>
                </p:cNvPr>
                <p:cNvPicPr/>
                <p:nvPr/>
              </p:nvPicPr>
              <p:blipFill>
                <a:blip r:embed="rId5"/>
                <a:stretch>
                  <a:fillRect/>
                </a:stretch>
              </p:blipFill>
              <p:spPr>
                <a:xfrm>
                  <a:off x="9180778" y="44746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7" name="Ink 146">
                  <a:extLst>
                    <a:ext uri="{FF2B5EF4-FFF2-40B4-BE49-F238E27FC236}">
                      <a16:creationId xmlns:a16="http://schemas.microsoft.com/office/drawing/2014/main" id="{DD303EAF-0E95-45FF-A634-51C95578568A}"/>
                    </a:ext>
                  </a:extLst>
                </p14:cNvPr>
                <p14:cNvContentPartPr/>
                <p14:nvPr/>
              </p14:nvContentPartPr>
              <p14:xfrm>
                <a:off x="8502538" y="4359475"/>
                <a:ext cx="360" cy="360"/>
              </p14:xfrm>
            </p:contentPart>
          </mc:Choice>
          <mc:Fallback xmlns="">
            <p:pic>
              <p:nvPicPr>
                <p:cNvPr id="147" name="Ink 146">
                  <a:extLst>
                    <a:ext uri="{FF2B5EF4-FFF2-40B4-BE49-F238E27FC236}">
                      <a16:creationId xmlns:a16="http://schemas.microsoft.com/office/drawing/2014/main" id="{DD303EAF-0E95-45FF-A634-51C95578568A}"/>
                    </a:ext>
                  </a:extLst>
                </p:cNvPr>
                <p:cNvPicPr/>
                <p:nvPr/>
              </p:nvPicPr>
              <p:blipFill>
                <a:blip r:embed="rId5"/>
                <a:stretch>
                  <a:fillRect/>
                </a:stretch>
              </p:blipFill>
              <p:spPr>
                <a:xfrm>
                  <a:off x="8496418" y="43533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8" name="Ink 147">
                  <a:extLst>
                    <a:ext uri="{FF2B5EF4-FFF2-40B4-BE49-F238E27FC236}">
                      <a16:creationId xmlns:a16="http://schemas.microsoft.com/office/drawing/2014/main" id="{E6926740-78FC-4CCC-9E30-3E320FEEA2DC}"/>
                    </a:ext>
                  </a:extLst>
                </p14:cNvPr>
                <p14:cNvContentPartPr/>
                <p14:nvPr/>
              </p14:nvContentPartPr>
              <p14:xfrm>
                <a:off x="8719258" y="3908755"/>
                <a:ext cx="360" cy="360"/>
              </p14:xfrm>
            </p:contentPart>
          </mc:Choice>
          <mc:Fallback xmlns="">
            <p:pic>
              <p:nvPicPr>
                <p:cNvPr id="148" name="Ink 147">
                  <a:extLst>
                    <a:ext uri="{FF2B5EF4-FFF2-40B4-BE49-F238E27FC236}">
                      <a16:creationId xmlns:a16="http://schemas.microsoft.com/office/drawing/2014/main" id="{E6926740-78FC-4CCC-9E30-3E320FEEA2DC}"/>
                    </a:ext>
                  </a:extLst>
                </p:cNvPr>
                <p:cNvPicPr/>
                <p:nvPr/>
              </p:nvPicPr>
              <p:blipFill>
                <a:blip r:embed="rId5"/>
                <a:stretch>
                  <a:fillRect/>
                </a:stretch>
              </p:blipFill>
              <p:spPr>
                <a:xfrm>
                  <a:off x="8713138" y="3902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49" name="Ink 148">
                  <a:extLst>
                    <a:ext uri="{FF2B5EF4-FFF2-40B4-BE49-F238E27FC236}">
                      <a16:creationId xmlns:a16="http://schemas.microsoft.com/office/drawing/2014/main" id="{20A468F2-0647-471D-A8C2-0AEB2C7BFD6F}"/>
                    </a:ext>
                  </a:extLst>
                </p14:cNvPr>
                <p14:cNvContentPartPr/>
                <p14:nvPr/>
              </p14:nvContentPartPr>
              <p14:xfrm>
                <a:off x="8939938" y="4463515"/>
                <a:ext cx="360" cy="360"/>
              </p14:xfrm>
            </p:contentPart>
          </mc:Choice>
          <mc:Fallback xmlns="">
            <p:pic>
              <p:nvPicPr>
                <p:cNvPr id="149" name="Ink 148">
                  <a:extLst>
                    <a:ext uri="{FF2B5EF4-FFF2-40B4-BE49-F238E27FC236}">
                      <a16:creationId xmlns:a16="http://schemas.microsoft.com/office/drawing/2014/main" id="{20A468F2-0647-471D-A8C2-0AEB2C7BFD6F}"/>
                    </a:ext>
                  </a:extLst>
                </p:cNvPr>
                <p:cNvPicPr/>
                <p:nvPr/>
              </p:nvPicPr>
              <p:blipFill>
                <a:blip r:embed="rId5"/>
                <a:stretch>
                  <a:fillRect/>
                </a:stretch>
              </p:blipFill>
              <p:spPr>
                <a:xfrm>
                  <a:off x="8933818" y="44573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0" name="Ink 149">
                  <a:extLst>
                    <a:ext uri="{FF2B5EF4-FFF2-40B4-BE49-F238E27FC236}">
                      <a16:creationId xmlns:a16="http://schemas.microsoft.com/office/drawing/2014/main" id="{D2A74E17-FA72-4226-8D87-58BA9D66A784}"/>
                    </a:ext>
                  </a:extLst>
                </p14:cNvPr>
                <p14:cNvContentPartPr/>
                <p14:nvPr/>
              </p14:nvContentPartPr>
              <p14:xfrm>
                <a:off x="8805658" y="4333555"/>
                <a:ext cx="360" cy="360"/>
              </p14:xfrm>
            </p:contentPart>
          </mc:Choice>
          <mc:Fallback xmlns="">
            <p:pic>
              <p:nvPicPr>
                <p:cNvPr id="150" name="Ink 149">
                  <a:extLst>
                    <a:ext uri="{FF2B5EF4-FFF2-40B4-BE49-F238E27FC236}">
                      <a16:creationId xmlns:a16="http://schemas.microsoft.com/office/drawing/2014/main" id="{D2A74E17-FA72-4226-8D87-58BA9D66A784}"/>
                    </a:ext>
                  </a:extLst>
                </p:cNvPr>
                <p:cNvPicPr/>
                <p:nvPr/>
              </p:nvPicPr>
              <p:blipFill>
                <a:blip r:embed="rId5"/>
                <a:stretch>
                  <a:fillRect/>
                </a:stretch>
              </p:blipFill>
              <p:spPr>
                <a:xfrm>
                  <a:off x="8799538" y="43274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1" name="Ink 150">
                  <a:extLst>
                    <a:ext uri="{FF2B5EF4-FFF2-40B4-BE49-F238E27FC236}">
                      <a16:creationId xmlns:a16="http://schemas.microsoft.com/office/drawing/2014/main" id="{127C4C5D-4383-45E6-AC69-3E1FC9A9AF49}"/>
                    </a:ext>
                  </a:extLst>
                </p14:cNvPr>
                <p14:cNvContentPartPr/>
                <p14:nvPr/>
              </p14:nvContentPartPr>
              <p14:xfrm>
                <a:off x="8337658" y="4424635"/>
                <a:ext cx="360" cy="360"/>
              </p14:xfrm>
            </p:contentPart>
          </mc:Choice>
          <mc:Fallback xmlns="">
            <p:pic>
              <p:nvPicPr>
                <p:cNvPr id="151" name="Ink 150">
                  <a:extLst>
                    <a:ext uri="{FF2B5EF4-FFF2-40B4-BE49-F238E27FC236}">
                      <a16:creationId xmlns:a16="http://schemas.microsoft.com/office/drawing/2014/main" id="{127C4C5D-4383-45E6-AC69-3E1FC9A9AF49}"/>
                    </a:ext>
                  </a:extLst>
                </p:cNvPr>
                <p:cNvPicPr/>
                <p:nvPr/>
              </p:nvPicPr>
              <p:blipFill>
                <a:blip r:embed="rId5"/>
                <a:stretch>
                  <a:fillRect/>
                </a:stretch>
              </p:blipFill>
              <p:spPr>
                <a:xfrm>
                  <a:off x="8331538" y="44185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2" name="Ink 151">
                  <a:extLst>
                    <a:ext uri="{FF2B5EF4-FFF2-40B4-BE49-F238E27FC236}">
                      <a16:creationId xmlns:a16="http://schemas.microsoft.com/office/drawing/2014/main" id="{9F303401-593B-417B-BA7C-74FCEEFA4D50}"/>
                    </a:ext>
                  </a:extLst>
                </p14:cNvPr>
                <p14:cNvContentPartPr/>
                <p14:nvPr/>
              </p14:nvContentPartPr>
              <p14:xfrm>
                <a:off x="8367898" y="4142755"/>
                <a:ext cx="360" cy="360"/>
              </p14:xfrm>
            </p:contentPart>
          </mc:Choice>
          <mc:Fallback xmlns="">
            <p:pic>
              <p:nvPicPr>
                <p:cNvPr id="152" name="Ink 151">
                  <a:extLst>
                    <a:ext uri="{FF2B5EF4-FFF2-40B4-BE49-F238E27FC236}">
                      <a16:creationId xmlns:a16="http://schemas.microsoft.com/office/drawing/2014/main" id="{9F303401-593B-417B-BA7C-74FCEEFA4D50}"/>
                    </a:ext>
                  </a:extLst>
                </p:cNvPr>
                <p:cNvPicPr/>
                <p:nvPr/>
              </p:nvPicPr>
              <p:blipFill>
                <a:blip r:embed="rId5"/>
                <a:stretch>
                  <a:fillRect/>
                </a:stretch>
              </p:blipFill>
              <p:spPr>
                <a:xfrm>
                  <a:off x="8361778" y="4136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3" name="Ink 152">
                  <a:extLst>
                    <a:ext uri="{FF2B5EF4-FFF2-40B4-BE49-F238E27FC236}">
                      <a16:creationId xmlns:a16="http://schemas.microsoft.com/office/drawing/2014/main" id="{A13221E3-0E16-4509-B9A0-19CB16967E51}"/>
                    </a:ext>
                  </a:extLst>
                </p14:cNvPr>
                <p14:cNvContentPartPr/>
                <p14:nvPr/>
              </p14:nvContentPartPr>
              <p14:xfrm>
                <a:off x="8793058" y="4771315"/>
                <a:ext cx="360" cy="360"/>
              </p14:xfrm>
            </p:contentPart>
          </mc:Choice>
          <mc:Fallback xmlns="">
            <p:pic>
              <p:nvPicPr>
                <p:cNvPr id="153" name="Ink 152">
                  <a:extLst>
                    <a:ext uri="{FF2B5EF4-FFF2-40B4-BE49-F238E27FC236}">
                      <a16:creationId xmlns:a16="http://schemas.microsoft.com/office/drawing/2014/main" id="{A13221E3-0E16-4509-B9A0-19CB16967E51}"/>
                    </a:ext>
                  </a:extLst>
                </p:cNvPr>
                <p:cNvPicPr/>
                <p:nvPr/>
              </p:nvPicPr>
              <p:blipFill>
                <a:blip r:embed="rId5"/>
                <a:stretch>
                  <a:fillRect/>
                </a:stretch>
              </p:blipFill>
              <p:spPr>
                <a:xfrm>
                  <a:off x="8786938" y="47651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4" name="Ink 153">
                  <a:extLst>
                    <a:ext uri="{FF2B5EF4-FFF2-40B4-BE49-F238E27FC236}">
                      <a16:creationId xmlns:a16="http://schemas.microsoft.com/office/drawing/2014/main" id="{B138B885-1885-486D-A19E-589C63676ABC}"/>
                    </a:ext>
                  </a:extLst>
                </p14:cNvPr>
                <p14:cNvContentPartPr/>
                <p14:nvPr/>
              </p14:nvContentPartPr>
              <p14:xfrm>
                <a:off x="8467618" y="4701835"/>
                <a:ext cx="360" cy="360"/>
              </p14:xfrm>
            </p:contentPart>
          </mc:Choice>
          <mc:Fallback xmlns="">
            <p:pic>
              <p:nvPicPr>
                <p:cNvPr id="154" name="Ink 153">
                  <a:extLst>
                    <a:ext uri="{FF2B5EF4-FFF2-40B4-BE49-F238E27FC236}">
                      <a16:creationId xmlns:a16="http://schemas.microsoft.com/office/drawing/2014/main" id="{B138B885-1885-486D-A19E-589C63676ABC}"/>
                    </a:ext>
                  </a:extLst>
                </p:cNvPr>
                <p:cNvPicPr/>
                <p:nvPr/>
              </p:nvPicPr>
              <p:blipFill>
                <a:blip r:embed="rId5"/>
                <a:stretch>
                  <a:fillRect/>
                </a:stretch>
              </p:blipFill>
              <p:spPr>
                <a:xfrm>
                  <a:off x="8461498" y="46957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5" name="Ink 154">
                  <a:extLst>
                    <a:ext uri="{FF2B5EF4-FFF2-40B4-BE49-F238E27FC236}">
                      <a16:creationId xmlns:a16="http://schemas.microsoft.com/office/drawing/2014/main" id="{45585210-DB1F-4103-9E6A-FE3176B2340A}"/>
                    </a:ext>
                  </a:extLst>
                </p14:cNvPr>
                <p14:cNvContentPartPr/>
                <p14:nvPr/>
              </p14:nvContentPartPr>
              <p14:xfrm>
                <a:off x="9130738" y="4329235"/>
                <a:ext cx="360" cy="360"/>
              </p14:xfrm>
            </p:contentPart>
          </mc:Choice>
          <mc:Fallback xmlns="">
            <p:pic>
              <p:nvPicPr>
                <p:cNvPr id="155" name="Ink 154">
                  <a:extLst>
                    <a:ext uri="{FF2B5EF4-FFF2-40B4-BE49-F238E27FC236}">
                      <a16:creationId xmlns:a16="http://schemas.microsoft.com/office/drawing/2014/main" id="{45585210-DB1F-4103-9E6A-FE3176B2340A}"/>
                    </a:ext>
                  </a:extLst>
                </p:cNvPr>
                <p:cNvPicPr/>
                <p:nvPr/>
              </p:nvPicPr>
              <p:blipFill>
                <a:blip r:embed="rId5"/>
                <a:stretch>
                  <a:fillRect/>
                </a:stretch>
              </p:blipFill>
              <p:spPr>
                <a:xfrm>
                  <a:off x="9124618" y="43231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6" name="Ink 155">
                  <a:extLst>
                    <a:ext uri="{FF2B5EF4-FFF2-40B4-BE49-F238E27FC236}">
                      <a16:creationId xmlns:a16="http://schemas.microsoft.com/office/drawing/2014/main" id="{50B9ACD5-95CF-4CA2-994B-603813426200}"/>
                    </a:ext>
                  </a:extLst>
                </p14:cNvPr>
                <p14:cNvContentPartPr/>
                <p14:nvPr/>
              </p14:nvContentPartPr>
              <p14:xfrm>
                <a:off x="9277978" y="4727755"/>
                <a:ext cx="360" cy="360"/>
              </p14:xfrm>
            </p:contentPart>
          </mc:Choice>
          <mc:Fallback xmlns="">
            <p:pic>
              <p:nvPicPr>
                <p:cNvPr id="156" name="Ink 155">
                  <a:extLst>
                    <a:ext uri="{FF2B5EF4-FFF2-40B4-BE49-F238E27FC236}">
                      <a16:creationId xmlns:a16="http://schemas.microsoft.com/office/drawing/2014/main" id="{50B9ACD5-95CF-4CA2-994B-603813426200}"/>
                    </a:ext>
                  </a:extLst>
                </p:cNvPr>
                <p:cNvPicPr/>
                <p:nvPr/>
              </p:nvPicPr>
              <p:blipFill>
                <a:blip r:embed="rId5"/>
                <a:stretch>
                  <a:fillRect/>
                </a:stretch>
              </p:blipFill>
              <p:spPr>
                <a:xfrm>
                  <a:off x="9271858" y="4721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7" name="Ink 156">
                  <a:extLst>
                    <a:ext uri="{FF2B5EF4-FFF2-40B4-BE49-F238E27FC236}">
                      <a16:creationId xmlns:a16="http://schemas.microsoft.com/office/drawing/2014/main" id="{77E50C47-A8C9-44D7-A84B-18976569E325}"/>
                    </a:ext>
                  </a:extLst>
                </p14:cNvPr>
                <p14:cNvContentPartPr/>
                <p14:nvPr/>
              </p14:nvContentPartPr>
              <p14:xfrm>
                <a:off x="9065938" y="4571515"/>
                <a:ext cx="360" cy="360"/>
              </p14:xfrm>
            </p:contentPart>
          </mc:Choice>
          <mc:Fallback xmlns="">
            <p:pic>
              <p:nvPicPr>
                <p:cNvPr id="157" name="Ink 156">
                  <a:extLst>
                    <a:ext uri="{FF2B5EF4-FFF2-40B4-BE49-F238E27FC236}">
                      <a16:creationId xmlns:a16="http://schemas.microsoft.com/office/drawing/2014/main" id="{77E50C47-A8C9-44D7-A84B-18976569E325}"/>
                    </a:ext>
                  </a:extLst>
                </p:cNvPr>
                <p:cNvPicPr/>
                <p:nvPr/>
              </p:nvPicPr>
              <p:blipFill>
                <a:blip r:embed="rId5"/>
                <a:stretch>
                  <a:fillRect/>
                </a:stretch>
              </p:blipFill>
              <p:spPr>
                <a:xfrm>
                  <a:off x="9059818" y="45653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8" name="Ink 157">
                  <a:extLst>
                    <a:ext uri="{FF2B5EF4-FFF2-40B4-BE49-F238E27FC236}">
                      <a16:creationId xmlns:a16="http://schemas.microsoft.com/office/drawing/2014/main" id="{7187FE38-70A7-4A8C-9E09-5E4E7646D34C}"/>
                    </a:ext>
                  </a:extLst>
                </p14:cNvPr>
                <p14:cNvContentPartPr/>
                <p14:nvPr/>
              </p14:nvContentPartPr>
              <p14:xfrm>
                <a:off x="8827258" y="4623715"/>
                <a:ext cx="360" cy="360"/>
              </p14:xfrm>
            </p:contentPart>
          </mc:Choice>
          <mc:Fallback xmlns="">
            <p:pic>
              <p:nvPicPr>
                <p:cNvPr id="158" name="Ink 157">
                  <a:extLst>
                    <a:ext uri="{FF2B5EF4-FFF2-40B4-BE49-F238E27FC236}">
                      <a16:creationId xmlns:a16="http://schemas.microsoft.com/office/drawing/2014/main" id="{7187FE38-70A7-4A8C-9E09-5E4E7646D34C}"/>
                    </a:ext>
                  </a:extLst>
                </p:cNvPr>
                <p:cNvPicPr/>
                <p:nvPr/>
              </p:nvPicPr>
              <p:blipFill>
                <a:blip r:embed="rId5"/>
                <a:stretch>
                  <a:fillRect/>
                </a:stretch>
              </p:blipFill>
              <p:spPr>
                <a:xfrm>
                  <a:off x="8821138" y="46175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9" name="Ink 158">
                  <a:extLst>
                    <a:ext uri="{FF2B5EF4-FFF2-40B4-BE49-F238E27FC236}">
                      <a16:creationId xmlns:a16="http://schemas.microsoft.com/office/drawing/2014/main" id="{AAC6B4E1-03AB-456C-86A8-55B83CC7CF71}"/>
                    </a:ext>
                  </a:extLst>
                </p14:cNvPr>
                <p14:cNvContentPartPr/>
                <p14:nvPr/>
              </p14:nvContentPartPr>
              <p14:xfrm>
                <a:off x="9217498" y="4138435"/>
                <a:ext cx="360" cy="360"/>
              </p14:xfrm>
            </p:contentPart>
          </mc:Choice>
          <mc:Fallback xmlns="">
            <p:pic>
              <p:nvPicPr>
                <p:cNvPr id="159" name="Ink 158">
                  <a:extLst>
                    <a:ext uri="{FF2B5EF4-FFF2-40B4-BE49-F238E27FC236}">
                      <a16:creationId xmlns:a16="http://schemas.microsoft.com/office/drawing/2014/main" id="{AAC6B4E1-03AB-456C-86A8-55B83CC7CF71}"/>
                    </a:ext>
                  </a:extLst>
                </p:cNvPr>
                <p:cNvPicPr/>
                <p:nvPr/>
              </p:nvPicPr>
              <p:blipFill>
                <a:blip r:embed="rId79"/>
                <a:stretch>
                  <a:fillRect/>
                </a:stretch>
              </p:blipFill>
              <p:spPr>
                <a:xfrm>
                  <a:off x="9214438" y="4132315"/>
                  <a:ext cx="6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60" name="Ink 159">
                  <a:extLst>
                    <a:ext uri="{FF2B5EF4-FFF2-40B4-BE49-F238E27FC236}">
                      <a16:creationId xmlns:a16="http://schemas.microsoft.com/office/drawing/2014/main" id="{BE913551-DBFD-4CF0-95D5-CA57D5D29EAE}"/>
                    </a:ext>
                  </a:extLst>
                </p14:cNvPr>
                <p14:cNvContentPartPr/>
                <p14:nvPr/>
              </p14:nvContentPartPr>
              <p14:xfrm>
                <a:off x="8597578" y="3922036"/>
                <a:ext cx="360" cy="360"/>
              </p14:xfrm>
            </p:contentPart>
          </mc:Choice>
          <mc:Fallback xmlns="">
            <p:pic>
              <p:nvPicPr>
                <p:cNvPr id="160" name="Ink 159">
                  <a:extLst>
                    <a:ext uri="{FF2B5EF4-FFF2-40B4-BE49-F238E27FC236}">
                      <a16:creationId xmlns:a16="http://schemas.microsoft.com/office/drawing/2014/main" id="{BE913551-DBFD-4CF0-95D5-CA57D5D29EAE}"/>
                    </a:ext>
                  </a:extLst>
                </p:cNvPr>
                <p:cNvPicPr/>
                <p:nvPr/>
              </p:nvPicPr>
              <p:blipFill>
                <a:blip r:embed="rId5"/>
                <a:stretch>
                  <a:fillRect/>
                </a:stretch>
              </p:blipFill>
              <p:spPr>
                <a:xfrm>
                  <a:off x="8591458" y="39159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1" name="Ink 160">
                  <a:extLst>
                    <a:ext uri="{FF2B5EF4-FFF2-40B4-BE49-F238E27FC236}">
                      <a16:creationId xmlns:a16="http://schemas.microsoft.com/office/drawing/2014/main" id="{372B7FA7-1C24-46F1-8306-BBC8ED7C039F}"/>
                    </a:ext>
                  </a:extLst>
                </p14:cNvPr>
                <p14:cNvContentPartPr/>
                <p14:nvPr/>
              </p14:nvContentPartPr>
              <p14:xfrm>
                <a:off x="8953258" y="3973516"/>
                <a:ext cx="360" cy="360"/>
              </p14:xfrm>
            </p:contentPart>
          </mc:Choice>
          <mc:Fallback xmlns="">
            <p:pic>
              <p:nvPicPr>
                <p:cNvPr id="161" name="Ink 160">
                  <a:extLst>
                    <a:ext uri="{FF2B5EF4-FFF2-40B4-BE49-F238E27FC236}">
                      <a16:creationId xmlns:a16="http://schemas.microsoft.com/office/drawing/2014/main" id="{372B7FA7-1C24-46F1-8306-BBC8ED7C039F}"/>
                    </a:ext>
                  </a:extLst>
                </p:cNvPr>
                <p:cNvPicPr/>
                <p:nvPr/>
              </p:nvPicPr>
              <p:blipFill>
                <a:blip r:embed="rId5"/>
                <a:stretch>
                  <a:fillRect/>
                </a:stretch>
              </p:blipFill>
              <p:spPr>
                <a:xfrm>
                  <a:off x="8947138" y="396739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2" name="Ink 161">
                  <a:extLst>
                    <a:ext uri="{FF2B5EF4-FFF2-40B4-BE49-F238E27FC236}">
                      <a16:creationId xmlns:a16="http://schemas.microsoft.com/office/drawing/2014/main" id="{EEBAB689-EA1E-4D5D-8319-3BA20827B037}"/>
                    </a:ext>
                  </a:extLst>
                </p14:cNvPr>
                <p14:cNvContentPartPr/>
                <p14:nvPr/>
              </p14:nvContentPartPr>
              <p14:xfrm>
                <a:off x="9252058" y="3986836"/>
                <a:ext cx="360" cy="360"/>
              </p14:xfrm>
            </p:contentPart>
          </mc:Choice>
          <mc:Fallback xmlns="">
            <p:pic>
              <p:nvPicPr>
                <p:cNvPr id="162" name="Ink 161">
                  <a:extLst>
                    <a:ext uri="{FF2B5EF4-FFF2-40B4-BE49-F238E27FC236}">
                      <a16:creationId xmlns:a16="http://schemas.microsoft.com/office/drawing/2014/main" id="{EEBAB689-EA1E-4D5D-8319-3BA20827B037}"/>
                    </a:ext>
                  </a:extLst>
                </p:cNvPr>
                <p:cNvPicPr/>
                <p:nvPr/>
              </p:nvPicPr>
              <p:blipFill>
                <a:blip r:embed="rId5"/>
                <a:stretch>
                  <a:fillRect/>
                </a:stretch>
              </p:blipFill>
              <p:spPr>
                <a:xfrm>
                  <a:off x="9245938" y="39807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3" name="Ink 162">
                  <a:extLst>
                    <a:ext uri="{FF2B5EF4-FFF2-40B4-BE49-F238E27FC236}">
                      <a16:creationId xmlns:a16="http://schemas.microsoft.com/office/drawing/2014/main" id="{A639F98F-3334-4492-88CA-574F949B8505}"/>
                    </a:ext>
                  </a:extLst>
                </p14:cNvPr>
                <p14:cNvContentPartPr/>
                <p14:nvPr/>
              </p14:nvContentPartPr>
              <p14:xfrm>
                <a:off x="8662738" y="4030036"/>
                <a:ext cx="360" cy="360"/>
              </p14:xfrm>
            </p:contentPart>
          </mc:Choice>
          <mc:Fallback xmlns="">
            <p:pic>
              <p:nvPicPr>
                <p:cNvPr id="163" name="Ink 162">
                  <a:extLst>
                    <a:ext uri="{FF2B5EF4-FFF2-40B4-BE49-F238E27FC236}">
                      <a16:creationId xmlns:a16="http://schemas.microsoft.com/office/drawing/2014/main" id="{A639F98F-3334-4492-88CA-574F949B8505}"/>
                    </a:ext>
                  </a:extLst>
                </p:cNvPr>
                <p:cNvPicPr/>
                <p:nvPr/>
              </p:nvPicPr>
              <p:blipFill>
                <a:blip r:embed="rId5"/>
                <a:stretch>
                  <a:fillRect/>
                </a:stretch>
              </p:blipFill>
              <p:spPr>
                <a:xfrm>
                  <a:off x="8656618" y="40239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64" name="Ink 163">
                  <a:extLst>
                    <a:ext uri="{FF2B5EF4-FFF2-40B4-BE49-F238E27FC236}">
                      <a16:creationId xmlns:a16="http://schemas.microsoft.com/office/drawing/2014/main" id="{87F33617-B5CC-47CC-9530-8370EB4FD008}"/>
                    </a:ext>
                  </a:extLst>
                </p14:cNvPr>
                <p14:cNvContentPartPr/>
                <p14:nvPr/>
              </p14:nvContentPartPr>
              <p14:xfrm>
                <a:off x="8411458" y="3938956"/>
                <a:ext cx="360" cy="360"/>
              </p14:xfrm>
            </p:contentPart>
          </mc:Choice>
          <mc:Fallback xmlns="">
            <p:pic>
              <p:nvPicPr>
                <p:cNvPr id="164" name="Ink 163">
                  <a:extLst>
                    <a:ext uri="{FF2B5EF4-FFF2-40B4-BE49-F238E27FC236}">
                      <a16:creationId xmlns:a16="http://schemas.microsoft.com/office/drawing/2014/main" id="{87F33617-B5CC-47CC-9530-8370EB4FD008}"/>
                    </a:ext>
                  </a:extLst>
                </p:cNvPr>
                <p:cNvPicPr/>
                <p:nvPr/>
              </p:nvPicPr>
              <p:blipFill>
                <a:blip r:embed="rId5"/>
                <a:stretch>
                  <a:fillRect/>
                </a:stretch>
              </p:blipFill>
              <p:spPr>
                <a:xfrm>
                  <a:off x="8405338" y="393283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5" name="Ink 164">
                  <a:extLst>
                    <a:ext uri="{FF2B5EF4-FFF2-40B4-BE49-F238E27FC236}">
                      <a16:creationId xmlns:a16="http://schemas.microsoft.com/office/drawing/2014/main" id="{98237E82-8863-445B-B1C6-45E9C3EFC41F}"/>
                    </a:ext>
                  </a:extLst>
                </p14:cNvPr>
                <p14:cNvContentPartPr/>
                <p14:nvPr/>
              </p14:nvContentPartPr>
              <p14:xfrm>
                <a:off x="8892418" y="4004116"/>
                <a:ext cx="360" cy="360"/>
              </p14:xfrm>
            </p:contentPart>
          </mc:Choice>
          <mc:Fallback xmlns="">
            <p:pic>
              <p:nvPicPr>
                <p:cNvPr id="165" name="Ink 164">
                  <a:extLst>
                    <a:ext uri="{FF2B5EF4-FFF2-40B4-BE49-F238E27FC236}">
                      <a16:creationId xmlns:a16="http://schemas.microsoft.com/office/drawing/2014/main" id="{98237E82-8863-445B-B1C6-45E9C3EFC41F}"/>
                    </a:ext>
                  </a:extLst>
                </p:cNvPr>
                <p:cNvPicPr/>
                <p:nvPr/>
              </p:nvPicPr>
              <p:blipFill>
                <a:blip r:embed="rId5"/>
                <a:stretch>
                  <a:fillRect/>
                </a:stretch>
              </p:blipFill>
              <p:spPr>
                <a:xfrm>
                  <a:off x="8886298" y="399799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6" name="Ink 165">
                  <a:extLst>
                    <a:ext uri="{FF2B5EF4-FFF2-40B4-BE49-F238E27FC236}">
                      <a16:creationId xmlns:a16="http://schemas.microsoft.com/office/drawing/2014/main" id="{9AE31398-A9B9-41F6-91A9-8A1576D45472}"/>
                    </a:ext>
                  </a:extLst>
                </p14:cNvPr>
                <p14:cNvContentPartPr/>
                <p14:nvPr/>
              </p14:nvContentPartPr>
              <p14:xfrm>
                <a:off x="8857858" y="3843556"/>
                <a:ext cx="360" cy="360"/>
              </p14:xfrm>
            </p:contentPart>
          </mc:Choice>
          <mc:Fallback xmlns="">
            <p:pic>
              <p:nvPicPr>
                <p:cNvPr id="166" name="Ink 165">
                  <a:extLst>
                    <a:ext uri="{FF2B5EF4-FFF2-40B4-BE49-F238E27FC236}">
                      <a16:creationId xmlns:a16="http://schemas.microsoft.com/office/drawing/2014/main" id="{9AE31398-A9B9-41F6-91A9-8A1576D45472}"/>
                    </a:ext>
                  </a:extLst>
                </p:cNvPr>
                <p:cNvPicPr/>
                <p:nvPr/>
              </p:nvPicPr>
              <p:blipFill>
                <a:blip r:embed="rId5"/>
                <a:stretch>
                  <a:fillRect/>
                </a:stretch>
              </p:blipFill>
              <p:spPr>
                <a:xfrm>
                  <a:off x="8851738" y="383743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7" name="Ink 166">
                  <a:extLst>
                    <a:ext uri="{FF2B5EF4-FFF2-40B4-BE49-F238E27FC236}">
                      <a16:creationId xmlns:a16="http://schemas.microsoft.com/office/drawing/2014/main" id="{D18AD709-16BD-4A39-9E26-3160FCD2EE28}"/>
                    </a:ext>
                  </a:extLst>
                </p14:cNvPr>
                <p14:cNvContentPartPr/>
                <p14:nvPr/>
              </p14:nvContentPartPr>
              <p14:xfrm>
                <a:off x="8710258" y="4528636"/>
                <a:ext cx="360" cy="360"/>
              </p14:xfrm>
            </p:contentPart>
          </mc:Choice>
          <mc:Fallback xmlns="">
            <p:pic>
              <p:nvPicPr>
                <p:cNvPr id="167" name="Ink 166">
                  <a:extLst>
                    <a:ext uri="{FF2B5EF4-FFF2-40B4-BE49-F238E27FC236}">
                      <a16:creationId xmlns:a16="http://schemas.microsoft.com/office/drawing/2014/main" id="{D18AD709-16BD-4A39-9E26-3160FCD2EE28}"/>
                    </a:ext>
                  </a:extLst>
                </p:cNvPr>
                <p:cNvPicPr/>
                <p:nvPr/>
              </p:nvPicPr>
              <p:blipFill>
                <a:blip r:embed="rId18"/>
                <a:stretch>
                  <a:fillRect/>
                </a:stretch>
              </p:blipFill>
              <p:spPr>
                <a:xfrm>
                  <a:off x="8704138" y="45225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8" name="Ink 167">
                  <a:extLst>
                    <a:ext uri="{FF2B5EF4-FFF2-40B4-BE49-F238E27FC236}">
                      <a16:creationId xmlns:a16="http://schemas.microsoft.com/office/drawing/2014/main" id="{A0C2BAA5-570A-488A-9325-BE81A7C9E861}"/>
                    </a:ext>
                  </a:extLst>
                </p14:cNvPr>
                <p14:cNvContentPartPr/>
                <p14:nvPr/>
              </p14:nvContentPartPr>
              <p14:xfrm>
                <a:off x="8790975" y="4418970"/>
                <a:ext cx="360" cy="360"/>
              </p14:xfrm>
            </p:contentPart>
          </mc:Choice>
          <mc:Fallback xmlns="">
            <p:pic>
              <p:nvPicPr>
                <p:cNvPr id="168" name="Ink 167">
                  <a:extLst>
                    <a:ext uri="{FF2B5EF4-FFF2-40B4-BE49-F238E27FC236}">
                      <a16:creationId xmlns:a16="http://schemas.microsoft.com/office/drawing/2014/main" id="{A0C2BAA5-570A-488A-9325-BE81A7C9E861}"/>
                    </a:ext>
                  </a:extLst>
                </p:cNvPr>
                <p:cNvPicPr/>
                <p:nvPr/>
              </p:nvPicPr>
              <p:blipFill>
                <a:blip r:embed="rId18"/>
                <a:stretch>
                  <a:fillRect/>
                </a:stretch>
              </p:blipFill>
              <p:spPr>
                <a:xfrm>
                  <a:off x="8784855" y="441285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9" name="Ink 168">
                  <a:extLst>
                    <a:ext uri="{FF2B5EF4-FFF2-40B4-BE49-F238E27FC236}">
                      <a16:creationId xmlns:a16="http://schemas.microsoft.com/office/drawing/2014/main" id="{37818CFA-0139-4B13-9913-CC00D57392F5}"/>
                    </a:ext>
                  </a:extLst>
                </p14:cNvPr>
                <p14:cNvContentPartPr/>
                <p14:nvPr/>
              </p14:nvContentPartPr>
              <p14:xfrm>
                <a:off x="8495775" y="4476570"/>
                <a:ext cx="360" cy="360"/>
              </p14:xfrm>
            </p:contentPart>
          </mc:Choice>
          <mc:Fallback xmlns="">
            <p:pic>
              <p:nvPicPr>
                <p:cNvPr id="169" name="Ink 168">
                  <a:extLst>
                    <a:ext uri="{FF2B5EF4-FFF2-40B4-BE49-F238E27FC236}">
                      <a16:creationId xmlns:a16="http://schemas.microsoft.com/office/drawing/2014/main" id="{37818CFA-0139-4B13-9913-CC00D57392F5}"/>
                    </a:ext>
                  </a:extLst>
                </p:cNvPr>
                <p:cNvPicPr/>
                <p:nvPr/>
              </p:nvPicPr>
              <p:blipFill>
                <a:blip r:embed="rId5"/>
                <a:stretch>
                  <a:fillRect/>
                </a:stretch>
              </p:blipFill>
              <p:spPr>
                <a:xfrm>
                  <a:off x="8489655" y="447045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0" name="Ink 169">
                  <a:extLst>
                    <a:ext uri="{FF2B5EF4-FFF2-40B4-BE49-F238E27FC236}">
                      <a16:creationId xmlns:a16="http://schemas.microsoft.com/office/drawing/2014/main" id="{B5DBE09C-1618-4E94-8C7F-1D6276075540}"/>
                    </a:ext>
                  </a:extLst>
                </p14:cNvPr>
                <p14:cNvContentPartPr/>
                <p14:nvPr/>
              </p14:nvContentPartPr>
              <p14:xfrm>
                <a:off x="8362575" y="4666650"/>
                <a:ext cx="360" cy="360"/>
              </p14:xfrm>
            </p:contentPart>
          </mc:Choice>
          <mc:Fallback xmlns="">
            <p:pic>
              <p:nvPicPr>
                <p:cNvPr id="170" name="Ink 169">
                  <a:extLst>
                    <a:ext uri="{FF2B5EF4-FFF2-40B4-BE49-F238E27FC236}">
                      <a16:creationId xmlns:a16="http://schemas.microsoft.com/office/drawing/2014/main" id="{B5DBE09C-1618-4E94-8C7F-1D6276075540}"/>
                    </a:ext>
                  </a:extLst>
                </p:cNvPr>
                <p:cNvPicPr/>
                <p:nvPr/>
              </p:nvPicPr>
              <p:blipFill>
                <a:blip r:embed="rId5"/>
                <a:stretch>
                  <a:fillRect/>
                </a:stretch>
              </p:blipFill>
              <p:spPr>
                <a:xfrm>
                  <a:off x="8356455" y="46605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1" name="Ink 170">
                  <a:extLst>
                    <a:ext uri="{FF2B5EF4-FFF2-40B4-BE49-F238E27FC236}">
                      <a16:creationId xmlns:a16="http://schemas.microsoft.com/office/drawing/2014/main" id="{ABC52C82-564F-4D98-9391-14A84B48B3F9}"/>
                    </a:ext>
                  </a:extLst>
                </p14:cNvPr>
                <p14:cNvContentPartPr/>
                <p14:nvPr/>
              </p14:nvContentPartPr>
              <p14:xfrm>
                <a:off x="8695935" y="4647930"/>
                <a:ext cx="360" cy="360"/>
              </p14:xfrm>
            </p:contentPart>
          </mc:Choice>
          <mc:Fallback xmlns="">
            <p:pic>
              <p:nvPicPr>
                <p:cNvPr id="171" name="Ink 170">
                  <a:extLst>
                    <a:ext uri="{FF2B5EF4-FFF2-40B4-BE49-F238E27FC236}">
                      <a16:creationId xmlns:a16="http://schemas.microsoft.com/office/drawing/2014/main" id="{ABC52C82-564F-4D98-9391-14A84B48B3F9}"/>
                    </a:ext>
                  </a:extLst>
                </p:cNvPr>
                <p:cNvPicPr/>
                <p:nvPr/>
              </p:nvPicPr>
              <p:blipFill>
                <a:blip r:embed="rId5"/>
                <a:stretch>
                  <a:fillRect/>
                </a:stretch>
              </p:blipFill>
              <p:spPr>
                <a:xfrm>
                  <a:off x="8689815" y="464181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2" name="Ink 171">
                  <a:extLst>
                    <a:ext uri="{FF2B5EF4-FFF2-40B4-BE49-F238E27FC236}">
                      <a16:creationId xmlns:a16="http://schemas.microsoft.com/office/drawing/2014/main" id="{D6A32C8F-16E3-44C8-BBDF-B6F8B030A2CA}"/>
                    </a:ext>
                  </a:extLst>
                </p14:cNvPr>
                <p14:cNvContentPartPr/>
                <p14:nvPr/>
              </p14:nvContentPartPr>
              <p14:xfrm>
                <a:off x="9258255" y="4267050"/>
                <a:ext cx="360" cy="360"/>
              </p14:xfrm>
            </p:contentPart>
          </mc:Choice>
          <mc:Fallback xmlns="">
            <p:pic>
              <p:nvPicPr>
                <p:cNvPr id="172" name="Ink 171">
                  <a:extLst>
                    <a:ext uri="{FF2B5EF4-FFF2-40B4-BE49-F238E27FC236}">
                      <a16:creationId xmlns:a16="http://schemas.microsoft.com/office/drawing/2014/main" id="{D6A32C8F-16E3-44C8-BBDF-B6F8B030A2CA}"/>
                    </a:ext>
                  </a:extLst>
                </p:cNvPr>
                <p:cNvPicPr/>
                <p:nvPr/>
              </p:nvPicPr>
              <p:blipFill>
                <a:blip r:embed="rId5"/>
                <a:stretch>
                  <a:fillRect/>
                </a:stretch>
              </p:blipFill>
              <p:spPr>
                <a:xfrm>
                  <a:off x="9252135" y="42609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3" name="Ink 172">
                  <a:extLst>
                    <a:ext uri="{FF2B5EF4-FFF2-40B4-BE49-F238E27FC236}">
                      <a16:creationId xmlns:a16="http://schemas.microsoft.com/office/drawing/2014/main" id="{0DB31E1B-4342-4E6F-9687-68325F0C2FDD}"/>
                    </a:ext>
                  </a:extLst>
                </p14:cNvPr>
                <p14:cNvContentPartPr/>
                <p14:nvPr/>
              </p14:nvContentPartPr>
              <p14:xfrm>
                <a:off x="8619615" y="4238250"/>
                <a:ext cx="360" cy="360"/>
              </p14:xfrm>
            </p:contentPart>
          </mc:Choice>
          <mc:Fallback xmlns="">
            <p:pic>
              <p:nvPicPr>
                <p:cNvPr id="173" name="Ink 172">
                  <a:extLst>
                    <a:ext uri="{FF2B5EF4-FFF2-40B4-BE49-F238E27FC236}">
                      <a16:creationId xmlns:a16="http://schemas.microsoft.com/office/drawing/2014/main" id="{0DB31E1B-4342-4E6F-9687-68325F0C2FDD}"/>
                    </a:ext>
                  </a:extLst>
                </p:cNvPr>
                <p:cNvPicPr/>
                <p:nvPr/>
              </p:nvPicPr>
              <p:blipFill>
                <a:blip r:embed="rId5"/>
                <a:stretch>
                  <a:fillRect/>
                </a:stretch>
              </p:blipFill>
              <p:spPr>
                <a:xfrm>
                  <a:off x="8613495" y="42321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 name="Ink 173">
                  <a:extLst>
                    <a:ext uri="{FF2B5EF4-FFF2-40B4-BE49-F238E27FC236}">
                      <a16:creationId xmlns:a16="http://schemas.microsoft.com/office/drawing/2014/main" id="{DF91367B-AA6B-4202-B126-EB40271BDB0D}"/>
                    </a:ext>
                  </a:extLst>
                </p14:cNvPr>
                <p14:cNvContentPartPr/>
                <p14:nvPr/>
              </p14:nvContentPartPr>
              <p14:xfrm>
                <a:off x="9305775" y="4619130"/>
                <a:ext cx="360" cy="360"/>
              </p14:xfrm>
            </p:contentPart>
          </mc:Choice>
          <mc:Fallback xmlns="">
            <p:pic>
              <p:nvPicPr>
                <p:cNvPr id="174" name="Ink 173">
                  <a:extLst>
                    <a:ext uri="{FF2B5EF4-FFF2-40B4-BE49-F238E27FC236}">
                      <a16:creationId xmlns:a16="http://schemas.microsoft.com/office/drawing/2014/main" id="{DF91367B-AA6B-4202-B126-EB40271BDB0D}"/>
                    </a:ext>
                  </a:extLst>
                </p:cNvPr>
                <p:cNvPicPr/>
                <p:nvPr/>
              </p:nvPicPr>
              <p:blipFill>
                <a:blip r:embed="rId5"/>
                <a:stretch>
                  <a:fillRect/>
                </a:stretch>
              </p:blipFill>
              <p:spPr>
                <a:xfrm>
                  <a:off x="9299655" y="461301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5" name="Ink 174">
                  <a:extLst>
                    <a:ext uri="{FF2B5EF4-FFF2-40B4-BE49-F238E27FC236}">
                      <a16:creationId xmlns:a16="http://schemas.microsoft.com/office/drawing/2014/main" id="{06DC80AA-BBB4-459B-AE1B-712CCEB8B0C1}"/>
                    </a:ext>
                  </a:extLst>
                </p14:cNvPr>
                <p14:cNvContentPartPr/>
                <p14:nvPr/>
              </p14:nvContentPartPr>
              <p14:xfrm>
                <a:off x="8952975" y="4209450"/>
                <a:ext cx="360" cy="360"/>
              </p14:xfrm>
            </p:contentPart>
          </mc:Choice>
          <mc:Fallback xmlns="">
            <p:pic>
              <p:nvPicPr>
                <p:cNvPr id="175" name="Ink 174">
                  <a:extLst>
                    <a:ext uri="{FF2B5EF4-FFF2-40B4-BE49-F238E27FC236}">
                      <a16:creationId xmlns:a16="http://schemas.microsoft.com/office/drawing/2014/main" id="{06DC80AA-BBB4-459B-AE1B-712CCEB8B0C1}"/>
                    </a:ext>
                  </a:extLst>
                </p:cNvPr>
                <p:cNvPicPr/>
                <p:nvPr/>
              </p:nvPicPr>
              <p:blipFill>
                <a:blip r:embed="rId5"/>
                <a:stretch>
                  <a:fillRect/>
                </a:stretch>
              </p:blipFill>
              <p:spPr>
                <a:xfrm>
                  <a:off x="8946855" y="42033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6" name="Ink 175">
                  <a:extLst>
                    <a:ext uri="{FF2B5EF4-FFF2-40B4-BE49-F238E27FC236}">
                      <a16:creationId xmlns:a16="http://schemas.microsoft.com/office/drawing/2014/main" id="{23C57060-79A8-4A68-A8C4-E19E72F179A0}"/>
                    </a:ext>
                  </a:extLst>
                </p14:cNvPr>
                <p14:cNvContentPartPr/>
                <p14:nvPr/>
              </p14:nvContentPartPr>
              <p14:xfrm>
                <a:off x="9019935" y="4333290"/>
                <a:ext cx="360" cy="360"/>
              </p14:xfrm>
            </p:contentPart>
          </mc:Choice>
          <mc:Fallback xmlns="">
            <p:pic>
              <p:nvPicPr>
                <p:cNvPr id="176" name="Ink 175">
                  <a:extLst>
                    <a:ext uri="{FF2B5EF4-FFF2-40B4-BE49-F238E27FC236}">
                      <a16:creationId xmlns:a16="http://schemas.microsoft.com/office/drawing/2014/main" id="{23C57060-79A8-4A68-A8C4-E19E72F179A0}"/>
                    </a:ext>
                  </a:extLst>
                </p:cNvPr>
                <p:cNvPicPr/>
                <p:nvPr/>
              </p:nvPicPr>
              <p:blipFill>
                <a:blip r:embed="rId5"/>
                <a:stretch>
                  <a:fillRect/>
                </a:stretch>
              </p:blipFill>
              <p:spPr>
                <a:xfrm>
                  <a:off x="9013815" y="43271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7" name="Ink 176">
                  <a:extLst>
                    <a:ext uri="{FF2B5EF4-FFF2-40B4-BE49-F238E27FC236}">
                      <a16:creationId xmlns:a16="http://schemas.microsoft.com/office/drawing/2014/main" id="{D52F53CA-05D9-4167-9D37-B0C16BCA69D5}"/>
                    </a:ext>
                  </a:extLst>
                </p14:cNvPr>
                <p14:cNvContentPartPr/>
                <p14:nvPr/>
              </p14:nvContentPartPr>
              <p14:xfrm>
                <a:off x="8400735" y="4323930"/>
                <a:ext cx="360" cy="360"/>
              </p14:xfrm>
            </p:contentPart>
          </mc:Choice>
          <mc:Fallback xmlns="">
            <p:pic>
              <p:nvPicPr>
                <p:cNvPr id="177" name="Ink 176">
                  <a:extLst>
                    <a:ext uri="{FF2B5EF4-FFF2-40B4-BE49-F238E27FC236}">
                      <a16:creationId xmlns:a16="http://schemas.microsoft.com/office/drawing/2014/main" id="{D52F53CA-05D9-4167-9D37-B0C16BCA69D5}"/>
                    </a:ext>
                  </a:extLst>
                </p:cNvPr>
                <p:cNvPicPr/>
                <p:nvPr/>
              </p:nvPicPr>
              <p:blipFill>
                <a:blip r:embed="rId5"/>
                <a:stretch>
                  <a:fillRect/>
                </a:stretch>
              </p:blipFill>
              <p:spPr>
                <a:xfrm>
                  <a:off x="8394615" y="4317810"/>
                  <a:ext cx="12600" cy="12600"/>
                </a:xfrm>
                <a:prstGeom prst="rect">
                  <a:avLst/>
                </a:prstGeom>
              </p:spPr>
            </p:pic>
          </mc:Fallback>
        </mc:AlternateContent>
      </p:grpSp>
      <p:sp>
        <p:nvSpPr>
          <p:cNvPr id="179" name="Rectangle 178">
            <a:extLst>
              <a:ext uri="{FF2B5EF4-FFF2-40B4-BE49-F238E27FC236}">
                <a16:creationId xmlns:a16="http://schemas.microsoft.com/office/drawing/2014/main" id="{64989C30-5940-4232-8DC1-F3F10F4B2D52}"/>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grpSp>
        <p:nvGrpSpPr>
          <p:cNvPr id="187" name="Group 186">
            <a:extLst>
              <a:ext uri="{FF2B5EF4-FFF2-40B4-BE49-F238E27FC236}">
                <a16:creationId xmlns:a16="http://schemas.microsoft.com/office/drawing/2014/main" id="{11FD62C2-F7B0-4276-9E1E-2A23A36DD717}"/>
              </a:ext>
            </a:extLst>
          </p:cNvPr>
          <p:cNvGrpSpPr/>
          <p:nvPr/>
        </p:nvGrpSpPr>
        <p:grpSpPr>
          <a:xfrm>
            <a:off x="5537814" y="4176546"/>
            <a:ext cx="1468577" cy="1934518"/>
            <a:chOff x="8034171" y="3017319"/>
            <a:chExt cx="1468577" cy="1934518"/>
          </a:xfrm>
        </p:grpSpPr>
        <p:pic>
          <p:nvPicPr>
            <p:cNvPr id="188" name="Picture 187">
              <a:extLst>
                <a:ext uri="{FF2B5EF4-FFF2-40B4-BE49-F238E27FC236}">
                  <a16:creationId xmlns:a16="http://schemas.microsoft.com/office/drawing/2014/main" id="{947D0E39-B1FF-4B86-B0E6-57621AC488D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34171" y="3017319"/>
              <a:ext cx="1468577" cy="1934518"/>
            </a:xfrm>
            <a:prstGeom prst="rect">
              <a:avLst/>
            </a:prstGeom>
          </p:spPr>
        </p:pic>
        <mc:AlternateContent xmlns:mc="http://schemas.openxmlformats.org/markup-compatibility/2006" xmlns:p14="http://schemas.microsoft.com/office/powerpoint/2010/main">
          <mc:Choice Requires="p14">
            <p:contentPart p14:bwMode="auto" r:id="rId98">
              <p14:nvContentPartPr>
                <p14:cNvPr id="189" name="Ink 188">
                  <a:extLst>
                    <a:ext uri="{FF2B5EF4-FFF2-40B4-BE49-F238E27FC236}">
                      <a16:creationId xmlns:a16="http://schemas.microsoft.com/office/drawing/2014/main" id="{63350B72-9101-432F-9464-6B32805F600A}"/>
                    </a:ext>
                  </a:extLst>
                </p14:cNvPr>
                <p14:cNvContentPartPr/>
                <p14:nvPr/>
              </p14:nvContentPartPr>
              <p14:xfrm>
                <a:off x="8883778" y="4523995"/>
                <a:ext cx="360" cy="360"/>
              </p14:xfrm>
            </p:contentPart>
          </mc:Choice>
          <mc:Fallback xmlns="">
            <p:pic>
              <p:nvPicPr>
                <p:cNvPr id="189" name="Ink 188">
                  <a:extLst>
                    <a:ext uri="{FF2B5EF4-FFF2-40B4-BE49-F238E27FC236}">
                      <a16:creationId xmlns:a16="http://schemas.microsoft.com/office/drawing/2014/main" id="{63350B72-9101-432F-9464-6B32805F600A}"/>
                    </a:ext>
                  </a:extLst>
                </p:cNvPr>
                <p:cNvPicPr/>
                <p:nvPr/>
              </p:nvPicPr>
              <p:blipFill>
                <a:blip r:embed="rId5"/>
                <a:stretch>
                  <a:fillRect/>
                </a:stretch>
              </p:blipFill>
              <p:spPr>
                <a:xfrm>
                  <a:off x="8877658" y="45178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90" name="Ink 189">
                  <a:extLst>
                    <a:ext uri="{FF2B5EF4-FFF2-40B4-BE49-F238E27FC236}">
                      <a16:creationId xmlns:a16="http://schemas.microsoft.com/office/drawing/2014/main" id="{9CE25299-1501-4C30-B325-E39EBB8709BA}"/>
                    </a:ext>
                  </a:extLst>
                </p14:cNvPr>
                <p14:cNvContentPartPr/>
                <p14:nvPr/>
              </p14:nvContentPartPr>
              <p14:xfrm>
                <a:off x="8654098" y="4394035"/>
                <a:ext cx="360" cy="360"/>
              </p14:xfrm>
            </p:contentPart>
          </mc:Choice>
          <mc:Fallback xmlns="">
            <p:pic>
              <p:nvPicPr>
                <p:cNvPr id="190" name="Ink 189">
                  <a:extLst>
                    <a:ext uri="{FF2B5EF4-FFF2-40B4-BE49-F238E27FC236}">
                      <a16:creationId xmlns:a16="http://schemas.microsoft.com/office/drawing/2014/main" id="{9CE25299-1501-4C30-B325-E39EBB8709BA}"/>
                    </a:ext>
                  </a:extLst>
                </p:cNvPr>
                <p:cNvPicPr/>
                <p:nvPr/>
              </p:nvPicPr>
              <p:blipFill>
                <a:blip r:embed="rId18"/>
                <a:stretch>
                  <a:fillRect/>
                </a:stretch>
              </p:blipFill>
              <p:spPr>
                <a:xfrm>
                  <a:off x="8647978" y="43879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1" name="Ink 190">
                  <a:extLst>
                    <a:ext uri="{FF2B5EF4-FFF2-40B4-BE49-F238E27FC236}">
                      <a16:creationId xmlns:a16="http://schemas.microsoft.com/office/drawing/2014/main" id="{F6ED0E71-95F7-4A1C-98AE-35FA2294503F}"/>
                    </a:ext>
                  </a:extLst>
                </p14:cNvPr>
                <p14:cNvContentPartPr/>
                <p14:nvPr/>
              </p14:nvContentPartPr>
              <p14:xfrm>
                <a:off x="9126418" y="4207555"/>
                <a:ext cx="360" cy="360"/>
              </p14:xfrm>
            </p:contentPart>
          </mc:Choice>
          <mc:Fallback xmlns="">
            <p:pic>
              <p:nvPicPr>
                <p:cNvPr id="191" name="Ink 190">
                  <a:extLst>
                    <a:ext uri="{FF2B5EF4-FFF2-40B4-BE49-F238E27FC236}">
                      <a16:creationId xmlns:a16="http://schemas.microsoft.com/office/drawing/2014/main" id="{F6ED0E71-95F7-4A1C-98AE-35FA2294503F}"/>
                    </a:ext>
                  </a:extLst>
                </p:cNvPr>
                <p:cNvPicPr/>
                <p:nvPr/>
              </p:nvPicPr>
              <p:blipFill>
                <a:blip r:embed="rId5"/>
                <a:stretch>
                  <a:fillRect/>
                </a:stretch>
              </p:blipFill>
              <p:spPr>
                <a:xfrm>
                  <a:off x="9120298" y="42014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92" name="Ink 191">
                  <a:extLst>
                    <a:ext uri="{FF2B5EF4-FFF2-40B4-BE49-F238E27FC236}">
                      <a16:creationId xmlns:a16="http://schemas.microsoft.com/office/drawing/2014/main" id="{2916A1B9-F535-4505-ACC9-AE1D1190F070}"/>
                    </a:ext>
                  </a:extLst>
                </p14:cNvPr>
                <p14:cNvContentPartPr/>
                <p14:nvPr/>
              </p14:nvContentPartPr>
              <p14:xfrm>
                <a:off x="8831938" y="4199275"/>
                <a:ext cx="360" cy="360"/>
              </p14:xfrm>
            </p:contentPart>
          </mc:Choice>
          <mc:Fallback xmlns="">
            <p:pic>
              <p:nvPicPr>
                <p:cNvPr id="192" name="Ink 191">
                  <a:extLst>
                    <a:ext uri="{FF2B5EF4-FFF2-40B4-BE49-F238E27FC236}">
                      <a16:creationId xmlns:a16="http://schemas.microsoft.com/office/drawing/2014/main" id="{2916A1B9-F535-4505-ACC9-AE1D1190F070}"/>
                    </a:ext>
                  </a:extLst>
                </p:cNvPr>
                <p:cNvPicPr/>
                <p:nvPr/>
              </p:nvPicPr>
              <p:blipFill>
                <a:blip r:embed="rId5"/>
                <a:stretch>
                  <a:fillRect/>
                </a:stretch>
              </p:blipFill>
              <p:spPr>
                <a:xfrm>
                  <a:off x="8825818" y="41931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3" name="Ink 192">
                  <a:extLst>
                    <a:ext uri="{FF2B5EF4-FFF2-40B4-BE49-F238E27FC236}">
                      <a16:creationId xmlns:a16="http://schemas.microsoft.com/office/drawing/2014/main" id="{FBD3CBED-F2C2-459C-B426-16E6511787C6}"/>
                    </a:ext>
                  </a:extLst>
                </p14:cNvPr>
                <p14:cNvContentPartPr/>
                <p14:nvPr/>
              </p14:nvContentPartPr>
              <p14:xfrm>
                <a:off x="8515498" y="4194955"/>
                <a:ext cx="360" cy="360"/>
              </p14:xfrm>
            </p:contentPart>
          </mc:Choice>
          <mc:Fallback xmlns="">
            <p:pic>
              <p:nvPicPr>
                <p:cNvPr id="193" name="Ink 192">
                  <a:extLst>
                    <a:ext uri="{FF2B5EF4-FFF2-40B4-BE49-F238E27FC236}">
                      <a16:creationId xmlns:a16="http://schemas.microsoft.com/office/drawing/2014/main" id="{FBD3CBED-F2C2-459C-B426-16E6511787C6}"/>
                    </a:ext>
                  </a:extLst>
                </p:cNvPr>
                <p:cNvPicPr/>
                <p:nvPr/>
              </p:nvPicPr>
              <p:blipFill>
                <a:blip r:embed="rId5"/>
                <a:stretch>
                  <a:fillRect/>
                </a:stretch>
              </p:blipFill>
              <p:spPr>
                <a:xfrm>
                  <a:off x="8509378" y="41888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4" name="Ink 193">
                  <a:extLst>
                    <a:ext uri="{FF2B5EF4-FFF2-40B4-BE49-F238E27FC236}">
                      <a16:creationId xmlns:a16="http://schemas.microsoft.com/office/drawing/2014/main" id="{E2D48A50-1DEA-492C-9261-DFDCDEDC03D6}"/>
                    </a:ext>
                  </a:extLst>
                </p14:cNvPr>
                <p14:cNvContentPartPr/>
                <p14:nvPr/>
              </p14:nvContentPartPr>
              <p14:xfrm>
                <a:off x="8528458" y="4567555"/>
                <a:ext cx="360" cy="360"/>
              </p14:xfrm>
            </p:contentPart>
          </mc:Choice>
          <mc:Fallback xmlns="">
            <p:pic>
              <p:nvPicPr>
                <p:cNvPr id="194" name="Ink 193">
                  <a:extLst>
                    <a:ext uri="{FF2B5EF4-FFF2-40B4-BE49-F238E27FC236}">
                      <a16:creationId xmlns:a16="http://schemas.microsoft.com/office/drawing/2014/main" id="{E2D48A50-1DEA-492C-9261-DFDCDEDC03D6}"/>
                    </a:ext>
                  </a:extLst>
                </p:cNvPr>
                <p:cNvPicPr/>
                <p:nvPr/>
              </p:nvPicPr>
              <p:blipFill>
                <a:blip r:embed="rId5"/>
                <a:stretch>
                  <a:fillRect/>
                </a:stretch>
              </p:blipFill>
              <p:spPr>
                <a:xfrm>
                  <a:off x="8522338" y="45614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5" name="Ink 194">
                  <a:extLst>
                    <a:ext uri="{FF2B5EF4-FFF2-40B4-BE49-F238E27FC236}">
                      <a16:creationId xmlns:a16="http://schemas.microsoft.com/office/drawing/2014/main" id="{E448F248-D87C-46EA-AFEB-3911A787E403}"/>
                    </a:ext>
                  </a:extLst>
                </p14:cNvPr>
                <p14:cNvContentPartPr/>
                <p14:nvPr/>
              </p14:nvContentPartPr>
              <p14:xfrm>
                <a:off x="8606578" y="4762675"/>
                <a:ext cx="360" cy="360"/>
              </p14:xfrm>
            </p:contentPart>
          </mc:Choice>
          <mc:Fallback xmlns="">
            <p:pic>
              <p:nvPicPr>
                <p:cNvPr id="195" name="Ink 194">
                  <a:extLst>
                    <a:ext uri="{FF2B5EF4-FFF2-40B4-BE49-F238E27FC236}">
                      <a16:creationId xmlns:a16="http://schemas.microsoft.com/office/drawing/2014/main" id="{E448F248-D87C-46EA-AFEB-3911A787E403}"/>
                    </a:ext>
                  </a:extLst>
                </p:cNvPr>
                <p:cNvPicPr/>
                <p:nvPr/>
              </p:nvPicPr>
              <p:blipFill>
                <a:blip r:embed="rId5"/>
                <a:stretch>
                  <a:fillRect/>
                </a:stretch>
              </p:blipFill>
              <p:spPr>
                <a:xfrm>
                  <a:off x="8600458" y="47565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96" name="Ink 195">
                  <a:extLst>
                    <a:ext uri="{FF2B5EF4-FFF2-40B4-BE49-F238E27FC236}">
                      <a16:creationId xmlns:a16="http://schemas.microsoft.com/office/drawing/2014/main" id="{28410766-9F2E-4C0B-B178-F7667B32FC6F}"/>
                    </a:ext>
                  </a:extLst>
                </p14:cNvPr>
                <p14:cNvContentPartPr/>
                <p14:nvPr/>
              </p14:nvContentPartPr>
              <p14:xfrm>
                <a:off x="9074218" y="4745395"/>
                <a:ext cx="360" cy="360"/>
              </p14:xfrm>
            </p:contentPart>
          </mc:Choice>
          <mc:Fallback xmlns="">
            <p:pic>
              <p:nvPicPr>
                <p:cNvPr id="196" name="Ink 195">
                  <a:extLst>
                    <a:ext uri="{FF2B5EF4-FFF2-40B4-BE49-F238E27FC236}">
                      <a16:creationId xmlns:a16="http://schemas.microsoft.com/office/drawing/2014/main" id="{28410766-9F2E-4C0B-B178-F7667B32FC6F}"/>
                    </a:ext>
                  </a:extLst>
                </p:cNvPr>
                <p:cNvPicPr/>
                <p:nvPr/>
              </p:nvPicPr>
              <p:blipFill>
                <a:blip r:embed="rId5"/>
                <a:stretch>
                  <a:fillRect/>
                </a:stretch>
              </p:blipFill>
              <p:spPr>
                <a:xfrm>
                  <a:off x="9068098" y="47392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7" name="Ink 196">
                  <a:extLst>
                    <a:ext uri="{FF2B5EF4-FFF2-40B4-BE49-F238E27FC236}">
                      <a16:creationId xmlns:a16="http://schemas.microsoft.com/office/drawing/2014/main" id="{2A731984-1FFC-4D39-BCA1-953161D146D2}"/>
                    </a:ext>
                  </a:extLst>
                </p14:cNvPr>
                <p14:cNvContentPartPr/>
                <p14:nvPr/>
              </p14:nvContentPartPr>
              <p14:xfrm>
                <a:off x="9186898" y="4480795"/>
                <a:ext cx="360" cy="360"/>
              </p14:xfrm>
            </p:contentPart>
          </mc:Choice>
          <mc:Fallback xmlns="">
            <p:pic>
              <p:nvPicPr>
                <p:cNvPr id="197" name="Ink 196">
                  <a:extLst>
                    <a:ext uri="{FF2B5EF4-FFF2-40B4-BE49-F238E27FC236}">
                      <a16:creationId xmlns:a16="http://schemas.microsoft.com/office/drawing/2014/main" id="{2A731984-1FFC-4D39-BCA1-953161D146D2}"/>
                    </a:ext>
                  </a:extLst>
                </p:cNvPr>
                <p:cNvPicPr/>
                <p:nvPr/>
              </p:nvPicPr>
              <p:blipFill>
                <a:blip r:embed="rId5"/>
                <a:stretch>
                  <a:fillRect/>
                </a:stretch>
              </p:blipFill>
              <p:spPr>
                <a:xfrm>
                  <a:off x="9180778" y="447467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98" name="Ink 197">
                  <a:extLst>
                    <a:ext uri="{FF2B5EF4-FFF2-40B4-BE49-F238E27FC236}">
                      <a16:creationId xmlns:a16="http://schemas.microsoft.com/office/drawing/2014/main" id="{D6505D76-72D3-4E93-AEF4-DF9A535308CC}"/>
                    </a:ext>
                  </a:extLst>
                </p14:cNvPr>
                <p14:cNvContentPartPr/>
                <p14:nvPr/>
              </p14:nvContentPartPr>
              <p14:xfrm>
                <a:off x="8502538" y="4359475"/>
                <a:ext cx="360" cy="360"/>
              </p14:xfrm>
            </p:contentPart>
          </mc:Choice>
          <mc:Fallback xmlns="">
            <p:pic>
              <p:nvPicPr>
                <p:cNvPr id="198" name="Ink 197">
                  <a:extLst>
                    <a:ext uri="{FF2B5EF4-FFF2-40B4-BE49-F238E27FC236}">
                      <a16:creationId xmlns:a16="http://schemas.microsoft.com/office/drawing/2014/main" id="{D6505D76-72D3-4E93-AEF4-DF9A535308CC}"/>
                    </a:ext>
                  </a:extLst>
                </p:cNvPr>
                <p:cNvPicPr/>
                <p:nvPr/>
              </p:nvPicPr>
              <p:blipFill>
                <a:blip r:embed="rId5"/>
                <a:stretch>
                  <a:fillRect/>
                </a:stretch>
              </p:blipFill>
              <p:spPr>
                <a:xfrm>
                  <a:off x="8496418" y="435335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9" name="Ink 198">
                  <a:extLst>
                    <a:ext uri="{FF2B5EF4-FFF2-40B4-BE49-F238E27FC236}">
                      <a16:creationId xmlns:a16="http://schemas.microsoft.com/office/drawing/2014/main" id="{CE40F946-8B4D-49F5-B284-341935A1CEE4}"/>
                    </a:ext>
                  </a:extLst>
                </p14:cNvPr>
                <p14:cNvContentPartPr/>
                <p14:nvPr/>
              </p14:nvContentPartPr>
              <p14:xfrm>
                <a:off x="8719258" y="3908755"/>
                <a:ext cx="360" cy="360"/>
              </p14:xfrm>
            </p:contentPart>
          </mc:Choice>
          <mc:Fallback xmlns="">
            <p:pic>
              <p:nvPicPr>
                <p:cNvPr id="199" name="Ink 198">
                  <a:extLst>
                    <a:ext uri="{FF2B5EF4-FFF2-40B4-BE49-F238E27FC236}">
                      <a16:creationId xmlns:a16="http://schemas.microsoft.com/office/drawing/2014/main" id="{CE40F946-8B4D-49F5-B284-341935A1CEE4}"/>
                    </a:ext>
                  </a:extLst>
                </p:cNvPr>
                <p:cNvPicPr/>
                <p:nvPr/>
              </p:nvPicPr>
              <p:blipFill>
                <a:blip r:embed="rId5"/>
                <a:stretch>
                  <a:fillRect/>
                </a:stretch>
              </p:blipFill>
              <p:spPr>
                <a:xfrm>
                  <a:off x="8713138" y="3902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0" name="Ink 199">
                  <a:extLst>
                    <a:ext uri="{FF2B5EF4-FFF2-40B4-BE49-F238E27FC236}">
                      <a16:creationId xmlns:a16="http://schemas.microsoft.com/office/drawing/2014/main" id="{F038F44F-D783-4356-A241-7209EFADD5EB}"/>
                    </a:ext>
                  </a:extLst>
                </p14:cNvPr>
                <p14:cNvContentPartPr/>
                <p14:nvPr/>
              </p14:nvContentPartPr>
              <p14:xfrm>
                <a:off x="8939938" y="4463515"/>
                <a:ext cx="360" cy="360"/>
              </p14:xfrm>
            </p:contentPart>
          </mc:Choice>
          <mc:Fallback xmlns="">
            <p:pic>
              <p:nvPicPr>
                <p:cNvPr id="200" name="Ink 199">
                  <a:extLst>
                    <a:ext uri="{FF2B5EF4-FFF2-40B4-BE49-F238E27FC236}">
                      <a16:creationId xmlns:a16="http://schemas.microsoft.com/office/drawing/2014/main" id="{F038F44F-D783-4356-A241-7209EFADD5EB}"/>
                    </a:ext>
                  </a:extLst>
                </p:cNvPr>
                <p:cNvPicPr/>
                <p:nvPr/>
              </p:nvPicPr>
              <p:blipFill>
                <a:blip r:embed="rId5"/>
                <a:stretch>
                  <a:fillRect/>
                </a:stretch>
              </p:blipFill>
              <p:spPr>
                <a:xfrm>
                  <a:off x="8933818" y="44573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1" name="Ink 200">
                  <a:extLst>
                    <a:ext uri="{FF2B5EF4-FFF2-40B4-BE49-F238E27FC236}">
                      <a16:creationId xmlns:a16="http://schemas.microsoft.com/office/drawing/2014/main" id="{424323A1-47A3-490C-B6DD-436345365BD6}"/>
                    </a:ext>
                  </a:extLst>
                </p14:cNvPr>
                <p14:cNvContentPartPr/>
                <p14:nvPr/>
              </p14:nvContentPartPr>
              <p14:xfrm>
                <a:off x="8805658" y="4333555"/>
                <a:ext cx="360" cy="360"/>
              </p14:xfrm>
            </p:contentPart>
          </mc:Choice>
          <mc:Fallback xmlns="">
            <p:pic>
              <p:nvPicPr>
                <p:cNvPr id="201" name="Ink 200">
                  <a:extLst>
                    <a:ext uri="{FF2B5EF4-FFF2-40B4-BE49-F238E27FC236}">
                      <a16:creationId xmlns:a16="http://schemas.microsoft.com/office/drawing/2014/main" id="{424323A1-47A3-490C-B6DD-436345365BD6}"/>
                    </a:ext>
                  </a:extLst>
                </p:cNvPr>
                <p:cNvPicPr/>
                <p:nvPr/>
              </p:nvPicPr>
              <p:blipFill>
                <a:blip r:embed="rId5"/>
                <a:stretch>
                  <a:fillRect/>
                </a:stretch>
              </p:blipFill>
              <p:spPr>
                <a:xfrm>
                  <a:off x="8799538" y="43274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2" name="Ink 201">
                  <a:extLst>
                    <a:ext uri="{FF2B5EF4-FFF2-40B4-BE49-F238E27FC236}">
                      <a16:creationId xmlns:a16="http://schemas.microsoft.com/office/drawing/2014/main" id="{055174D7-08C7-492D-9BDA-946615583AB0}"/>
                    </a:ext>
                  </a:extLst>
                </p14:cNvPr>
                <p14:cNvContentPartPr/>
                <p14:nvPr/>
              </p14:nvContentPartPr>
              <p14:xfrm>
                <a:off x="8337658" y="4424635"/>
                <a:ext cx="360" cy="360"/>
              </p14:xfrm>
            </p:contentPart>
          </mc:Choice>
          <mc:Fallback xmlns="">
            <p:pic>
              <p:nvPicPr>
                <p:cNvPr id="202" name="Ink 201">
                  <a:extLst>
                    <a:ext uri="{FF2B5EF4-FFF2-40B4-BE49-F238E27FC236}">
                      <a16:creationId xmlns:a16="http://schemas.microsoft.com/office/drawing/2014/main" id="{055174D7-08C7-492D-9BDA-946615583AB0}"/>
                    </a:ext>
                  </a:extLst>
                </p:cNvPr>
                <p:cNvPicPr/>
                <p:nvPr/>
              </p:nvPicPr>
              <p:blipFill>
                <a:blip r:embed="rId5"/>
                <a:stretch>
                  <a:fillRect/>
                </a:stretch>
              </p:blipFill>
              <p:spPr>
                <a:xfrm>
                  <a:off x="8331538" y="44185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3" name="Ink 202">
                  <a:extLst>
                    <a:ext uri="{FF2B5EF4-FFF2-40B4-BE49-F238E27FC236}">
                      <a16:creationId xmlns:a16="http://schemas.microsoft.com/office/drawing/2014/main" id="{0C588264-0988-4773-BB86-8F2568361DEA}"/>
                    </a:ext>
                  </a:extLst>
                </p14:cNvPr>
                <p14:cNvContentPartPr/>
                <p14:nvPr/>
              </p14:nvContentPartPr>
              <p14:xfrm>
                <a:off x="8367898" y="4142755"/>
                <a:ext cx="360" cy="360"/>
              </p14:xfrm>
            </p:contentPart>
          </mc:Choice>
          <mc:Fallback xmlns="">
            <p:pic>
              <p:nvPicPr>
                <p:cNvPr id="203" name="Ink 202">
                  <a:extLst>
                    <a:ext uri="{FF2B5EF4-FFF2-40B4-BE49-F238E27FC236}">
                      <a16:creationId xmlns:a16="http://schemas.microsoft.com/office/drawing/2014/main" id="{0C588264-0988-4773-BB86-8F2568361DEA}"/>
                    </a:ext>
                  </a:extLst>
                </p:cNvPr>
                <p:cNvPicPr/>
                <p:nvPr/>
              </p:nvPicPr>
              <p:blipFill>
                <a:blip r:embed="rId5"/>
                <a:stretch>
                  <a:fillRect/>
                </a:stretch>
              </p:blipFill>
              <p:spPr>
                <a:xfrm>
                  <a:off x="8361778" y="4136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04" name="Ink 203">
                  <a:extLst>
                    <a:ext uri="{FF2B5EF4-FFF2-40B4-BE49-F238E27FC236}">
                      <a16:creationId xmlns:a16="http://schemas.microsoft.com/office/drawing/2014/main" id="{26A001FB-711D-4DF0-AAC2-EBDDF5A000B0}"/>
                    </a:ext>
                  </a:extLst>
                </p14:cNvPr>
                <p14:cNvContentPartPr/>
                <p14:nvPr/>
              </p14:nvContentPartPr>
              <p14:xfrm>
                <a:off x="8793058" y="4771315"/>
                <a:ext cx="360" cy="360"/>
              </p14:xfrm>
            </p:contentPart>
          </mc:Choice>
          <mc:Fallback xmlns="">
            <p:pic>
              <p:nvPicPr>
                <p:cNvPr id="204" name="Ink 203">
                  <a:extLst>
                    <a:ext uri="{FF2B5EF4-FFF2-40B4-BE49-F238E27FC236}">
                      <a16:creationId xmlns:a16="http://schemas.microsoft.com/office/drawing/2014/main" id="{26A001FB-711D-4DF0-AAC2-EBDDF5A000B0}"/>
                    </a:ext>
                  </a:extLst>
                </p:cNvPr>
                <p:cNvPicPr/>
                <p:nvPr/>
              </p:nvPicPr>
              <p:blipFill>
                <a:blip r:embed="rId5"/>
                <a:stretch>
                  <a:fillRect/>
                </a:stretch>
              </p:blipFill>
              <p:spPr>
                <a:xfrm>
                  <a:off x="8786938" y="47651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5" name="Ink 204">
                  <a:extLst>
                    <a:ext uri="{FF2B5EF4-FFF2-40B4-BE49-F238E27FC236}">
                      <a16:creationId xmlns:a16="http://schemas.microsoft.com/office/drawing/2014/main" id="{65F08E56-CE08-452D-AFC6-AFF035A71CCD}"/>
                    </a:ext>
                  </a:extLst>
                </p14:cNvPr>
                <p14:cNvContentPartPr/>
                <p14:nvPr/>
              </p14:nvContentPartPr>
              <p14:xfrm>
                <a:off x="8467618" y="4701835"/>
                <a:ext cx="360" cy="360"/>
              </p14:xfrm>
            </p:contentPart>
          </mc:Choice>
          <mc:Fallback xmlns="">
            <p:pic>
              <p:nvPicPr>
                <p:cNvPr id="205" name="Ink 204">
                  <a:extLst>
                    <a:ext uri="{FF2B5EF4-FFF2-40B4-BE49-F238E27FC236}">
                      <a16:creationId xmlns:a16="http://schemas.microsoft.com/office/drawing/2014/main" id="{65F08E56-CE08-452D-AFC6-AFF035A71CCD}"/>
                    </a:ext>
                  </a:extLst>
                </p:cNvPr>
                <p:cNvPicPr/>
                <p:nvPr/>
              </p:nvPicPr>
              <p:blipFill>
                <a:blip r:embed="rId5"/>
                <a:stretch>
                  <a:fillRect/>
                </a:stretch>
              </p:blipFill>
              <p:spPr>
                <a:xfrm>
                  <a:off x="8461498" y="46957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06" name="Ink 205">
                  <a:extLst>
                    <a:ext uri="{FF2B5EF4-FFF2-40B4-BE49-F238E27FC236}">
                      <a16:creationId xmlns:a16="http://schemas.microsoft.com/office/drawing/2014/main" id="{9D89C04B-BE8F-44C0-B563-2CEA757BAC90}"/>
                    </a:ext>
                  </a:extLst>
                </p14:cNvPr>
                <p14:cNvContentPartPr/>
                <p14:nvPr/>
              </p14:nvContentPartPr>
              <p14:xfrm>
                <a:off x="9130738" y="4329235"/>
                <a:ext cx="360" cy="360"/>
              </p14:xfrm>
            </p:contentPart>
          </mc:Choice>
          <mc:Fallback xmlns="">
            <p:pic>
              <p:nvPicPr>
                <p:cNvPr id="206" name="Ink 205">
                  <a:extLst>
                    <a:ext uri="{FF2B5EF4-FFF2-40B4-BE49-F238E27FC236}">
                      <a16:creationId xmlns:a16="http://schemas.microsoft.com/office/drawing/2014/main" id="{9D89C04B-BE8F-44C0-B563-2CEA757BAC90}"/>
                    </a:ext>
                  </a:extLst>
                </p:cNvPr>
                <p:cNvPicPr/>
                <p:nvPr/>
              </p:nvPicPr>
              <p:blipFill>
                <a:blip r:embed="rId5"/>
                <a:stretch>
                  <a:fillRect/>
                </a:stretch>
              </p:blipFill>
              <p:spPr>
                <a:xfrm>
                  <a:off x="9124618" y="432311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7" name="Ink 206">
                  <a:extLst>
                    <a:ext uri="{FF2B5EF4-FFF2-40B4-BE49-F238E27FC236}">
                      <a16:creationId xmlns:a16="http://schemas.microsoft.com/office/drawing/2014/main" id="{970B67F4-37FE-45A4-9B98-6053BBB6DFCB}"/>
                    </a:ext>
                  </a:extLst>
                </p14:cNvPr>
                <p14:cNvContentPartPr/>
                <p14:nvPr/>
              </p14:nvContentPartPr>
              <p14:xfrm>
                <a:off x="9277978" y="4727755"/>
                <a:ext cx="360" cy="360"/>
              </p14:xfrm>
            </p:contentPart>
          </mc:Choice>
          <mc:Fallback xmlns="">
            <p:pic>
              <p:nvPicPr>
                <p:cNvPr id="207" name="Ink 206">
                  <a:extLst>
                    <a:ext uri="{FF2B5EF4-FFF2-40B4-BE49-F238E27FC236}">
                      <a16:creationId xmlns:a16="http://schemas.microsoft.com/office/drawing/2014/main" id="{970B67F4-37FE-45A4-9B98-6053BBB6DFCB}"/>
                    </a:ext>
                  </a:extLst>
                </p:cNvPr>
                <p:cNvPicPr/>
                <p:nvPr/>
              </p:nvPicPr>
              <p:blipFill>
                <a:blip r:embed="rId5"/>
                <a:stretch>
                  <a:fillRect/>
                </a:stretch>
              </p:blipFill>
              <p:spPr>
                <a:xfrm>
                  <a:off x="9271858" y="472163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08" name="Ink 207">
                  <a:extLst>
                    <a:ext uri="{FF2B5EF4-FFF2-40B4-BE49-F238E27FC236}">
                      <a16:creationId xmlns:a16="http://schemas.microsoft.com/office/drawing/2014/main" id="{4FC4695C-A081-4247-AA34-30FAF0B72F1F}"/>
                    </a:ext>
                  </a:extLst>
                </p14:cNvPr>
                <p14:cNvContentPartPr/>
                <p14:nvPr/>
              </p14:nvContentPartPr>
              <p14:xfrm>
                <a:off x="9065938" y="4571515"/>
                <a:ext cx="360" cy="360"/>
              </p14:xfrm>
            </p:contentPart>
          </mc:Choice>
          <mc:Fallback xmlns="">
            <p:pic>
              <p:nvPicPr>
                <p:cNvPr id="208" name="Ink 207">
                  <a:extLst>
                    <a:ext uri="{FF2B5EF4-FFF2-40B4-BE49-F238E27FC236}">
                      <a16:creationId xmlns:a16="http://schemas.microsoft.com/office/drawing/2014/main" id="{4FC4695C-A081-4247-AA34-30FAF0B72F1F}"/>
                    </a:ext>
                  </a:extLst>
                </p:cNvPr>
                <p:cNvPicPr/>
                <p:nvPr/>
              </p:nvPicPr>
              <p:blipFill>
                <a:blip r:embed="rId5"/>
                <a:stretch>
                  <a:fillRect/>
                </a:stretch>
              </p:blipFill>
              <p:spPr>
                <a:xfrm>
                  <a:off x="9059818" y="45653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9" name="Ink 208">
                  <a:extLst>
                    <a:ext uri="{FF2B5EF4-FFF2-40B4-BE49-F238E27FC236}">
                      <a16:creationId xmlns:a16="http://schemas.microsoft.com/office/drawing/2014/main" id="{14F56A7C-25A0-48F8-9849-41B5F7AE4B0C}"/>
                    </a:ext>
                  </a:extLst>
                </p14:cNvPr>
                <p14:cNvContentPartPr/>
                <p14:nvPr/>
              </p14:nvContentPartPr>
              <p14:xfrm>
                <a:off x="8827258" y="4623715"/>
                <a:ext cx="360" cy="360"/>
              </p14:xfrm>
            </p:contentPart>
          </mc:Choice>
          <mc:Fallback xmlns="">
            <p:pic>
              <p:nvPicPr>
                <p:cNvPr id="209" name="Ink 208">
                  <a:extLst>
                    <a:ext uri="{FF2B5EF4-FFF2-40B4-BE49-F238E27FC236}">
                      <a16:creationId xmlns:a16="http://schemas.microsoft.com/office/drawing/2014/main" id="{14F56A7C-25A0-48F8-9849-41B5F7AE4B0C}"/>
                    </a:ext>
                  </a:extLst>
                </p:cNvPr>
                <p:cNvPicPr/>
                <p:nvPr/>
              </p:nvPicPr>
              <p:blipFill>
                <a:blip r:embed="rId5"/>
                <a:stretch>
                  <a:fillRect/>
                </a:stretch>
              </p:blipFill>
              <p:spPr>
                <a:xfrm>
                  <a:off x="8821138" y="46175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 name="Ink 209">
                  <a:extLst>
                    <a:ext uri="{FF2B5EF4-FFF2-40B4-BE49-F238E27FC236}">
                      <a16:creationId xmlns:a16="http://schemas.microsoft.com/office/drawing/2014/main" id="{44257EFE-2CD9-48C3-9B9F-1F08443C1A6F}"/>
                    </a:ext>
                  </a:extLst>
                </p14:cNvPr>
                <p14:cNvContentPartPr/>
                <p14:nvPr/>
              </p14:nvContentPartPr>
              <p14:xfrm>
                <a:off x="9217498" y="4138435"/>
                <a:ext cx="360" cy="360"/>
              </p14:xfrm>
            </p:contentPart>
          </mc:Choice>
          <mc:Fallback xmlns="">
            <p:pic>
              <p:nvPicPr>
                <p:cNvPr id="210" name="Ink 209">
                  <a:extLst>
                    <a:ext uri="{FF2B5EF4-FFF2-40B4-BE49-F238E27FC236}">
                      <a16:creationId xmlns:a16="http://schemas.microsoft.com/office/drawing/2014/main" id="{44257EFE-2CD9-48C3-9B9F-1F08443C1A6F}"/>
                    </a:ext>
                  </a:extLst>
                </p:cNvPr>
                <p:cNvPicPr/>
                <p:nvPr/>
              </p:nvPicPr>
              <p:blipFill>
                <a:blip r:embed="rId79"/>
                <a:stretch>
                  <a:fillRect/>
                </a:stretch>
              </p:blipFill>
              <p:spPr>
                <a:xfrm>
                  <a:off x="9214438" y="4132315"/>
                  <a:ext cx="6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 name="Ink 210">
                  <a:extLst>
                    <a:ext uri="{FF2B5EF4-FFF2-40B4-BE49-F238E27FC236}">
                      <a16:creationId xmlns:a16="http://schemas.microsoft.com/office/drawing/2014/main" id="{CE2BDD5F-F865-45F4-9E10-6E6E27140B4C}"/>
                    </a:ext>
                  </a:extLst>
                </p14:cNvPr>
                <p14:cNvContentPartPr/>
                <p14:nvPr/>
              </p14:nvContentPartPr>
              <p14:xfrm>
                <a:off x="8597578" y="3922036"/>
                <a:ext cx="360" cy="360"/>
              </p14:xfrm>
            </p:contentPart>
          </mc:Choice>
          <mc:Fallback xmlns="">
            <p:pic>
              <p:nvPicPr>
                <p:cNvPr id="211" name="Ink 210">
                  <a:extLst>
                    <a:ext uri="{FF2B5EF4-FFF2-40B4-BE49-F238E27FC236}">
                      <a16:creationId xmlns:a16="http://schemas.microsoft.com/office/drawing/2014/main" id="{CE2BDD5F-F865-45F4-9E10-6E6E27140B4C}"/>
                    </a:ext>
                  </a:extLst>
                </p:cNvPr>
                <p:cNvPicPr/>
                <p:nvPr/>
              </p:nvPicPr>
              <p:blipFill>
                <a:blip r:embed="rId5"/>
                <a:stretch>
                  <a:fillRect/>
                </a:stretch>
              </p:blipFill>
              <p:spPr>
                <a:xfrm>
                  <a:off x="8591458" y="39159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2" name="Ink 211">
                  <a:extLst>
                    <a:ext uri="{FF2B5EF4-FFF2-40B4-BE49-F238E27FC236}">
                      <a16:creationId xmlns:a16="http://schemas.microsoft.com/office/drawing/2014/main" id="{DD15B033-4578-4D78-9F55-61AE86BBF500}"/>
                    </a:ext>
                  </a:extLst>
                </p14:cNvPr>
                <p14:cNvContentPartPr/>
                <p14:nvPr/>
              </p14:nvContentPartPr>
              <p14:xfrm>
                <a:off x="8953258" y="3973516"/>
                <a:ext cx="360" cy="360"/>
              </p14:xfrm>
            </p:contentPart>
          </mc:Choice>
          <mc:Fallback xmlns="">
            <p:pic>
              <p:nvPicPr>
                <p:cNvPr id="212" name="Ink 211">
                  <a:extLst>
                    <a:ext uri="{FF2B5EF4-FFF2-40B4-BE49-F238E27FC236}">
                      <a16:creationId xmlns:a16="http://schemas.microsoft.com/office/drawing/2014/main" id="{DD15B033-4578-4D78-9F55-61AE86BBF500}"/>
                    </a:ext>
                  </a:extLst>
                </p:cNvPr>
                <p:cNvPicPr/>
                <p:nvPr/>
              </p:nvPicPr>
              <p:blipFill>
                <a:blip r:embed="rId5"/>
                <a:stretch>
                  <a:fillRect/>
                </a:stretch>
              </p:blipFill>
              <p:spPr>
                <a:xfrm>
                  <a:off x="8947138" y="396739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3" name="Ink 212">
                  <a:extLst>
                    <a:ext uri="{FF2B5EF4-FFF2-40B4-BE49-F238E27FC236}">
                      <a16:creationId xmlns:a16="http://schemas.microsoft.com/office/drawing/2014/main" id="{A6FA9E48-D5C3-4CD5-BC8B-2D59F371CFAE}"/>
                    </a:ext>
                  </a:extLst>
                </p14:cNvPr>
                <p14:cNvContentPartPr/>
                <p14:nvPr/>
              </p14:nvContentPartPr>
              <p14:xfrm>
                <a:off x="9252058" y="3986836"/>
                <a:ext cx="360" cy="360"/>
              </p14:xfrm>
            </p:contentPart>
          </mc:Choice>
          <mc:Fallback xmlns="">
            <p:pic>
              <p:nvPicPr>
                <p:cNvPr id="213" name="Ink 212">
                  <a:extLst>
                    <a:ext uri="{FF2B5EF4-FFF2-40B4-BE49-F238E27FC236}">
                      <a16:creationId xmlns:a16="http://schemas.microsoft.com/office/drawing/2014/main" id="{A6FA9E48-D5C3-4CD5-BC8B-2D59F371CFAE}"/>
                    </a:ext>
                  </a:extLst>
                </p:cNvPr>
                <p:cNvPicPr/>
                <p:nvPr/>
              </p:nvPicPr>
              <p:blipFill>
                <a:blip r:embed="rId5"/>
                <a:stretch>
                  <a:fillRect/>
                </a:stretch>
              </p:blipFill>
              <p:spPr>
                <a:xfrm>
                  <a:off x="9245938" y="39807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4" name="Ink 213">
                  <a:extLst>
                    <a:ext uri="{FF2B5EF4-FFF2-40B4-BE49-F238E27FC236}">
                      <a16:creationId xmlns:a16="http://schemas.microsoft.com/office/drawing/2014/main" id="{AB36790C-B9FA-4F52-860D-031AD000475E}"/>
                    </a:ext>
                  </a:extLst>
                </p14:cNvPr>
                <p14:cNvContentPartPr/>
                <p14:nvPr/>
              </p14:nvContentPartPr>
              <p14:xfrm>
                <a:off x="8662738" y="4030036"/>
                <a:ext cx="360" cy="360"/>
              </p14:xfrm>
            </p:contentPart>
          </mc:Choice>
          <mc:Fallback xmlns="">
            <p:pic>
              <p:nvPicPr>
                <p:cNvPr id="214" name="Ink 213">
                  <a:extLst>
                    <a:ext uri="{FF2B5EF4-FFF2-40B4-BE49-F238E27FC236}">
                      <a16:creationId xmlns:a16="http://schemas.microsoft.com/office/drawing/2014/main" id="{AB36790C-B9FA-4F52-860D-031AD000475E}"/>
                    </a:ext>
                  </a:extLst>
                </p:cNvPr>
                <p:cNvPicPr/>
                <p:nvPr/>
              </p:nvPicPr>
              <p:blipFill>
                <a:blip r:embed="rId5"/>
                <a:stretch>
                  <a:fillRect/>
                </a:stretch>
              </p:blipFill>
              <p:spPr>
                <a:xfrm>
                  <a:off x="8656618" y="40239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5" name="Ink 214">
                  <a:extLst>
                    <a:ext uri="{FF2B5EF4-FFF2-40B4-BE49-F238E27FC236}">
                      <a16:creationId xmlns:a16="http://schemas.microsoft.com/office/drawing/2014/main" id="{DE8ECF3C-1D8F-4658-971E-59FF3B829B26}"/>
                    </a:ext>
                  </a:extLst>
                </p14:cNvPr>
                <p14:cNvContentPartPr/>
                <p14:nvPr/>
              </p14:nvContentPartPr>
              <p14:xfrm>
                <a:off x="8411458" y="3938956"/>
                <a:ext cx="360" cy="360"/>
              </p14:xfrm>
            </p:contentPart>
          </mc:Choice>
          <mc:Fallback xmlns="">
            <p:pic>
              <p:nvPicPr>
                <p:cNvPr id="215" name="Ink 214">
                  <a:extLst>
                    <a:ext uri="{FF2B5EF4-FFF2-40B4-BE49-F238E27FC236}">
                      <a16:creationId xmlns:a16="http://schemas.microsoft.com/office/drawing/2014/main" id="{DE8ECF3C-1D8F-4658-971E-59FF3B829B26}"/>
                    </a:ext>
                  </a:extLst>
                </p:cNvPr>
                <p:cNvPicPr/>
                <p:nvPr/>
              </p:nvPicPr>
              <p:blipFill>
                <a:blip r:embed="rId5"/>
                <a:stretch>
                  <a:fillRect/>
                </a:stretch>
              </p:blipFill>
              <p:spPr>
                <a:xfrm>
                  <a:off x="8405338" y="393283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6" name="Ink 215">
                  <a:extLst>
                    <a:ext uri="{FF2B5EF4-FFF2-40B4-BE49-F238E27FC236}">
                      <a16:creationId xmlns:a16="http://schemas.microsoft.com/office/drawing/2014/main" id="{B5176C70-FD89-4E95-8C59-9623AF544DAD}"/>
                    </a:ext>
                  </a:extLst>
                </p14:cNvPr>
                <p14:cNvContentPartPr/>
                <p14:nvPr/>
              </p14:nvContentPartPr>
              <p14:xfrm>
                <a:off x="8892418" y="4004116"/>
                <a:ext cx="360" cy="360"/>
              </p14:xfrm>
            </p:contentPart>
          </mc:Choice>
          <mc:Fallback xmlns="">
            <p:pic>
              <p:nvPicPr>
                <p:cNvPr id="216" name="Ink 215">
                  <a:extLst>
                    <a:ext uri="{FF2B5EF4-FFF2-40B4-BE49-F238E27FC236}">
                      <a16:creationId xmlns:a16="http://schemas.microsoft.com/office/drawing/2014/main" id="{B5176C70-FD89-4E95-8C59-9623AF544DAD}"/>
                    </a:ext>
                  </a:extLst>
                </p:cNvPr>
                <p:cNvPicPr/>
                <p:nvPr/>
              </p:nvPicPr>
              <p:blipFill>
                <a:blip r:embed="rId5"/>
                <a:stretch>
                  <a:fillRect/>
                </a:stretch>
              </p:blipFill>
              <p:spPr>
                <a:xfrm>
                  <a:off x="8886298" y="399799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7" name="Ink 216">
                  <a:extLst>
                    <a:ext uri="{FF2B5EF4-FFF2-40B4-BE49-F238E27FC236}">
                      <a16:creationId xmlns:a16="http://schemas.microsoft.com/office/drawing/2014/main" id="{C99DF803-4687-430B-9AEB-68CA849F99E5}"/>
                    </a:ext>
                  </a:extLst>
                </p14:cNvPr>
                <p14:cNvContentPartPr/>
                <p14:nvPr/>
              </p14:nvContentPartPr>
              <p14:xfrm>
                <a:off x="8857858" y="3843556"/>
                <a:ext cx="360" cy="360"/>
              </p14:xfrm>
            </p:contentPart>
          </mc:Choice>
          <mc:Fallback xmlns="">
            <p:pic>
              <p:nvPicPr>
                <p:cNvPr id="217" name="Ink 216">
                  <a:extLst>
                    <a:ext uri="{FF2B5EF4-FFF2-40B4-BE49-F238E27FC236}">
                      <a16:creationId xmlns:a16="http://schemas.microsoft.com/office/drawing/2014/main" id="{C99DF803-4687-430B-9AEB-68CA849F99E5}"/>
                    </a:ext>
                  </a:extLst>
                </p:cNvPr>
                <p:cNvPicPr/>
                <p:nvPr/>
              </p:nvPicPr>
              <p:blipFill>
                <a:blip r:embed="rId5"/>
                <a:stretch>
                  <a:fillRect/>
                </a:stretch>
              </p:blipFill>
              <p:spPr>
                <a:xfrm>
                  <a:off x="8851738" y="383743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8" name="Ink 217">
                  <a:extLst>
                    <a:ext uri="{FF2B5EF4-FFF2-40B4-BE49-F238E27FC236}">
                      <a16:creationId xmlns:a16="http://schemas.microsoft.com/office/drawing/2014/main" id="{F5EBB34A-A537-48AE-825C-46CB8F57D912}"/>
                    </a:ext>
                  </a:extLst>
                </p14:cNvPr>
                <p14:cNvContentPartPr/>
                <p14:nvPr/>
              </p14:nvContentPartPr>
              <p14:xfrm>
                <a:off x="8710258" y="4528636"/>
                <a:ext cx="360" cy="360"/>
              </p14:xfrm>
            </p:contentPart>
          </mc:Choice>
          <mc:Fallback xmlns="">
            <p:pic>
              <p:nvPicPr>
                <p:cNvPr id="218" name="Ink 217">
                  <a:extLst>
                    <a:ext uri="{FF2B5EF4-FFF2-40B4-BE49-F238E27FC236}">
                      <a16:creationId xmlns:a16="http://schemas.microsoft.com/office/drawing/2014/main" id="{F5EBB34A-A537-48AE-825C-46CB8F57D912}"/>
                    </a:ext>
                  </a:extLst>
                </p:cNvPr>
                <p:cNvPicPr/>
                <p:nvPr/>
              </p:nvPicPr>
              <p:blipFill>
                <a:blip r:embed="rId18"/>
                <a:stretch>
                  <a:fillRect/>
                </a:stretch>
              </p:blipFill>
              <p:spPr>
                <a:xfrm>
                  <a:off x="8704138" y="452251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9" name="Ink 218">
                  <a:extLst>
                    <a:ext uri="{FF2B5EF4-FFF2-40B4-BE49-F238E27FC236}">
                      <a16:creationId xmlns:a16="http://schemas.microsoft.com/office/drawing/2014/main" id="{DC753FAC-C4C0-4E61-A8D3-5E3E1921378B}"/>
                    </a:ext>
                  </a:extLst>
                </p14:cNvPr>
                <p14:cNvContentPartPr/>
                <p14:nvPr/>
              </p14:nvContentPartPr>
              <p14:xfrm>
                <a:off x="8790975" y="4418970"/>
                <a:ext cx="360" cy="360"/>
              </p14:xfrm>
            </p:contentPart>
          </mc:Choice>
          <mc:Fallback xmlns="">
            <p:pic>
              <p:nvPicPr>
                <p:cNvPr id="219" name="Ink 218">
                  <a:extLst>
                    <a:ext uri="{FF2B5EF4-FFF2-40B4-BE49-F238E27FC236}">
                      <a16:creationId xmlns:a16="http://schemas.microsoft.com/office/drawing/2014/main" id="{DC753FAC-C4C0-4E61-A8D3-5E3E1921378B}"/>
                    </a:ext>
                  </a:extLst>
                </p:cNvPr>
                <p:cNvPicPr/>
                <p:nvPr/>
              </p:nvPicPr>
              <p:blipFill>
                <a:blip r:embed="rId18"/>
                <a:stretch>
                  <a:fillRect/>
                </a:stretch>
              </p:blipFill>
              <p:spPr>
                <a:xfrm>
                  <a:off x="8784855" y="441285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20" name="Ink 219">
                  <a:extLst>
                    <a:ext uri="{FF2B5EF4-FFF2-40B4-BE49-F238E27FC236}">
                      <a16:creationId xmlns:a16="http://schemas.microsoft.com/office/drawing/2014/main" id="{BAA9CC4B-FE25-4736-BE5F-E08580E4EFBE}"/>
                    </a:ext>
                  </a:extLst>
                </p14:cNvPr>
                <p14:cNvContentPartPr/>
                <p14:nvPr/>
              </p14:nvContentPartPr>
              <p14:xfrm>
                <a:off x="8495775" y="4476570"/>
                <a:ext cx="360" cy="360"/>
              </p14:xfrm>
            </p:contentPart>
          </mc:Choice>
          <mc:Fallback xmlns="">
            <p:pic>
              <p:nvPicPr>
                <p:cNvPr id="220" name="Ink 219">
                  <a:extLst>
                    <a:ext uri="{FF2B5EF4-FFF2-40B4-BE49-F238E27FC236}">
                      <a16:creationId xmlns:a16="http://schemas.microsoft.com/office/drawing/2014/main" id="{BAA9CC4B-FE25-4736-BE5F-E08580E4EFBE}"/>
                    </a:ext>
                  </a:extLst>
                </p:cNvPr>
                <p:cNvPicPr/>
                <p:nvPr/>
              </p:nvPicPr>
              <p:blipFill>
                <a:blip r:embed="rId5"/>
                <a:stretch>
                  <a:fillRect/>
                </a:stretch>
              </p:blipFill>
              <p:spPr>
                <a:xfrm>
                  <a:off x="8489655" y="447045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21" name="Ink 220">
                  <a:extLst>
                    <a:ext uri="{FF2B5EF4-FFF2-40B4-BE49-F238E27FC236}">
                      <a16:creationId xmlns:a16="http://schemas.microsoft.com/office/drawing/2014/main" id="{1889F28A-9F1F-4075-AF2A-DC0EB4DA55EE}"/>
                    </a:ext>
                  </a:extLst>
                </p14:cNvPr>
                <p14:cNvContentPartPr/>
                <p14:nvPr/>
              </p14:nvContentPartPr>
              <p14:xfrm>
                <a:off x="8362575" y="4666650"/>
                <a:ext cx="360" cy="360"/>
              </p14:xfrm>
            </p:contentPart>
          </mc:Choice>
          <mc:Fallback xmlns="">
            <p:pic>
              <p:nvPicPr>
                <p:cNvPr id="221" name="Ink 220">
                  <a:extLst>
                    <a:ext uri="{FF2B5EF4-FFF2-40B4-BE49-F238E27FC236}">
                      <a16:creationId xmlns:a16="http://schemas.microsoft.com/office/drawing/2014/main" id="{1889F28A-9F1F-4075-AF2A-DC0EB4DA55EE}"/>
                    </a:ext>
                  </a:extLst>
                </p:cNvPr>
                <p:cNvPicPr/>
                <p:nvPr/>
              </p:nvPicPr>
              <p:blipFill>
                <a:blip r:embed="rId5"/>
                <a:stretch>
                  <a:fillRect/>
                </a:stretch>
              </p:blipFill>
              <p:spPr>
                <a:xfrm>
                  <a:off x="8356455" y="46605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2" name="Ink 221">
                  <a:extLst>
                    <a:ext uri="{FF2B5EF4-FFF2-40B4-BE49-F238E27FC236}">
                      <a16:creationId xmlns:a16="http://schemas.microsoft.com/office/drawing/2014/main" id="{9CA0B9FB-B9B3-4E13-9031-384B5C4EE712}"/>
                    </a:ext>
                  </a:extLst>
                </p14:cNvPr>
                <p14:cNvContentPartPr/>
                <p14:nvPr/>
              </p14:nvContentPartPr>
              <p14:xfrm>
                <a:off x="8695935" y="4647930"/>
                <a:ext cx="360" cy="360"/>
              </p14:xfrm>
            </p:contentPart>
          </mc:Choice>
          <mc:Fallback xmlns="">
            <p:pic>
              <p:nvPicPr>
                <p:cNvPr id="222" name="Ink 221">
                  <a:extLst>
                    <a:ext uri="{FF2B5EF4-FFF2-40B4-BE49-F238E27FC236}">
                      <a16:creationId xmlns:a16="http://schemas.microsoft.com/office/drawing/2014/main" id="{9CA0B9FB-B9B3-4E13-9031-384B5C4EE712}"/>
                    </a:ext>
                  </a:extLst>
                </p:cNvPr>
                <p:cNvPicPr/>
                <p:nvPr/>
              </p:nvPicPr>
              <p:blipFill>
                <a:blip r:embed="rId5"/>
                <a:stretch>
                  <a:fillRect/>
                </a:stretch>
              </p:blipFill>
              <p:spPr>
                <a:xfrm>
                  <a:off x="8689815" y="464181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23" name="Ink 222">
                  <a:extLst>
                    <a:ext uri="{FF2B5EF4-FFF2-40B4-BE49-F238E27FC236}">
                      <a16:creationId xmlns:a16="http://schemas.microsoft.com/office/drawing/2014/main" id="{28330F9B-628B-4317-A120-EC53B880C0E7}"/>
                    </a:ext>
                  </a:extLst>
                </p14:cNvPr>
                <p14:cNvContentPartPr/>
                <p14:nvPr/>
              </p14:nvContentPartPr>
              <p14:xfrm>
                <a:off x="9258255" y="4267050"/>
                <a:ext cx="360" cy="360"/>
              </p14:xfrm>
            </p:contentPart>
          </mc:Choice>
          <mc:Fallback xmlns="">
            <p:pic>
              <p:nvPicPr>
                <p:cNvPr id="223" name="Ink 222">
                  <a:extLst>
                    <a:ext uri="{FF2B5EF4-FFF2-40B4-BE49-F238E27FC236}">
                      <a16:creationId xmlns:a16="http://schemas.microsoft.com/office/drawing/2014/main" id="{28330F9B-628B-4317-A120-EC53B880C0E7}"/>
                    </a:ext>
                  </a:extLst>
                </p:cNvPr>
                <p:cNvPicPr/>
                <p:nvPr/>
              </p:nvPicPr>
              <p:blipFill>
                <a:blip r:embed="rId5"/>
                <a:stretch>
                  <a:fillRect/>
                </a:stretch>
              </p:blipFill>
              <p:spPr>
                <a:xfrm>
                  <a:off x="9252135" y="42609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24" name="Ink 223">
                  <a:extLst>
                    <a:ext uri="{FF2B5EF4-FFF2-40B4-BE49-F238E27FC236}">
                      <a16:creationId xmlns:a16="http://schemas.microsoft.com/office/drawing/2014/main" id="{7971285F-8E8B-4E15-BE7B-A456DE2C358A}"/>
                    </a:ext>
                  </a:extLst>
                </p14:cNvPr>
                <p14:cNvContentPartPr/>
                <p14:nvPr/>
              </p14:nvContentPartPr>
              <p14:xfrm>
                <a:off x="8619615" y="4238250"/>
                <a:ext cx="360" cy="360"/>
              </p14:xfrm>
            </p:contentPart>
          </mc:Choice>
          <mc:Fallback xmlns="">
            <p:pic>
              <p:nvPicPr>
                <p:cNvPr id="224" name="Ink 223">
                  <a:extLst>
                    <a:ext uri="{FF2B5EF4-FFF2-40B4-BE49-F238E27FC236}">
                      <a16:creationId xmlns:a16="http://schemas.microsoft.com/office/drawing/2014/main" id="{7971285F-8E8B-4E15-BE7B-A456DE2C358A}"/>
                    </a:ext>
                  </a:extLst>
                </p:cNvPr>
                <p:cNvPicPr/>
                <p:nvPr/>
              </p:nvPicPr>
              <p:blipFill>
                <a:blip r:embed="rId5"/>
                <a:stretch>
                  <a:fillRect/>
                </a:stretch>
              </p:blipFill>
              <p:spPr>
                <a:xfrm>
                  <a:off x="8613495" y="42321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5" name="Ink 224">
                  <a:extLst>
                    <a:ext uri="{FF2B5EF4-FFF2-40B4-BE49-F238E27FC236}">
                      <a16:creationId xmlns:a16="http://schemas.microsoft.com/office/drawing/2014/main" id="{EAF76344-1F60-4DBD-A6A1-D46A5CA78317}"/>
                    </a:ext>
                  </a:extLst>
                </p14:cNvPr>
                <p14:cNvContentPartPr/>
                <p14:nvPr/>
              </p14:nvContentPartPr>
              <p14:xfrm>
                <a:off x="9305775" y="4619130"/>
                <a:ext cx="360" cy="360"/>
              </p14:xfrm>
            </p:contentPart>
          </mc:Choice>
          <mc:Fallback xmlns="">
            <p:pic>
              <p:nvPicPr>
                <p:cNvPr id="225" name="Ink 224">
                  <a:extLst>
                    <a:ext uri="{FF2B5EF4-FFF2-40B4-BE49-F238E27FC236}">
                      <a16:creationId xmlns:a16="http://schemas.microsoft.com/office/drawing/2014/main" id="{EAF76344-1F60-4DBD-A6A1-D46A5CA78317}"/>
                    </a:ext>
                  </a:extLst>
                </p:cNvPr>
                <p:cNvPicPr/>
                <p:nvPr/>
              </p:nvPicPr>
              <p:blipFill>
                <a:blip r:embed="rId5"/>
                <a:stretch>
                  <a:fillRect/>
                </a:stretch>
              </p:blipFill>
              <p:spPr>
                <a:xfrm>
                  <a:off x="9299655" y="461301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26" name="Ink 225">
                  <a:extLst>
                    <a:ext uri="{FF2B5EF4-FFF2-40B4-BE49-F238E27FC236}">
                      <a16:creationId xmlns:a16="http://schemas.microsoft.com/office/drawing/2014/main" id="{E1D24E60-8622-4D40-97C0-77BA4068E108}"/>
                    </a:ext>
                  </a:extLst>
                </p14:cNvPr>
                <p14:cNvContentPartPr/>
                <p14:nvPr/>
              </p14:nvContentPartPr>
              <p14:xfrm>
                <a:off x="8952975" y="4209450"/>
                <a:ext cx="360" cy="360"/>
              </p14:xfrm>
            </p:contentPart>
          </mc:Choice>
          <mc:Fallback xmlns="">
            <p:pic>
              <p:nvPicPr>
                <p:cNvPr id="226" name="Ink 225">
                  <a:extLst>
                    <a:ext uri="{FF2B5EF4-FFF2-40B4-BE49-F238E27FC236}">
                      <a16:creationId xmlns:a16="http://schemas.microsoft.com/office/drawing/2014/main" id="{E1D24E60-8622-4D40-97C0-77BA4068E108}"/>
                    </a:ext>
                  </a:extLst>
                </p:cNvPr>
                <p:cNvPicPr/>
                <p:nvPr/>
              </p:nvPicPr>
              <p:blipFill>
                <a:blip r:embed="rId5"/>
                <a:stretch>
                  <a:fillRect/>
                </a:stretch>
              </p:blipFill>
              <p:spPr>
                <a:xfrm>
                  <a:off x="8946855" y="420333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7" name="Ink 226">
                  <a:extLst>
                    <a:ext uri="{FF2B5EF4-FFF2-40B4-BE49-F238E27FC236}">
                      <a16:creationId xmlns:a16="http://schemas.microsoft.com/office/drawing/2014/main" id="{61CA61FA-C943-4598-BA56-DDD89AFE8B0E}"/>
                    </a:ext>
                  </a:extLst>
                </p14:cNvPr>
                <p14:cNvContentPartPr/>
                <p14:nvPr/>
              </p14:nvContentPartPr>
              <p14:xfrm>
                <a:off x="9019935" y="4333290"/>
                <a:ext cx="360" cy="360"/>
              </p14:xfrm>
            </p:contentPart>
          </mc:Choice>
          <mc:Fallback xmlns="">
            <p:pic>
              <p:nvPicPr>
                <p:cNvPr id="227" name="Ink 226">
                  <a:extLst>
                    <a:ext uri="{FF2B5EF4-FFF2-40B4-BE49-F238E27FC236}">
                      <a16:creationId xmlns:a16="http://schemas.microsoft.com/office/drawing/2014/main" id="{61CA61FA-C943-4598-BA56-DDD89AFE8B0E}"/>
                    </a:ext>
                  </a:extLst>
                </p:cNvPr>
                <p:cNvPicPr/>
                <p:nvPr/>
              </p:nvPicPr>
              <p:blipFill>
                <a:blip r:embed="rId5"/>
                <a:stretch>
                  <a:fillRect/>
                </a:stretch>
              </p:blipFill>
              <p:spPr>
                <a:xfrm>
                  <a:off x="9013815" y="43271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28" name="Ink 227">
                  <a:extLst>
                    <a:ext uri="{FF2B5EF4-FFF2-40B4-BE49-F238E27FC236}">
                      <a16:creationId xmlns:a16="http://schemas.microsoft.com/office/drawing/2014/main" id="{5CB0661E-36A3-4398-8626-4290B650DC92}"/>
                    </a:ext>
                  </a:extLst>
                </p14:cNvPr>
                <p14:cNvContentPartPr/>
                <p14:nvPr/>
              </p14:nvContentPartPr>
              <p14:xfrm>
                <a:off x="8400735" y="4323930"/>
                <a:ext cx="360" cy="360"/>
              </p14:xfrm>
            </p:contentPart>
          </mc:Choice>
          <mc:Fallback xmlns="">
            <p:pic>
              <p:nvPicPr>
                <p:cNvPr id="228" name="Ink 227">
                  <a:extLst>
                    <a:ext uri="{FF2B5EF4-FFF2-40B4-BE49-F238E27FC236}">
                      <a16:creationId xmlns:a16="http://schemas.microsoft.com/office/drawing/2014/main" id="{5CB0661E-36A3-4398-8626-4290B650DC92}"/>
                    </a:ext>
                  </a:extLst>
                </p:cNvPr>
                <p:cNvPicPr/>
                <p:nvPr/>
              </p:nvPicPr>
              <p:blipFill>
                <a:blip r:embed="rId5"/>
                <a:stretch>
                  <a:fillRect/>
                </a:stretch>
              </p:blipFill>
              <p:spPr>
                <a:xfrm>
                  <a:off x="8394615" y="4317810"/>
                  <a:ext cx="12600" cy="12600"/>
                </a:xfrm>
                <a:prstGeom prst="rect">
                  <a:avLst/>
                </a:prstGeom>
              </p:spPr>
            </p:pic>
          </mc:Fallback>
        </mc:AlternateContent>
      </p:grpSp>
      <p:grpSp>
        <p:nvGrpSpPr>
          <p:cNvPr id="229" name="Group 228">
            <a:extLst>
              <a:ext uri="{FF2B5EF4-FFF2-40B4-BE49-F238E27FC236}">
                <a16:creationId xmlns:a16="http://schemas.microsoft.com/office/drawing/2014/main" id="{A9C1B4DC-E58C-4322-815C-6EB658BE225C}"/>
              </a:ext>
            </a:extLst>
          </p:cNvPr>
          <p:cNvGrpSpPr/>
          <p:nvPr/>
        </p:nvGrpSpPr>
        <p:grpSpPr>
          <a:xfrm>
            <a:off x="9077677" y="2399117"/>
            <a:ext cx="568006" cy="1710379"/>
            <a:chOff x="6053687" y="2841435"/>
            <a:chExt cx="568006" cy="1710379"/>
          </a:xfrm>
        </p:grpSpPr>
        <p:pic>
          <p:nvPicPr>
            <p:cNvPr id="230" name="Picture 229" descr="A picture containing dark&#10;&#10;Description automatically generated">
              <a:extLst>
                <a:ext uri="{FF2B5EF4-FFF2-40B4-BE49-F238E27FC236}">
                  <a16:creationId xmlns:a16="http://schemas.microsoft.com/office/drawing/2014/main" id="{6BFDCFB3-E511-4430-A580-029C8078747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4654"/>
            <a:stretch/>
          </p:blipFill>
          <p:spPr>
            <a:xfrm>
              <a:off x="6053687" y="2841435"/>
              <a:ext cx="568006" cy="1710379"/>
            </a:xfrm>
            <a:prstGeom prst="rect">
              <a:avLst/>
            </a:prstGeom>
          </p:spPr>
        </p:pic>
        <mc:AlternateContent xmlns:mc="http://schemas.openxmlformats.org/markup-compatibility/2006" xmlns:p14="http://schemas.microsoft.com/office/powerpoint/2010/main">
          <mc:Choice Requires="p14">
            <p:contentPart p14:bwMode="auto" r:id="rId138">
              <p14:nvContentPartPr>
                <p14:cNvPr id="231" name="Ink 230">
                  <a:extLst>
                    <a:ext uri="{FF2B5EF4-FFF2-40B4-BE49-F238E27FC236}">
                      <a16:creationId xmlns:a16="http://schemas.microsoft.com/office/drawing/2014/main" id="{6406EEDF-D72D-4E90-8D2B-51AD2ABE9F1D}"/>
                    </a:ext>
                  </a:extLst>
                </p14:cNvPr>
                <p14:cNvContentPartPr/>
                <p14:nvPr/>
              </p14:nvContentPartPr>
              <p14:xfrm>
                <a:off x="6294229" y="4337378"/>
                <a:ext cx="360" cy="360"/>
              </p14:xfrm>
            </p:contentPart>
          </mc:Choice>
          <mc:Fallback xmlns="">
            <p:pic>
              <p:nvPicPr>
                <p:cNvPr id="231" name="Ink 230">
                  <a:extLst>
                    <a:ext uri="{FF2B5EF4-FFF2-40B4-BE49-F238E27FC236}">
                      <a16:creationId xmlns:a16="http://schemas.microsoft.com/office/drawing/2014/main" id="{6406EEDF-D72D-4E90-8D2B-51AD2ABE9F1D}"/>
                    </a:ext>
                  </a:extLst>
                </p:cNvPr>
                <p:cNvPicPr/>
                <p:nvPr/>
              </p:nvPicPr>
              <p:blipFill>
                <a:blip r:embed="rId5"/>
                <a:stretch>
                  <a:fillRect/>
                </a:stretch>
              </p:blipFill>
              <p:spPr>
                <a:xfrm>
                  <a:off x="6288109" y="43312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32" name="Ink 231">
                  <a:extLst>
                    <a:ext uri="{FF2B5EF4-FFF2-40B4-BE49-F238E27FC236}">
                      <a16:creationId xmlns:a16="http://schemas.microsoft.com/office/drawing/2014/main" id="{1105EC79-D120-42B9-BD8E-47ACEF914C13}"/>
                    </a:ext>
                  </a:extLst>
                </p14:cNvPr>
                <p14:cNvContentPartPr/>
                <p14:nvPr/>
              </p14:nvContentPartPr>
              <p14:xfrm>
                <a:off x="6285949" y="4466258"/>
                <a:ext cx="360" cy="360"/>
              </p14:xfrm>
            </p:contentPart>
          </mc:Choice>
          <mc:Fallback xmlns="">
            <p:pic>
              <p:nvPicPr>
                <p:cNvPr id="232" name="Ink 231">
                  <a:extLst>
                    <a:ext uri="{FF2B5EF4-FFF2-40B4-BE49-F238E27FC236}">
                      <a16:creationId xmlns:a16="http://schemas.microsoft.com/office/drawing/2014/main" id="{1105EC79-D120-42B9-BD8E-47ACEF914C13}"/>
                    </a:ext>
                  </a:extLst>
                </p:cNvPr>
                <p:cNvPicPr/>
                <p:nvPr/>
              </p:nvPicPr>
              <p:blipFill>
                <a:blip r:embed="rId5"/>
                <a:stretch>
                  <a:fillRect/>
                </a:stretch>
              </p:blipFill>
              <p:spPr>
                <a:xfrm>
                  <a:off x="6279829" y="446013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3" name="Ink 232">
                  <a:extLst>
                    <a:ext uri="{FF2B5EF4-FFF2-40B4-BE49-F238E27FC236}">
                      <a16:creationId xmlns:a16="http://schemas.microsoft.com/office/drawing/2014/main" id="{8240468B-125C-4347-B4DB-F7B1DD7A98BD}"/>
                    </a:ext>
                  </a:extLst>
                </p14:cNvPr>
                <p14:cNvContentPartPr/>
                <p14:nvPr/>
              </p14:nvContentPartPr>
              <p14:xfrm>
                <a:off x="6403669" y="4477418"/>
                <a:ext cx="360" cy="360"/>
              </p14:xfrm>
            </p:contentPart>
          </mc:Choice>
          <mc:Fallback xmlns="">
            <p:pic>
              <p:nvPicPr>
                <p:cNvPr id="233" name="Ink 232">
                  <a:extLst>
                    <a:ext uri="{FF2B5EF4-FFF2-40B4-BE49-F238E27FC236}">
                      <a16:creationId xmlns:a16="http://schemas.microsoft.com/office/drawing/2014/main" id="{8240468B-125C-4347-B4DB-F7B1DD7A98BD}"/>
                    </a:ext>
                  </a:extLst>
                </p:cNvPr>
                <p:cNvPicPr/>
                <p:nvPr/>
              </p:nvPicPr>
              <p:blipFill>
                <a:blip r:embed="rId5"/>
                <a:stretch>
                  <a:fillRect/>
                </a:stretch>
              </p:blipFill>
              <p:spPr>
                <a:xfrm>
                  <a:off x="6397549" y="44712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34" name="Ink 233">
                  <a:extLst>
                    <a:ext uri="{FF2B5EF4-FFF2-40B4-BE49-F238E27FC236}">
                      <a16:creationId xmlns:a16="http://schemas.microsoft.com/office/drawing/2014/main" id="{27BEABA6-054C-4D4E-A4D5-9455C448D8CE}"/>
                    </a:ext>
                  </a:extLst>
                </p14:cNvPr>
                <p14:cNvContentPartPr/>
                <p14:nvPr/>
              </p14:nvContentPartPr>
              <p14:xfrm>
                <a:off x="6479269" y="4317578"/>
                <a:ext cx="360" cy="360"/>
              </p14:xfrm>
            </p:contentPart>
          </mc:Choice>
          <mc:Fallback xmlns="">
            <p:pic>
              <p:nvPicPr>
                <p:cNvPr id="234" name="Ink 233">
                  <a:extLst>
                    <a:ext uri="{FF2B5EF4-FFF2-40B4-BE49-F238E27FC236}">
                      <a16:creationId xmlns:a16="http://schemas.microsoft.com/office/drawing/2014/main" id="{27BEABA6-054C-4D4E-A4D5-9455C448D8CE}"/>
                    </a:ext>
                  </a:extLst>
                </p:cNvPr>
                <p:cNvPicPr/>
                <p:nvPr/>
              </p:nvPicPr>
              <p:blipFill>
                <a:blip r:embed="rId5"/>
                <a:stretch>
                  <a:fillRect/>
                </a:stretch>
              </p:blipFill>
              <p:spPr>
                <a:xfrm>
                  <a:off x="6473149" y="43114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35" name="Ink 234">
                  <a:extLst>
                    <a:ext uri="{FF2B5EF4-FFF2-40B4-BE49-F238E27FC236}">
                      <a16:creationId xmlns:a16="http://schemas.microsoft.com/office/drawing/2014/main" id="{15A79B10-0F46-4F8A-BFDB-CF8F557EC692}"/>
                    </a:ext>
                  </a:extLst>
                </p14:cNvPr>
                <p14:cNvContentPartPr/>
                <p14:nvPr/>
              </p14:nvContentPartPr>
              <p14:xfrm>
                <a:off x="6423109" y="4247738"/>
                <a:ext cx="360" cy="360"/>
              </p14:xfrm>
            </p:contentPart>
          </mc:Choice>
          <mc:Fallback xmlns="">
            <p:pic>
              <p:nvPicPr>
                <p:cNvPr id="235" name="Ink 234">
                  <a:extLst>
                    <a:ext uri="{FF2B5EF4-FFF2-40B4-BE49-F238E27FC236}">
                      <a16:creationId xmlns:a16="http://schemas.microsoft.com/office/drawing/2014/main" id="{15A79B10-0F46-4F8A-BFDB-CF8F557EC692}"/>
                    </a:ext>
                  </a:extLst>
                </p:cNvPr>
                <p:cNvPicPr/>
                <p:nvPr/>
              </p:nvPicPr>
              <p:blipFill>
                <a:blip r:embed="rId5"/>
                <a:stretch>
                  <a:fillRect/>
                </a:stretch>
              </p:blipFill>
              <p:spPr>
                <a:xfrm>
                  <a:off x="6416989" y="42416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36" name="Ink 235">
                  <a:extLst>
                    <a:ext uri="{FF2B5EF4-FFF2-40B4-BE49-F238E27FC236}">
                      <a16:creationId xmlns:a16="http://schemas.microsoft.com/office/drawing/2014/main" id="{8F834E40-C898-4169-BF98-24F177786A54}"/>
                    </a:ext>
                  </a:extLst>
                </p14:cNvPr>
                <p14:cNvContentPartPr/>
                <p14:nvPr/>
              </p14:nvContentPartPr>
              <p14:xfrm>
                <a:off x="6431749" y="4387778"/>
                <a:ext cx="360" cy="360"/>
              </p14:xfrm>
            </p:contentPart>
          </mc:Choice>
          <mc:Fallback xmlns="">
            <p:pic>
              <p:nvPicPr>
                <p:cNvPr id="236" name="Ink 235">
                  <a:extLst>
                    <a:ext uri="{FF2B5EF4-FFF2-40B4-BE49-F238E27FC236}">
                      <a16:creationId xmlns:a16="http://schemas.microsoft.com/office/drawing/2014/main" id="{8F834E40-C898-4169-BF98-24F177786A54}"/>
                    </a:ext>
                  </a:extLst>
                </p:cNvPr>
                <p:cNvPicPr/>
                <p:nvPr/>
              </p:nvPicPr>
              <p:blipFill>
                <a:blip r:embed="rId5"/>
                <a:stretch>
                  <a:fillRect/>
                </a:stretch>
              </p:blipFill>
              <p:spPr>
                <a:xfrm>
                  <a:off x="6425629" y="43816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7" name="Ink 236">
                  <a:extLst>
                    <a:ext uri="{FF2B5EF4-FFF2-40B4-BE49-F238E27FC236}">
                      <a16:creationId xmlns:a16="http://schemas.microsoft.com/office/drawing/2014/main" id="{65F898F7-00A2-4E0C-B1F7-252E937258D1}"/>
                    </a:ext>
                  </a:extLst>
                </p14:cNvPr>
                <p14:cNvContentPartPr/>
                <p14:nvPr/>
              </p14:nvContentPartPr>
              <p14:xfrm>
                <a:off x="6510229" y="4508378"/>
                <a:ext cx="360" cy="360"/>
              </p14:xfrm>
            </p:contentPart>
          </mc:Choice>
          <mc:Fallback xmlns="">
            <p:pic>
              <p:nvPicPr>
                <p:cNvPr id="237" name="Ink 236">
                  <a:extLst>
                    <a:ext uri="{FF2B5EF4-FFF2-40B4-BE49-F238E27FC236}">
                      <a16:creationId xmlns:a16="http://schemas.microsoft.com/office/drawing/2014/main" id="{65F898F7-00A2-4E0C-B1F7-252E937258D1}"/>
                    </a:ext>
                  </a:extLst>
                </p:cNvPr>
                <p:cNvPicPr/>
                <p:nvPr/>
              </p:nvPicPr>
              <p:blipFill>
                <a:blip r:embed="rId5"/>
                <a:stretch>
                  <a:fillRect/>
                </a:stretch>
              </p:blipFill>
              <p:spPr>
                <a:xfrm>
                  <a:off x="6504109" y="450225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8" name="Ink 237">
                  <a:extLst>
                    <a:ext uri="{FF2B5EF4-FFF2-40B4-BE49-F238E27FC236}">
                      <a16:creationId xmlns:a16="http://schemas.microsoft.com/office/drawing/2014/main" id="{C3D00262-098B-4D84-A6A8-9CAE593DB91A}"/>
                    </a:ext>
                  </a:extLst>
                </p14:cNvPr>
                <p14:cNvContentPartPr/>
                <p14:nvPr/>
              </p14:nvContentPartPr>
              <p14:xfrm>
                <a:off x="6285949" y="4272938"/>
                <a:ext cx="360" cy="360"/>
              </p14:xfrm>
            </p:contentPart>
          </mc:Choice>
          <mc:Fallback xmlns="">
            <p:pic>
              <p:nvPicPr>
                <p:cNvPr id="238" name="Ink 237">
                  <a:extLst>
                    <a:ext uri="{FF2B5EF4-FFF2-40B4-BE49-F238E27FC236}">
                      <a16:creationId xmlns:a16="http://schemas.microsoft.com/office/drawing/2014/main" id="{C3D00262-098B-4D84-A6A8-9CAE593DB91A}"/>
                    </a:ext>
                  </a:extLst>
                </p:cNvPr>
                <p:cNvPicPr/>
                <p:nvPr/>
              </p:nvPicPr>
              <p:blipFill>
                <a:blip r:embed="rId5"/>
                <a:stretch>
                  <a:fillRect/>
                </a:stretch>
              </p:blipFill>
              <p:spPr>
                <a:xfrm>
                  <a:off x="6279829" y="42668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9" name="Ink 238">
                  <a:extLst>
                    <a:ext uri="{FF2B5EF4-FFF2-40B4-BE49-F238E27FC236}">
                      <a16:creationId xmlns:a16="http://schemas.microsoft.com/office/drawing/2014/main" id="{D918A0DC-987D-4769-B966-FF0B57ED9876}"/>
                    </a:ext>
                  </a:extLst>
                </p14:cNvPr>
                <p14:cNvContentPartPr/>
                <p14:nvPr/>
              </p14:nvContentPartPr>
              <p14:xfrm>
                <a:off x="6333469" y="4424138"/>
                <a:ext cx="360" cy="360"/>
              </p14:xfrm>
            </p:contentPart>
          </mc:Choice>
          <mc:Fallback xmlns="">
            <p:pic>
              <p:nvPicPr>
                <p:cNvPr id="239" name="Ink 238">
                  <a:extLst>
                    <a:ext uri="{FF2B5EF4-FFF2-40B4-BE49-F238E27FC236}">
                      <a16:creationId xmlns:a16="http://schemas.microsoft.com/office/drawing/2014/main" id="{D918A0DC-987D-4769-B966-FF0B57ED9876}"/>
                    </a:ext>
                  </a:extLst>
                </p:cNvPr>
                <p:cNvPicPr/>
                <p:nvPr/>
              </p:nvPicPr>
              <p:blipFill>
                <a:blip r:embed="rId5"/>
                <a:stretch>
                  <a:fillRect/>
                </a:stretch>
              </p:blipFill>
              <p:spPr>
                <a:xfrm>
                  <a:off x="6327349" y="44180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40" name="Ink 239">
                  <a:extLst>
                    <a:ext uri="{FF2B5EF4-FFF2-40B4-BE49-F238E27FC236}">
                      <a16:creationId xmlns:a16="http://schemas.microsoft.com/office/drawing/2014/main" id="{357176E3-3A21-44C3-9064-57E5CBD2B7D9}"/>
                    </a:ext>
                  </a:extLst>
                </p14:cNvPr>
                <p14:cNvContentPartPr/>
                <p14:nvPr/>
              </p14:nvContentPartPr>
              <p14:xfrm>
                <a:off x="6344629" y="4519538"/>
                <a:ext cx="360" cy="360"/>
              </p14:xfrm>
            </p:contentPart>
          </mc:Choice>
          <mc:Fallback xmlns="">
            <p:pic>
              <p:nvPicPr>
                <p:cNvPr id="240" name="Ink 239">
                  <a:extLst>
                    <a:ext uri="{FF2B5EF4-FFF2-40B4-BE49-F238E27FC236}">
                      <a16:creationId xmlns:a16="http://schemas.microsoft.com/office/drawing/2014/main" id="{357176E3-3A21-44C3-9064-57E5CBD2B7D9}"/>
                    </a:ext>
                  </a:extLst>
                </p:cNvPr>
                <p:cNvPicPr/>
                <p:nvPr/>
              </p:nvPicPr>
              <p:blipFill>
                <a:blip r:embed="rId5"/>
                <a:stretch>
                  <a:fillRect/>
                </a:stretch>
              </p:blipFill>
              <p:spPr>
                <a:xfrm>
                  <a:off x="6338509" y="45134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41" name="Ink 240">
                  <a:extLst>
                    <a:ext uri="{FF2B5EF4-FFF2-40B4-BE49-F238E27FC236}">
                      <a16:creationId xmlns:a16="http://schemas.microsoft.com/office/drawing/2014/main" id="{CFD5F2A4-FF81-4183-8475-5822DEEC3EE8}"/>
                    </a:ext>
                  </a:extLst>
                </p14:cNvPr>
                <p14:cNvContentPartPr/>
                <p14:nvPr/>
              </p14:nvContentPartPr>
              <p14:xfrm>
                <a:off x="6490429" y="4412978"/>
                <a:ext cx="360" cy="360"/>
              </p14:xfrm>
            </p:contentPart>
          </mc:Choice>
          <mc:Fallback xmlns="">
            <p:pic>
              <p:nvPicPr>
                <p:cNvPr id="241" name="Ink 240">
                  <a:extLst>
                    <a:ext uri="{FF2B5EF4-FFF2-40B4-BE49-F238E27FC236}">
                      <a16:creationId xmlns:a16="http://schemas.microsoft.com/office/drawing/2014/main" id="{CFD5F2A4-FF81-4183-8475-5822DEEC3EE8}"/>
                    </a:ext>
                  </a:extLst>
                </p:cNvPr>
                <p:cNvPicPr/>
                <p:nvPr/>
              </p:nvPicPr>
              <p:blipFill>
                <a:blip r:embed="rId5"/>
                <a:stretch>
                  <a:fillRect/>
                </a:stretch>
              </p:blipFill>
              <p:spPr>
                <a:xfrm>
                  <a:off x="6484309" y="4406858"/>
                  <a:ext cx="12600" cy="12600"/>
                </a:xfrm>
                <a:prstGeom prst="rect">
                  <a:avLst/>
                </a:prstGeom>
              </p:spPr>
            </p:pic>
          </mc:Fallback>
        </mc:AlternateContent>
      </p:grpSp>
      <p:sp>
        <p:nvSpPr>
          <p:cNvPr id="243" name="TextBox 242">
            <a:extLst>
              <a:ext uri="{FF2B5EF4-FFF2-40B4-BE49-F238E27FC236}">
                <a16:creationId xmlns:a16="http://schemas.microsoft.com/office/drawing/2014/main" id="{EED691BE-5E61-4F18-98AE-346575483AA2}"/>
              </a:ext>
            </a:extLst>
          </p:cNvPr>
          <p:cNvSpPr txBox="1"/>
          <p:nvPr/>
        </p:nvSpPr>
        <p:spPr>
          <a:xfrm>
            <a:off x="9952825" y="312971"/>
            <a:ext cx="1885089"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dip-coating</a:t>
            </a:r>
            <a:endParaRPr lang="en-US" sz="1600" i="1" dirty="0">
              <a:solidFill>
                <a:schemeClr val="accent1">
                  <a:lumMod val="75000"/>
                </a:schemeClr>
              </a:solidFill>
            </a:endParaRPr>
          </a:p>
        </p:txBody>
      </p:sp>
      <p:sp>
        <p:nvSpPr>
          <p:cNvPr id="244" name="Rectangle 243">
            <a:extLst>
              <a:ext uri="{FF2B5EF4-FFF2-40B4-BE49-F238E27FC236}">
                <a16:creationId xmlns:a16="http://schemas.microsoft.com/office/drawing/2014/main" id="{3042F8FF-82EC-46DA-A3F8-1B66638D6BBC}"/>
              </a:ext>
            </a:extLst>
          </p:cNvPr>
          <p:cNvSpPr/>
          <p:nvPr/>
        </p:nvSpPr>
        <p:spPr>
          <a:xfrm>
            <a:off x="0" y="6590670"/>
            <a:ext cx="2451312" cy="261610"/>
          </a:xfrm>
          <a:prstGeom prst="rect">
            <a:avLst/>
          </a:prstGeom>
        </p:spPr>
        <p:txBody>
          <a:bodyPr wrap="none">
            <a:spAutoFit/>
          </a:bodyPr>
          <a:lstStyle/>
          <a:p>
            <a:r>
              <a:rPr lang="en-US" sz="1100" dirty="0">
                <a:solidFill>
                  <a:schemeClr val="accent1">
                    <a:lumMod val="50000"/>
                  </a:schemeClr>
                </a:solidFill>
                <a:hlinkClick r:id="rId149">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149">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149">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149">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149">
                  <a:extLst>
                    <a:ext uri="{A12FA001-AC4F-418D-AE19-62706E023703}">
                      <ahyp:hlinkClr xmlns:ahyp="http://schemas.microsoft.com/office/drawing/2018/hyperlinkcolor" val="tx"/>
                    </a:ext>
                  </a:extLst>
                </a:hlinkClick>
              </a:rPr>
              <a:t> (2022) 1115. </a:t>
            </a:r>
            <a:endParaRPr lang="en-US" sz="1100" dirty="0">
              <a:solidFill>
                <a:schemeClr val="accent1">
                  <a:lumMod val="50000"/>
                </a:schemeClr>
              </a:solidFill>
            </a:endParaRPr>
          </a:p>
        </p:txBody>
      </p:sp>
      <p:sp>
        <p:nvSpPr>
          <p:cNvPr id="178" name="TextBox 177">
            <a:extLst>
              <a:ext uri="{FF2B5EF4-FFF2-40B4-BE49-F238E27FC236}">
                <a16:creationId xmlns:a16="http://schemas.microsoft.com/office/drawing/2014/main" id="{58FFC31A-A66E-4CFE-83D1-5118F8713D70}"/>
              </a:ext>
            </a:extLst>
          </p:cNvPr>
          <p:cNvSpPr txBox="1"/>
          <p:nvPr/>
        </p:nvSpPr>
        <p:spPr>
          <a:xfrm>
            <a:off x="333375" y="841443"/>
            <a:ext cx="5543550" cy="1600438"/>
          </a:xfrm>
          <a:prstGeom prst="rect">
            <a:avLst/>
          </a:prstGeom>
          <a:noFill/>
        </p:spPr>
        <p:txBody>
          <a:bodyPr wrap="square" rtlCol="0">
            <a:spAutoFit/>
          </a:bodyPr>
          <a:lstStyle/>
          <a:p>
            <a:r>
              <a:rPr lang="hr-HR" dirty="0">
                <a:solidFill>
                  <a:schemeClr val="accent1">
                    <a:lumMod val="50000"/>
                  </a:schemeClr>
                </a:solidFill>
              </a:rPr>
              <a:t>Priprava:</a:t>
            </a:r>
          </a:p>
          <a:p>
            <a:pPr marL="285750" indent="-285750">
              <a:buFont typeface="Arial" panose="020B0604020202020204" pitchFamily="34" charset="0"/>
              <a:buChar char="•"/>
            </a:pPr>
            <a:r>
              <a:rPr lang="hr-HR" sz="1600" dirty="0">
                <a:solidFill>
                  <a:schemeClr val="accent1">
                    <a:lumMod val="75000"/>
                  </a:schemeClr>
                </a:solidFill>
              </a:rPr>
              <a:t>Anorganski filmovi</a:t>
            </a:r>
          </a:p>
          <a:p>
            <a:pPr marL="285750" indent="-285750">
              <a:buFont typeface="Arial" panose="020B0604020202020204" pitchFamily="34" charset="0"/>
              <a:buChar char="•"/>
            </a:pPr>
            <a:r>
              <a:rPr lang="hr-HR" sz="1600" dirty="0">
                <a:solidFill>
                  <a:schemeClr val="accent1">
                    <a:lumMod val="75000"/>
                  </a:schemeClr>
                </a:solidFill>
              </a:rPr>
              <a:t>Organski tanki filmovi</a:t>
            </a:r>
          </a:p>
          <a:p>
            <a:pPr marL="285750" indent="-285750">
              <a:buFont typeface="Arial" panose="020B0604020202020204" pitchFamily="34" charset="0"/>
              <a:buChar char="•"/>
            </a:pPr>
            <a:r>
              <a:rPr lang="hr-HR" sz="1600" dirty="0" err="1">
                <a:solidFill>
                  <a:schemeClr val="accent1">
                    <a:lumMod val="75000"/>
                  </a:schemeClr>
                </a:solidFill>
              </a:rPr>
              <a:t>Metaloorganski</a:t>
            </a:r>
            <a:r>
              <a:rPr lang="hr-HR" sz="1600" dirty="0">
                <a:solidFill>
                  <a:schemeClr val="accent1">
                    <a:lumMod val="75000"/>
                  </a:schemeClr>
                </a:solidFill>
              </a:rPr>
              <a:t> filmovi</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Amorfni i </a:t>
            </a:r>
            <a:r>
              <a:rPr lang="hr-HR" sz="1600" dirty="0" err="1">
                <a:solidFill>
                  <a:schemeClr val="accent1">
                    <a:lumMod val="75000"/>
                  </a:schemeClr>
                </a:solidFill>
              </a:rPr>
              <a:t>kristalinični</a:t>
            </a:r>
            <a:r>
              <a:rPr lang="hr-HR" sz="1600" dirty="0">
                <a:solidFill>
                  <a:schemeClr val="accent1">
                    <a:lumMod val="75000"/>
                  </a:schemeClr>
                </a:solidFill>
              </a:rPr>
              <a:t> filmovi</a:t>
            </a:r>
            <a:endParaRPr lang="en-US" sz="1600" dirty="0">
              <a:solidFill>
                <a:schemeClr val="accent1">
                  <a:lumMod val="75000"/>
                </a:schemeClr>
              </a:solidFill>
            </a:endParaRPr>
          </a:p>
        </p:txBody>
      </p:sp>
    </p:spTree>
    <p:extLst>
      <p:ext uri="{BB962C8B-B14F-4D97-AF65-F5344CB8AC3E}">
        <p14:creationId xmlns:p14="http://schemas.microsoft.com/office/powerpoint/2010/main" val="403127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1.48148E-6 L 5E-6 0.25 " pathEditMode="relative" rAng="0" ptsTypes="AA">
                                      <p:cBhvr>
                                        <p:cTn id="6" dur="2000" fill="hold"/>
                                        <p:tgtEl>
                                          <p:spTgt spid="6"/>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4.44444E-6 L -0.00026 -0.22476 " pathEditMode="relative" rAng="0" ptsTypes="AA">
                                      <p:cBhvr>
                                        <p:cTn id="10" dur="2000" fill="hold"/>
                                        <p:tgtEl>
                                          <p:spTgt spid="186"/>
                                        </p:tgtEl>
                                        <p:attrNameLst>
                                          <p:attrName>ppt_x</p:attrName>
                                          <p:attrName>ppt_y</p:attrName>
                                        </p:attrNameLst>
                                      </p:cBhvr>
                                      <p:rCtr x="-13" y="-1125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par>
                                <p:cTn id="30" presetID="10"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8"/>
                                        </p:tgtEl>
                                        <p:attrNameLst>
                                          <p:attrName>style.visibility</p:attrName>
                                        </p:attrNameLst>
                                      </p:cBhvr>
                                      <p:to>
                                        <p:strVal val="visible"/>
                                      </p:to>
                                    </p:set>
                                    <p:animEffect transition="in" filter="fade">
                                      <p:cBhvr>
                                        <p:cTn id="3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Metoda priprave uranjanjem</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C0A96668-2BDB-460B-B183-D08E23DF4461}"/>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5</a:t>
            </a:fld>
            <a:endParaRPr lang="en-US" dirty="0">
              <a:solidFill>
                <a:schemeClr val="accent1">
                  <a:lumMod val="50000"/>
                </a:schemeClr>
              </a:solidFill>
            </a:endParaRPr>
          </a:p>
        </p:txBody>
      </p:sp>
      <p:sp>
        <p:nvSpPr>
          <p:cNvPr id="179" name="Rectangle 178">
            <a:extLst>
              <a:ext uri="{FF2B5EF4-FFF2-40B4-BE49-F238E27FC236}">
                <a16:creationId xmlns:a16="http://schemas.microsoft.com/office/drawing/2014/main" id="{64989C30-5940-4232-8DC1-F3F10F4B2D52}"/>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sp>
        <p:nvSpPr>
          <p:cNvPr id="184" name="TextBox 183">
            <a:extLst>
              <a:ext uri="{FF2B5EF4-FFF2-40B4-BE49-F238E27FC236}">
                <a16:creationId xmlns:a16="http://schemas.microsoft.com/office/drawing/2014/main" id="{5C2070D9-280B-48D3-885B-3AA57870B254}"/>
              </a:ext>
            </a:extLst>
          </p:cNvPr>
          <p:cNvSpPr txBox="1"/>
          <p:nvPr/>
        </p:nvSpPr>
        <p:spPr>
          <a:xfrm>
            <a:off x="276225" y="2794510"/>
            <a:ext cx="5000820" cy="2215991"/>
          </a:xfrm>
          <a:prstGeom prst="rect">
            <a:avLst/>
          </a:prstGeom>
          <a:noFill/>
        </p:spPr>
        <p:txBody>
          <a:bodyPr wrap="square" rtlCol="0">
            <a:spAutoFit/>
          </a:bodyPr>
          <a:lstStyle/>
          <a:p>
            <a:r>
              <a:rPr lang="hr-HR" dirty="0">
                <a:solidFill>
                  <a:schemeClr val="accent1">
                    <a:lumMod val="50000"/>
                  </a:schemeClr>
                </a:solidFill>
              </a:rPr>
              <a:t>Prednosti:</a:t>
            </a:r>
          </a:p>
          <a:p>
            <a:pPr marL="285750" indent="-285750">
              <a:buFont typeface="Arial" panose="020B0604020202020204" pitchFamily="34" charset="0"/>
              <a:buChar char="•"/>
            </a:pPr>
            <a:r>
              <a:rPr lang="hr-HR" sz="1600" dirty="0">
                <a:solidFill>
                  <a:schemeClr val="accent1">
                    <a:lumMod val="75000"/>
                  </a:schemeClr>
                </a:solidFill>
              </a:rPr>
              <a:t>Priprava na supstratima koja imaju geometrijska ograničenja ili skrivene površine</a:t>
            </a:r>
          </a:p>
          <a:p>
            <a:pPr marL="285750" indent="-285750">
              <a:buFont typeface="Arial" panose="020B0604020202020204" pitchFamily="34" charset="0"/>
              <a:buChar char="•"/>
            </a:pPr>
            <a:r>
              <a:rPr lang="hr-HR" sz="1600" dirty="0">
                <a:solidFill>
                  <a:schemeClr val="accent1">
                    <a:lumMod val="75000"/>
                  </a:schemeClr>
                </a:solidFill>
              </a:rPr>
              <a:t>Brza, ekonomična</a:t>
            </a:r>
          </a:p>
          <a:p>
            <a:pPr marL="285750" indent="-285750">
              <a:buFont typeface="Arial" panose="020B0604020202020204" pitchFamily="34" charset="0"/>
              <a:buChar char="•"/>
            </a:pPr>
            <a:endParaRPr lang="hr-HR" dirty="0">
              <a:solidFill>
                <a:schemeClr val="accent1">
                  <a:lumMod val="75000"/>
                </a:schemeClr>
              </a:solidFill>
            </a:endParaRPr>
          </a:p>
          <a:p>
            <a:r>
              <a:rPr lang="hr-HR" dirty="0">
                <a:solidFill>
                  <a:schemeClr val="accent1">
                    <a:lumMod val="50000"/>
                  </a:schemeClr>
                </a:solidFill>
              </a:rPr>
              <a:t>Nedostaci:</a:t>
            </a:r>
          </a:p>
          <a:p>
            <a:pPr marL="285750" indent="-285750">
              <a:buFont typeface="Arial" panose="020B0604020202020204" pitchFamily="34" charset="0"/>
              <a:buChar char="•"/>
            </a:pPr>
            <a:r>
              <a:rPr lang="hr-HR" sz="1600" dirty="0">
                <a:solidFill>
                  <a:schemeClr val="accent1">
                    <a:lumMod val="75000"/>
                  </a:schemeClr>
                </a:solidFill>
              </a:rPr>
              <a:t>Veliki gubici ishodne otopine</a:t>
            </a:r>
          </a:p>
          <a:p>
            <a:pPr marL="285750" indent="-285750">
              <a:buFont typeface="Arial" panose="020B0604020202020204" pitchFamily="34" charset="0"/>
              <a:buChar char="•"/>
            </a:pPr>
            <a:endParaRPr lang="en-US" dirty="0">
              <a:solidFill>
                <a:schemeClr val="accent1">
                  <a:lumMod val="75000"/>
                </a:schemeClr>
              </a:solidFill>
            </a:endParaRPr>
          </a:p>
        </p:txBody>
      </p:sp>
      <p:sp>
        <p:nvSpPr>
          <p:cNvPr id="186" name="TextBox 185">
            <a:extLst>
              <a:ext uri="{FF2B5EF4-FFF2-40B4-BE49-F238E27FC236}">
                <a16:creationId xmlns:a16="http://schemas.microsoft.com/office/drawing/2014/main" id="{82BFBB87-C316-402B-9919-6027AAD54634}"/>
              </a:ext>
            </a:extLst>
          </p:cNvPr>
          <p:cNvSpPr txBox="1"/>
          <p:nvPr/>
        </p:nvSpPr>
        <p:spPr>
          <a:xfrm>
            <a:off x="6300690" y="3582154"/>
            <a:ext cx="5710335" cy="2862322"/>
          </a:xfrm>
          <a:prstGeom prst="rect">
            <a:avLst/>
          </a:prstGeom>
          <a:noFill/>
        </p:spPr>
        <p:txBody>
          <a:bodyPr wrap="square" rtlCol="0">
            <a:spAutoFit/>
          </a:bodyPr>
          <a:lstStyle/>
          <a:p>
            <a:pPr marL="285750" indent="-285750">
              <a:buFont typeface="Arial" panose="020B0604020202020204" pitchFamily="34" charset="0"/>
              <a:buChar char="•"/>
            </a:pPr>
            <a:r>
              <a:rPr lang="hr-HR" sz="1600" dirty="0">
                <a:solidFill>
                  <a:schemeClr val="accent1">
                    <a:lumMod val="75000"/>
                  </a:schemeClr>
                </a:solidFill>
              </a:rPr>
              <a:t>Supstrat: staklo prekriveno </a:t>
            </a:r>
            <a:r>
              <a:rPr lang="hr-HR" sz="1600" dirty="0" err="1">
                <a:solidFill>
                  <a:schemeClr val="accent1">
                    <a:lumMod val="75000"/>
                  </a:schemeClr>
                </a:solidFill>
              </a:rPr>
              <a:t>indijevim</a:t>
            </a:r>
            <a:r>
              <a:rPr lang="hr-HR" sz="1600" dirty="0">
                <a:solidFill>
                  <a:schemeClr val="accent1">
                    <a:lumMod val="75000"/>
                  </a:schemeClr>
                </a:solidFill>
              </a:rPr>
              <a:t> </a:t>
            </a:r>
            <a:r>
              <a:rPr lang="hr-HR" sz="1600" dirty="0" err="1">
                <a:solidFill>
                  <a:schemeClr val="accent1">
                    <a:lumMod val="75000"/>
                  </a:schemeClr>
                </a:solidFill>
              </a:rPr>
              <a:t>titanijevim</a:t>
            </a:r>
            <a:r>
              <a:rPr lang="hr-HR" sz="1600" dirty="0">
                <a:solidFill>
                  <a:schemeClr val="accent1">
                    <a:lumMod val="75000"/>
                  </a:schemeClr>
                </a:solidFill>
              </a:rPr>
              <a:t> dioksidom i silicijev supstrat (Si/</a:t>
            </a:r>
            <a:r>
              <a:rPr lang="hr-HR" sz="1600" dirty="0" err="1">
                <a:solidFill>
                  <a:schemeClr val="accent1">
                    <a:lumMod val="75000"/>
                  </a:schemeClr>
                </a:solidFill>
              </a:rPr>
              <a:t>SiO</a:t>
            </a:r>
            <a:r>
              <a:rPr lang="hr-HR" sz="1600" baseline="-25000" dirty="0" err="1">
                <a:solidFill>
                  <a:schemeClr val="accent1">
                    <a:lumMod val="75000"/>
                  </a:schemeClr>
                </a:solidFill>
              </a:rPr>
              <a:t>x</a:t>
            </a:r>
            <a:r>
              <a:rPr lang="hr-HR" sz="1600" dirty="0">
                <a:solidFill>
                  <a:schemeClr val="accent1">
                    <a:lumMod val="75000"/>
                  </a:schemeClr>
                </a:solidFill>
              </a:rPr>
              <a:t>)</a:t>
            </a:r>
          </a:p>
          <a:p>
            <a:pPr marL="285750" indent="-285750">
              <a:buFont typeface="Arial" panose="020B0604020202020204" pitchFamily="34" charset="0"/>
              <a:buChar char="•"/>
            </a:pPr>
            <a:r>
              <a:rPr lang="hr-HR" sz="1600" dirty="0">
                <a:solidFill>
                  <a:schemeClr val="accent1">
                    <a:lumMod val="75000"/>
                  </a:schemeClr>
                </a:solidFill>
              </a:rPr>
              <a:t>Otapalo: smjesa </a:t>
            </a:r>
            <a:r>
              <a:rPr lang="hr-HR" sz="1600" dirty="0" err="1">
                <a:solidFill>
                  <a:schemeClr val="accent1">
                    <a:lumMod val="75000"/>
                  </a:schemeClr>
                </a:solidFill>
              </a:rPr>
              <a:t>MeOH</a:t>
            </a:r>
            <a:r>
              <a:rPr lang="hr-HR" sz="1600" dirty="0">
                <a:solidFill>
                  <a:schemeClr val="accent1">
                    <a:lumMod val="75000"/>
                  </a:schemeClr>
                </a:solidFill>
              </a:rPr>
              <a:t> i CH</a:t>
            </a:r>
            <a:r>
              <a:rPr lang="hr-HR" sz="1600" baseline="-25000" dirty="0">
                <a:solidFill>
                  <a:schemeClr val="accent1">
                    <a:lumMod val="75000"/>
                  </a:schemeClr>
                </a:solidFill>
              </a:rPr>
              <a:t>3</a:t>
            </a:r>
            <a:r>
              <a:rPr lang="hr-HR" sz="1600" dirty="0">
                <a:solidFill>
                  <a:schemeClr val="accent1">
                    <a:lumMod val="75000"/>
                  </a:schemeClr>
                </a:solidFill>
              </a:rPr>
              <a:t>CN</a:t>
            </a:r>
          </a:p>
          <a:p>
            <a:pPr marL="285750" indent="-285750">
              <a:buFont typeface="Arial" panose="020B0604020202020204" pitchFamily="34" charset="0"/>
              <a:buChar char="•"/>
            </a:pPr>
            <a:r>
              <a:rPr lang="hr-HR" sz="1600" dirty="0">
                <a:solidFill>
                  <a:schemeClr val="accent1">
                    <a:lumMod val="75000"/>
                  </a:schemeClr>
                </a:solidFill>
              </a:rPr>
              <a:t>Uvjeti: temperatura 293 K i relativna vlažnost 29 %</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err="1">
                <a:solidFill>
                  <a:schemeClr val="accent1">
                    <a:lumMod val="75000"/>
                  </a:schemeClr>
                </a:solidFill>
              </a:rPr>
              <a:t>Pretražna</a:t>
            </a:r>
            <a:r>
              <a:rPr lang="hr-HR" sz="1600" dirty="0">
                <a:solidFill>
                  <a:schemeClr val="accent1">
                    <a:lumMod val="75000"/>
                  </a:schemeClr>
                </a:solidFill>
              </a:rPr>
              <a:t> elektronska mikroskopija (SEM)</a:t>
            </a:r>
          </a:p>
          <a:p>
            <a:pPr marL="285750" indent="-285750">
              <a:buFont typeface="Arial" panose="020B0604020202020204" pitchFamily="34" charset="0"/>
              <a:buChar char="•"/>
            </a:pPr>
            <a:r>
              <a:rPr lang="hr-HR" sz="1600" dirty="0">
                <a:solidFill>
                  <a:schemeClr val="accent1">
                    <a:lumMod val="75000"/>
                  </a:schemeClr>
                </a:solidFill>
              </a:rPr>
              <a:t>Difrakcija rendgenskog zračenja (XRD)</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err="1">
                <a:solidFill>
                  <a:schemeClr val="accent1">
                    <a:lumMod val="75000"/>
                  </a:schemeClr>
                </a:solidFill>
              </a:rPr>
              <a:t>Kristalinični</a:t>
            </a:r>
            <a:r>
              <a:rPr lang="hr-HR" sz="1600" dirty="0">
                <a:solidFill>
                  <a:schemeClr val="accent1">
                    <a:lumMod val="75000"/>
                  </a:schemeClr>
                </a:solidFill>
              </a:rPr>
              <a:t> filmovi, preferirana orijentacija</a:t>
            </a:r>
          </a:p>
          <a:p>
            <a:pPr marL="285750" indent="-285750">
              <a:buFont typeface="Arial" panose="020B0604020202020204" pitchFamily="34" charset="0"/>
              <a:buChar char="•"/>
            </a:pPr>
            <a:r>
              <a:rPr lang="hr-HR" sz="1600" dirty="0">
                <a:solidFill>
                  <a:schemeClr val="accent1">
                    <a:lumMod val="75000"/>
                  </a:schemeClr>
                </a:solidFill>
              </a:rPr>
              <a:t>Vodikove veze te elektrostatske interakcije</a:t>
            </a:r>
          </a:p>
          <a:p>
            <a:pPr marL="285750" indent="-285750">
              <a:buFont typeface="Arial" panose="020B0604020202020204" pitchFamily="34" charset="0"/>
              <a:buChar char="•"/>
            </a:pPr>
            <a:endParaRPr lang="en-US" sz="1400" dirty="0">
              <a:solidFill>
                <a:schemeClr val="accent1">
                  <a:lumMod val="75000"/>
                </a:schemeClr>
              </a:solidFill>
            </a:endParaRPr>
          </a:p>
        </p:txBody>
      </p:sp>
      <p:pic>
        <p:nvPicPr>
          <p:cNvPr id="188" name="Picture 187" descr="A close-up of a microscope&#10;&#10;AI-generated content may be incorrect.">
            <a:extLst>
              <a:ext uri="{FF2B5EF4-FFF2-40B4-BE49-F238E27FC236}">
                <a16:creationId xmlns:a16="http://schemas.microsoft.com/office/drawing/2014/main" id="{CB7036FE-B0B1-4C0E-BAC5-4803CA678650}"/>
              </a:ext>
            </a:extLst>
          </p:cNvPr>
          <p:cNvPicPr>
            <a:picLocks noChangeAspect="1"/>
          </p:cNvPicPr>
          <p:nvPr/>
        </p:nvPicPr>
        <p:blipFill>
          <a:blip r:embed="rId2"/>
          <a:stretch>
            <a:fillRect/>
          </a:stretch>
        </p:blipFill>
        <p:spPr>
          <a:xfrm>
            <a:off x="6556564" y="948540"/>
            <a:ext cx="4710114" cy="2116107"/>
          </a:xfrm>
          <a:prstGeom prst="rect">
            <a:avLst/>
          </a:prstGeom>
        </p:spPr>
      </p:pic>
      <p:sp>
        <p:nvSpPr>
          <p:cNvPr id="189" name="Rectangle 188">
            <a:extLst>
              <a:ext uri="{FF2B5EF4-FFF2-40B4-BE49-F238E27FC236}">
                <a16:creationId xmlns:a16="http://schemas.microsoft.com/office/drawing/2014/main" id="{E7BB0A33-8E05-4E32-82AC-04909B308C65}"/>
              </a:ext>
            </a:extLst>
          </p:cNvPr>
          <p:cNvSpPr/>
          <p:nvPr/>
        </p:nvSpPr>
        <p:spPr>
          <a:xfrm>
            <a:off x="6496345" y="3047243"/>
            <a:ext cx="4830553" cy="307777"/>
          </a:xfrm>
          <a:prstGeom prst="rect">
            <a:avLst/>
          </a:prstGeom>
        </p:spPr>
        <p:txBody>
          <a:bodyPr wrap="none">
            <a:spAutoFit/>
          </a:bodyPr>
          <a:lstStyle/>
          <a:p>
            <a:r>
              <a:rPr lang="hr-HR" sz="1400" dirty="0">
                <a:solidFill>
                  <a:schemeClr val="accent1">
                    <a:lumMod val="75000"/>
                  </a:schemeClr>
                </a:solidFill>
              </a:rPr>
              <a:t>Film 3‑kinuklidinon </a:t>
            </a:r>
            <a:r>
              <a:rPr lang="hr-HR" sz="1400" dirty="0" err="1">
                <a:solidFill>
                  <a:schemeClr val="accent1">
                    <a:lumMod val="75000"/>
                  </a:schemeClr>
                </a:solidFill>
              </a:rPr>
              <a:t>tetraklorokobaltata</a:t>
            </a:r>
            <a:r>
              <a:rPr lang="hr-HR" sz="1400" dirty="0">
                <a:solidFill>
                  <a:schemeClr val="accent1">
                    <a:lumMod val="75000"/>
                  </a:schemeClr>
                </a:solidFill>
              </a:rPr>
              <a:t> (II), [H-(Q)ABCO]</a:t>
            </a:r>
            <a:r>
              <a:rPr lang="hr-HR" sz="1400" baseline="-25000" dirty="0">
                <a:solidFill>
                  <a:schemeClr val="accent1">
                    <a:lumMod val="75000"/>
                  </a:schemeClr>
                </a:solidFill>
              </a:rPr>
              <a:t>2</a:t>
            </a:r>
            <a:r>
              <a:rPr lang="hr-HR" sz="1400" dirty="0">
                <a:solidFill>
                  <a:schemeClr val="accent1">
                    <a:lumMod val="75000"/>
                  </a:schemeClr>
                </a:solidFill>
              </a:rPr>
              <a:t>(CoCl</a:t>
            </a:r>
            <a:r>
              <a:rPr lang="hr-HR" sz="1400" baseline="-25000" dirty="0">
                <a:solidFill>
                  <a:schemeClr val="accent1">
                    <a:lumMod val="75000"/>
                  </a:schemeClr>
                </a:solidFill>
              </a:rPr>
              <a:t>4</a:t>
            </a:r>
            <a:r>
              <a:rPr lang="hr-HR" sz="1400" dirty="0">
                <a:solidFill>
                  <a:schemeClr val="accent1">
                    <a:lumMod val="75000"/>
                  </a:schemeClr>
                </a:solidFill>
              </a:rPr>
              <a:t>)</a:t>
            </a:r>
            <a:endParaRPr lang="en-US" sz="1400" dirty="0">
              <a:solidFill>
                <a:schemeClr val="accent1">
                  <a:lumMod val="75000"/>
                </a:schemeClr>
              </a:solidFill>
            </a:endParaRPr>
          </a:p>
        </p:txBody>
      </p:sp>
      <p:sp>
        <p:nvSpPr>
          <p:cNvPr id="190" name="TextBox 189">
            <a:extLst>
              <a:ext uri="{FF2B5EF4-FFF2-40B4-BE49-F238E27FC236}">
                <a16:creationId xmlns:a16="http://schemas.microsoft.com/office/drawing/2014/main" id="{712810DB-2072-4249-B6C0-2A7BF8F43A7B}"/>
              </a:ext>
            </a:extLst>
          </p:cNvPr>
          <p:cNvSpPr txBox="1"/>
          <p:nvPr/>
        </p:nvSpPr>
        <p:spPr>
          <a:xfrm>
            <a:off x="6300690" y="626024"/>
            <a:ext cx="1323975" cy="369332"/>
          </a:xfrm>
          <a:prstGeom prst="rect">
            <a:avLst/>
          </a:prstGeom>
          <a:noFill/>
        </p:spPr>
        <p:txBody>
          <a:bodyPr wrap="square" rtlCol="0">
            <a:spAutoFit/>
          </a:bodyPr>
          <a:lstStyle/>
          <a:p>
            <a:r>
              <a:rPr lang="hr-HR" dirty="0">
                <a:solidFill>
                  <a:schemeClr val="accent1">
                    <a:lumMod val="50000"/>
                  </a:schemeClr>
                </a:solidFill>
              </a:rPr>
              <a:t>Primjer:</a:t>
            </a:r>
            <a:endParaRPr lang="en-US" dirty="0">
              <a:solidFill>
                <a:schemeClr val="accent1">
                  <a:lumMod val="50000"/>
                </a:schemeClr>
              </a:solidFill>
            </a:endParaRPr>
          </a:p>
        </p:txBody>
      </p:sp>
      <p:sp>
        <p:nvSpPr>
          <p:cNvPr id="191" name="TextBox 190">
            <a:extLst>
              <a:ext uri="{FF2B5EF4-FFF2-40B4-BE49-F238E27FC236}">
                <a16:creationId xmlns:a16="http://schemas.microsoft.com/office/drawing/2014/main" id="{3C3DDA6F-5A00-45F2-9DB1-FB2ED747ACC1}"/>
              </a:ext>
            </a:extLst>
          </p:cNvPr>
          <p:cNvSpPr txBox="1"/>
          <p:nvPr/>
        </p:nvSpPr>
        <p:spPr>
          <a:xfrm>
            <a:off x="9952825" y="312971"/>
            <a:ext cx="1885089"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dip-coating</a:t>
            </a:r>
            <a:endParaRPr lang="en-US" sz="1600" i="1" dirty="0">
              <a:solidFill>
                <a:schemeClr val="accent1">
                  <a:lumMod val="75000"/>
                </a:schemeClr>
              </a:solidFill>
            </a:endParaRPr>
          </a:p>
        </p:txBody>
      </p:sp>
      <p:sp>
        <p:nvSpPr>
          <p:cNvPr id="192" name="Rectangle 191">
            <a:extLst>
              <a:ext uri="{FF2B5EF4-FFF2-40B4-BE49-F238E27FC236}">
                <a16:creationId xmlns:a16="http://schemas.microsoft.com/office/drawing/2014/main" id="{6103E3BF-1EB4-4CA2-8E4E-6CB38FC980BF}"/>
              </a:ext>
            </a:extLst>
          </p:cNvPr>
          <p:cNvSpPr/>
          <p:nvPr/>
        </p:nvSpPr>
        <p:spPr>
          <a:xfrm>
            <a:off x="-28378" y="6431875"/>
            <a:ext cx="6991055" cy="430887"/>
          </a:xfrm>
          <a:prstGeom prst="rect">
            <a:avLst/>
          </a:prstGeom>
        </p:spPr>
        <p:txBody>
          <a:bodyPr wrap="squar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(2022) 1115. </a:t>
            </a:r>
            <a:endParaRPr lang="hr-HR" sz="1100" dirty="0">
              <a:solidFill>
                <a:schemeClr val="accent1">
                  <a:lumMod val="50000"/>
                </a:schemeClr>
              </a:solidFill>
              <a:hlinkClick r:id="rId4">
                <a:extLst>
                  <a:ext uri="{A12FA001-AC4F-418D-AE19-62706E023703}">
                    <ahyp:hlinkClr xmlns:ahyp="http://schemas.microsoft.com/office/drawing/2018/hyperlinkcolor" val="tx"/>
                  </a:ext>
                </a:extLst>
              </a:hlinkClick>
            </a:endParaRPr>
          </a:p>
          <a:p>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M.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Mesić</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M.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Dunatov</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A.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Puškarić</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Z.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Štefanić</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L.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Androš</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Dubraja</a:t>
            </a:r>
            <a:r>
              <a:rPr lang="en-US" sz="1100" i="1" dirty="0">
                <a:solidFill>
                  <a:schemeClr val="accent1">
                    <a:lumMod val="50000"/>
                  </a:schemeClr>
                </a:solidFill>
                <a:hlinkClick r:id="rId4">
                  <a:extLst>
                    <a:ext uri="{A12FA001-AC4F-418D-AE19-62706E023703}">
                      <ahyp:hlinkClr xmlns:ahyp="http://schemas.microsoft.com/office/drawing/2018/hyperlinkcolor" val="tx"/>
                    </a:ext>
                  </a:extLst>
                </a:hlinkClick>
              </a:rPr>
              <a:t>, J. Mater. Chem. C </a:t>
            </a:r>
            <a:r>
              <a:rPr lang="en-US" sz="1100" b="1" dirty="0">
                <a:solidFill>
                  <a:schemeClr val="accent1">
                    <a:lumMod val="50000"/>
                  </a:schemeClr>
                </a:solidFill>
                <a:hlinkClick r:id="rId4">
                  <a:extLst>
                    <a:ext uri="{A12FA001-AC4F-418D-AE19-62706E023703}">
                      <ahyp:hlinkClr xmlns:ahyp="http://schemas.microsoft.com/office/drawing/2018/hyperlinkcolor" val="tx"/>
                    </a:ext>
                  </a:extLst>
                </a:hlinkClick>
              </a:rPr>
              <a:t>12(32)</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(2024) 12397–12404. </a:t>
            </a:r>
            <a:endParaRPr lang="en-US" sz="1100" dirty="0">
              <a:solidFill>
                <a:schemeClr val="accent1">
                  <a:lumMod val="50000"/>
                </a:schemeClr>
              </a:solidFill>
            </a:endParaRPr>
          </a:p>
        </p:txBody>
      </p:sp>
      <p:sp>
        <p:nvSpPr>
          <p:cNvPr id="13" name="TextBox 12">
            <a:extLst>
              <a:ext uri="{FF2B5EF4-FFF2-40B4-BE49-F238E27FC236}">
                <a16:creationId xmlns:a16="http://schemas.microsoft.com/office/drawing/2014/main" id="{61799A00-0669-4DC9-B13F-3925AC2F9151}"/>
              </a:ext>
            </a:extLst>
          </p:cNvPr>
          <p:cNvSpPr txBox="1"/>
          <p:nvPr/>
        </p:nvSpPr>
        <p:spPr>
          <a:xfrm>
            <a:off x="279205" y="1140167"/>
            <a:ext cx="5000820" cy="1600438"/>
          </a:xfrm>
          <a:prstGeom prst="rect">
            <a:avLst/>
          </a:prstGeom>
          <a:noFill/>
        </p:spPr>
        <p:txBody>
          <a:bodyPr wrap="square" rtlCol="0">
            <a:spAutoFit/>
          </a:bodyPr>
          <a:lstStyle/>
          <a:p>
            <a:r>
              <a:rPr lang="hr-HR" dirty="0">
                <a:solidFill>
                  <a:schemeClr val="accent1">
                    <a:lumMod val="50000"/>
                  </a:schemeClr>
                </a:solidFill>
              </a:rPr>
              <a:t>Ugađanje:</a:t>
            </a:r>
          </a:p>
          <a:p>
            <a:pPr marL="285750" indent="-285750">
              <a:buFont typeface="Arial" panose="020B0604020202020204" pitchFamily="34" charset="0"/>
              <a:buChar char="•"/>
            </a:pPr>
            <a:r>
              <a:rPr lang="hr-HR" sz="1600" dirty="0">
                <a:solidFill>
                  <a:schemeClr val="accent1">
                    <a:lumMod val="75000"/>
                  </a:schemeClr>
                </a:solidFill>
              </a:rPr>
              <a:t>Brzina uranjanja i izranjanja</a:t>
            </a:r>
          </a:p>
          <a:p>
            <a:pPr marL="285750" indent="-285750">
              <a:buFont typeface="Arial" panose="020B0604020202020204" pitchFamily="34" charset="0"/>
              <a:buChar char="•"/>
            </a:pPr>
            <a:r>
              <a:rPr lang="hr-HR" sz="1600" dirty="0">
                <a:solidFill>
                  <a:schemeClr val="accent1">
                    <a:lumMod val="75000"/>
                  </a:schemeClr>
                </a:solidFill>
              </a:rPr>
              <a:t>Temperatura, tlak, relativna vlažnost zraka</a:t>
            </a:r>
          </a:p>
          <a:p>
            <a:pPr marL="285750" indent="-285750">
              <a:buFont typeface="Arial" panose="020B0604020202020204" pitchFamily="34" charset="0"/>
              <a:buChar char="•"/>
            </a:pPr>
            <a:r>
              <a:rPr lang="hr-HR" sz="1600" dirty="0">
                <a:solidFill>
                  <a:schemeClr val="accent1">
                    <a:lumMod val="75000"/>
                  </a:schemeClr>
                </a:solidFill>
              </a:rPr>
              <a:t>Koncentracija, viskoznost, pH otopine</a:t>
            </a:r>
          </a:p>
          <a:p>
            <a:pPr marL="285750" indent="-285750">
              <a:buFont typeface="Arial" panose="020B0604020202020204" pitchFamily="34" charset="0"/>
              <a:buChar char="•"/>
            </a:pPr>
            <a:r>
              <a:rPr lang="hr-HR" sz="1600" dirty="0">
                <a:solidFill>
                  <a:schemeClr val="accent1">
                    <a:lumMod val="75000"/>
                  </a:schemeClr>
                </a:solidFill>
              </a:rPr>
              <a:t>Supstrat</a:t>
            </a:r>
          </a:p>
          <a:p>
            <a:pPr marL="285750" indent="-285750">
              <a:buFont typeface="Arial" panose="020B0604020202020204" pitchFamily="34" charset="0"/>
              <a:buChar char="•"/>
            </a:pPr>
            <a:r>
              <a:rPr lang="hr-HR" sz="1600" dirty="0">
                <a:solidFill>
                  <a:schemeClr val="accent1">
                    <a:lumMod val="75000"/>
                  </a:schemeClr>
                </a:solidFill>
              </a:rPr>
              <a:t>Otapalo</a:t>
            </a:r>
          </a:p>
        </p:txBody>
      </p:sp>
    </p:spTree>
    <p:extLst>
      <p:ext uri="{BB962C8B-B14F-4D97-AF65-F5344CB8AC3E}">
        <p14:creationId xmlns:p14="http://schemas.microsoft.com/office/powerpoint/2010/main" val="316425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Metode nanošenja na rotirajuću podlogu</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7D15BF59-9C56-4A58-A2FE-F8D7A8C8D48D}"/>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6</a:t>
            </a:fld>
            <a:endParaRPr lang="en-US">
              <a:solidFill>
                <a:schemeClr val="accent1">
                  <a:lumMod val="50000"/>
                </a:schemeClr>
              </a:solidFill>
            </a:endParaRPr>
          </a:p>
        </p:txBody>
      </p:sp>
      <p:sp>
        <p:nvSpPr>
          <p:cNvPr id="6" name="Rectangle 5">
            <a:extLst>
              <a:ext uri="{FF2B5EF4-FFF2-40B4-BE49-F238E27FC236}">
                <a16:creationId xmlns:a16="http://schemas.microsoft.com/office/drawing/2014/main" id="{CBD41A05-07A7-4FA4-8760-501768120E73}"/>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pic>
        <p:nvPicPr>
          <p:cNvPr id="7" name="Picture 6" descr="A diagram of a rotating spread out&#10;&#10;AI-generated content may be incorrect.">
            <a:extLst>
              <a:ext uri="{FF2B5EF4-FFF2-40B4-BE49-F238E27FC236}">
                <a16:creationId xmlns:a16="http://schemas.microsoft.com/office/drawing/2014/main" id="{27A790C9-5020-473B-832F-083E85F6684C}"/>
              </a:ext>
            </a:extLst>
          </p:cNvPr>
          <p:cNvPicPr>
            <a:picLocks noChangeAspect="1"/>
          </p:cNvPicPr>
          <p:nvPr/>
        </p:nvPicPr>
        <p:blipFill rotWithShape="1">
          <a:blip r:embed="rId2">
            <a:extLst>
              <a:ext uri="{28A0092B-C50C-407E-A947-70E740481C1C}">
                <a14:useLocalDpi xmlns:a14="http://schemas.microsoft.com/office/drawing/2010/main" val="0"/>
              </a:ext>
            </a:extLst>
          </a:blip>
          <a:srcRect l="2521" t="41127" r="67645" b="20219"/>
          <a:stretch/>
        </p:blipFill>
        <p:spPr>
          <a:xfrm>
            <a:off x="563013" y="3564697"/>
            <a:ext cx="3039424" cy="1268169"/>
          </a:xfrm>
          <a:prstGeom prst="rect">
            <a:avLst/>
          </a:prstGeom>
        </p:spPr>
      </p:pic>
      <p:sp>
        <p:nvSpPr>
          <p:cNvPr id="11" name="TextBox 10">
            <a:extLst>
              <a:ext uri="{FF2B5EF4-FFF2-40B4-BE49-F238E27FC236}">
                <a16:creationId xmlns:a16="http://schemas.microsoft.com/office/drawing/2014/main" id="{45023D61-4AB2-4063-B6EC-6DC38C1BFE15}"/>
              </a:ext>
            </a:extLst>
          </p:cNvPr>
          <p:cNvSpPr txBox="1"/>
          <p:nvPr/>
        </p:nvSpPr>
        <p:spPr>
          <a:xfrm>
            <a:off x="663313" y="5240348"/>
            <a:ext cx="2838824" cy="400110"/>
          </a:xfrm>
          <a:prstGeom prst="rect">
            <a:avLst/>
          </a:prstGeom>
          <a:solidFill>
            <a:schemeClr val="bg1"/>
          </a:solidFill>
        </p:spPr>
        <p:txBody>
          <a:bodyPr wrap="square" rtlCol="0">
            <a:spAutoFit/>
          </a:bodyPr>
          <a:lstStyle/>
          <a:p>
            <a:pPr algn="ctr"/>
            <a:r>
              <a:rPr lang="hr-HR" sz="2000" b="1" dirty="0">
                <a:solidFill>
                  <a:schemeClr val="accent1">
                    <a:lumMod val="50000"/>
                  </a:schemeClr>
                </a:solidFill>
              </a:rPr>
              <a:t>Nanošenje otopine</a:t>
            </a:r>
            <a:endParaRPr lang="en-US" sz="2000" b="1" dirty="0">
              <a:solidFill>
                <a:schemeClr val="accent1">
                  <a:lumMod val="50000"/>
                </a:schemeClr>
              </a:solidFill>
            </a:endParaRPr>
          </a:p>
        </p:txBody>
      </p:sp>
      <p:sp>
        <p:nvSpPr>
          <p:cNvPr id="12" name="TextBox 11">
            <a:extLst>
              <a:ext uri="{FF2B5EF4-FFF2-40B4-BE49-F238E27FC236}">
                <a16:creationId xmlns:a16="http://schemas.microsoft.com/office/drawing/2014/main" id="{E0C51893-C914-45F7-A5A4-D10D03FB51D2}"/>
              </a:ext>
            </a:extLst>
          </p:cNvPr>
          <p:cNvSpPr txBox="1"/>
          <p:nvPr/>
        </p:nvSpPr>
        <p:spPr>
          <a:xfrm>
            <a:off x="4582989" y="5240348"/>
            <a:ext cx="2838824" cy="1015663"/>
          </a:xfrm>
          <a:prstGeom prst="rect">
            <a:avLst/>
          </a:prstGeom>
          <a:solidFill>
            <a:schemeClr val="bg1"/>
          </a:solidFill>
        </p:spPr>
        <p:txBody>
          <a:bodyPr wrap="square" rtlCol="0">
            <a:spAutoFit/>
          </a:bodyPr>
          <a:lstStyle/>
          <a:p>
            <a:pPr algn="ctr"/>
            <a:r>
              <a:rPr lang="hr-HR" sz="2000" b="1" dirty="0">
                <a:solidFill>
                  <a:schemeClr val="accent1">
                    <a:lumMod val="50000"/>
                  </a:schemeClr>
                </a:solidFill>
              </a:rPr>
              <a:t>Rotacija supstrata te širenje otopine po površini</a:t>
            </a:r>
            <a:endParaRPr lang="en-US" sz="2000" b="1" dirty="0">
              <a:solidFill>
                <a:schemeClr val="accent1">
                  <a:lumMod val="50000"/>
                </a:schemeClr>
              </a:solidFill>
            </a:endParaRPr>
          </a:p>
        </p:txBody>
      </p:sp>
      <p:sp>
        <p:nvSpPr>
          <p:cNvPr id="13" name="TextBox 12">
            <a:extLst>
              <a:ext uri="{FF2B5EF4-FFF2-40B4-BE49-F238E27FC236}">
                <a16:creationId xmlns:a16="http://schemas.microsoft.com/office/drawing/2014/main" id="{7B1FCF32-21EE-42E2-8271-78C1176CC87B}"/>
              </a:ext>
            </a:extLst>
          </p:cNvPr>
          <p:cNvSpPr txBox="1"/>
          <p:nvPr/>
        </p:nvSpPr>
        <p:spPr>
          <a:xfrm>
            <a:off x="8606179" y="5240348"/>
            <a:ext cx="2838824" cy="400110"/>
          </a:xfrm>
          <a:prstGeom prst="rect">
            <a:avLst/>
          </a:prstGeom>
          <a:solidFill>
            <a:schemeClr val="bg1"/>
          </a:solidFill>
        </p:spPr>
        <p:txBody>
          <a:bodyPr wrap="square" rtlCol="0">
            <a:spAutoFit/>
          </a:bodyPr>
          <a:lstStyle/>
          <a:p>
            <a:pPr algn="ctr"/>
            <a:r>
              <a:rPr lang="hr-HR" sz="2000" b="1" dirty="0">
                <a:solidFill>
                  <a:schemeClr val="accent1">
                    <a:lumMod val="50000"/>
                  </a:schemeClr>
                </a:solidFill>
              </a:rPr>
              <a:t>Isparavanje otapala</a:t>
            </a:r>
            <a:endParaRPr lang="en-US" sz="2000" b="1" dirty="0">
              <a:solidFill>
                <a:schemeClr val="accent1">
                  <a:lumMod val="50000"/>
                </a:schemeClr>
              </a:solidFill>
            </a:endParaRPr>
          </a:p>
        </p:txBody>
      </p:sp>
      <p:pic>
        <p:nvPicPr>
          <p:cNvPr id="14" name="Picture 13" descr="A diagram of a rotating spread out&#10;&#10;AI-generated content may be incorrect.">
            <a:extLst>
              <a:ext uri="{FF2B5EF4-FFF2-40B4-BE49-F238E27FC236}">
                <a16:creationId xmlns:a16="http://schemas.microsoft.com/office/drawing/2014/main" id="{60D6B9B1-9A48-4A37-BD87-4C74C00C9838}"/>
              </a:ext>
            </a:extLst>
          </p:cNvPr>
          <p:cNvPicPr>
            <a:picLocks noChangeAspect="1"/>
          </p:cNvPicPr>
          <p:nvPr/>
        </p:nvPicPr>
        <p:blipFill rotWithShape="1">
          <a:blip r:embed="rId2">
            <a:extLst>
              <a:ext uri="{28A0092B-C50C-407E-A947-70E740481C1C}">
                <a14:useLocalDpi xmlns:a14="http://schemas.microsoft.com/office/drawing/2010/main" val="0"/>
              </a:ext>
            </a:extLst>
          </a:blip>
          <a:srcRect l="14826" t="16248" r="80778" b="58197"/>
          <a:stretch/>
        </p:blipFill>
        <p:spPr>
          <a:xfrm>
            <a:off x="1858791" y="2726270"/>
            <a:ext cx="447868" cy="838425"/>
          </a:xfrm>
          <a:prstGeom prst="rect">
            <a:avLst/>
          </a:prstGeom>
        </p:spPr>
      </p:pic>
      <p:pic>
        <p:nvPicPr>
          <p:cNvPr id="16" name="Picture 15" descr="A diagram of a rotating spread out&#10;&#10;AI-generated content may be incorrect.">
            <a:extLst>
              <a:ext uri="{FF2B5EF4-FFF2-40B4-BE49-F238E27FC236}">
                <a16:creationId xmlns:a16="http://schemas.microsoft.com/office/drawing/2014/main" id="{1105405F-16EF-45E6-966F-5CE34B8EB2EE}"/>
              </a:ext>
            </a:extLst>
          </p:cNvPr>
          <p:cNvPicPr>
            <a:picLocks noChangeAspect="1"/>
          </p:cNvPicPr>
          <p:nvPr/>
        </p:nvPicPr>
        <p:blipFill rotWithShape="1">
          <a:blip r:embed="rId2">
            <a:extLst>
              <a:ext uri="{28A0092B-C50C-407E-A947-70E740481C1C}">
                <a14:useLocalDpi xmlns:a14="http://schemas.microsoft.com/office/drawing/2010/main" val="0"/>
              </a:ext>
            </a:extLst>
          </a:blip>
          <a:srcRect l="34307" t="36025" r="35231" b="58571"/>
          <a:stretch/>
        </p:blipFill>
        <p:spPr>
          <a:xfrm>
            <a:off x="4777340" y="3460753"/>
            <a:ext cx="2450122" cy="139956"/>
          </a:xfrm>
          <a:prstGeom prst="rect">
            <a:avLst/>
          </a:prstGeom>
        </p:spPr>
      </p:pic>
      <p:pic>
        <p:nvPicPr>
          <p:cNvPr id="15" name="Picture 14" descr="A diagram of a rotating spread out&#10;&#10;AI-generated content may be incorrect.">
            <a:extLst>
              <a:ext uri="{FF2B5EF4-FFF2-40B4-BE49-F238E27FC236}">
                <a16:creationId xmlns:a16="http://schemas.microsoft.com/office/drawing/2014/main" id="{F73EC779-2B7B-44DA-9457-0B2496C2CCA5}"/>
              </a:ext>
            </a:extLst>
          </p:cNvPr>
          <p:cNvPicPr>
            <a:picLocks noChangeAspect="1"/>
          </p:cNvPicPr>
          <p:nvPr/>
        </p:nvPicPr>
        <p:blipFill rotWithShape="1">
          <a:blip r:embed="rId2">
            <a:extLst>
              <a:ext uri="{28A0092B-C50C-407E-A947-70E740481C1C}">
                <a14:useLocalDpi xmlns:a14="http://schemas.microsoft.com/office/drawing/2010/main" val="0"/>
              </a:ext>
            </a:extLst>
          </a:blip>
          <a:srcRect l="2521" t="42265" r="67645" b="20218"/>
          <a:stretch/>
        </p:blipFill>
        <p:spPr>
          <a:xfrm>
            <a:off x="4482689" y="3602015"/>
            <a:ext cx="3039424" cy="1230849"/>
          </a:xfrm>
          <a:prstGeom prst="rect">
            <a:avLst/>
          </a:prstGeom>
        </p:spPr>
      </p:pic>
      <p:pic>
        <p:nvPicPr>
          <p:cNvPr id="17" name="Picture 16" descr="A diagram of a rotating spread out&#10;&#10;AI-generated content may be incorrect.">
            <a:extLst>
              <a:ext uri="{FF2B5EF4-FFF2-40B4-BE49-F238E27FC236}">
                <a16:creationId xmlns:a16="http://schemas.microsoft.com/office/drawing/2014/main" id="{265CDE33-0639-4B56-B3E9-15212829065C}"/>
              </a:ext>
            </a:extLst>
          </p:cNvPr>
          <p:cNvPicPr>
            <a:picLocks noChangeAspect="1"/>
          </p:cNvPicPr>
          <p:nvPr/>
        </p:nvPicPr>
        <p:blipFill rotWithShape="1">
          <a:blip r:embed="rId2">
            <a:extLst>
              <a:ext uri="{28A0092B-C50C-407E-A947-70E740481C1C}">
                <a14:useLocalDpi xmlns:a14="http://schemas.microsoft.com/office/drawing/2010/main" val="0"/>
              </a:ext>
            </a:extLst>
          </a:blip>
          <a:srcRect l="2521" t="41127" r="67645" b="20219"/>
          <a:stretch/>
        </p:blipFill>
        <p:spPr>
          <a:xfrm>
            <a:off x="8505879" y="3564695"/>
            <a:ext cx="3039424" cy="1268169"/>
          </a:xfrm>
          <a:prstGeom prst="rect">
            <a:avLst/>
          </a:prstGeom>
        </p:spPr>
      </p:pic>
      <p:pic>
        <p:nvPicPr>
          <p:cNvPr id="18" name="Picture 17" descr="A diagram of a rotating spread out&#10;&#10;AI-generated content may be incorrect.">
            <a:extLst>
              <a:ext uri="{FF2B5EF4-FFF2-40B4-BE49-F238E27FC236}">
                <a16:creationId xmlns:a16="http://schemas.microsoft.com/office/drawing/2014/main" id="{3F7C7B12-A46F-4E36-8D24-41DA730D7FBD}"/>
              </a:ext>
            </a:extLst>
          </p:cNvPr>
          <p:cNvPicPr>
            <a:picLocks noChangeAspect="1"/>
          </p:cNvPicPr>
          <p:nvPr/>
        </p:nvPicPr>
        <p:blipFill rotWithShape="1">
          <a:blip r:embed="rId2">
            <a:extLst>
              <a:ext uri="{28A0092B-C50C-407E-A947-70E740481C1C}">
                <a14:useLocalDpi xmlns:a14="http://schemas.microsoft.com/office/drawing/2010/main" val="0"/>
              </a:ext>
            </a:extLst>
          </a:blip>
          <a:srcRect l="34307" t="36025" r="35231" b="58571"/>
          <a:stretch/>
        </p:blipFill>
        <p:spPr>
          <a:xfrm>
            <a:off x="8104296" y="3468635"/>
            <a:ext cx="3872086" cy="133380"/>
          </a:xfrm>
          <a:prstGeom prst="rect">
            <a:avLst/>
          </a:prstGeom>
        </p:spPr>
      </p:pic>
      <p:sp>
        <p:nvSpPr>
          <p:cNvPr id="19" name="Arrow: Right 18">
            <a:extLst>
              <a:ext uri="{FF2B5EF4-FFF2-40B4-BE49-F238E27FC236}">
                <a16:creationId xmlns:a16="http://schemas.microsoft.com/office/drawing/2014/main" id="{287A6261-8F9E-4419-A09F-89933F45C826}"/>
              </a:ext>
            </a:extLst>
          </p:cNvPr>
          <p:cNvSpPr/>
          <p:nvPr/>
        </p:nvSpPr>
        <p:spPr>
          <a:xfrm>
            <a:off x="3671933" y="3627223"/>
            <a:ext cx="749433" cy="223128"/>
          </a:xfrm>
          <a:prstGeom prst="rightArrow">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D669A660-8579-4248-B081-CB7074B1BB82}"/>
              </a:ext>
            </a:extLst>
          </p:cNvPr>
          <p:cNvSpPr/>
          <p:nvPr/>
        </p:nvSpPr>
        <p:spPr>
          <a:xfrm>
            <a:off x="7662694" y="3620132"/>
            <a:ext cx="749433" cy="223128"/>
          </a:xfrm>
          <a:prstGeom prst="rightArrow">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Curved Right 20">
            <a:extLst>
              <a:ext uri="{FF2B5EF4-FFF2-40B4-BE49-F238E27FC236}">
                <a16:creationId xmlns:a16="http://schemas.microsoft.com/office/drawing/2014/main" id="{C5EBBE3A-38FC-4CD0-A52C-26C50B7DBAE1}"/>
              </a:ext>
            </a:extLst>
          </p:cNvPr>
          <p:cNvSpPr/>
          <p:nvPr/>
        </p:nvSpPr>
        <p:spPr>
          <a:xfrm>
            <a:off x="5401340" y="4070440"/>
            <a:ext cx="1105786" cy="486013"/>
          </a:xfrm>
          <a:prstGeom prst="curv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EA6EBD9B-A33F-411B-98D3-B8BE44AF47C8}"/>
              </a:ext>
            </a:extLst>
          </p:cNvPr>
          <p:cNvSpPr/>
          <p:nvPr/>
        </p:nvSpPr>
        <p:spPr>
          <a:xfrm>
            <a:off x="5840587" y="3918573"/>
            <a:ext cx="272731" cy="3960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Curved Right 22">
            <a:extLst>
              <a:ext uri="{FF2B5EF4-FFF2-40B4-BE49-F238E27FC236}">
                <a16:creationId xmlns:a16="http://schemas.microsoft.com/office/drawing/2014/main" id="{B0DEB8F6-2974-496E-950F-D029EF1A3504}"/>
              </a:ext>
            </a:extLst>
          </p:cNvPr>
          <p:cNvSpPr/>
          <p:nvPr/>
        </p:nvSpPr>
        <p:spPr>
          <a:xfrm>
            <a:off x="9402408" y="4070440"/>
            <a:ext cx="1105786" cy="486013"/>
          </a:xfrm>
          <a:prstGeom prst="curv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a:extLst>
              <a:ext uri="{FF2B5EF4-FFF2-40B4-BE49-F238E27FC236}">
                <a16:creationId xmlns:a16="http://schemas.microsoft.com/office/drawing/2014/main" id="{5429DEF7-1E75-4467-BDB6-FA6CE5AA8412}"/>
              </a:ext>
            </a:extLst>
          </p:cNvPr>
          <p:cNvSpPr/>
          <p:nvPr/>
        </p:nvSpPr>
        <p:spPr>
          <a:xfrm>
            <a:off x="9864390" y="3918573"/>
            <a:ext cx="271221" cy="3960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3A5393A6-2C53-4F60-A012-FDA0D504128C}"/>
              </a:ext>
            </a:extLst>
          </p:cNvPr>
          <p:cNvCxnSpPr/>
          <p:nvPr/>
        </p:nvCxnSpPr>
        <p:spPr>
          <a:xfrm flipV="1">
            <a:off x="8842579" y="2821684"/>
            <a:ext cx="0" cy="5828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D43A21B-5089-400C-B12E-F8C55E53050F}"/>
              </a:ext>
            </a:extLst>
          </p:cNvPr>
          <p:cNvCxnSpPr/>
          <p:nvPr/>
        </p:nvCxnSpPr>
        <p:spPr>
          <a:xfrm flipV="1">
            <a:off x="9399033" y="2798070"/>
            <a:ext cx="0" cy="5828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710D85F-9E32-4FC5-8DB8-92A6E0AEE449}"/>
              </a:ext>
            </a:extLst>
          </p:cNvPr>
          <p:cNvCxnSpPr/>
          <p:nvPr/>
        </p:nvCxnSpPr>
        <p:spPr>
          <a:xfrm flipV="1">
            <a:off x="10000000" y="2789880"/>
            <a:ext cx="0" cy="5828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B4BF30E-9B5E-4FC8-8E8C-EFA04F7189A6}"/>
              </a:ext>
            </a:extLst>
          </p:cNvPr>
          <p:cNvCxnSpPr/>
          <p:nvPr/>
        </p:nvCxnSpPr>
        <p:spPr>
          <a:xfrm flipV="1">
            <a:off x="10628364" y="2798070"/>
            <a:ext cx="0" cy="5828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DBE532A-4CED-417C-9749-24D2665082BE}"/>
              </a:ext>
            </a:extLst>
          </p:cNvPr>
          <p:cNvCxnSpPr/>
          <p:nvPr/>
        </p:nvCxnSpPr>
        <p:spPr>
          <a:xfrm flipV="1">
            <a:off x="11178048" y="2821684"/>
            <a:ext cx="0" cy="5828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75914486-D1AF-4AA5-91D3-78172238A33D}"/>
              </a:ext>
            </a:extLst>
          </p:cNvPr>
          <p:cNvSpPr/>
          <p:nvPr/>
        </p:nvSpPr>
        <p:spPr>
          <a:xfrm>
            <a:off x="0" y="6590670"/>
            <a:ext cx="2451312" cy="261610"/>
          </a:xfrm>
          <a:prstGeom prst="rect">
            <a:avLst/>
          </a:prstGeom>
        </p:spPr>
        <p:txBody>
          <a:bodyPr wrap="non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(2022) 1115. </a:t>
            </a:r>
            <a:endParaRPr lang="en-US" sz="1100" dirty="0">
              <a:solidFill>
                <a:schemeClr val="accent1">
                  <a:lumMod val="50000"/>
                </a:schemeClr>
              </a:solidFill>
            </a:endParaRPr>
          </a:p>
        </p:txBody>
      </p:sp>
      <p:sp>
        <p:nvSpPr>
          <p:cNvPr id="90" name="TextBox 89">
            <a:extLst>
              <a:ext uri="{FF2B5EF4-FFF2-40B4-BE49-F238E27FC236}">
                <a16:creationId xmlns:a16="http://schemas.microsoft.com/office/drawing/2014/main" id="{219E0E07-B3F6-40BE-A1EF-860F3971E4F1}"/>
              </a:ext>
            </a:extLst>
          </p:cNvPr>
          <p:cNvSpPr txBox="1"/>
          <p:nvPr/>
        </p:nvSpPr>
        <p:spPr>
          <a:xfrm>
            <a:off x="476249" y="1312829"/>
            <a:ext cx="5734051" cy="1107996"/>
          </a:xfrm>
          <a:prstGeom prst="rect">
            <a:avLst/>
          </a:prstGeom>
          <a:noFill/>
        </p:spPr>
        <p:txBody>
          <a:bodyPr wrap="square" rtlCol="0">
            <a:spAutoFit/>
          </a:bodyPr>
          <a:lstStyle/>
          <a:p>
            <a:r>
              <a:rPr lang="hr-HR" dirty="0">
                <a:solidFill>
                  <a:schemeClr val="accent1">
                    <a:lumMod val="50000"/>
                  </a:schemeClr>
                </a:solidFill>
              </a:rPr>
              <a:t>Ugađanje:</a:t>
            </a:r>
          </a:p>
          <a:p>
            <a:pPr marL="285750" indent="-285750">
              <a:buFont typeface="Arial" panose="020B0604020202020204" pitchFamily="34" charset="0"/>
              <a:buChar char="•"/>
            </a:pPr>
            <a:r>
              <a:rPr lang="hr-HR" sz="1600" dirty="0">
                <a:solidFill>
                  <a:schemeClr val="accent1">
                    <a:lumMod val="75000"/>
                  </a:schemeClr>
                </a:solidFill>
              </a:rPr>
              <a:t>Svojstva otopine: koncentracija, viskoznost, površinska napetost</a:t>
            </a:r>
          </a:p>
          <a:p>
            <a:pPr marL="285750" indent="-285750">
              <a:buFont typeface="Arial" panose="020B0604020202020204" pitchFamily="34" charset="0"/>
              <a:buChar char="•"/>
            </a:pPr>
            <a:r>
              <a:rPr lang="hr-HR" sz="1600" dirty="0">
                <a:solidFill>
                  <a:schemeClr val="accent1">
                    <a:lumMod val="75000"/>
                  </a:schemeClr>
                </a:solidFill>
              </a:rPr>
              <a:t>Brzina vrtnji, ubrzanje, vrijeme trajanja rotacija</a:t>
            </a:r>
          </a:p>
          <a:p>
            <a:pPr marL="285750" indent="-285750">
              <a:buFont typeface="Arial" panose="020B0604020202020204" pitchFamily="34" charset="0"/>
              <a:buChar char="•"/>
            </a:pPr>
            <a:r>
              <a:rPr lang="hr-HR" sz="1600" dirty="0">
                <a:solidFill>
                  <a:schemeClr val="accent1">
                    <a:lumMod val="75000"/>
                  </a:schemeClr>
                </a:solidFill>
              </a:rPr>
              <a:t>Svojstva supstrata: veličina i dimenzije, površinska svojstva</a:t>
            </a:r>
            <a:endParaRPr lang="en-US" sz="1600" dirty="0">
              <a:solidFill>
                <a:schemeClr val="accent1">
                  <a:lumMod val="75000"/>
                </a:schemeClr>
              </a:solidFill>
            </a:endParaRPr>
          </a:p>
        </p:txBody>
      </p:sp>
      <p:sp>
        <p:nvSpPr>
          <p:cNvPr id="91" name="TextBox 90">
            <a:extLst>
              <a:ext uri="{FF2B5EF4-FFF2-40B4-BE49-F238E27FC236}">
                <a16:creationId xmlns:a16="http://schemas.microsoft.com/office/drawing/2014/main" id="{71A7B6BD-9B6F-4D62-BB58-A829198EA576}"/>
              </a:ext>
            </a:extLst>
          </p:cNvPr>
          <p:cNvSpPr txBox="1"/>
          <p:nvPr/>
        </p:nvSpPr>
        <p:spPr>
          <a:xfrm>
            <a:off x="9952825" y="312971"/>
            <a:ext cx="1885089"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spin-coating</a:t>
            </a:r>
            <a:endParaRPr lang="en-US" sz="1600" i="1" dirty="0">
              <a:solidFill>
                <a:schemeClr val="accent1">
                  <a:lumMod val="75000"/>
                </a:schemeClr>
              </a:solidFill>
            </a:endParaRPr>
          </a:p>
        </p:txBody>
      </p:sp>
    </p:spTree>
    <p:extLst>
      <p:ext uri="{BB962C8B-B14F-4D97-AF65-F5344CB8AC3E}">
        <p14:creationId xmlns:p14="http://schemas.microsoft.com/office/powerpoint/2010/main" val="122125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6"/>
                                        </p:tgtEl>
                                      </p:cBhvr>
                                      <p:by x="120000" y="10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Metode nanošenja na rotirajuću podlogu</a:t>
            </a:r>
            <a:endParaRPr lang="en-US" sz="3600" dirty="0">
              <a:solidFill>
                <a:schemeClr val="accent1">
                  <a:lumMod val="50000"/>
                </a:schemeClr>
              </a:solidFill>
            </a:endParaRPr>
          </a:p>
        </p:txBody>
      </p:sp>
      <p:sp>
        <p:nvSpPr>
          <p:cNvPr id="6" name="Rectangle 5">
            <a:extLst>
              <a:ext uri="{FF2B5EF4-FFF2-40B4-BE49-F238E27FC236}">
                <a16:creationId xmlns:a16="http://schemas.microsoft.com/office/drawing/2014/main" id="{CBD41A05-07A7-4FA4-8760-501768120E73}"/>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sp>
        <p:nvSpPr>
          <p:cNvPr id="26" name="Rectangle 25">
            <a:extLst>
              <a:ext uri="{FF2B5EF4-FFF2-40B4-BE49-F238E27FC236}">
                <a16:creationId xmlns:a16="http://schemas.microsoft.com/office/drawing/2014/main" id="{EF9B9F1A-B043-44CA-965E-EA34C3489F69}"/>
              </a:ext>
            </a:extLst>
          </p:cNvPr>
          <p:cNvSpPr/>
          <p:nvPr/>
        </p:nvSpPr>
        <p:spPr>
          <a:xfrm>
            <a:off x="0" y="6427113"/>
            <a:ext cx="5091458" cy="430887"/>
          </a:xfrm>
          <a:prstGeom prst="rect">
            <a:avLst/>
          </a:prstGeom>
        </p:spPr>
        <p:txBody>
          <a:bodyPr wrap="none">
            <a:spAutoFit/>
          </a:bodyPr>
          <a:lstStyle/>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(2022) 1115. </a:t>
            </a:r>
            <a:endParaRPr lang="hr-HR" sz="1100" dirty="0">
              <a:solidFill>
                <a:schemeClr val="accent1">
                  <a:lumMod val="50000"/>
                </a:schemeClr>
              </a:solidFill>
            </a:endParaRPr>
          </a:p>
          <a:p>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D. B. Mitzi, L. L.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Kosbar</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C. E. Murray, M.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Copel</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 A. </a:t>
            </a:r>
            <a:r>
              <a:rPr lang="en-US" sz="1100" dirty="0" err="1">
                <a:solidFill>
                  <a:schemeClr val="accent1">
                    <a:lumMod val="50000"/>
                  </a:schemeClr>
                </a:solidFill>
                <a:hlinkClick r:id="rId4">
                  <a:extLst>
                    <a:ext uri="{A12FA001-AC4F-418D-AE19-62706E023703}">
                      <ahyp:hlinkClr xmlns:ahyp="http://schemas.microsoft.com/office/drawing/2018/hyperlinkcolor" val="tx"/>
                    </a:ext>
                  </a:extLst>
                </a:hlinkClick>
              </a:rPr>
              <a:t>Afzali</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a:t>
            </a:r>
            <a:r>
              <a:rPr lang="en-US" sz="1100" b="1" dirty="0">
                <a:solidFill>
                  <a:schemeClr val="accent1">
                    <a:lumMod val="50000"/>
                  </a:schemeClr>
                </a:solidFill>
                <a:hlinkClick r:id="rId4">
                  <a:extLst>
                    <a:ext uri="{A12FA001-AC4F-418D-AE19-62706E023703}">
                      <ahyp:hlinkClr xmlns:ahyp="http://schemas.microsoft.com/office/drawing/2018/hyperlinkcolor" val="tx"/>
                    </a:ext>
                  </a:extLst>
                </a:hlinkClick>
              </a:rPr>
              <a:t> </a:t>
            </a:r>
            <a:r>
              <a:rPr lang="en-US" sz="1100" i="1" dirty="0">
                <a:solidFill>
                  <a:schemeClr val="accent1">
                    <a:lumMod val="50000"/>
                  </a:schemeClr>
                </a:solidFill>
                <a:hlinkClick r:id="rId4">
                  <a:extLst>
                    <a:ext uri="{A12FA001-AC4F-418D-AE19-62706E023703}">
                      <ahyp:hlinkClr xmlns:ahyp="http://schemas.microsoft.com/office/drawing/2018/hyperlinkcolor" val="tx"/>
                    </a:ext>
                  </a:extLst>
                </a:hlinkClick>
              </a:rPr>
              <a:t>Nature</a:t>
            </a:r>
            <a:r>
              <a:rPr lang="en-US" sz="1100" b="1" dirty="0">
                <a:solidFill>
                  <a:schemeClr val="accent1">
                    <a:lumMod val="50000"/>
                  </a:schemeClr>
                </a:solidFill>
                <a:hlinkClick r:id="rId4">
                  <a:extLst>
                    <a:ext uri="{A12FA001-AC4F-418D-AE19-62706E023703}">
                      <ahyp:hlinkClr xmlns:ahyp="http://schemas.microsoft.com/office/drawing/2018/hyperlinkcolor" val="tx"/>
                    </a:ext>
                  </a:extLst>
                </a:hlinkClick>
              </a:rPr>
              <a:t> 428 </a:t>
            </a:r>
            <a:r>
              <a:rPr lang="en-US" sz="1100" dirty="0">
                <a:solidFill>
                  <a:schemeClr val="accent1">
                    <a:lumMod val="50000"/>
                  </a:schemeClr>
                </a:solidFill>
                <a:hlinkClick r:id="rId4">
                  <a:extLst>
                    <a:ext uri="{A12FA001-AC4F-418D-AE19-62706E023703}">
                      <ahyp:hlinkClr xmlns:ahyp="http://schemas.microsoft.com/office/drawing/2018/hyperlinkcolor" val="tx"/>
                    </a:ext>
                  </a:extLst>
                </a:hlinkClick>
              </a:rPr>
              <a:t>(2004) 299–303.</a:t>
            </a:r>
            <a:endParaRPr lang="hr-HR" sz="800" dirty="0">
              <a:solidFill>
                <a:schemeClr val="accent1">
                  <a:lumMod val="50000"/>
                </a:schemeClr>
              </a:solidFill>
            </a:endParaRPr>
          </a:p>
        </p:txBody>
      </p:sp>
      <p:sp>
        <p:nvSpPr>
          <p:cNvPr id="29" name="TextBox 28">
            <a:extLst>
              <a:ext uri="{FF2B5EF4-FFF2-40B4-BE49-F238E27FC236}">
                <a16:creationId xmlns:a16="http://schemas.microsoft.com/office/drawing/2014/main" id="{ECE92D3D-CA51-499C-BB3C-9BBF7A4355AB}"/>
              </a:ext>
            </a:extLst>
          </p:cNvPr>
          <p:cNvSpPr txBox="1"/>
          <p:nvPr/>
        </p:nvSpPr>
        <p:spPr>
          <a:xfrm>
            <a:off x="276225" y="998377"/>
            <a:ext cx="6677026" cy="2154436"/>
          </a:xfrm>
          <a:prstGeom prst="rect">
            <a:avLst/>
          </a:prstGeom>
          <a:noFill/>
        </p:spPr>
        <p:txBody>
          <a:bodyPr wrap="square" rtlCol="0">
            <a:spAutoFit/>
          </a:bodyPr>
          <a:lstStyle/>
          <a:p>
            <a:r>
              <a:rPr lang="hr-HR" dirty="0">
                <a:solidFill>
                  <a:schemeClr val="accent1">
                    <a:lumMod val="50000"/>
                  </a:schemeClr>
                </a:solidFill>
              </a:rPr>
              <a:t>Prednosti: </a:t>
            </a:r>
          </a:p>
          <a:p>
            <a:pPr marL="285750" indent="-285750">
              <a:buFont typeface="Arial" panose="020B0604020202020204" pitchFamily="34" charset="0"/>
              <a:buChar char="•"/>
            </a:pPr>
            <a:r>
              <a:rPr lang="hr-HR" sz="1600" dirty="0">
                <a:solidFill>
                  <a:schemeClr val="accent1">
                    <a:lumMod val="75000"/>
                  </a:schemeClr>
                </a:solidFill>
              </a:rPr>
              <a:t>Brza, ekonomična</a:t>
            </a:r>
          </a:p>
          <a:p>
            <a:pPr marL="285750" indent="-285750">
              <a:buFont typeface="Arial" panose="020B0604020202020204" pitchFamily="34" charset="0"/>
              <a:buChar char="•"/>
            </a:pPr>
            <a:r>
              <a:rPr lang="hr-HR" sz="1600" dirty="0">
                <a:solidFill>
                  <a:schemeClr val="accent1">
                    <a:lumMod val="75000"/>
                  </a:schemeClr>
                </a:solidFill>
              </a:rPr>
              <a:t>Brzo ugađanje eksperimentalnih uvjeta za pojedini sustav</a:t>
            </a:r>
          </a:p>
          <a:p>
            <a:pPr marL="285750" indent="-285750">
              <a:buFont typeface="Arial" panose="020B0604020202020204" pitchFamily="34" charset="0"/>
              <a:buChar char="•"/>
            </a:pPr>
            <a:endParaRPr lang="hr-HR" dirty="0">
              <a:solidFill>
                <a:schemeClr val="accent1">
                  <a:lumMod val="75000"/>
                </a:schemeClr>
              </a:solidFill>
            </a:endParaRPr>
          </a:p>
          <a:p>
            <a:r>
              <a:rPr lang="hr-HR" dirty="0">
                <a:solidFill>
                  <a:schemeClr val="accent1">
                    <a:lumMod val="50000"/>
                  </a:schemeClr>
                </a:solidFill>
              </a:rPr>
              <a:t>Nedostaci:</a:t>
            </a:r>
          </a:p>
          <a:p>
            <a:pPr marL="285750" indent="-285750">
              <a:buFont typeface="Arial" panose="020B0604020202020204" pitchFamily="34" charset="0"/>
              <a:buChar char="•"/>
            </a:pPr>
            <a:r>
              <a:rPr lang="hr-HR" sz="1600" dirty="0">
                <a:solidFill>
                  <a:schemeClr val="accent1">
                    <a:lumMod val="75000"/>
                  </a:schemeClr>
                </a:solidFill>
              </a:rPr>
              <a:t>Nisko iskorištenje materijala (10 %)</a:t>
            </a:r>
          </a:p>
          <a:p>
            <a:pPr marL="285750" indent="-285750">
              <a:buFont typeface="Arial" panose="020B0604020202020204" pitchFamily="34" charset="0"/>
              <a:buChar char="•"/>
            </a:pPr>
            <a:r>
              <a:rPr lang="hr-HR" sz="1600" dirty="0">
                <a:solidFill>
                  <a:schemeClr val="accent1">
                    <a:lumMod val="75000"/>
                  </a:schemeClr>
                </a:solidFill>
              </a:rPr>
              <a:t>Viskozne ili </a:t>
            </a:r>
            <a:r>
              <a:rPr lang="hr-HR" sz="1600" dirty="0" err="1">
                <a:solidFill>
                  <a:schemeClr val="accent1">
                    <a:lumMod val="75000"/>
                  </a:schemeClr>
                </a:solidFill>
              </a:rPr>
              <a:t>viskoelastične</a:t>
            </a:r>
            <a:r>
              <a:rPr lang="hr-HR" sz="1600" dirty="0">
                <a:solidFill>
                  <a:schemeClr val="accent1">
                    <a:lumMod val="75000"/>
                  </a:schemeClr>
                </a:solidFill>
              </a:rPr>
              <a:t> otopine</a:t>
            </a:r>
          </a:p>
          <a:p>
            <a:pPr marL="285750" indent="-285750">
              <a:buFont typeface="Arial" panose="020B0604020202020204" pitchFamily="34" charset="0"/>
              <a:buChar char="•"/>
            </a:pPr>
            <a:r>
              <a:rPr lang="hr-HR" sz="1600" dirty="0">
                <a:solidFill>
                  <a:schemeClr val="accent1">
                    <a:lumMod val="75000"/>
                  </a:schemeClr>
                </a:solidFill>
              </a:rPr>
              <a:t>Utjecaj dimenzija i geometrije supstrata</a:t>
            </a:r>
            <a:endParaRPr lang="en-US" sz="1600" dirty="0">
              <a:solidFill>
                <a:schemeClr val="accent1">
                  <a:lumMod val="75000"/>
                </a:schemeClr>
              </a:solidFill>
            </a:endParaRPr>
          </a:p>
        </p:txBody>
      </p:sp>
      <p:grpSp>
        <p:nvGrpSpPr>
          <p:cNvPr id="30" name="Group 29">
            <a:extLst>
              <a:ext uri="{FF2B5EF4-FFF2-40B4-BE49-F238E27FC236}">
                <a16:creationId xmlns:a16="http://schemas.microsoft.com/office/drawing/2014/main" id="{0F0F35F7-6EEC-407D-9E56-6EE3ED2AFD3C}"/>
              </a:ext>
            </a:extLst>
          </p:cNvPr>
          <p:cNvGrpSpPr/>
          <p:nvPr/>
        </p:nvGrpSpPr>
        <p:grpSpPr>
          <a:xfrm>
            <a:off x="6953251" y="1000194"/>
            <a:ext cx="4683673" cy="4925299"/>
            <a:chOff x="8334375" y="980201"/>
            <a:chExt cx="3515177" cy="3953750"/>
          </a:xfrm>
        </p:grpSpPr>
        <p:pic>
          <p:nvPicPr>
            <p:cNvPr id="9" name="Picture 8">
              <a:extLst>
                <a:ext uri="{FF2B5EF4-FFF2-40B4-BE49-F238E27FC236}">
                  <a16:creationId xmlns:a16="http://schemas.microsoft.com/office/drawing/2014/main" id="{AFFA810B-25AB-4883-9923-0836A4A519B8}"/>
                </a:ext>
              </a:extLst>
            </p:cNvPr>
            <p:cNvPicPr>
              <a:picLocks noChangeAspect="1"/>
            </p:cNvPicPr>
            <p:nvPr/>
          </p:nvPicPr>
          <p:blipFill rotWithShape="1">
            <a:blip r:embed="rId5">
              <a:extLst>
                <a:ext uri="{28A0092B-C50C-407E-A947-70E740481C1C}">
                  <a14:useLocalDpi xmlns:a14="http://schemas.microsoft.com/office/drawing/2010/main" val="0"/>
                </a:ext>
              </a:extLst>
            </a:blip>
            <a:srcRect b="30971"/>
            <a:stretch/>
          </p:blipFill>
          <p:spPr>
            <a:xfrm>
              <a:off x="8334375" y="980201"/>
              <a:ext cx="3515177" cy="3953750"/>
            </a:xfrm>
            <a:prstGeom prst="rect">
              <a:avLst/>
            </a:prstGeom>
          </p:spPr>
        </p:pic>
        <p:sp>
          <p:nvSpPr>
            <p:cNvPr id="10" name="TextBox 9">
              <a:extLst>
                <a:ext uri="{FF2B5EF4-FFF2-40B4-BE49-F238E27FC236}">
                  <a16:creationId xmlns:a16="http://schemas.microsoft.com/office/drawing/2014/main" id="{300F0536-BCB8-4188-BD9E-0DF160BBEE22}"/>
                </a:ext>
              </a:extLst>
            </p:cNvPr>
            <p:cNvSpPr txBox="1"/>
            <p:nvPr/>
          </p:nvSpPr>
          <p:spPr>
            <a:xfrm>
              <a:off x="10236687" y="1179780"/>
              <a:ext cx="1488573" cy="420011"/>
            </a:xfrm>
            <a:prstGeom prst="rect">
              <a:avLst/>
            </a:prstGeom>
            <a:solidFill>
              <a:srgbClr val="414141"/>
            </a:solidFill>
          </p:spPr>
          <p:txBody>
            <a:bodyPr wrap="square" rtlCol="0">
              <a:spAutoFit/>
            </a:bodyPr>
            <a:lstStyle/>
            <a:p>
              <a:pPr algn="ctr"/>
              <a:r>
                <a:rPr lang="hr-HR" sz="1400" dirty="0">
                  <a:solidFill>
                    <a:schemeClr val="bg1"/>
                  </a:solidFill>
                </a:rPr>
                <a:t>Gornja elektroda</a:t>
              </a:r>
            </a:p>
            <a:p>
              <a:pPr algn="ctr"/>
              <a:r>
                <a:rPr lang="hr-HR" sz="1400" dirty="0">
                  <a:solidFill>
                    <a:schemeClr val="bg1"/>
                  </a:solidFill>
                </a:rPr>
                <a:t>(Au)</a:t>
              </a:r>
              <a:endParaRPr lang="en-US" sz="1400" dirty="0">
                <a:solidFill>
                  <a:schemeClr val="bg1"/>
                </a:solidFill>
              </a:endParaRPr>
            </a:p>
          </p:txBody>
        </p:sp>
        <p:sp>
          <p:nvSpPr>
            <p:cNvPr id="33" name="TextBox 32">
              <a:extLst>
                <a:ext uri="{FF2B5EF4-FFF2-40B4-BE49-F238E27FC236}">
                  <a16:creationId xmlns:a16="http://schemas.microsoft.com/office/drawing/2014/main" id="{1169CE0C-F6D1-4FC4-A1E9-F463C533FD43}"/>
                </a:ext>
              </a:extLst>
            </p:cNvPr>
            <p:cNvSpPr txBox="1"/>
            <p:nvPr/>
          </p:nvSpPr>
          <p:spPr>
            <a:xfrm>
              <a:off x="10236687" y="3063904"/>
              <a:ext cx="1488573" cy="420011"/>
            </a:xfrm>
            <a:prstGeom prst="rect">
              <a:avLst/>
            </a:prstGeom>
            <a:solidFill>
              <a:srgbClr val="414141"/>
            </a:solidFill>
          </p:spPr>
          <p:txBody>
            <a:bodyPr wrap="square" rtlCol="0">
              <a:spAutoFit/>
            </a:bodyPr>
            <a:lstStyle/>
            <a:p>
              <a:pPr algn="ctr"/>
              <a:r>
                <a:rPr lang="hr-HR" sz="1400" dirty="0">
                  <a:solidFill>
                    <a:schemeClr val="bg1"/>
                  </a:solidFill>
                </a:rPr>
                <a:t>Gornja elektroda</a:t>
              </a:r>
            </a:p>
            <a:p>
              <a:pPr algn="ctr"/>
              <a:r>
                <a:rPr lang="hr-HR" sz="1400" dirty="0">
                  <a:solidFill>
                    <a:schemeClr val="bg1"/>
                  </a:solidFill>
                </a:rPr>
                <a:t>(Au)</a:t>
              </a:r>
              <a:endParaRPr lang="en-US" sz="1400" dirty="0">
                <a:solidFill>
                  <a:schemeClr val="bg1"/>
                </a:solidFill>
              </a:endParaRPr>
            </a:p>
          </p:txBody>
        </p:sp>
        <p:sp>
          <p:nvSpPr>
            <p:cNvPr id="34" name="TextBox 33">
              <a:extLst>
                <a:ext uri="{FF2B5EF4-FFF2-40B4-BE49-F238E27FC236}">
                  <a16:creationId xmlns:a16="http://schemas.microsoft.com/office/drawing/2014/main" id="{489F096B-3AB3-4299-95CF-64738AEECAC5}"/>
                </a:ext>
              </a:extLst>
            </p:cNvPr>
            <p:cNvSpPr txBox="1"/>
            <p:nvPr/>
          </p:nvSpPr>
          <p:spPr>
            <a:xfrm>
              <a:off x="10236687" y="1872321"/>
              <a:ext cx="1488573" cy="247066"/>
            </a:xfrm>
            <a:prstGeom prst="rect">
              <a:avLst/>
            </a:prstGeom>
            <a:solidFill>
              <a:srgbClr val="D4D4D4"/>
            </a:solidFill>
          </p:spPr>
          <p:txBody>
            <a:bodyPr wrap="square" rtlCol="0">
              <a:spAutoFit/>
            </a:bodyPr>
            <a:lstStyle/>
            <a:p>
              <a:pPr algn="ctr"/>
              <a:r>
                <a:rPr lang="hr-HR" sz="1400" dirty="0"/>
                <a:t>Poluvodič</a:t>
              </a:r>
              <a:endParaRPr lang="en-US" sz="1400" dirty="0"/>
            </a:p>
          </p:txBody>
        </p:sp>
        <p:sp>
          <p:nvSpPr>
            <p:cNvPr id="35" name="TextBox 34">
              <a:extLst>
                <a:ext uri="{FF2B5EF4-FFF2-40B4-BE49-F238E27FC236}">
                  <a16:creationId xmlns:a16="http://schemas.microsoft.com/office/drawing/2014/main" id="{CDF7F2BB-93C8-4723-9B35-AB449313C386}"/>
                </a:ext>
              </a:extLst>
            </p:cNvPr>
            <p:cNvSpPr txBox="1"/>
            <p:nvPr/>
          </p:nvSpPr>
          <p:spPr>
            <a:xfrm>
              <a:off x="10236687" y="3768681"/>
              <a:ext cx="1488573" cy="247066"/>
            </a:xfrm>
            <a:prstGeom prst="rect">
              <a:avLst/>
            </a:prstGeom>
            <a:solidFill>
              <a:srgbClr val="D4D4D4"/>
            </a:solidFill>
          </p:spPr>
          <p:txBody>
            <a:bodyPr wrap="square" rtlCol="0">
              <a:spAutoFit/>
            </a:bodyPr>
            <a:lstStyle/>
            <a:p>
              <a:pPr algn="ctr"/>
              <a:r>
                <a:rPr lang="hr-HR" sz="1400" dirty="0"/>
                <a:t>Poluvodič</a:t>
              </a:r>
              <a:endParaRPr lang="en-US" sz="1400" dirty="0"/>
            </a:p>
          </p:txBody>
        </p:sp>
      </p:grpSp>
      <p:sp>
        <p:nvSpPr>
          <p:cNvPr id="5" name="Slide Number Placeholder 4">
            <a:extLst>
              <a:ext uri="{FF2B5EF4-FFF2-40B4-BE49-F238E27FC236}">
                <a16:creationId xmlns:a16="http://schemas.microsoft.com/office/drawing/2014/main" id="{7D15BF59-9C56-4A58-A2FE-F8D7A8C8D48D}"/>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7</a:t>
            </a:fld>
            <a:endParaRPr lang="en-US">
              <a:solidFill>
                <a:schemeClr val="accent1">
                  <a:lumMod val="50000"/>
                </a:schemeClr>
              </a:solidFill>
            </a:endParaRPr>
          </a:p>
        </p:txBody>
      </p:sp>
      <p:sp>
        <p:nvSpPr>
          <p:cNvPr id="38" name="TextBox 37">
            <a:extLst>
              <a:ext uri="{FF2B5EF4-FFF2-40B4-BE49-F238E27FC236}">
                <a16:creationId xmlns:a16="http://schemas.microsoft.com/office/drawing/2014/main" id="{8E4FB2FA-8750-4F3B-8B2C-4C497E4AD844}"/>
              </a:ext>
            </a:extLst>
          </p:cNvPr>
          <p:cNvSpPr txBox="1"/>
          <p:nvPr/>
        </p:nvSpPr>
        <p:spPr>
          <a:xfrm>
            <a:off x="6596445" y="4846360"/>
            <a:ext cx="305512" cy="168932"/>
          </a:xfrm>
          <a:prstGeom prst="rect">
            <a:avLst/>
          </a:prstGeom>
          <a:solidFill>
            <a:srgbClr val="FFFFFF"/>
          </a:solidFill>
          <a:ln>
            <a:noFill/>
          </a:ln>
        </p:spPr>
        <p:txBody>
          <a:bodyPr wrap="square" rtlCol="0">
            <a:spAutoFit/>
          </a:bodyPr>
          <a:lstStyle/>
          <a:p>
            <a:pPr algn="ctr"/>
            <a:endParaRPr lang="en-US" sz="500" dirty="0"/>
          </a:p>
        </p:txBody>
      </p:sp>
      <p:sp>
        <p:nvSpPr>
          <p:cNvPr id="41" name="TextBox 40">
            <a:extLst>
              <a:ext uri="{FF2B5EF4-FFF2-40B4-BE49-F238E27FC236}">
                <a16:creationId xmlns:a16="http://schemas.microsoft.com/office/drawing/2014/main" id="{C077F185-56C9-47E3-A10E-7431A9D52783}"/>
              </a:ext>
            </a:extLst>
          </p:cNvPr>
          <p:cNvSpPr txBox="1"/>
          <p:nvPr/>
        </p:nvSpPr>
        <p:spPr>
          <a:xfrm>
            <a:off x="356892" y="3725439"/>
            <a:ext cx="6677026" cy="2554545"/>
          </a:xfrm>
          <a:prstGeom prst="rect">
            <a:avLst/>
          </a:prstGeom>
          <a:noFill/>
        </p:spPr>
        <p:txBody>
          <a:bodyPr wrap="square" rtlCol="0">
            <a:spAutoFit/>
          </a:bodyPr>
          <a:lstStyle/>
          <a:p>
            <a:pPr marL="285750" indent="-285750">
              <a:buFont typeface="Arial" panose="020B0604020202020204" pitchFamily="34" charset="0"/>
              <a:buChar char="•"/>
            </a:pPr>
            <a:r>
              <a:rPr lang="hr-HR" sz="1600" dirty="0" err="1">
                <a:solidFill>
                  <a:schemeClr val="accent1">
                    <a:lumMod val="75000"/>
                  </a:schemeClr>
                </a:solidFill>
              </a:rPr>
              <a:t>Kositrov</a:t>
            </a:r>
            <a:r>
              <a:rPr lang="hr-HR" sz="1600" dirty="0">
                <a:solidFill>
                  <a:schemeClr val="accent1">
                    <a:lumMod val="75000"/>
                  </a:schemeClr>
                </a:solidFill>
              </a:rPr>
              <a:t> (IV) sulfid i </a:t>
            </a:r>
            <a:r>
              <a:rPr lang="hr-HR" sz="1600" dirty="0" err="1">
                <a:solidFill>
                  <a:schemeClr val="accent1">
                    <a:lumMod val="75000"/>
                  </a:schemeClr>
                </a:solidFill>
              </a:rPr>
              <a:t>kositrov</a:t>
            </a:r>
            <a:r>
              <a:rPr lang="hr-HR" sz="1600" dirty="0">
                <a:solidFill>
                  <a:schemeClr val="accent1">
                    <a:lumMod val="75000"/>
                  </a:schemeClr>
                </a:solidFill>
              </a:rPr>
              <a:t> (IV) </a:t>
            </a:r>
            <a:r>
              <a:rPr lang="hr-HR" sz="1600" dirty="0" err="1">
                <a:solidFill>
                  <a:schemeClr val="accent1">
                    <a:lumMod val="75000"/>
                  </a:schemeClr>
                </a:solidFill>
              </a:rPr>
              <a:t>selenid</a:t>
            </a:r>
            <a:r>
              <a:rPr lang="hr-HR" sz="1600" dirty="0">
                <a:solidFill>
                  <a:schemeClr val="accent1">
                    <a:lumMod val="75000"/>
                  </a:schemeClr>
                </a:solidFill>
              </a:rPr>
              <a:t> otopljeni u </a:t>
            </a:r>
            <a:r>
              <a:rPr lang="hr-HR" sz="1600" dirty="0" err="1">
                <a:solidFill>
                  <a:schemeClr val="accent1">
                    <a:lumMod val="75000"/>
                  </a:schemeClr>
                </a:solidFill>
              </a:rPr>
              <a:t>hidrazinu</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Silicijev supstrat</a:t>
            </a:r>
          </a:p>
          <a:p>
            <a:pPr marL="285750" indent="-285750">
              <a:buFont typeface="Arial" panose="020B0604020202020204" pitchFamily="34" charset="0"/>
              <a:buChar char="•"/>
            </a:pPr>
            <a:r>
              <a:rPr lang="hr-HR" sz="1600" dirty="0">
                <a:solidFill>
                  <a:schemeClr val="accent1">
                    <a:lumMod val="75000"/>
                  </a:schemeClr>
                </a:solidFill>
              </a:rPr>
              <a:t>3500 </a:t>
            </a:r>
            <a:r>
              <a:rPr lang="hr-HR" sz="1600" dirty="0" err="1">
                <a:solidFill>
                  <a:schemeClr val="accent1">
                    <a:lumMod val="75000"/>
                  </a:schemeClr>
                </a:solidFill>
              </a:rPr>
              <a:t>rpm</a:t>
            </a:r>
            <a:r>
              <a:rPr lang="hr-HR" sz="1600" dirty="0">
                <a:solidFill>
                  <a:schemeClr val="accent1">
                    <a:lumMod val="75000"/>
                  </a:schemeClr>
                </a:solidFill>
              </a:rPr>
              <a:t>, 45 s</a:t>
            </a:r>
          </a:p>
          <a:p>
            <a:pPr marL="285750" indent="-285750">
              <a:buFont typeface="Arial" panose="020B0604020202020204" pitchFamily="34" charset="0"/>
              <a:buChar char="•"/>
            </a:pPr>
            <a:r>
              <a:rPr lang="hr-HR" sz="1600" dirty="0">
                <a:solidFill>
                  <a:schemeClr val="accent1">
                    <a:lumMod val="75000"/>
                  </a:schemeClr>
                </a:solidFill>
              </a:rPr>
              <a:t>Sušeni (120 °C, 5 min), žareni (270 °C odnosno 295 °C, 20 min)</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err="1">
                <a:solidFill>
                  <a:schemeClr val="accent1">
                    <a:lumMod val="75000"/>
                  </a:schemeClr>
                </a:solidFill>
              </a:rPr>
              <a:t>Kristalinični</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Svojstva poluvodiča </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Transmisijska elektronska mikroskopija (TEM)</a:t>
            </a:r>
          </a:p>
          <a:p>
            <a:pPr marL="285750" indent="-285750">
              <a:buFont typeface="Arial" panose="020B0604020202020204" pitchFamily="34" charset="0"/>
              <a:buChar char="•"/>
            </a:pPr>
            <a:r>
              <a:rPr lang="hr-HR" sz="1600" dirty="0">
                <a:solidFill>
                  <a:schemeClr val="accent1">
                    <a:lumMod val="75000"/>
                  </a:schemeClr>
                </a:solidFill>
                <a:highlight>
                  <a:srgbClr val="FFFFFF"/>
                </a:highlight>
              </a:rPr>
              <a:t>Električna mjerenja</a:t>
            </a:r>
          </a:p>
        </p:txBody>
      </p:sp>
      <p:sp>
        <p:nvSpPr>
          <p:cNvPr id="42" name="TextBox 41">
            <a:extLst>
              <a:ext uri="{FF2B5EF4-FFF2-40B4-BE49-F238E27FC236}">
                <a16:creationId xmlns:a16="http://schemas.microsoft.com/office/drawing/2014/main" id="{3912EEA0-F7F3-47CB-882B-E83623BA1068}"/>
              </a:ext>
            </a:extLst>
          </p:cNvPr>
          <p:cNvSpPr txBox="1"/>
          <p:nvPr/>
        </p:nvSpPr>
        <p:spPr>
          <a:xfrm>
            <a:off x="276225" y="3393644"/>
            <a:ext cx="1323975" cy="369332"/>
          </a:xfrm>
          <a:prstGeom prst="rect">
            <a:avLst/>
          </a:prstGeom>
          <a:noFill/>
        </p:spPr>
        <p:txBody>
          <a:bodyPr wrap="square" rtlCol="0">
            <a:spAutoFit/>
          </a:bodyPr>
          <a:lstStyle/>
          <a:p>
            <a:r>
              <a:rPr lang="hr-HR" dirty="0">
                <a:solidFill>
                  <a:schemeClr val="accent1">
                    <a:lumMod val="50000"/>
                  </a:schemeClr>
                </a:solidFill>
              </a:rPr>
              <a:t>Primjer:</a:t>
            </a:r>
            <a:endParaRPr lang="en-US" dirty="0">
              <a:solidFill>
                <a:schemeClr val="accent1">
                  <a:lumMod val="50000"/>
                </a:schemeClr>
              </a:solidFill>
            </a:endParaRPr>
          </a:p>
        </p:txBody>
      </p:sp>
      <p:sp>
        <p:nvSpPr>
          <p:cNvPr id="31" name="TextBox 30">
            <a:extLst>
              <a:ext uri="{FF2B5EF4-FFF2-40B4-BE49-F238E27FC236}">
                <a16:creationId xmlns:a16="http://schemas.microsoft.com/office/drawing/2014/main" id="{AF653D8C-A551-4605-BEB4-14BC36FCE85D}"/>
              </a:ext>
            </a:extLst>
          </p:cNvPr>
          <p:cNvSpPr txBox="1"/>
          <p:nvPr/>
        </p:nvSpPr>
        <p:spPr>
          <a:xfrm>
            <a:off x="7186416" y="6002436"/>
            <a:ext cx="4450508" cy="307777"/>
          </a:xfrm>
          <a:prstGeom prst="rect">
            <a:avLst/>
          </a:prstGeom>
          <a:noFill/>
        </p:spPr>
        <p:txBody>
          <a:bodyPr wrap="square" rtlCol="0">
            <a:spAutoFit/>
          </a:bodyPr>
          <a:lstStyle/>
          <a:p>
            <a:pPr algn="ctr"/>
            <a:r>
              <a:rPr lang="hr-HR" sz="1400" dirty="0">
                <a:solidFill>
                  <a:schemeClr val="accent1">
                    <a:lumMod val="75000"/>
                  </a:schemeClr>
                </a:solidFill>
              </a:rPr>
              <a:t>TEM </a:t>
            </a:r>
            <a:r>
              <a:rPr lang="hr-HR" sz="1400" dirty="0" err="1">
                <a:solidFill>
                  <a:schemeClr val="accent1">
                    <a:lumMod val="75000"/>
                  </a:schemeClr>
                </a:solidFill>
              </a:rPr>
              <a:t>mikrografija</a:t>
            </a:r>
            <a:r>
              <a:rPr lang="hr-HR" sz="1400" dirty="0">
                <a:solidFill>
                  <a:schemeClr val="accent1">
                    <a:lumMod val="75000"/>
                  </a:schemeClr>
                </a:solidFill>
              </a:rPr>
              <a:t> filma a) SnS</a:t>
            </a:r>
            <a:r>
              <a:rPr lang="hr-HR" sz="1400" baseline="-25000" dirty="0">
                <a:solidFill>
                  <a:schemeClr val="accent1">
                    <a:lumMod val="75000"/>
                  </a:schemeClr>
                </a:solidFill>
              </a:rPr>
              <a:t>2</a:t>
            </a:r>
            <a:r>
              <a:rPr lang="hr-HR" sz="1400" dirty="0">
                <a:solidFill>
                  <a:schemeClr val="accent1">
                    <a:lumMod val="75000"/>
                  </a:schemeClr>
                </a:solidFill>
              </a:rPr>
              <a:t> i b) SnSe</a:t>
            </a:r>
            <a:r>
              <a:rPr lang="hr-HR" sz="1400" baseline="-25000" dirty="0">
                <a:solidFill>
                  <a:schemeClr val="accent1">
                    <a:lumMod val="75000"/>
                  </a:schemeClr>
                </a:solidFill>
              </a:rPr>
              <a:t>2</a:t>
            </a:r>
            <a:endParaRPr lang="en-US" sz="1400" dirty="0">
              <a:solidFill>
                <a:schemeClr val="accent1">
                  <a:lumMod val="75000"/>
                </a:schemeClr>
              </a:solidFill>
              <a:highlight>
                <a:srgbClr val="FFFF00"/>
              </a:highlight>
            </a:endParaRPr>
          </a:p>
        </p:txBody>
      </p:sp>
      <p:sp>
        <p:nvSpPr>
          <p:cNvPr id="44" name="TextBox 43">
            <a:extLst>
              <a:ext uri="{FF2B5EF4-FFF2-40B4-BE49-F238E27FC236}">
                <a16:creationId xmlns:a16="http://schemas.microsoft.com/office/drawing/2014/main" id="{84BDD8C7-996E-4FE6-B6E4-FAD00D504EB7}"/>
              </a:ext>
            </a:extLst>
          </p:cNvPr>
          <p:cNvSpPr txBox="1"/>
          <p:nvPr/>
        </p:nvSpPr>
        <p:spPr>
          <a:xfrm>
            <a:off x="9952825" y="312971"/>
            <a:ext cx="1885089"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spin-coating</a:t>
            </a:r>
            <a:endParaRPr lang="en-US" sz="1600" i="1" dirty="0">
              <a:solidFill>
                <a:schemeClr val="accent1">
                  <a:lumMod val="75000"/>
                </a:schemeClr>
              </a:solidFill>
            </a:endParaRPr>
          </a:p>
        </p:txBody>
      </p:sp>
    </p:spTree>
    <p:extLst>
      <p:ext uri="{BB962C8B-B14F-4D97-AF65-F5344CB8AC3E}">
        <p14:creationId xmlns:p14="http://schemas.microsoft.com/office/powerpoint/2010/main" val="9774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Metoda priprave </a:t>
            </a:r>
            <a:r>
              <a:rPr lang="hr-HR" sz="3600" dirty="0" err="1">
                <a:solidFill>
                  <a:schemeClr val="accent1">
                    <a:lumMod val="50000"/>
                  </a:schemeClr>
                </a:solidFill>
              </a:rPr>
              <a:t>sprejanjem</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331ABF50-3518-423B-8687-D1DBE67D02E4}"/>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8</a:t>
            </a:fld>
            <a:endParaRPr lang="en-US">
              <a:solidFill>
                <a:schemeClr val="accent1">
                  <a:lumMod val="50000"/>
                </a:schemeClr>
              </a:solidFill>
            </a:endParaRPr>
          </a:p>
        </p:txBody>
      </p:sp>
      <p:sp>
        <p:nvSpPr>
          <p:cNvPr id="6" name="Rectangle 5">
            <a:extLst>
              <a:ext uri="{FF2B5EF4-FFF2-40B4-BE49-F238E27FC236}">
                <a16:creationId xmlns:a16="http://schemas.microsoft.com/office/drawing/2014/main" id="{E90A698A-1BD8-47B7-91FB-BBA9DFAA2532}"/>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sp>
        <p:nvSpPr>
          <p:cNvPr id="7" name="Rectangle 6">
            <a:extLst>
              <a:ext uri="{FF2B5EF4-FFF2-40B4-BE49-F238E27FC236}">
                <a16:creationId xmlns:a16="http://schemas.microsoft.com/office/drawing/2014/main" id="{0FA09C49-ECFB-4529-915E-50C37B837B64}"/>
              </a:ext>
            </a:extLst>
          </p:cNvPr>
          <p:cNvSpPr/>
          <p:nvPr/>
        </p:nvSpPr>
        <p:spPr>
          <a:xfrm>
            <a:off x="0" y="6590670"/>
            <a:ext cx="2451312" cy="261610"/>
          </a:xfrm>
          <a:prstGeom prst="rect">
            <a:avLst/>
          </a:prstGeom>
        </p:spPr>
        <p:txBody>
          <a:bodyPr wrap="none">
            <a:spAutoFit/>
          </a:bodyPr>
          <a:lstStyle/>
          <a:p>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2">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2">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(2022) 1115. </a:t>
            </a:r>
            <a:endParaRPr lang="en-US" sz="1100" dirty="0">
              <a:solidFill>
                <a:schemeClr val="accent1">
                  <a:lumMod val="50000"/>
                </a:schemeClr>
              </a:solidFill>
            </a:endParaRPr>
          </a:p>
        </p:txBody>
      </p:sp>
      <p:sp>
        <p:nvSpPr>
          <p:cNvPr id="25" name="Cube 24">
            <a:extLst>
              <a:ext uri="{FF2B5EF4-FFF2-40B4-BE49-F238E27FC236}">
                <a16:creationId xmlns:a16="http://schemas.microsoft.com/office/drawing/2014/main" id="{1B5E5E1B-BE8F-4387-A667-B0AFCE8A6054}"/>
              </a:ext>
            </a:extLst>
          </p:cNvPr>
          <p:cNvSpPr/>
          <p:nvPr/>
        </p:nvSpPr>
        <p:spPr>
          <a:xfrm rot="2754566">
            <a:off x="795541" y="1987163"/>
            <a:ext cx="2178221" cy="1092581"/>
          </a:xfrm>
          <a:prstGeom prst="cube">
            <a:avLst>
              <a:gd name="adj" fmla="val 749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5A2BD8EE-D6F1-457B-A85A-AE967CEB22C9}"/>
              </a:ext>
            </a:extLst>
          </p:cNvPr>
          <p:cNvSpPr/>
          <p:nvPr/>
        </p:nvSpPr>
        <p:spPr>
          <a:xfrm>
            <a:off x="3401575" y="2441191"/>
            <a:ext cx="880029" cy="184524"/>
          </a:xfrm>
          <a:prstGeom prst="rightArrow">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D3D2E39D-F252-48ED-8D83-A91ADC9CC307}"/>
              </a:ext>
            </a:extLst>
          </p:cNvPr>
          <p:cNvSpPr/>
          <p:nvPr/>
        </p:nvSpPr>
        <p:spPr>
          <a:xfrm>
            <a:off x="7315453" y="2441191"/>
            <a:ext cx="880029" cy="184524"/>
          </a:xfrm>
          <a:prstGeom prst="rightArrow">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B759191-8CF4-4D33-A205-BF6BE6660FE4}"/>
              </a:ext>
            </a:extLst>
          </p:cNvPr>
          <p:cNvSpPr txBox="1"/>
          <p:nvPr/>
        </p:nvSpPr>
        <p:spPr>
          <a:xfrm>
            <a:off x="1387582" y="2573002"/>
            <a:ext cx="1872813" cy="338554"/>
          </a:xfrm>
          <a:prstGeom prst="rect">
            <a:avLst/>
          </a:prstGeom>
          <a:noFill/>
        </p:spPr>
        <p:txBody>
          <a:bodyPr wrap="square" rtlCol="0">
            <a:spAutoFit/>
          </a:bodyPr>
          <a:lstStyle/>
          <a:p>
            <a:pPr algn="ctr"/>
            <a:r>
              <a:rPr lang="hr-HR" sz="1600" b="1" dirty="0">
                <a:latin typeface="Aptos" panose="020B0004020202020204" pitchFamily="34" charset="0"/>
              </a:rPr>
              <a:t>Supstrat</a:t>
            </a:r>
            <a:endParaRPr lang="en-US" sz="1600" b="1" dirty="0">
              <a:latin typeface="Aptos" panose="020B0004020202020204" pitchFamily="34" charset="0"/>
            </a:endParaRPr>
          </a:p>
        </p:txBody>
      </p:sp>
      <p:sp>
        <p:nvSpPr>
          <p:cNvPr id="29" name="Cube 28">
            <a:extLst>
              <a:ext uri="{FF2B5EF4-FFF2-40B4-BE49-F238E27FC236}">
                <a16:creationId xmlns:a16="http://schemas.microsoft.com/office/drawing/2014/main" id="{9DAB4BF3-7D9F-47CC-AD38-B28FE3575E99}"/>
              </a:ext>
            </a:extLst>
          </p:cNvPr>
          <p:cNvSpPr/>
          <p:nvPr/>
        </p:nvSpPr>
        <p:spPr>
          <a:xfrm rot="2754566">
            <a:off x="4709418" y="1987163"/>
            <a:ext cx="2178221" cy="1092581"/>
          </a:xfrm>
          <a:prstGeom prst="cube">
            <a:avLst>
              <a:gd name="adj" fmla="val 749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a:extLst>
              <a:ext uri="{FF2B5EF4-FFF2-40B4-BE49-F238E27FC236}">
                <a16:creationId xmlns:a16="http://schemas.microsoft.com/office/drawing/2014/main" id="{E931DF5B-CD3C-4083-9C6B-ABCE64149D44}"/>
              </a:ext>
            </a:extLst>
          </p:cNvPr>
          <p:cNvSpPr/>
          <p:nvPr/>
        </p:nvSpPr>
        <p:spPr>
          <a:xfrm rot="2754566">
            <a:off x="8594719" y="1987163"/>
            <a:ext cx="2178221" cy="1092581"/>
          </a:xfrm>
          <a:prstGeom prst="cube">
            <a:avLst>
              <a:gd name="adj" fmla="val 749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70B40084-968D-4234-9637-D0D34A653F38}"/>
              </a:ext>
            </a:extLst>
          </p:cNvPr>
          <p:cNvSpPr/>
          <p:nvPr/>
        </p:nvSpPr>
        <p:spPr>
          <a:xfrm rot="2754566">
            <a:off x="8716846" y="2030046"/>
            <a:ext cx="2108164" cy="818414"/>
          </a:xfrm>
          <a:prstGeom prst="cube">
            <a:avLst>
              <a:gd name="adj" fmla="val 95944"/>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D3081AA-1500-42E8-AF41-0E47F9BE3CE1}"/>
              </a:ext>
            </a:extLst>
          </p:cNvPr>
          <p:cNvGrpSpPr/>
          <p:nvPr/>
        </p:nvGrpSpPr>
        <p:grpSpPr>
          <a:xfrm>
            <a:off x="6299940" y="1167974"/>
            <a:ext cx="1065935" cy="1043408"/>
            <a:chOff x="6299940" y="3644474"/>
            <a:chExt cx="1065935" cy="1043408"/>
          </a:xfrm>
        </p:grpSpPr>
        <p:sp>
          <p:nvSpPr>
            <p:cNvPr id="34" name="Rectangle 33">
              <a:extLst>
                <a:ext uri="{FF2B5EF4-FFF2-40B4-BE49-F238E27FC236}">
                  <a16:creationId xmlns:a16="http://schemas.microsoft.com/office/drawing/2014/main" id="{BEE57111-7726-48D8-8D3E-E9BAF45ADDCD}"/>
                </a:ext>
              </a:extLst>
            </p:cNvPr>
            <p:cNvSpPr/>
            <p:nvPr/>
          </p:nvSpPr>
          <p:spPr>
            <a:xfrm rot="19469418">
              <a:off x="6949952" y="4393678"/>
              <a:ext cx="415923" cy="129975"/>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descr="https://cdn-icons-png.freepik.com/512/308/308651.png">
              <a:extLst>
                <a:ext uri="{FF2B5EF4-FFF2-40B4-BE49-F238E27FC236}">
                  <a16:creationId xmlns:a16="http://schemas.microsoft.com/office/drawing/2014/main" id="{B9D1AC91-2CAF-42E9-B2B2-953FC4EB3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83207">
              <a:off x="6299940" y="3644474"/>
              <a:ext cx="1043408" cy="1043408"/>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61D93978-57E4-48C5-B011-0C7EF4216D3E}"/>
              </a:ext>
            </a:extLst>
          </p:cNvPr>
          <p:cNvSpPr txBox="1"/>
          <p:nvPr/>
        </p:nvSpPr>
        <p:spPr>
          <a:xfrm>
            <a:off x="4700647" y="3180608"/>
            <a:ext cx="2586229" cy="338554"/>
          </a:xfrm>
          <a:prstGeom prst="rect">
            <a:avLst/>
          </a:prstGeom>
          <a:noFill/>
        </p:spPr>
        <p:txBody>
          <a:bodyPr wrap="square" rtlCol="0">
            <a:spAutoFit/>
          </a:bodyPr>
          <a:lstStyle/>
          <a:p>
            <a:pPr algn="ctr"/>
            <a:r>
              <a:rPr lang="hr-HR" sz="1600" b="1" dirty="0" err="1">
                <a:latin typeface="Aptos" panose="020B0004020202020204" pitchFamily="34" charset="0"/>
              </a:rPr>
              <a:t>Sprejanje</a:t>
            </a:r>
            <a:r>
              <a:rPr lang="hr-HR" sz="1600" b="1" dirty="0">
                <a:latin typeface="Aptos" panose="020B0004020202020204" pitchFamily="34" charset="0"/>
              </a:rPr>
              <a:t> na površinu</a:t>
            </a:r>
            <a:endParaRPr lang="en-US" sz="1600" b="1" dirty="0">
              <a:latin typeface="Aptos" panose="020B0004020202020204" pitchFamily="34" charset="0"/>
            </a:endParaRPr>
          </a:p>
        </p:txBody>
      </p:sp>
      <p:sp>
        <p:nvSpPr>
          <p:cNvPr id="37" name="TextBox 36">
            <a:extLst>
              <a:ext uri="{FF2B5EF4-FFF2-40B4-BE49-F238E27FC236}">
                <a16:creationId xmlns:a16="http://schemas.microsoft.com/office/drawing/2014/main" id="{700F9954-8698-4310-8C0F-666456AA78FE}"/>
              </a:ext>
            </a:extLst>
          </p:cNvPr>
          <p:cNvSpPr txBox="1"/>
          <p:nvPr/>
        </p:nvSpPr>
        <p:spPr>
          <a:xfrm>
            <a:off x="8743594" y="3180608"/>
            <a:ext cx="2586229" cy="338554"/>
          </a:xfrm>
          <a:prstGeom prst="rect">
            <a:avLst/>
          </a:prstGeom>
          <a:noFill/>
        </p:spPr>
        <p:txBody>
          <a:bodyPr wrap="square" rtlCol="0">
            <a:spAutoFit/>
          </a:bodyPr>
          <a:lstStyle/>
          <a:p>
            <a:pPr algn="ctr"/>
            <a:r>
              <a:rPr lang="hr-HR" sz="1600" b="1" dirty="0">
                <a:latin typeface="Aptos" panose="020B0004020202020204" pitchFamily="34" charset="0"/>
              </a:rPr>
              <a:t>Isparavanje otapala</a:t>
            </a:r>
            <a:endParaRPr lang="en-US" sz="1600" b="1" dirty="0">
              <a:latin typeface="Aptos" panose="020B0004020202020204" pitchFamily="34" charset="0"/>
            </a:endParaRPr>
          </a:p>
        </p:txBody>
      </p:sp>
      <p:cxnSp>
        <p:nvCxnSpPr>
          <p:cNvPr id="42" name="Connector: Curved 41">
            <a:extLst>
              <a:ext uri="{FF2B5EF4-FFF2-40B4-BE49-F238E27FC236}">
                <a16:creationId xmlns:a16="http://schemas.microsoft.com/office/drawing/2014/main" id="{88E1BCF2-B6C7-4CE2-BFCD-B186198CFDB3}"/>
              </a:ext>
            </a:extLst>
          </p:cNvPr>
          <p:cNvCxnSpPr/>
          <p:nvPr/>
        </p:nvCxnSpPr>
        <p:spPr>
          <a:xfrm flipV="1">
            <a:off x="9959698" y="1956419"/>
            <a:ext cx="762000" cy="656782"/>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62381570-41FA-42E5-A293-D077D073F27E}"/>
              </a:ext>
            </a:extLst>
          </p:cNvPr>
          <p:cNvCxnSpPr/>
          <p:nvPr/>
        </p:nvCxnSpPr>
        <p:spPr>
          <a:xfrm flipV="1">
            <a:off x="9719582" y="1733796"/>
            <a:ext cx="762000" cy="656782"/>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1542DD31-5B75-41CE-94A0-7D29E4211209}"/>
              </a:ext>
            </a:extLst>
          </p:cNvPr>
          <p:cNvCxnSpPr/>
          <p:nvPr/>
        </p:nvCxnSpPr>
        <p:spPr>
          <a:xfrm flipV="1">
            <a:off x="9508309" y="1508672"/>
            <a:ext cx="762000" cy="656782"/>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839FF65-530C-44A9-BCBF-747B1C7AF4C4}"/>
              </a:ext>
            </a:extLst>
          </p:cNvPr>
          <p:cNvGrpSpPr/>
          <p:nvPr/>
        </p:nvGrpSpPr>
        <p:grpSpPr>
          <a:xfrm>
            <a:off x="5299364" y="1385172"/>
            <a:ext cx="1872813" cy="2108164"/>
            <a:chOff x="5299364" y="3547347"/>
            <a:chExt cx="1872813" cy="2108164"/>
          </a:xfrm>
        </p:grpSpPr>
        <p:sp>
          <p:nvSpPr>
            <p:cNvPr id="31" name="Cube 30">
              <a:extLst>
                <a:ext uri="{FF2B5EF4-FFF2-40B4-BE49-F238E27FC236}">
                  <a16:creationId xmlns:a16="http://schemas.microsoft.com/office/drawing/2014/main" id="{FBB8F647-BA1E-4DEE-9938-B9CEB31C3279}"/>
                </a:ext>
              </a:extLst>
            </p:cNvPr>
            <p:cNvSpPr/>
            <p:nvPr/>
          </p:nvSpPr>
          <p:spPr>
            <a:xfrm rot="2754566">
              <a:off x="4836151" y="4192222"/>
              <a:ext cx="2108164" cy="818414"/>
            </a:xfrm>
            <a:prstGeom prst="cube">
              <a:avLst>
                <a:gd name="adj" fmla="val 95944"/>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D1B690C-4704-4C60-83A0-E623DA39AD0B}"/>
                </a:ext>
              </a:extLst>
            </p:cNvPr>
            <p:cNvSpPr txBox="1"/>
            <p:nvPr/>
          </p:nvSpPr>
          <p:spPr>
            <a:xfrm>
              <a:off x="5299364" y="4735177"/>
              <a:ext cx="1872813" cy="338554"/>
            </a:xfrm>
            <a:prstGeom prst="rect">
              <a:avLst/>
            </a:prstGeom>
            <a:noFill/>
          </p:spPr>
          <p:txBody>
            <a:bodyPr wrap="square" rtlCol="0">
              <a:spAutoFit/>
            </a:bodyPr>
            <a:lstStyle/>
            <a:p>
              <a:pPr algn="ctr"/>
              <a:r>
                <a:rPr lang="hr-HR" sz="1600" b="1" dirty="0">
                  <a:latin typeface="Aptos" panose="020B0004020202020204" pitchFamily="34" charset="0"/>
                </a:rPr>
                <a:t>Prevlaka</a:t>
              </a:r>
              <a:endParaRPr lang="en-US" sz="1600" b="1" dirty="0">
                <a:latin typeface="Aptos" panose="020B0004020202020204" pitchFamily="34" charset="0"/>
              </a:endParaRPr>
            </a:p>
          </p:txBody>
        </p:sp>
      </p:grpSp>
      <p:sp>
        <p:nvSpPr>
          <p:cNvPr id="46" name="TextBox 45">
            <a:extLst>
              <a:ext uri="{FF2B5EF4-FFF2-40B4-BE49-F238E27FC236}">
                <a16:creationId xmlns:a16="http://schemas.microsoft.com/office/drawing/2014/main" id="{22B3AFBF-EACB-4E60-B8AB-A7C977757302}"/>
              </a:ext>
            </a:extLst>
          </p:cNvPr>
          <p:cNvSpPr txBox="1"/>
          <p:nvPr/>
        </p:nvSpPr>
        <p:spPr>
          <a:xfrm>
            <a:off x="9880957" y="312971"/>
            <a:ext cx="2028825"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spray-coating</a:t>
            </a:r>
            <a:endParaRPr lang="en-US" sz="1600" i="1" dirty="0">
              <a:solidFill>
                <a:schemeClr val="accent1">
                  <a:lumMod val="75000"/>
                </a:schemeClr>
              </a:solidFill>
            </a:endParaRPr>
          </a:p>
        </p:txBody>
      </p:sp>
      <p:sp>
        <p:nvSpPr>
          <p:cNvPr id="47" name="Rectangle 46">
            <a:extLst>
              <a:ext uri="{FF2B5EF4-FFF2-40B4-BE49-F238E27FC236}">
                <a16:creationId xmlns:a16="http://schemas.microsoft.com/office/drawing/2014/main" id="{2C33C037-FA99-4595-89D9-3B3BBE3FD860}"/>
              </a:ext>
            </a:extLst>
          </p:cNvPr>
          <p:cNvSpPr/>
          <p:nvPr/>
        </p:nvSpPr>
        <p:spPr>
          <a:xfrm>
            <a:off x="408363" y="3889015"/>
            <a:ext cx="4085898" cy="2123658"/>
          </a:xfrm>
          <a:prstGeom prst="rect">
            <a:avLst/>
          </a:prstGeom>
        </p:spPr>
        <p:txBody>
          <a:bodyPr wrap="square">
            <a:spAutoFit/>
          </a:bodyPr>
          <a:lstStyle/>
          <a:p>
            <a:r>
              <a:rPr lang="hr-HR" dirty="0">
                <a:solidFill>
                  <a:schemeClr val="accent1">
                    <a:lumMod val="50000"/>
                  </a:schemeClr>
                </a:solidFill>
              </a:rPr>
              <a:t>Ugađanje:</a:t>
            </a:r>
          </a:p>
          <a:p>
            <a:pPr marL="285750" indent="-285750">
              <a:buFont typeface="Arial" panose="020B0604020202020204" pitchFamily="34" charset="0"/>
              <a:buChar char="•"/>
            </a:pPr>
            <a:r>
              <a:rPr lang="hr-HR" sz="1600" dirty="0">
                <a:solidFill>
                  <a:schemeClr val="accent1">
                    <a:lumMod val="75000"/>
                  </a:schemeClr>
                </a:solidFill>
              </a:rPr>
              <a:t>Udaljenost između mlaznice i uzorka</a:t>
            </a:r>
          </a:p>
          <a:p>
            <a:pPr marL="285750" indent="-285750">
              <a:buFont typeface="Arial" panose="020B0604020202020204" pitchFamily="34" charset="0"/>
              <a:buChar char="•"/>
            </a:pPr>
            <a:r>
              <a:rPr lang="hr-HR" sz="1600" dirty="0">
                <a:solidFill>
                  <a:schemeClr val="accent1">
                    <a:lumMod val="75000"/>
                  </a:schemeClr>
                </a:solidFill>
              </a:rPr>
              <a:t>Protok</a:t>
            </a:r>
          </a:p>
          <a:p>
            <a:pPr marL="285750" indent="-285750">
              <a:buFont typeface="Arial" panose="020B0604020202020204" pitchFamily="34" charset="0"/>
              <a:buChar char="•"/>
            </a:pPr>
            <a:r>
              <a:rPr lang="hr-HR" sz="1600" dirty="0">
                <a:solidFill>
                  <a:schemeClr val="accent1">
                    <a:lumMod val="75000"/>
                  </a:schemeClr>
                </a:solidFill>
              </a:rPr>
              <a:t>Tlak</a:t>
            </a:r>
          </a:p>
          <a:p>
            <a:pPr marL="285750" indent="-285750">
              <a:buFont typeface="Arial" panose="020B0604020202020204" pitchFamily="34" charset="0"/>
              <a:buChar char="•"/>
            </a:pPr>
            <a:r>
              <a:rPr lang="hr-HR" sz="1600" dirty="0">
                <a:solidFill>
                  <a:schemeClr val="accent1">
                    <a:lumMod val="75000"/>
                  </a:schemeClr>
                </a:solidFill>
              </a:rPr>
              <a:t>Temperatura supstrata</a:t>
            </a:r>
          </a:p>
          <a:p>
            <a:pPr marL="285750" indent="-285750">
              <a:buFont typeface="Arial" panose="020B0604020202020204" pitchFamily="34" charset="0"/>
              <a:buChar char="•"/>
            </a:pPr>
            <a:r>
              <a:rPr lang="hr-HR" sz="1600" dirty="0">
                <a:solidFill>
                  <a:schemeClr val="accent1">
                    <a:lumMod val="75000"/>
                  </a:schemeClr>
                </a:solidFill>
              </a:rPr>
              <a:t>Koncentracija otopine</a:t>
            </a:r>
          </a:p>
          <a:p>
            <a:pPr marL="285750" indent="-285750">
              <a:buFont typeface="Arial" panose="020B0604020202020204" pitchFamily="34" charset="0"/>
              <a:buChar char="•"/>
            </a:pPr>
            <a:r>
              <a:rPr lang="hr-HR" sz="1600" dirty="0">
                <a:solidFill>
                  <a:schemeClr val="accent1">
                    <a:lumMod val="75000"/>
                  </a:schemeClr>
                </a:solidFill>
              </a:rPr>
              <a:t>Trajanje </a:t>
            </a:r>
            <a:r>
              <a:rPr lang="hr-HR" sz="1600" dirty="0" err="1">
                <a:solidFill>
                  <a:schemeClr val="accent1">
                    <a:lumMod val="75000"/>
                  </a:schemeClr>
                </a:solidFill>
              </a:rPr>
              <a:t>sprejanja</a:t>
            </a: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Broj nanošenja</a:t>
            </a:r>
            <a:endParaRPr lang="en-US" sz="1600" dirty="0">
              <a:solidFill>
                <a:schemeClr val="accent1">
                  <a:lumMod val="75000"/>
                </a:schemeClr>
              </a:solidFill>
            </a:endParaRPr>
          </a:p>
        </p:txBody>
      </p:sp>
      <p:sp>
        <p:nvSpPr>
          <p:cNvPr id="38" name="TextBox 37">
            <a:extLst>
              <a:ext uri="{FF2B5EF4-FFF2-40B4-BE49-F238E27FC236}">
                <a16:creationId xmlns:a16="http://schemas.microsoft.com/office/drawing/2014/main" id="{36735C93-AD6E-4600-9172-2A22D6F9C99F}"/>
              </a:ext>
            </a:extLst>
          </p:cNvPr>
          <p:cNvSpPr txBox="1"/>
          <p:nvPr/>
        </p:nvSpPr>
        <p:spPr>
          <a:xfrm>
            <a:off x="4589484" y="3889015"/>
            <a:ext cx="3009900" cy="1846659"/>
          </a:xfrm>
          <a:prstGeom prst="rect">
            <a:avLst/>
          </a:prstGeom>
          <a:noFill/>
        </p:spPr>
        <p:txBody>
          <a:bodyPr wrap="square" rtlCol="0">
            <a:spAutoFit/>
          </a:bodyPr>
          <a:lstStyle/>
          <a:p>
            <a:r>
              <a:rPr lang="hr-HR" dirty="0">
                <a:solidFill>
                  <a:schemeClr val="accent1">
                    <a:lumMod val="50000"/>
                  </a:schemeClr>
                </a:solidFill>
              </a:rPr>
              <a:t>Prednosti:</a:t>
            </a:r>
          </a:p>
          <a:p>
            <a:pPr marL="285750" indent="-285750">
              <a:buFont typeface="Arial" panose="020B0604020202020204" pitchFamily="34" charset="0"/>
              <a:buChar char="•"/>
            </a:pPr>
            <a:r>
              <a:rPr lang="hr-HR" sz="1600" dirty="0">
                <a:solidFill>
                  <a:schemeClr val="accent1">
                    <a:lumMod val="75000"/>
                  </a:schemeClr>
                </a:solidFill>
              </a:rPr>
              <a:t>Ekonomičnost</a:t>
            </a:r>
          </a:p>
          <a:p>
            <a:pPr marL="285750" indent="-285750">
              <a:buFont typeface="Arial" panose="020B0604020202020204" pitchFamily="34" charset="0"/>
              <a:buChar char="•"/>
            </a:pPr>
            <a:r>
              <a:rPr lang="hr-HR" sz="1600" dirty="0">
                <a:solidFill>
                  <a:schemeClr val="accent1">
                    <a:lumMod val="75000"/>
                  </a:schemeClr>
                </a:solidFill>
              </a:rPr>
              <a:t>Pristupačna oprema</a:t>
            </a:r>
          </a:p>
          <a:p>
            <a:pPr marL="285750" indent="-285750">
              <a:buFont typeface="Arial" panose="020B0604020202020204" pitchFamily="34" charset="0"/>
              <a:buChar char="•"/>
            </a:pPr>
            <a:r>
              <a:rPr lang="hr-HR" sz="1600" dirty="0">
                <a:solidFill>
                  <a:schemeClr val="accent1">
                    <a:lumMod val="75000"/>
                  </a:schemeClr>
                </a:solidFill>
              </a:rPr>
              <a:t>Raznolikost uzoraka</a:t>
            </a:r>
          </a:p>
          <a:p>
            <a:pPr marL="285750" indent="-285750">
              <a:buFont typeface="Arial" panose="020B0604020202020204" pitchFamily="34" charset="0"/>
              <a:buChar char="•"/>
            </a:pPr>
            <a:r>
              <a:rPr lang="hr-HR" sz="1600" dirty="0">
                <a:solidFill>
                  <a:schemeClr val="accent1">
                    <a:lumMod val="75000"/>
                  </a:schemeClr>
                </a:solidFill>
              </a:rPr>
              <a:t>Kontrola debljine</a:t>
            </a:r>
          </a:p>
          <a:p>
            <a:pPr marL="285750" indent="-285750">
              <a:buFont typeface="Arial" panose="020B0604020202020204" pitchFamily="34" charset="0"/>
              <a:buChar char="•"/>
            </a:pPr>
            <a:r>
              <a:rPr lang="hr-HR" sz="1600" dirty="0">
                <a:solidFill>
                  <a:schemeClr val="accent1">
                    <a:lumMod val="75000"/>
                  </a:schemeClr>
                </a:solidFill>
              </a:rPr>
              <a:t>Nanošenje na zakrivljene supstrate</a:t>
            </a:r>
            <a:endParaRPr lang="hr-HR" dirty="0"/>
          </a:p>
        </p:txBody>
      </p:sp>
      <p:sp>
        <p:nvSpPr>
          <p:cNvPr id="3" name="Rectangle 2">
            <a:extLst>
              <a:ext uri="{FF2B5EF4-FFF2-40B4-BE49-F238E27FC236}">
                <a16:creationId xmlns:a16="http://schemas.microsoft.com/office/drawing/2014/main" id="{08660B50-5166-4A25-9F16-6DAD6F341B13}"/>
              </a:ext>
            </a:extLst>
          </p:cNvPr>
          <p:cNvSpPr/>
          <p:nvPr/>
        </p:nvSpPr>
        <p:spPr>
          <a:xfrm>
            <a:off x="8345210" y="3889015"/>
            <a:ext cx="3228975" cy="615553"/>
          </a:xfrm>
          <a:prstGeom prst="rect">
            <a:avLst/>
          </a:prstGeom>
        </p:spPr>
        <p:txBody>
          <a:bodyPr wrap="square">
            <a:spAutoFit/>
          </a:bodyPr>
          <a:lstStyle/>
          <a:p>
            <a:r>
              <a:rPr lang="hr-HR" dirty="0">
                <a:solidFill>
                  <a:schemeClr val="accent1">
                    <a:lumMod val="50000"/>
                  </a:schemeClr>
                </a:solidFill>
              </a:rPr>
              <a:t>Nedostaci:</a:t>
            </a:r>
          </a:p>
          <a:p>
            <a:pPr marL="285750" indent="-285750">
              <a:buFont typeface="Arial" panose="020B0604020202020204" pitchFamily="34" charset="0"/>
              <a:buChar char="•"/>
            </a:pPr>
            <a:r>
              <a:rPr lang="hr-HR" sz="1600" dirty="0">
                <a:solidFill>
                  <a:schemeClr val="accent1">
                    <a:lumMod val="75000"/>
                  </a:schemeClr>
                </a:solidFill>
              </a:rPr>
              <a:t>Nehomogenost uzoraka </a:t>
            </a:r>
          </a:p>
        </p:txBody>
      </p:sp>
    </p:spTree>
    <p:extLst>
      <p:ext uri="{BB962C8B-B14F-4D97-AF65-F5344CB8AC3E}">
        <p14:creationId xmlns:p14="http://schemas.microsoft.com/office/powerpoint/2010/main" val="11528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4E0D-AE51-4CBF-B495-D3AFB46792EA}"/>
              </a:ext>
            </a:extLst>
          </p:cNvPr>
          <p:cNvSpPr>
            <a:spLocks noGrp="1"/>
          </p:cNvSpPr>
          <p:nvPr>
            <p:ph type="title"/>
          </p:nvPr>
        </p:nvSpPr>
        <p:spPr>
          <a:xfrm>
            <a:off x="138404" y="113199"/>
            <a:ext cx="10311882" cy="838425"/>
          </a:xfrm>
        </p:spPr>
        <p:txBody>
          <a:bodyPr>
            <a:normAutofit/>
          </a:bodyPr>
          <a:lstStyle/>
          <a:p>
            <a:r>
              <a:rPr lang="hr-HR" sz="3600" dirty="0">
                <a:solidFill>
                  <a:schemeClr val="accent1">
                    <a:lumMod val="50000"/>
                  </a:schemeClr>
                </a:solidFill>
              </a:rPr>
              <a:t>Metoda priprave </a:t>
            </a:r>
            <a:r>
              <a:rPr lang="hr-HR" sz="3600" dirty="0" err="1">
                <a:solidFill>
                  <a:schemeClr val="accent1">
                    <a:lumMod val="50000"/>
                  </a:schemeClr>
                </a:solidFill>
              </a:rPr>
              <a:t>sprejanjem</a:t>
            </a:r>
            <a:endParaRPr lang="en-US" sz="3600" dirty="0">
              <a:solidFill>
                <a:schemeClr val="accent1">
                  <a:lumMod val="50000"/>
                </a:schemeClr>
              </a:solidFill>
            </a:endParaRPr>
          </a:p>
        </p:txBody>
      </p:sp>
      <p:sp>
        <p:nvSpPr>
          <p:cNvPr id="5" name="Slide Number Placeholder 4">
            <a:extLst>
              <a:ext uri="{FF2B5EF4-FFF2-40B4-BE49-F238E27FC236}">
                <a16:creationId xmlns:a16="http://schemas.microsoft.com/office/drawing/2014/main" id="{331ABF50-3518-423B-8687-D1DBE67D02E4}"/>
              </a:ext>
            </a:extLst>
          </p:cNvPr>
          <p:cNvSpPr>
            <a:spLocks noGrp="1"/>
          </p:cNvSpPr>
          <p:nvPr>
            <p:ph type="sldNum" sz="quarter" idx="12"/>
          </p:nvPr>
        </p:nvSpPr>
        <p:spPr/>
        <p:txBody>
          <a:bodyPr/>
          <a:lstStyle/>
          <a:p>
            <a:fld id="{44CA1ECF-6B83-4F3F-B71B-4AC761DF7DD1}" type="slidenum">
              <a:rPr lang="en-US" smtClean="0">
                <a:solidFill>
                  <a:schemeClr val="accent1">
                    <a:lumMod val="50000"/>
                  </a:schemeClr>
                </a:solidFill>
              </a:rPr>
              <a:t>9</a:t>
            </a:fld>
            <a:endParaRPr lang="en-US">
              <a:solidFill>
                <a:schemeClr val="accent1">
                  <a:lumMod val="50000"/>
                </a:schemeClr>
              </a:solidFill>
            </a:endParaRPr>
          </a:p>
        </p:txBody>
      </p:sp>
      <p:sp>
        <p:nvSpPr>
          <p:cNvPr id="6" name="Rectangle 5">
            <a:extLst>
              <a:ext uri="{FF2B5EF4-FFF2-40B4-BE49-F238E27FC236}">
                <a16:creationId xmlns:a16="http://schemas.microsoft.com/office/drawing/2014/main" id="{E90A698A-1BD8-47B7-91FB-BBA9DFAA2532}"/>
              </a:ext>
            </a:extLst>
          </p:cNvPr>
          <p:cNvSpPr/>
          <p:nvPr/>
        </p:nvSpPr>
        <p:spPr>
          <a:xfrm>
            <a:off x="9593891" y="-3236"/>
            <a:ext cx="2602957" cy="369332"/>
          </a:xfrm>
          <a:prstGeom prst="rect">
            <a:avLst/>
          </a:prstGeom>
        </p:spPr>
        <p:txBody>
          <a:bodyPr wrap="none">
            <a:spAutoFit/>
          </a:bodyPr>
          <a:lstStyle/>
          <a:p>
            <a:pPr algn="ctr"/>
            <a:r>
              <a:rPr lang="hr-HR" dirty="0">
                <a:solidFill>
                  <a:schemeClr val="accent1">
                    <a:lumMod val="50000"/>
                  </a:schemeClr>
                </a:solidFill>
                <a:latin typeface="+mj-lt"/>
              </a:rPr>
              <a:t>Fizikalne metode priprave</a:t>
            </a:r>
            <a:endParaRPr lang="en-US" dirty="0">
              <a:solidFill>
                <a:schemeClr val="accent1">
                  <a:lumMod val="50000"/>
                </a:schemeClr>
              </a:solidFill>
              <a:latin typeface="+mj-lt"/>
            </a:endParaRPr>
          </a:p>
        </p:txBody>
      </p:sp>
      <p:sp>
        <p:nvSpPr>
          <p:cNvPr id="7" name="Rectangle 6">
            <a:extLst>
              <a:ext uri="{FF2B5EF4-FFF2-40B4-BE49-F238E27FC236}">
                <a16:creationId xmlns:a16="http://schemas.microsoft.com/office/drawing/2014/main" id="{240423B2-8B0A-4305-8A1E-08C7DCCA495C}"/>
              </a:ext>
            </a:extLst>
          </p:cNvPr>
          <p:cNvSpPr/>
          <p:nvPr/>
        </p:nvSpPr>
        <p:spPr>
          <a:xfrm>
            <a:off x="0" y="6440815"/>
            <a:ext cx="4992072" cy="430887"/>
          </a:xfrm>
          <a:prstGeom prst="rect">
            <a:avLst/>
          </a:prstGeom>
        </p:spPr>
        <p:txBody>
          <a:bodyPr wrap="none">
            <a:spAutoFit/>
          </a:bodyPr>
          <a:lstStyle/>
          <a:p>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M. A. Butt, </a:t>
            </a:r>
            <a:r>
              <a:rPr lang="en-US" sz="1100" i="1" dirty="0">
                <a:solidFill>
                  <a:schemeClr val="accent1">
                    <a:lumMod val="50000"/>
                  </a:schemeClr>
                </a:solidFill>
                <a:hlinkClick r:id="rId2">
                  <a:extLst>
                    <a:ext uri="{A12FA001-AC4F-418D-AE19-62706E023703}">
                      <ahyp:hlinkClr xmlns:ahyp="http://schemas.microsoft.com/office/drawing/2018/hyperlinkcolor" val="tx"/>
                    </a:ext>
                  </a:extLst>
                </a:hlinkClick>
              </a:rPr>
              <a:t>Coatings</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2">
                  <a:extLst>
                    <a:ext uri="{A12FA001-AC4F-418D-AE19-62706E023703}">
                      <ahyp:hlinkClr xmlns:ahyp="http://schemas.microsoft.com/office/drawing/2018/hyperlinkcolor" val="tx"/>
                    </a:ext>
                  </a:extLst>
                </a:hlinkClick>
              </a:rPr>
              <a:t>12(8)</a:t>
            </a:r>
            <a:r>
              <a:rPr lang="en-US" sz="1100" dirty="0">
                <a:solidFill>
                  <a:schemeClr val="accent1">
                    <a:lumMod val="50000"/>
                  </a:schemeClr>
                </a:solidFill>
                <a:hlinkClick r:id="rId2">
                  <a:extLst>
                    <a:ext uri="{A12FA001-AC4F-418D-AE19-62706E023703}">
                      <ahyp:hlinkClr xmlns:ahyp="http://schemas.microsoft.com/office/drawing/2018/hyperlinkcolor" val="tx"/>
                    </a:ext>
                  </a:extLst>
                </a:hlinkClick>
              </a:rPr>
              <a:t> (2022) 1115.</a:t>
            </a:r>
            <a:endParaRPr lang="hr-HR" sz="1100" dirty="0">
              <a:solidFill>
                <a:schemeClr val="accent1">
                  <a:lumMod val="50000"/>
                </a:schemeClr>
              </a:solidFill>
            </a:endParaRPr>
          </a:p>
          <a:p>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W. Wu, X. Wang, X. Liu, F. Zhou, </a:t>
            </a:r>
            <a:r>
              <a:rPr lang="en-US" sz="1100" i="1" dirty="0">
                <a:solidFill>
                  <a:schemeClr val="accent1">
                    <a:lumMod val="50000"/>
                  </a:schemeClr>
                </a:solidFill>
                <a:hlinkClick r:id="rId3">
                  <a:extLst>
                    <a:ext uri="{A12FA001-AC4F-418D-AE19-62706E023703}">
                      <ahyp:hlinkClr xmlns:ahyp="http://schemas.microsoft.com/office/drawing/2018/hyperlinkcolor" val="tx"/>
                    </a:ext>
                  </a:extLst>
                </a:hlinkClick>
              </a:rPr>
              <a:t>ACS Appl. Mater. Interfaces</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 </a:t>
            </a:r>
            <a:r>
              <a:rPr lang="en-US" sz="1100" b="1" dirty="0">
                <a:solidFill>
                  <a:schemeClr val="accent1">
                    <a:lumMod val="50000"/>
                  </a:schemeClr>
                </a:solidFill>
                <a:hlinkClick r:id="rId3">
                  <a:extLst>
                    <a:ext uri="{A12FA001-AC4F-418D-AE19-62706E023703}">
                      <ahyp:hlinkClr xmlns:ahyp="http://schemas.microsoft.com/office/drawing/2018/hyperlinkcolor" val="tx"/>
                    </a:ext>
                  </a:extLst>
                </a:hlinkClick>
              </a:rPr>
              <a:t>1(8) </a:t>
            </a:r>
            <a:r>
              <a:rPr lang="en-US" sz="1100" dirty="0">
                <a:solidFill>
                  <a:schemeClr val="accent1">
                    <a:lumMod val="50000"/>
                  </a:schemeClr>
                </a:solidFill>
                <a:hlinkClick r:id="rId3">
                  <a:extLst>
                    <a:ext uri="{A12FA001-AC4F-418D-AE19-62706E023703}">
                      <ahyp:hlinkClr xmlns:ahyp="http://schemas.microsoft.com/office/drawing/2018/hyperlinkcolor" val="tx"/>
                    </a:ext>
                  </a:extLst>
                </a:hlinkClick>
              </a:rPr>
              <a:t>(2009) 1656–1661.</a:t>
            </a:r>
            <a:endParaRPr lang="en-US" sz="1100" dirty="0">
              <a:solidFill>
                <a:schemeClr val="accent1">
                  <a:lumMod val="50000"/>
                </a:schemeClr>
              </a:solidFill>
            </a:endParaRPr>
          </a:p>
        </p:txBody>
      </p:sp>
      <p:sp>
        <p:nvSpPr>
          <p:cNvPr id="53" name="TextBox 52">
            <a:extLst>
              <a:ext uri="{FF2B5EF4-FFF2-40B4-BE49-F238E27FC236}">
                <a16:creationId xmlns:a16="http://schemas.microsoft.com/office/drawing/2014/main" id="{DBAEE7DC-636F-429B-9CEF-4A56DC3D55B2}"/>
              </a:ext>
            </a:extLst>
          </p:cNvPr>
          <p:cNvSpPr txBox="1"/>
          <p:nvPr/>
        </p:nvSpPr>
        <p:spPr>
          <a:xfrm>
            <a:off x="9880957" y="312971"/>
            <a:ext cx="2028825" cy="338554"/>
          </a:xfrm>
          <a:prstGeom prst="rect">
            <a:avLst/>
          </a:prstGeom>
          <a:noFill/>
        </p:spPr>
        <p:txBody>
          <a:bodyPr wrap="square" rtlCol="0">
            <a:spAutoFit/>
          </a:bodyPr>
          <a:lstStyle/>
          <a:p>
            <a:pPr algn="ctr"/>
            <a:r>
              <a:rPr lang="hr-HR" sz="1600" dirty="0" err="1">
                <a:solidFill>
                  <a:schemeClr val="accent1">
                    <a:lumMod val="75000"/>
                  </a:schemeClr>
                </a:solidFill>
              </a:rPr>
              <a:t>eng</a:t>
            </a:r>
            <a:r>
              <a:rPr lang="hr-HR" sz="1600" dirty="0">
                <a:solidFill>
                  <a:schemeClr val="accent1">
                    <a:lumMod val="75000"/>
                  </a:schemeClr>
                </a:solidFill>
              </a:rPr>
              <a:t>. </a:t>
            </a:r>
            <a:r>
              <a:rPr lang="hr-HR" sz="1600" i="1" dirty="0" err="1">
                <a:solidFill>
                  <a:schemeClr val="accent1">
                    <a:lumMod val="75000"/>
                  </a:schemeClr>
                </a:solidFill>
              </a:rPr>
              <a:t>spray-coating</a:t>
            </a:r>
            <a:endParaRPr lang="en-US" sz="1600" i="1" dirty="0">
              <a:solidFill>
                <a:schemeClr val="accent1">
                  <a:lumMod val="75000"/>
                </a:schemeClr>
              </a:solidFill>
            </a:endParaRPr>
          </a:p>
        </p:txBody>
      </p:sp>
      <p:grpSp>
        <p:nvGrpSpPr>
          <p:cNvPr id="1027" name="Group 1026">
            <a:extLst>
              <a:ext uri="{FF2B5EF4-FFF2-40B4-BE49-F238E27FC236}">
                <a16:creationId xmlns:a16="http://schemas.microsoft.com/office/drawing/2014/main" id="{7E287E84-C995-494A-ABDA-58E0BA60A699}"/>
              </a:ext>
            </a:extLst>
          </p:cNvPr>
          <p:cNvGrpSpPr/>
          <p:nvPr/>
        </p:nvGrpSpPr>
        <p:grpSpPr>
          <a:xfrm>
            <a:off x="368962" y="1334498"/>
            <a:ext cx="7702245" cy="2002785"/>
            <a:chOff x="4152896" y="1068059"/>
            <a:chExt cx="7702245" cy="2002785"/>
          </a:xfrm>
        </p:grpSpPr>
        <p:pic>
          <p:nvPicPr>
            <p:cNvPr id="55" name="Picture 54">
              <a:extLst>
                <a:ext uri="{FF2B5EF4-FFF2-40B4-BE49-F238E27FC236}">
                  <a16:creationId xmlns:a16="http://schemas.microsoft.com/office/drawing/2014/main" id="{7D165201-E83C-4FCC-86BC-324AF93A8A71}"/>
                </a:ext>
              </a:extLst>
            </p:cNvPr>
            <p:cNvPicPr>
              <a:picLocks noChangeAspect="1"/>
            </p:cNvPicPr>
            <p:nvPr/>
          </p:nvPicPr>
          <p:blipFill rotWithShape="1">
            <a:blip r:embed="rId4">
              <a:extLst>
                <a:ext uri="{28A0092B-C50C-407E-A947-70E740481C1C}">
                  <a14:useLocalDpi xmlns:a14="http://schemas.microsoft.com/office/drawing/2010/main" val="0"/>
                </a:ext>
              </a:extLst>
            </a:blip>
            <a:srcRect t="692" r="66754" b="57726"/>
            <a:stretch/>
          </p:blipFill>
          <p:spPr>
            <a:xfrm>
              <a:off x="4152896" y="1068059"/>
              <a:ext cx="2562225" cy="2000399"/>
            </a:xfrm>
            <a:prstGeom prst="rect">
              <a:avLst/>
            </a:prstGeom>
          </p:spPr>
        </p:pic>
        <p:pic>
          <p:nvPicPr>
            <p:cNvPr id="59" name="Picture 58">
              <a:extLst>
                <a:ext uri="{FF2B5EF4-FFF2-40B4-BE49-F238E27FC236}">
                  <a16:creationId xmlns:a16="http://schemas.microsoft.com/office/drawing/2014/main" id="{0940DF7A-3DB6-44EE-B650-60FC5B68115C}"/>
                </a:ext>
              </a:extLst>
            </p:cNvPr>
            <p:cNvPicPr>
              <a:picLocks noChangeAspect="1"/>
            </p:cNvPicPr>
            <p:nvPr/>
          </p:nvPicPr>
          <p:blipFill rotWithShape="1">
            <a:blip r:embed="rId4">
              <a:extLst>
                <a:ext uri="{28A0092B-C50C-407E-A947-70E740481C1C}">
                  <a14:useLocalDpi xmlns:a14="http://schemas.microsoft.com/office/drawing/2010/main" val="0"/>
                </a:ext>
              </a:extLst>
            </a:blip>
            <a:srcRect l="33741" t="843" r="33013" b="57725"/>
            <a:stretch/>
          </p:blipFill>
          <p:spPr>
            <a:xfrm>
              <a:off x="6734175" y="1075277"/>
              <a:ext cx="2562226" cy="1993181"/>
            </a:xfrm>
            <a:prstGeom prst="rect">
              <a:avLst/>
            </a:prstGeom>
          </p:spPr>
        </p:pic>
        <p:pic>
          <p:nvPicPr>
            <p:cNvPr id="60" name="Picture 59">
              <a:extLst>
                <a:ext uri="{FF2B5EF4-FFF2-40B4-BE49-F238E27FC236}">
                  <a16:creationId xmlns:a16="http://schemas.microsoft.com/office/drawing/2014/main" id="{4ECFCC8D-C1B8-44C0-BEC9-5B136D2E9218}"/>
                </a:ext>
              </a:extLst>
            </p:cNvPr>
            <p:cNvPicPr>
              <a:picLocks noChangeAspect="1"/>
            </p:cNvPicPr>
            <p:nvPr/>
          </p:nvPicPr>
          <p:blipFill rotWithShape="1">
            <a:blip r:embed="rId4">
              <a:extLst>
                <a:ext uri="{28A0092B-C50C-407E-A947-70E740481C1C}">
                  <a14:useLocalDpi xmlns:a14="http://schemas.microsoft.com/office/drawing/2010/main" val="0"/>
                </a:ext>
              </a:extLst>
            </a:blip>
            <a:srcRect l="67048" t="968" r="-1" b="57717"/>
            <a:stretch/>
          </p:blipFill>
          <p:spPr>
            <a:xfrm>
              <a:off x="9315455" y="1083297"/>
              <a:ext cx="2539686" cy="1987547"/>
            </a:xfrm>
            <a:prstGeom prst="rect">
              <a:avLst/>
            </a:prstGeom>
          </p:spPr>
        </p:pic>
      </p:grpSp>
      <p:grpSp>
        <p:nvGrpSpPr>
          <p:cNvPr id="1028" name="Group 1027">
            <a:extLst>
              <a:ext uri="{FF2B5EF4-FFF2-40B4-BE49-F238E27FC236}">
                <a16:creationId xmlns:a16="http://schemas.microsoft.com/office/drawing/2014/main" id="{5BC13370-A5D5-4A25-A270-B733B89D3233}"/>
              </a:ext>
            </a:extLst>
          </p:cNvPr>
          <p:cNvGrpSpPr/>
          <p:nvPr/>
        </p:nvGrpSpPr>
        <p:grpSpPr>
          <a:xfrm>
            <a:off x="301259" y="4066571"/>
            <a:ext cx="6407819" cy="1987547"/>
            <a:chOff x="5146006" y="3543300"/>
            <a:chExt cx="6407819" cy="1987547"/>
          </a:xfrm>
        </p:grpSpPr>
        <p:pic>
          <p:nvPicPr>
            <p:cNvPr id="57" name="Picture 56">
              <a:extLst>
                <a:ext uri="{FF2B5EF4-FFF2-40B4-BE49-F238E27FC236}">
                  <a16:creationId xmlns:a16="http://schemas.microsoft.com/office/drawing/2014/main" id="{7E3E522A-661B-40D9-B048-CE5BBB6E4A55}"/>
                </a:ext>
              </a:extLst>
            </p:cNvPr>
            <p:cNvPicPr>
              <a:picLocks noChangeAspect="1"/>
            </p:cNvPicPr>
            <p:nvPr/>
          </p:nvPicPr>
          <p:blipFill rotWithShape="1">
            <a:blip r:embed="rId5">
              <a:extLst>
                <a:ext uri="{28A0092B-C50C-407E-A947-70E740481C1C}">
                  <a14:useLocalDpi xmlns:a14="http://schemas.microsoft.com/office/drawing/2010/main" val="0"/>
                </a:ext>
              </a:extLst>
            </a:blip>
            <a:srcRect l="816" t="2147" r="50755" b="14940"/>
            <a:stretch/>
          </p:blipFill>
          <p:spPr>
            <a:xfrm>
              <a:off x="5146006" y="3543300"/>
              <a:ext cx="3138229" cy="1987547"/>
            </a:xfrm>
            <a:prstGeom prst="rect">
              <a:avLst/>
            </a:prstGeom>
          </p:spPr>
        </p:pic>
        <p:pic>
          <p:nvPicPr>
            <p:cNvPr id="61" name="Picture 60">
              <a:extLst>
                <a:ext uri="{FF2B5EF4-FFF2-40B4-BE49-F238E27FC236}">
                  <a16:creationId xmlns:a16="http://schemas.microsoft.com/office/drawing/2014/main" id="{B04B9BA2-EA35-4B89-B976-72AC7CE23D4F}"/>
                </a:ext>
              </a:extLst>
            </p:cNvPr>
            <p:cNvPicPr>
              <a:picLocks noChangeAspect="1"/>
            </p:cNvPicPr>
            <p:nvPr/>
          </p:nvPicPr>
          <p:blipFill rotWithShape="1">
            <a:blip r:embed="rId5">
              <a:extLst>
                <a:ext uri="{28A0092B-C50C-407E-A947-70E740481C1C}">
                  <a14:useLocalDpi xmlns:a14="http://schemas.microsoft.com/office/drawing/2010/main" val="0"/>
                </a:ext>
              </a:extLst>
            </a:blip>
            <a:srcRect l="49277" t="2072" r="879" b="15016"/>
            <a:stretch/>
          </p:blipFill>
          <p:spPr>
            <a:xfrm>
              <a:off x="8323843" y="3543300"/>
              <a:ext cx="3229982" cy="1987547"/>
            </a:xfrm>
            <a:prstGeom prst="rect">
              <a:avLst/>
            </a:prstGeom>
          </p:spPr>
        </p:pic>
      </p:grpSp>
      <p:sp>
        <p:nvSpPr>
          <p:cNvPr id="69" name="TextBox 68">
            <a:extLst>
              <a:ext uri="{FF2B5EF4-FFF2-40B4-BE49-F238E27FC236}">
                <a16:creationId xmlns:a16="http://schemas.microsoft.com/office/drawing/2014/main" id="{656C0E62-35C2-4C18-B421-FB95649D0965}"/>
              </a:ext>
            </a:extLst>
          </p:cNvPr>
          <p:cNvSpPr txBox="1"/>
          <p:nvPr/>
        </p:nvSpPr>
        <p:spPr>
          <a:xfrm>
            <a:off x="7068817" y="4398624"/>
            <a:ext cx="4840965" cy="1323439"/>
          </a:xfrm>
          <a:prstGeom prst="rect">
            <a:avLst/>
          </a:prstGeom>
          <a:noFill/>
        </p:spPr>
        <p:txBody>
          <a:bodyPr wrap="square" rtlCol="0">
            <a:spAutoFit/>
          </a:bodyPr>
          <a:lstStyle/>
          <a:p>
            <a:pPr marL="285750" indent="-285750">
              <a:buFont typeface="Arial" panose="020B0604020202020204" pitchFamily="34" charset="0"/>
              <a:buChar char="•"/>
            </a:pPr>
            <a:r>
              <a:rPr lang="hr-HR" sz="1600" dirty="0">
                <a:solidFill>
                  <a:schemeClr val="accent1">
                    <a:lumMod val="75000"/>
                  </a:schemeClr>
                </a:solidFill>
              </a:rPr>
              <a:t>Sušenje na sobnoj temperaturi, 2 h</a:t>
            </a:r>
          </a:p>
          <a:p>
            <a:pPr marL="285750" indent="-285750">
              <a:buFont typeface="Arial" panose="020B0604020202020204" pitchFamily="34" charset="0"/>
              <a:buChar char="•"/>
            </a:pPr>
            <a:endParaRPr lang="hr-HR" sz="1600" dirty="0">
              <a:solidFill>
                <a:schemeClr val="accent1">
                  <a:lumMod val="75000"/>
                </a:schemeClr>
              </a:solidFill>
            </a:endParaRPr>
          </a:p>
          <a:p>
            <a:pPr marL="285750" indent="-285750">
              <a:buFont typeface="Arial" panose="020B0604020202020204" pitchFamily="34" charset="0"/>
              <a:buChar char="•"/>
            </a:pPr>
            <a:r>
              <a:rPr lang="hr-HR" sz="1600" dirty="0">
                <a:solidFill>
                  <a:schemeClr val="accent1">
                    <a:lumMod val="75000"/>
                  </a:schemeClr>
                </a:solidFill>
              </a:rPr>
              <a:t>SEM</a:t>
            </a:r>
          </a:p>
          <a:p>
            <a:pPr marL="285750" indent="-285750">
              <a:buFont typeface="Arial" panose="020B0604020202020204" pitchFamily="34" charset="0"/>
              <a:buChar char="•"/>
            </a:pPr>
            <a:r>
              <a:rPr lang="hr-HR" sz="1600" dirty="0">
                <a:solidFill>
                  <a:schemeClr val="accent1">
                    <a:lumMod val="75000"/>
                  </a:schemeClr>
                </a:solidFill>
              </a:rPr>
              <a:t>XRD</a:t>
            </a:r>
          </a:p>
          <a:p>
            <a:pPr marL="285750" indent="-285750">
              <a:buFont typeface="Arial" panose="020B0604020202020204" pitchFamily="34" charset="0"/>
              <a:buChar char="•"/>
            </a:pPr>
            <a:r>
              <a:rPr lang="hr-HR" sz="1600" dirty="0">
                <a:solidFill>
                  <a:schemeClr val="accent1">
                    <a:lumMod val="75000"/>
                  </a:schemeClr>
                </a:solidFill>
              </a:rPr>
              <a:t>Mjerenja kontaktnog kuta</a:t>
            </a:r>
            <a:endParaRPr lang="en-US" sz="1600" dirty="0">
              <a:solidFill>
                <a:schemeClr val="accent1">
                  <a:lumMod val="75000"/>
                </a:schemeClr>
              </a:solidFill>
            </a:endParaRPr>
          </a:p>
        </p:txBody>
      </p:sp>
      <p:sp>
        <p:nvSpPr>
          <p:cNvPr id="16" name="TextBox 15">
            <a:extLst>
              <a:ext uri="{FF2B5EF4-FFF2-40B4-BE49-F238E27FC236}">
                <a16:creationId xmlns:a16="http://schemas.microsoft.com/office/drawing/2014/main" id="{FC5A7675-4DE5-4CDA-B5F6-6D8F954FBF2F}"/>
              </a:ext>
            </a:extLst>
          </p:cNvPr>
          <p:cNvSpPr txBox="1"/>
          <p:nvPr/>
        </p:nvSpPr>
        <p:spPr>
          <a:xfrm>
            <a:off x="131795" y="936831"/>
            <a:ext cx="1323975" cy="369332"/>
          </a:xfrm>
          <a:prstGeom prst="rect">
            <a:avLst/>
          </a:prstGeom>
          <a:noFill/>
        </p:spPr>
        <p:txBody>
          <a:bodyPr wrap="square" rtlCol="0">
            <a:spAutoFit/>
          </a:bodyPr>
          <a:lstStyle/>
          <a:p>
            <a:r>
              <a:rPr lang="hr-HR" dirty="0">
                <a:solidFill>
                  <a:schemeClr val="accent1">
                    <a:lumMod val="50000"/>
                  </a:schemeClr>
                </a:solidFill>
              </a:rPr>
              <a:t>Primjer:</a:t>
            </a:r>
            <a:endParaRPr lang="en-US" dirty="0">
              <a:solidFill>
                <a:schemeClr val="accent1">
                  <a:lumMod val="50000"/>
                </a:schemeClr>
              </a:solidFill>
            </a:endParaRPr>
          </a:p>
        </p:txBody>
      </p:sp>
      <p:sp>
        <p:nvSpPr>
          <p:cNvPr id="4" name="TextBox 3">
            <a:extLst>
              <a:ext uri="{FF2B5EF4-FFF2-40B4-BE49-F238E27FC236}">
                <a16:creationId xmlns:a16="http://schemas.microsoft.com/office/drawing/2014/main" id="{BDF59B6F-4C16-4089-A66B-089B7E25BC85}"/>
              </a:ext>
            </a:extLst>
          </p:cNvPr>
          <p:cNvSpPr txBox="1"/>
          <p:nvPr/>
        </p:nvSpPr>
        <p:spPr>
          <a:xfrm>
            <a:off x="540411" y="3372630"/>
            <a:ext cx="2219325" cy="307777"/>
          </a:xfrm>
          <a:prstGeom prst="rect">
            <a:avLst/>
          </a:prstGeom>
          <a:noFill/>
        </p:spPr>
        <p:txBody>
          <a:bodyPr wrap="square" rtlCol="0">
            <a:spAutoFit/>
          </a:bodyPr>
          <a:lstStyle/>
          <a:p>
            <a:pPr algn="ctr"/>
            <a:r>
              <a:rPr lang="hr-HR" sz="1400" dirty="0">
                <a:solidFill>
                  <a:schemeClr val="accent1">
                    <a:lumMod val="75000"/>
                  </a:schemeClr>
                </a:solidFill>
              </a:rPr>
              <a:t>0,01 mol dm</a:t>
            </a:r>
            <a:r>
              <a:rPr lang="hr-HR" sz="1400" baseline="30000" dirty="0">
                <a:solidFill>
                  <a:schemeClr val="accent1">
                    <a:lumMod val="75000"/>
                  </a:schemeClr>
                </a:solidFill>
              </a:rPr>
              <a:t>-3</a:t>
            </a:r>
            <a:r>
              <a:rPr lang="hr-HR" sz="1400" dirty="0">
                <a:solidFill>
                  <a:schemeClr val="accent1">
                    <a:lumMod val="75000"/>
                  </a:schemeClr>
                </a:solidFill>
              </a:rPr>
              <a:t> </a:t>
            </a:r>
            <a:endParaRPr lang="en-US" sz="1400" dirty="0">
              <a:solidFill>
                <a:schemeClr val="accent1">
                  <a:lumMod val="75000"/>
                </a:schemeClr>
              </a:solidFill>
            </a:endParaRPr>
          </a:p>
        </p:txBody>
      </p:sp>
      <p:sp>
        <p:nvSpPr>
          <p:cNvPr id="19" name="TextBox 18">
            <a:extLst>
              <a:ext uri="{FF2B5EF4-FFF2-40B4-BE49-F238E27FC236}">
                <a16:creationId xmlns:a16="http://schemas.microsoft.com/office/drawing/2014/main" id="{ED7BF150-86EA-4EE4-A2DE-A8EC7D2DBAEF}"/>
              </a:ext>
            </a:extLst>
          </p:cNvPr>
          <p:cNvSpPr txBox="1"/>
          <p:nvPr/>
        </p:nvSpPr>
        <p:spPr>
          <a:xfrm>
            <a:off x="3121691" y="3372630"/>
            <a:ext cx="2219325" cy="307777"/>
          </a:xfrm>
          <a:prstGeom prst="rect">
            <a:avLst/>
          </a:prstGeom>
          <a:noFill/>
        </p:spPr>
        <p:txBody>
          <a:bodyPr wrap="square" rtlCol="0">
            <a:spAutoFit/>
          </a:bodyPr>
          <a:lstStyle/>
          <a:p>
            <a:pPr algn="ctr"/>
            <a:r>
              <a:rPr lang="hr-HR" sz="1400" dirty="0">
                <a:solidFill>
                  <a:schemeClr val="accent1">
                    <a:lumMod val="75000"/>
                  </a:schemeClr>
                </a:solidFill>
              </a:rPr>
              <a:t>0,02 mol dm</a:t>
            </a:r>
            <a:r>
              <a:rPr lang="hr-HR" sz="1400" baseline="30000" dirty="0">
                <a:solidFill>
                  <a:schemeClr val="accent1">
                    <a:lumMod val="75000"/>
                  </a:schemeClr>
                </a:solidFill>
              </a:rPr>
              <a:t>-3</a:t>
            </a:r>
            <a:r>
              <a:rPr lang="hr-HR" sz="1400" dirty="0">
                <a:solidFill>
                  <a:schemeClr val="accent1">
                    <a:lumMod val="75000"/>
                  </a:schemeClr>
                </a:solidFill>
              </a:rPr>
              <a:t> </a:t>
            </a:r>
            <a:endParaRPr lang="en-US" sz="1400" dirty="0">
              <a:solidFill>
                <a:schemeClr val="accent1">
                  <a:lumMod val="75000"/>
                </a:schemeClr>
              </a:solidFill>
            </a:endParaRPr>
          </a:p>
        </p:txBody>
      </p:sp>
      <p:sp>
        <p:nvSpPr>
          <p:cNvPr id="20" name="TextBox 19">
            <a:extLst>
              <a:ext uri="{FF2B5EF4-FFF2-40B4-BE49-F238E27FC236}">
                <a16:creationId xmlns:a16="http://schemas.microsoft.com/office/drawing/2014/main" id="{64594BDB-1032-4FA8-A15C-95D9EBA483BF}"/>
              </a:ext>
            </a:extLst>
          </p:cNvPr>
          <p:cNvSpPr txBox="1"/>
          <p:nvPr/>
        </p:nvSpPr>
        <p:spPr>
          <a:xfrm>
            <a:off x="5691701" y="3372630"/>
            <a:ext cx="2219325" cy="307777"/>
          </a:xfrm>
          <a:prstGeom prst="rect">
            <a:avLst/>
          </a:prstGeom>
          <a:noFill/>
        </p:spPr>
        <p:txBody>
          <a:bodyPr wrap="square" rtlCol="0">
            <a:spAutoFit/>
          </a:bodyPr>
          <a:lstStyle/>
          <a:p>
            <a:pPr algn="ctr"/>
            <a:r>
              <a:rPr lang="hr-HR" sz="1400" dirty="0">
                <a:solidFill>
                  <a:schemeClr val="accent1">
                    <a:lumMod val="75000"/>
                  </a:schemeClr>
                </a:solidFill>
              </a:rPr>
              <a:t>0,04 mol dm</a:t>
            </a:r>
            <a:r>
              <a:rPr lang="hr-HR" sz="1400" baseline="30000" dirty="0">
                <a:solidFill>
                  <a:schemeClr val="accent1">
                    <a:lumMod val="75000"/>
                  </a:schemeClr>
                </a:solidFill>
              </a:rPr>
              <a:t>-3</a:t>
            </a:r>
            <a:r>
              <a:rPr lang="hr-HR" sz="1400" dirty="0">
                <a:solidFill>
                  <a:schemeClr val="accent1">
                    <a:lumMod val="75000"/>
                  </a:schemeClr>
                </a:solidFill>
              </a:rPr>
              <a:t> </a:t>
            </a:r>
            <a:endParaRPr lang="en-US" sz="1400" dirty="0">
              <a:solidFill>
                <a:schemeClr val="accent1">
                  <a:lumMod val="75000"/>
                </a:schemeClr>
              </a:solidFill>
            </a:endParaRPr>
          </a:p>
        </p:txBody>
      </p:sp>
      <p:sp>
        <p:nvSpPr>
          <p:cNvPr id="21" name="TextBox 20">
            <a:extLst>
              <a:ext uri="{FF2B5EF4-FFF2-40B4-BE49-F238E27FC236}">
                <a16:creationId xmlns:a16="http://schemas.microsoft.com/office/drawing/2014/main" id="{3FCE5444-AA2A-4F2D-8AEA-CBC5D92F3F4A}"/>
              </a:ext>
            </a:extLst>
          </p:cNvPr>
          <p:cNvSpPr txBox="1"/>
          <p:nvPr/>
        </p:nvSpPr>
        <p:spPr>
          <a:xfrm>
            <a:off x="760710" y="6101556"/>
            <a:ext cx="2219325" cy="307777"/>
          </a:xfrm>
          <a:prstGeom prst="rect">
            <a:avLst/>
          </a:prstGeom>
          <a:noFill/>
        </p:spPr>
        <p:txBody>
          <a:bodyPr wrap="square" rtlCol="0">
            <a:spAutoFit/>
          </a:bodyPr>
          <a:lstStyle/>
          <a:p>
            <a:pPr algn="ctr"/>
            <a:r>
              <a:rPr lang="hr-HR" sz="1400" dirty="0">
                <a:solidFill>
                  <a:schemeClr val="accent1">
                    <a:lumMod val="75000"/>
                  </a:schemeClr>
                </a:solidFill>
              </a:rPr>
              <a:t>0,02 mol dm</a:t>
            </a:r>
            <a:r>
              <a:rPr lang="hr-HR" sz="1400" baseline="30000" dirty="0">
                <a:solidFill>
                  <a:schemeClr val="accent1">
                    <a:lumMod val="75000"/>
                  </a:schemeClr>
                </a:solidFill>
              </a:rPr>
              <a:t>-3</a:t>
            </a:r>
            <a:r>
              <a:rPr lang="hr-HR" sz="1400" dirty="0">
                <a:solidFill>
                  <a:schemeClr val="accent1">
                    <a:lumMod val="75000"/>
                  </a:schemeClr>
                </a:solidFill>
              </a:rPr>
              <a:t> </a:t>
            </a:r>
            <a:endParaRPr lang="en-US" sz="1400" dirty="0">
              <a:solidFill>
                <a:schemeClr val="accent1">
                  <a:lumMod val="75000"/>
                </a:schemeClr>
              </a:solidFill>
            </a:endParaRPr>
          </a:p>
        </p:txBody>
      </p:sp>
      <p:sp>
        <p:nvSpPr>
          <p:cNvPr id="22" name="TextBox 21">
            <a:extLst>
              <a:ext uri="{FF2B5EF4-FFF2-40B4-BE49-F238E27FC236}">
                <a16:creationId xmlns:a16="http://schemas.microsoft.com/office/drawing/2014/main" id="{13B33777-F39B-46DF-B9BD-971A15810ABA}"/>
              </a:ext>
            </a:extLst>
          </p:cNvPr>
          <p:cNvSpPr txBox="1"/>
          <p:nvPr/>
        </p:nvSpPr>
        <p:spPr>
          <a:xfrm>
            <a:off x="3984424" y="6101557"/>
            <a:ext cx="2219325" cy="307777"/>
          </a:xfrm>
          <a:prstGeom prst="rect">
            <a:avLst/>
          </a:prstGeom>
          <a:noFill/>
        </p:spPr>
        <p:txBody>
          <a:bodyPr wrap="square" rtlCol="0">
            <a:spAutoFit/>
          </a:bodyPr>
          <a:lstStyle/>
          <a:p>
            <a:pPr algn="ctr"/>
            <a:r>
              <a:rPr lang="hr-HR" sz="1400" dirty="0">
                <a:solidFill>
                  <a:schemeClr val="accent1">
                    <a:lumMod val="75000"/>
                  </a:schemeClr>
                </a:solidFill>
              </a:rPr>
              <a:t>0,04 mol dm</a:t>
            </a:r>
            <a:r>
              <a:rPr lang="hr-HR" sz="1400" baseline="30000" dirty="0">
                <a:solidFill>
                  <a:schemeClr val="accent1">
                    <a:lumMod val="75000"/>
                  </a:schemeClr>
                </a:solidFill>
              </a:rPr>
              <a:t>-3</a:t>
            </a:r>
            <a:r>
              <a:rPr lang="hr-HR" sz="1400" dirty="0">
                <a:solidFill>
                  <a:schemeClr val="accent1">
                    <a:lumMod val="75000"/>
                  </a:schemeClr>
                </a:solidFill>
              </a:rPr>
              <a:t> </a:t>
            </a:r>
            <a:endParaRPr lang="en-US" sz="1400" dirty="0">
              <a:solidFill>
                <a:schemeClr val="accent1">
                  <a:lumMod val="75000"/>
                </a:schemeClr>
              </a:solidFill>
            </a:endParaRPr>
          </a:p>
        </p:txBody>
      </p:sp>
      <p:sp>
        <p:nvSpPr>
          <p:cNvPr id="8" name="Rectangle 7">
            <a:extLst>
              <a:ext uri="{FF2B5EF4-FFF2-40B4-BE49-F238E27FC236}">
                <a16:creationId xmlns:a16="http://schemas.microsoft.com/office/drawing/2014/main" id="{4F17EE67-DDCA-4DC9-8EAD-3A859C9F32F5}"/>
              </a:ext>
            </a:extLst>
          </p:cNvPr>
          <p:cNvSpPr/>
          <p:nvPr/>
        </p:nvSpPr>
        <p:spPr>
          <a:xfrm>
            <a:off x="8256409" y="1669841"/>
            <a:ext cx="3451582" cy="1077218"/>
          </a:xfrm>
          <a:prstGeom prst="rect">
            <a:avLst/>
          </a:prstGeom>
        </p:spPr>
        <p:txBody>
          <a:bodyPr wrap="square">
            <a:spAutoFit/>
          </a:bodyPr>
          <a:lstStyle/>
          <a:p>
            <a:pPr marL="285750" indent="-285750">
              <a:buFont typeface="Arial" panose="020B0604020202020204" pitchFamily="34" charset="0"/>
              <a:buChar char="•"/>
            </a:pPr>
            <a:r>
              <a:rPr lang="hr-HR" sz="1600" dirty="0">
                <a:solidFill>
                  <a:schemeClr val="accent1">
                    <a:lumMod val="75000"/>
                  </a:schemeClr>
                </a:solidFill>
              </a:rPr>
              <a:t>Bakrova (II) sol </a:t>
            </a:r>
            <a:r>
              <a:rPr lang="hr-HR" sz="1600" dirty="0" err="1">
                <a:solidFill>
                  <a:schemeClr val="accent1">
                    <a:lumMod val="75000"/>
                  </a:schemeClr>
                </a:solidFill>
              </a:rPr>
              <a:t>dodekanske</a:t>
            </a:r>
            <a:r>
              <a:rPr lang="hr-HR" sz="1600" dirty="0">
                <a:solidFill>
                  <a:schemeClr val="accent1">
                    <a:lumMod val="75000"/>
                  </a:schemeClr>
                </a:solidFill>
              </a:rPr>
              <a:t> kiseline</a:t>
            </a:r>
          </a:p>
          <a:p>
            <a:pPr marL="285750" indent="-285750">
              <a:buFont typeface="Arial" panose="020B0604020202020204" pitchFamily="34" charset="0"/>
              <a:buChar char="•"/>
            </a:pPr>
            <a:r>
              <a:rPr lang="hr-HR" sz="1600" dirty="0">
                <a:solidFill>
                  <a:schemeClr val="accent1">
                    <a:lumMod val="75000"/>
                  </a:schemeClr>
                </a:solidFill>
              </a:rPr>
              <a:t>Smjesa vode i etanola</a:t>
            </a:r>
          </a:p>
          <a:p>
            <a:pPr marL="285750" indent="-285750">
              <a:buFont typeface="Arial" panose="020B0604020202020204" pitchFamily="34" charset="0"/>
              <a:buChar char="•"/>
            </a:pPr>
            <a:r>
              <a:rPr lang="hr-HR" sz="1600" dirty="0">
                <a:solidFill>
                  <a:schemeClr val="accent1">
                    <a:lumMod val="75000"/>
                  </a:schemeClr>
                </a:solidFill>
              </a:rPr>
              <a:t>Stakleni, aluminijev supstrat</a:t>
            </a:r>
          </a:p>
          <a:p>
            <a:pPr marL="285750" indent="-285750">
              <a:buFont typeface="Arial" panose="020B0604020202020204" pitchFamily="34" charset="0"/>
              <a:buChar char="•"/>
            </a:pPr>
            <a:r>
              <a:rPr lang="hr-HR" sz="1600" dirty="0">
                <a:solidFill>
                  <a:schemeClr val="accent1">
                    <a:lumMod val="75000"/>
                  </a:schemeClr>
                </a:solidFill>
              </a:rPr>
              <a:t>Novinski papir</a:t>
            </a:r>
          </a:p>
        </p:txBody>
      </p:sp>
    </p:spTree>
    <p:extLst>
      <p:ext uri="{BB962C8B-B14F-4D97-AF65-F5344CB8AC3E}">
        <p14:creationId xmlns:p14="http://schemas.microsoft.com/office/powerpoint/2010/main" val="7293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TotalTime>
  <Words>1936</Words>
  <Application>Microsoft Office PowerPoint</Application>
  <PresentationFormat>Widescreen</PresentationFormat>
  <Paragraphs>393</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Calibri Light</vt:lpstr>
      <vt:lpstr>Office Theme</vt:lpstr>
      <vt:lpstr>Metode priprave prevlaka i tankih filmova</vt:lpstr>
      <vt:lpstr>Uvod</vt:lpstr>
      <vt:lpstr>Metode priprave prevlaka i tankih filmova</vt:lpstr>
      <vt:lpstr>Metoda priprave uranjanjem</vt:lpstr>
      <vt:lpstr>Metoda priprave uranjanjem</vt:lpstr>
      <vt:lpstr>Metode nanošenja na rotirajuću podlogu</vt:lpstr>
      <vt:lpstr>Metode nanošenja na rotirajuću podlogu</vt:lpstr>
      <vt:lpstr>Metoda priprave sprejanjem</vt:lpstr>
      <vt:lpstr>Metoda priprave sprejanjem</vt:lpstr>
      <vt:lpstr>Metoda priprave kotrljanjem valjaka</vt:lpstr>
      <vt:lpstr>Sloj po sloj metoda</vt:lpstr>
      <vt:lpstr>Fizikalno nanošenje iz pare</vt:lpstr>
      <vt:lpstr>Kemijsko nanošenje iz pare</vt:lpstr>
      <vt:lpstr>Sol-gel metoda</vt:lpstr>
      <vt:lpstr>Sprej piroliza</vt:lpstr>
      <vt:lpstr>Druge metode priprave</vt:lpstr>
      <vt:lpstr>Zaključak</vt:lpstr>
      <vt:lpstr>Hvala na pozornosti!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priprave prevlaka i tankih filmova</dc:title>
  <dc:creator>Ana Ivančić</dc:creator>
  <cp:lastModifiedBy>Ana Ivančić</cp:lastModifiedBy>
  <cp:revision>115</cp:revision>
  <dcterms:created xsi:type="dcterms:W3CDTF">2025-04-11T11:16:27Z</dcterms:created>
  <dcterms:modified xsi:type="dcterms:W3CDTF">2025-04-16T09:20:31Z</dcterms:modified>
</cp:coreProperties>
</file>