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8" r:id="rId2"/>
    <p:sldId id="352" r:id="rId3"/>
    <p:sldId id="333" r:id="rId4"/>
    <p:sldId id="336" r:id="rId5"/>
    <p:sldId id="335" r:id="rId6"/>
    <p:sldId id="334" r:id="rId7"/>
    <p:sldId id="301" r:id="rId8"/>
    <p:sldId id="332" r:id="rId9"/>
    <p:sldId id="264" r:id="rId10"/>
    <p:sldId id="316" r:id="rId11"/>
    <p:sldId id="355" r:id="rId12"/>
    <p:sldId id="330" r:id="rId13"/>
    <p:sldId id="353" r:id="rId14"/>
    <p:sldId id="354" r:id="rId15"/>
    <p:sldId id="261" r:id="rId16"/>
    <p:sldId id="303" r:id="rId17"/>
    <p:sldId id="302" r:id="rId18"/>
    <p:sldId id="281" r:id="rId19"/>
    <p:sldId id="268" r:id="rId20"/>
    <p:sldId id="305" r:id="rId21"/>
    <p:sldId id="306" r:id="rId22"/>
    <p:sldId id="313" r:id="rId23"/>
    <p:sldId id="341" r:id="rId24"/>
    <p:sldId id="338" r:id="rId25"/>
    <p:sldId id="337" r:id="rId26"/>
    <p:sldId id="357" r:id="rId27"/>
    <p:sldId id="349" r:id="rId28"/>
    <p:sldId id="350" r:id="rId29"/>
    <p:sldId id="351" r:id="rId30"/>
    <p:sldId id="342" r:id="rId31"/>
    <p:sldId id="339" r:id="rId32"/>
    <p:sldId id="340" r:id="rId33"/>
    <p:sldId id="331" r:id="rId34"/>
    <p:sldId id="320" r:id="rId35"/>
    <p:sldId id="262" r:id="rId36"/>
    <p:sldId id="260" r:id="rId37"/>
    <p:sldId id="257" r:id="rId38"/>
    <p:sldId id="271" r:id="rId39"/>
    <p:sldId id="296" r:id="rId40"/>
    <p:sldId id="280" r:id="rId41"/>
    <p:sldId id="287" r:id="rId42"/>
    <p:sldId id="267" r:id="rId43"/>
    <p:sldId id="266" r:id="rId44"/>
    <p:sldId id="343" r:id="rId45"/>
    <p:sldId id="345" r:id="rId46"/>
    <p:sldId id="344" r:id="rId47"/>
    <p:sldId id="346" r:id="rId48"/>
    <p:sldId id="347" r:id="rId49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til 2 - Isticanj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90" autoAdjust="0"/>
    <p:restoredTop sz="94660"/>
  </p:normalViewPr>
  <p:slideViewPr>
    <p:cSldViewPr>
      <p:cViewPr varScale="1">
        <p:scale>
          <a:sx n="87" d="100"/>
          <a:sy n="87" d="100"/>
        </p:scale>
        <p:origin x="157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r-HR" smtClean="0"/>
              <a:t>Kliknite da biste uredili stil podnaslova matrice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0596-A76F-49F3-84B5-79E8209ED3CD}" type="datetimeFigureOut">
              <a:rPr lang="sr-Latn-CS" smtClean="0"/>
              <a:pPr/>
              <a:t>9.10.2018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62215-02CB-4560-A224-0BE08124E61F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0596-A76F-49F3-84B5-79E8209ED3CD}" type="datetimeFigureOut">
              <a:rPr lang="sr-Latn-CS" smtClean="0"/>
              <a:pPr/>
              <a:t>9.10.2018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62215-02CB-4560-A224-0BE08124E61F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0596-A76F-49F3-84B5-79E8209ED3CD}" type="datetimeFigureOut">
              <a:rPr lang="sr-Latn-CS" smtClean="0"/>
              <a:pPr/>
              <a:t>9.10.2018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62215-02CB-4560-A224-0BE08124E61F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0596-A76F-49F3-84B5-79E8209ED3CD}" type="datetimeFigureOut">
              <a:rPr lang="sr-Latn-CS" smtClean="0"/>
              <a:pPr/>
              <a:t>9.10.2018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62215-02CB-4560-A224-0BE08124E61F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j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0596-A76F-49F3-84B5-79E8209ED3CD}" type="datetimeFigureOut">
              <a:rPr lang="sr-Latn-CS" smtClean="0"/>
              <a:pPr/>
              <a:t>9.10.2018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62215-02CB-4560-A224-0BE08124E61F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0596-A76F-49F3-84B5-79E8209ED3CD}" type="datetimeFigureOut">
              <a:rPr lang="sr-Latn-CS" smtClean="0"/>
              <a:pPr/>
              <a:t>9.10.2018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62215-02CB-4560-A224-0BE08124E61F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0596-A76F-49F3-84B5-79E8209ED3CD}" type="datetimeFigureOut">
              <a:rPr lang="sr-Latn-CS" smtClean="0"/>
              <a:pPr/>
              <a:t>9.10.2018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62215-02CB-4560-A224-0BE08124E61F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0596-A76F-49F3-84B5-79E8209ED3CD}" type="datetimeFigureOut">
              <a:rPr lang="sr-Latn-CS" smtClean="0"/>
              <a:pPr/>
              <a:t>9.10.2018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62215-02CB-4560-A224-0BE08124E61F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0596-A76F-49F3-84B5-79E8209ED3CD}" type="datetimeFigureOut">
              <a:rPr lang="sr-Latn-CS" smtClean="0"/>
              <a:pPr/>
              <a:t>9.10.2018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62215-02CB-4560-A224-0BE08124E61F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0596-A76F-49F3-84B5-79E8209ED3CD}" type="datetimeFigureOut">
              <a:rPr lang="sr-Latn-CS" smtClean="0"/>
              <a:pPr/>
              <a:t>9.10.2018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62215-02CB-4560-A224-0BE08124E61F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0596-A76F-49F3-84B5-79E8209ED3CD}" type="datetimeFigureOut">
              <a:rPr lang="sr-Latn-CS" smtClean="0"/>
              <a:pPr/>
              <a:t>9.10.2018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62215-02CB-4560-A224-0BE08124E61F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750596-A76F-49F3-84B5-79E8209ED3CD}" type="datetimeFigureOut">
              <a:rPr lang="sr-Latn-CS" smtClean="0"/>
              <a:pPr/>
              <a:t>9.10.2018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362215-02CB-4560-A224-0BE08124E61F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smtClean="0"/>
              <a:t>Uvodno </a:t>
            </a:r>
            <a:r>
              <a:rPr lang="hr-HR" dirty="0" smtClean="0"/>
              <a:t>predavanje</a:t>
            </a:r>
            <a:endParaRPr lang="hr-HR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077716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waldseemuller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19312" y="2124869"/>
            <a:ext cx="4905375" cy="34766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Ako se radi o dva kontinenta gdje su granice između njih?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3327864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57" y="1600200"/>
            <a:ext cx="3139886" cy="4525963"/>
          </a:xfrm>
        </p:spPr>
      </p:pic>
    </p:spTree>
    <p:extLst>
      <p:ext uri="{BB962C8B-B14F-4D97-AF65-F5344CB8AC3E}">
        <p14:creationId xmlns:p14="http://schemas.microsoft.com/office/powerpoint/2010/main" val="333437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Panamska prevlaka</a:t>
            </a:r>
            <a:endParaRPr lang="hr-HR" dirty="0"/>
          </a:p>
        </p:txBody>
      </p:sp>
      <p:pic>
        <p:nvPicPr>
          <p:cNvPr id="2050" name="Picture 2" descr="https://upload.wikimedia.org/wikipedia/commons/4/4b/IsthmusOfPanama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349" y="1926673"/>
            <a:ext cx="4787301" cy="38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35312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Prevlaka </a:t>
            </a:r>
            <a:r>
              <a:rPr lang="hr-HR" dirty="0" err="1" smtClean="0"/>
              <a:t>Tehuantepec</a:t>
            </a:r>
            <a:endParaRPr lang="hr-HR" dirty="0"/>
          </a:p>
        </p:txBody>
      </p:sp>
      <p:pic>
        <p:nvPicPr>
          <p:cNvPr id="3074" name="Picture 2" descr="Slikovni rezultat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57" y="1600200"/>
            <a:ext cx="7940285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39746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americas.regions.sized.ka12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28335" y="1600200"/>
            <a:ext cx="388733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Martha's_Vineyard_map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3550" y="1600200"/>
            <a:ext cx="6136899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Martha's Vineyard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Kensington stone, </a:t>
            </a:r>
            <a:r>
              <a:rPr lang="hr-HR" dirty="0" err="1" smtClean="0"/>
              <a:t>Minnesota</a:t>
            </a:r>
            <a:endParaRPr lang="hr-HR" dirty="0"/>
          </a:p>
        </p:txBody>
      </p:sp>
      <p:pic>
        <p:nvPicPr>
          <p:cNvPr id="4" name="Rezervirano mjesto sadržaja 3" descr="Kensington-runestone_flom-19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62311" y="1600200"/>
            <a:ext cx="3819378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Bat </a:t>
            </a:r>
            <a:r>
              <a:rPr lang="hr-HR" dirty="0" err="1" smtClean="0"/>
              <a:t>stone</a:t>
            </a:r>
            <a:endParaRPr lang="hr-HR" dirty="0"/>
          </a:p>
        </p:txBody>
      </p:sp>
      <p:pic>
        <p:nvPicPr>
          <p:cNvPr id="4" name="Rezervirano mjesto sadržaja 3" descr="Bat-creek-inscriptio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3800" y="2910681"/>
            <a:ext cx="4216400" cy="1905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Kristofor Kolumbo</a:t>
            </a:r>
            <a:endParaRPr lang="hr-HR" dirty="0"/>
          </a:p>
        </p:txBody>
      </p:sp>
      <p:pic>
        <p:nvPicPr>
          <p:cNvPr id="1026" name="Picture 2" descr="Kristofor Kolumbo u okovima dopremljen u Španjolsku – 1500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1896269"/>
            <a:ext cx="5905500" cy="393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73885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jamestow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43250" y="2067719"/>
            <a:ext cx="2857500" cy="35909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/>
              <a:t>Jamestown</a:t>
            </a:r>
            <a:r>
              <a:rPr lang="hr-HR" dirty="0" smtClean="0"/>
              <a:t>, osnovan 1607</a:t>
            </a:r>
            <a:endParaRPr lang="hr-HR" dirty="0"/>
          </a:p>
        </p:txBody>
      </p:sp>
      <p:pic>
        <p:nvPicPr>
          <p:cNvPr id="4" name="Rezervirano mjesto sadržaja 3" descr="Jamestown For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1571612"/>
            <a:ext cx="7740073" cy="445054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time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90775" y="1858169"/>
            <a:ext cx="4362450" cy="40100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10244" name="Picture 4" descr="Misc - Map Of The Usa  United States Of America Map Usa Map USA Map Wallpaper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920" y="2029809"/>
            <a:ext cx="5852160" cy="366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77755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Osnovan 1791</a:t>
            </a:r>
            <a:endParaRPr lang="hr-HR" dirty="0"/>
          </a:p>
        </p:txBody>
      </p:sp>
      <p:pic>
        <p:nvPicPr>
          <p:cNvPr id="7170" name="Picture 2" descr="Image result for district of columbia stat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6780" y="1772816"/>
            <a:ext cx="4362450" cy="390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upload.wikimedia.org/wikipedia/commons/thumb/c/c5/Map_of_the_District_of_Columbia%2C_1835.jpg/800px-Map_of_the_District_of_Columbia%2C_18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78" y="1473997"/>
            <a:ext cx="4070061" cy="5357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68491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Teritoriji SAD-a</a:t>
            </a:r>
            <a:endParaRPr lang="hr-HR" dirty="0"/>
          </a:p>
        </p:txBody>
      </p:sp>
      <p:pic>
        <p:nvPicPr>
          <p:cNvPr id="6146" name="Picture 2" descr="  The 50 states and the Federal District   Incorporated unorganized Territory   Unincorporated organized territory  Commonwealth (see footnote)   unincorporated unorganized territory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110065"/>
            <a:ext cx="8229600" cy="3506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42215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/>
              <a:t>Puerto</a:t>
            </a:r>
            <a:r>
              <a:rPr lang="hr-HR" dirty="0" smtClean="0"/>
              <a:t> Roco i </a:t>
            </a:r>
            <a:r>
              <a:rPr lang="hr-HR" dirty="0" err="1" smtClean="0"/>
              <a:t>Guam</a:t>
            </a:r>
            <a:r>
              <a:rPr lang="hr-HR" dirty="0" smtClean="0"/>
              <a:t> - 1898</a:t>
            </a:r>
            <a:endParaRPr lang="hr-HR" dirty="0"/>
          </a:p>
        </p:txBody>
      </p:sp>
      <p:pic>
        <p:nvPicPr>
          <p:cNvPr id="6146" name="Picture 2" descr="  The 50 states and the Federal District   Incorporated unorganized Territory   Unincorporated organized territory  Commonwealth (see footnote)   unincorporated unorganized territory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110065"/>
            <a:ext cx="8229600" cy="3506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41980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Američki Samoa – 1872.</a:t>
            </a:r>
            <a:endParaRPr lang="hr-HR" dirty="0"/>
          </a:p>
        </p:txBody>
      </p:sp>
      <p:pic>
        <p:nvPicPr>
          <p:cNvPr id="12290" name="Picture 2" descr="Samoa islands 2002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387" y="1872456"/>
            <a:ext cx="675322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154007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Djevičanski otoci - 1917</a:t>
            </a:r>
            <a:endParaRPr lang="hr-HR" dirty="0"/>
          </a:p>
        </p:txBody>
      </p:sp>
      <p:pic>
        <p:nvPicPr>
          <p:cNvPr id="13314" name="Picture 2" descr="https://upload.wikimedia.org/wikipedia/commons/7/78/Virgin_Islands-map-CI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5" y="1955247"/>
            <a:ext cx="3672408" cy="5405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56575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43000"/>
          </a:xfrm>
        </p:spPr>
        <p:txBody>
          <a:bodyPr/>
          <a:lstStyle/>
          <a:p>
            <a:r>
              <a:rPr lang="hr-HR" dirty="0" smtClean="0"/>
              <a:t>Sjeverni Marijanski otoci - 1947</a:t>
            </a:r>
            <a:endParaRPr lang="hr-HR" dirty="0"/>
          </a:p>
        </p:txBody>
      </p:sp>
      <p:pic>
        <p:nvPicPr>
          <p:cNvPr id="14338" name="Picture 2" descr="https://upload.wikimedia.org/wikipedia/commons/9/94/Map_Mariana_Islands_volcanoes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420905"/>
            <a:ext cx="3577036" cy="5437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66069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/>
              <a:t>Kolumbove bilješke u knjizi </a:t>
            </a:r>
            <a:r>
              <a:rPr lang="hr-HR" i="1" dirty="0" smtClean="0"/>
              <a:t>Putovanja</a:t>
            </a:r>
            <a:r>
              <a:rPr lang="hr-HR" dirty="0" smtClean="0"/>
              <a:t> </a:t>
            </a:r>
            <a:r>
              <a:rPr lang="hr-HR" dirty="0" err="1" smtClean="0"/>
              <a:t>Marca</a:t>
            </a:r>
            <a:r>
              <a:rPr lang="hr-HR" dirty="0" smtClean="0"/>
              <a:t> Pola</a:t>
            </a:r>
            <a:endParaRPr lang="hr-HR" dirty="0"/>
          </a:p>
        </p:txBody>
      </p:sp>
      <p:pic>
        <p:nvPicPr>
          <p:cNvPr id="2050" name="Picture 2" descr="https://upload.wikimedia.org/wikipedia/commons/thumb/c/ce/ColombusNotesToMarcoPolo.jpg/1024px-ColombusNotesToMarcoPolo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17638"/>
            <a:ext cx="6642457" cy="4819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85654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11266" name="Picture 2" descr="Image result for canada map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72816"/>
            <a:ext cx="5565958" cy="4901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00652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Ottawa </a:t>
            </a:r>
            <a:r>
              <a:rPr lang="hr-HR" dirty="0" err="1" smtClean="0"/>
              <a:t>Hull</a:t>
            </a:r>
            <a:endParaRPr lang="hr-HR" dirty="0"/>
          </a:p>
        </p:txBody>
      </p:sp>
      <p:pic>
        <p:nvPicPr>
          <p:cNvPr id="8194" name="Picture 2" descr="http://faculty.marianopolis.edu/c.belanger/quebechistory/maps/images/clip_image001_00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0941" y="1600200"/>
            <a:ext cx="41821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375902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/>
              <a:t> National Capital </a:t>
            </a:r>
            <a:r>
              <a:rPr lang="hr-HR" dirty="0" err="1" smtClean="0"/>
              <a:t>Region</a:t>
            </a:r>
            <a:r>
              <a:rPr lang="hr-HR" dirty="0" smtClean="0"/>
              <a:t> (NCR) Ottawa- </a:t>
            </a:r>
            <a:r>
              <a:rPr lang="hr-HR" dirty="0" err="1" smtClean="0"/>
              <a:t>Gatineau</a:t>
            </a:r>
            <a:r>
              <a:rPr lang="hr-HR" dirty="0" smtClean="0"/>
              <a:t> </a:t>
            </a:r>
            <a:endParaRPr lang="hr-HR" dirty="0"/>
          </a:p>
        </p:txBody>
      </p:sp>
      <p:pic>
        <p:nvPicPr>
          <p:cNvPr id="9218" name="Picture 2" descr="nationalcapitalregion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1632" y="1600200"/>
            <a:ext cx="3760735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881916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1026" name="Picture 2" descr="E:\Angloamerika\prilozi za angloameriku\slike za angloameriku\getis 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576" y="164592"/>
            <a:ext cx="6784848" cy="6528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4322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hr-HR" dirty="0" smtClean="0"/>
                        <a:t>Krajnje točke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Kopnene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Otočne</a:t>
                      </a:r>
                      <a:endParaRPr lang="hr-H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hr-HR" dirty="0" smtClean="0"/>
                        <a:t>Zapadne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Rt </a:t>
                      </a:r>
                      <a:r>
                        <a:rPr lang="hr-HR" dirty="0" err="1" smtClean="0"/>
                        <a:t>Prince</a:t>
                      </a:r>
                      <a:r>
                        <a:rPr lang="hr-HR" dirty="0" smtClean="0"/>
                        <a:t> </a:t>
                      </a:r>
                      <a:r>
                        <a:rPr lang="hr-HR" dirty="0" err="1" smtClean="0"/>
                        <a:t>of</a:t>
                      </a:r>
                      <a:r>
                        <a:rPr lang="hr-HR" dirty="0" smtClean="0"/>
                        <a:t> </a:t>
                      </a:r>
                      <a:r>
                        <a:rPr lang="hr-HR" dirty="0" err="1" smtClean="0"/>
                        <a:t>Wales</a:t>
                      </a:r>
                      <a:r>
                        <a:rPr lang="hr-HR" dirty="0" smtClean="0"/>
                        <a:t> (Aljaska)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Otok </a:t>
                      </a:r>
                      <a:r>
                        <a:rPr lang="hr-HR" dirty="0" err="1" smtClean="0"/>
                        <a:t>Attu</a:t>
                      </a:r>
                      <a:r>
                        <a:rPr lang="hr-HR" dirty="0" smtClean="0"/>
                        <a:t> (Aleuti)</a:t>
                      </a:r>
                      <a:endParaRPr lang="hr-H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hr-HR" dirty="0" smtClean="0"/>
                        <a:t>Istočne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Rt St. Charles </a:t>
                      </a:r>
                      <a:endParaRPr lang="hr-H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Rt </a:t>
                      </a:r>
                      <a:r>
                        <a:rPr lang="hr-HR" dirty="0" err="1" smtClean="0"/>
                        <a:t>Spear</a:t>
                      </a:r>
                      <a:endParaRPr lang="hr-H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hr-HR" dirty="0" smtClean="0"/>
                        <a:t>Sjeverne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Rt </a:t>
                      </a:r>
                      <a:r>
                        <a:rPr lang="hr-HR" dirty="0" err="1" smtClean="0"/>
                        <a:t>Murchinson</a:t>
                      </a:r>
                      <a:r>
                        <a:rPr lang="hr-HR" dirty="0" smtClean="0"/>
                        <a:t> (</a:t>
                      </a:r>
                      <a:r>
                        <a:rPr lang="hr-HR" dirty="0" err="1" smtClean="0"/>
                        <a:t>Boothia</a:t>
                      </a:r>
                      <a:r>
                        <a:rPr lang="hr-HR" dirty="0" smtClean="0"/>
                        <a:t>)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Rt Columbia (Ellesmere)</a:t>
                      </a:r>
                      <a:endParaRPr lang="hr-H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hr-HR" dirty="0" smtClean="0"/>
                        <a:t>Južne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Rt</a:t>
                      </a:r>
                      <a:r>
                        <a:rPr lang="hr-HR" baseline="0" dirty="0" smtClean="0"/>
                        <a:t> </a:t>
                      </a:r>
                      <a:r>
                        <a:rPr lang="hr-HR" baseline="0" dirty="0" err="1" smtClean="0"/>
                        <a:t>Sable</a:t>
                      </a:r>
                      <a:r>
                        <a:rPr lang="hr-HR" baseline="0" dirty="0" smtClean="0"/>
                        <a:t> (Florida)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Otok </a:t>
                      </a:r>
                      <a:r>
                        <a:rPr lang="hr-HR" dirty="0" err="1" smtClean="0"/>
                        <a:t>Key</a:t>
                      </a:r>
                      <a:r>
                        <a:rPr lang="hr-HR" dirty="0" smtClean="0"/>
                        <a:t> West </a:t>
                      </a:r>
                      <a:r>
                        <a:rPr lang="hr-HR" baseline="0" dirty="0" smtClean="0"/>
                        <a:t>ili Veliki otok (</a:t>
                      </a:r>
                      <a:r>
                        <a:rPr lang="hr-HR" baseline="0" dirty="0" err="1" smtClean="0"/>
                        <a:t>Havaji</a:t>
                      </a:r>
                      <a:r>
                        <a:rPr lang="hr-HR" baseline="0" dirty="0" smtClean="0"/>
                        <a:t>)</a:t>
                      </a:r>
                      <a:endParaRPr lang="hr-H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/>
              <a:t>Krajnje zapadne točke; Rt </a:t>
            </a:r>
            <a:r>
              <a:rPr lang="hr-HR" dirty="0" err="1" smtClean="0"/>
              <a:t>Prince</a:t>
            </a:r>
            <a:r>
              <a:rPr lang="hr-HR" dirty="0" smtClean="0"/>
              <a:t> </a:t>
            </a:r>
            <a:r>
              <a:rPr lang="hr-HR" dirty="0" err="1" smtClean="0"/>
              <a:t>of</a:t>
            </a:r>
            <a:r>
              <a:rPr lang="hr-HR" dirty="0" smtClean="0"/>
              <a:t> </a:t>
            </a:r>
            <a:r>
              <a:rPr lang="hr-HR" dirty="0" err="1" smtClean="0"/>
              <a:t>Walles</a:t>
            </a:r>
            <a:r>
              <a:rPr lang="hr-HR" dirty="0" smtClean="0"/>
              <a:t>; Otok </a:t>
            </a:r>
            <a:r>
              <a:rPr lang="hr-HR" dirty="0" err="1" smtClean="0"/>
              <a:t>Attu</a:t>
            </a:r>
            <a:r>
              <a:rPr lang="hr-HR" dirty="0" smtClean="0"/>
              <a:t> </a:t>
            </a:r>
            <a:endParaRPr lang="hr-HR" dirty="0"/>
          </a:p>
        </p:txBody>
      </p:sp>
      <p:pic>
        <p:nvPicPr>
          <p:cNvPr id="4" name="Rezervirano mjesto sadržaja 3" descr="Aleutians_Map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90750" y="2505869"/>
            <a:ext cx="4762500" cy="27146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/>
              <a:t>Krajnje istočne točke: Rt St. Charles, Rt </a:t>
            </a:r>
            <a:r>
              <a:rPr lang="hr-HR" dirty="0" err="1" smtClean="0"/>
              <a:t>Spear</a:t>
            </a:r>
            <a:r>
              <a:rPr lang="hr-HR" dirty="0" smtClean="0"/>
              <a:t> </a:t>
            </a:r>
            <a:endParaRPr lang="hr-HR" dirty="0"/>
          </a:p>
        </p:txBody>
      </p:sp>
      <p:pic>
        <p:nvPicPr>
          <p:cNvPr id="4" name="Rezervirano mjesto sadržaja 3" descr="cape charle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00250" y="1600200"/>
            <a:ext cx="4743499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cape spear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8190" y="2079054"/>
            <a:ext cx="3047619" cy="356825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/>
              <a:t>Krajnje sjeverne točke: Rt </a:t>
            </a:r>
            <a:r>
              <a:rPr lang="hr-HR" dirty="0" err="1" smtClean="0"/>
              <a:t>Murchinson</a:t>
            </a:r>
            <a:r>
              <a:rPr lang="hr-HR" dirty="0" smtClean="0"/>
              <a:t>, </a:t>
            </a:r>
            <a:r>
              <a:rPr lang="hr-HR" dirty="0" err="1" smtClean="0"/>
              <a:t>Rt</a:t>
            </a:r>
            <a:r>
              <a:rPr lang="hr-HR" dirty="0" smtClean="0"/>
              <a:t> Columbia </a:t>
            </a:r>
            <a:endParaRPr lang="hr-HR" dirty="0"/>
          </a:p>
        </p:txBody>
      </p:sp>
      <p:pic>
        <p:nvPicPr>
          <p:cNvPr id="4" name="Rezervirano mjesto sadržaja 3" descr="columbia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93378" y="1600200"/>
            <a:ext cx="4957243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/>
              <a:t>Krajnje južne točke: Rt </a:t>
            </a:r>
            <a:r>
              <a:rPr lang="hr-HR" dirty="0" err="1" smtClean="0"/>
              <a:t>Sable</a:t>
            </a:r>
            <a:r>
              <a:rPr lang="hr-HR" dirty="0" smtClean="0"/>
              <a:t>, otok </a:t>
            </a:r>
            <a:r>
              <a:rPr lang="hr-HR" dirty="0" err="1" smtClean="0"/>
              <a:t>Key</a:t>
            </a:r>
            <a:r>
              <a:rPr lang="hr-HR" dirty="0" smtClean="0"/>
              <a:t> West (ili  Veliki otok na </a:t>
            </a:r>
            <a:r>
              <a:rPr lang="hr-HR" dirty="0" err="1" smtClean="0"/>
              <a:t>Havajima</a:t>
            </a:r>
            <a:r>
              <a:rPr lang="hr-HR" dirty="0" smtClean="0"/>
              <a:t>)</a:t>
            </a:r>
            <a:endParaRPr lang="hr-HR" dirty="0"/>
          </a:p>
        </p:txBody>
      </p:sp>
      <p:pic>
        <p:nvPicPr>
          <p:cNvPr id="4" name="Rezervirano mjesto sadržaja 3" descr="sabl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62225" y="2224103"/>
            <a:ext cx="4019550" cy="34194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1600" b="1" dirty="0"/>
              <a:t>Paolo dal Pozzo Toscanelli</a:t>
            </a:r>
            <a:r>
              <a:rPr lang="it-IT" sz="1600" dirty="0"/>
              <a:t> (1397 – </a:t>
            </a:r>
            <a:r>
              <a:rPr lang="it-IT" sz="1600" dirty="0" smtClean="0"/>
              <a:t>1482)</a:t>
            </a:r>
            <a:r>
              <a:rPr lang="hr-HR" sz="1600" dirty="0" smtClean="0"/>
              <a:t> – rekonstrukcija karte (19. st.) koju je Kolumbo nosio sa sobom u svojem putovanju</a:t>
            </a:r>
            <a:endParaRPr lang="hr-HR" sz="1600" dirty="0"/>
          </a:p>
        </p:txBody>
      </p:sp>
      <p:pic>
        <p:nvPicPr>
          <p:cNvPr id="5122" name="Picture 2" descr="https://upload.wikimedia.org/wikipedia/commons/thumb/c/ce/Toscanelli_map.jpg/1280px-Toscanelli_map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8154" y="1929335"/>
            <a:ext cx="5907692" cy="3867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417592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key west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62225" y="2153444"/>
            <a:ext cx="4019550" cy="34194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/>
              <a:t>Granica između SAD-a i Ruske Federacije</a:t>
            </a:r>
            <a:endParaRPr lang="hr-HR" dirty="0"/>
          </a:p>
        </p:txBody>
      </p:sp>
      <p:pic>
        <p:nvPicPr>
          <p:cNvPr id="4" name="Rezervirano mjesto sadržaja 3" descr="wale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4082" y="1600200"/>
            <a:ext cx="4575836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bering_strait_google_map_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09506" y="1600200"/>
            <a:ext cx="5124988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canadarcticislands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43250" y="2486819"/>
            <a:ext cx="2857500" cy="27527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56" y="230345"/>
            <a:ext cx="4090224" cy="5895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72291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1026" name="Picture 2" descr="http://atlas.geog.pmf.unizg.hr/e_skola/geo/maturalni/ledena_doba/ledena_doba_files/image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04664"/>
            <a:ext cx="3829050" cy="565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374839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01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32556" y="1600200"/>
            <a:ext cx="3078887" cy="4525963"/>
          </a:xfrm>
        </p:spPr>
      </p:pic>
    </p:spTree>
    <p:extLst>
      <p:ext uri="{BB962C8B-B14F-4D97-AF65-F5344CB8AC3E}">
        <p14:creationId xmlns:p14="http://schemas.microsoft.com/office/powerpoint/2010/main" val="214168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2050" name="Picture 2" descr="http://zanimljivosti.net/datoteke/2015/09/geoloske-ere-i-razdoblj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787" y="980728"/>
            <a:ext cx="6216624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744957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56" y="230345"/>
            <a:ext cx="4090224" cy="5895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2228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hr-HR" dirty="0"/>
          </a:p>
        </p:txBody>
      </p:sp>
      <p:pic>
        <p:nvPicPr>
          <p:cNvPr id="4098" name="Picture 2" descr="https://upload.wikimedia.org/wikipedia/commons/thumb/8/8e/Atlantic_Ocean%2C_Toscanelli%2C_1474.jpg/1280px-Atlantic_Ocean%2C_Toscanelli%2C_147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310" y="1682693"/>
            <a:ext cx="7728489" cy="4721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40937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Globus Martina </a:t>
            </a:r>
            <a:r>
              <a:rPr lang="hr-HR" dirty="0" err="1" smtClean="0"/>
              <a:t>Behaima</a:t>
            </a:r>
            <a:r>
              <a:rPr lang="hr-HR" dirty="0" smtClean="0"/>
              <a:t>, 1492</a:t>
            </a:r>
            <a:endParaRPr lang="hr-HR" dirty="0"/>
          </a:p>
        </p:txBody>
      </p:sp>
      <p:pic>
        <p:nvPicPr>
          <p:cNvPr id="3074" name="Picture 2" descr="https://upload.wikimedia.org/wikipedia/commons/thumb/5/59/MartinBehaim1492.png/800px-MartinBehaim1492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647" y="1600200"/>
            <a:ext cx="4548706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80265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Kolumbove ekspedicije</a:t>
            </a:r>
            <a:endParaRPr lang="hr-HR" dirty="0"/>
          </a:p>
        </p:txBody>
      </p:sp>
      <p:pic>
        <p:nvPicPr>
          <p:cNvPr id="4" name="Rezervirano mjesto sadržaja 3" descr="untitled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38350" y="2238722"/>
            <a:ext cx="5067300" cy="36385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Kolumbove ekspedicije </a:t>
            </a:r>
            <a:endParaRPr lang="hr-HR" dirty="0"/>
          </a:p>
        </p:txBody>
      </p:sp>
      <p:pic>
        <p:nvPicPr>
          <p:cNvPr id="1026" name="Picture 2" descr="https://upload.wikimedia.org/wikipedia/commons/thumb/3/38/Viajes_de_colon_en.svg/1280px-Viajes_de_colon_en.svg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990" y="1600200"/>
            <a:ext cx="6752019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70711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/>
              <a:t>Martin </a:t>
            </a:r>
            <a:r>
              <a:rPr lang="hr-HR" dirty="0" err="1" smtClean="0"/>
              <a:t>Waldseemüller</a:t>
            </a:r>
            <a:r>
              <a:rPr lang="hr-HR" dirty="0" smtClean="0"/>
              <a:t>, karta iz 1507. </a:t>
            </a:r>
            <a:endParaRPr lang="hr-HR" dirty="0"/>
          </a:p>
        </p:txBody>
      </p:sp>
      <p:pic>
        <p:nvPicPr>
          <p:cNvPr id="4" name="Rezervirano mjesto sadržaja 3" descr="1507waldseemullermap160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2840" y="1600200"/>
            <a:ext cx="8118319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2654</TotalTime>
  <Words>196</Words>
  <Application>Microsoft Office PowerPoint</Application>
  <PresentationFormat>Prikaz na zaslonu (4:3)</PresentationFormat>
  <Paragraphs>42</Paragraphs>
  <Slides>48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2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48</vt:i4>
      </vt:variant>
    </vt:vector>
  </HeadingPairs>
  <TitlesOfParts>
    <vt:vector size="51" baseType="lpstr">
      <vt:lpstr>Arial</vt:lpstr>
      <vt:lpstr>Calibri</vt:lpstr>
      <vt:lpstr>Office tema</vt:lpstr>
      <vt:lpstr>Uvodno predavanje</vt:lpstr>
      <vt:lpstr>Kristofor Kolumbo</vt:lpstr>
      <vt:lpstr>Kolumbove bilješke u knjizi Putovanja Marca Pola</vt:lpstr>
      <vt:lpstr>Paolo dal Pozzo Toscanelli (1397 – 1482) – rekonstrukcija karte (19. st.) koju je Kolumbo nosio sa sobom u svojem putovanju</vt:lpstr>
      <vt:lpstr>PowerPointova prezentacija</vt:lpstr>
      <vt:lpstr>Globus Martina Behaima, 1492</vt:lpstr>
      <vt:lpstr>Kolumbove ekspedicije</vt:lpstr>
      <vt:lpstr>Kolumbove ekspedicije </vt:lpstr>
      <vt:lpstr>Martin Waldseemüller, karta iz 1507. </vt:lpstr>
      <vt:lpstr>PowerPointova prezentacija</vt:lpstr>
      <vt:lpstr>PowerPointova prezentacija</vt:lpstr>
      <vt:lpstr>PowerPointova prezentacija</vt:lpstr>
      <vt:lpstr>Panamska prevlaka</vt:lpstr>
      <vt:lpstr>Prevlaka Tehuantepec</vt:lpstr>
      <vt:lpstr>PowerPointova prezentacija</vt:lpstr>
      <vt:lpstr>PowerPointova prezentacija</vt:lpstr>
      <vt:lpstr>PowerPointova prezentacija</vt:lpstr>
      <vt:lpstr>Kensington stone, Minnesota</vt:lpstr>
      <vt:lpstr>Bat stone</vt:lpstr>
      <vt:lpstr>PowerPointova prezentacija</vt:lpstr>
      <vt:lpstr>Jamestown, osnovan 1607</vt:lpstr>
      <vt:lpstr>PowerPointova prezentacija</vt:lpstr>
      <vt:lpstr>PowerPointova prezentacija</vt:lpstr>
      <vt:lpstr>Osnovan 1791</vt:lpstr>
      <vt:lpstr>Teritoriji SAD-a</vt:lpstr>
      <vt:lpstr>Puerto Roco i Guam - 1898</vt:lpstr>
      <vt:lpstr>Američki Samoa – 1872.</vt:lpstr>
      <vt:lpstr>Djevičanski otoci - 1917</vt:lpstr>
      <vt:lpstr>Sjeverni Marijanski otoci - 1947</vt:lpstr>
      <vt:lpstr>PowerPointova prezentacija</vt:lpstr>
      <vt:lpstr>Ottawa Hull</vt:lpstr>
      <vt:lpstr> National Capital Region (NCR) Ottawa- Gatineau </vt:lpstr>
      <vt:lpstr>PowerPointova prezentacija</vt:lpstr>
      <vt:lpstr>PowerPointova prezentacija</vt:lpstr>
      <vt:lpstr>Krajnje zapadne točke; Rt Prince of Walles; Otok Attu </vt:lpstr>
      <vt:lpstr>Krajnje istočne točke: Rt St. Charles, Rt Spear </vt:lpstr>
      <vt:lpstr>PowerPointova prezentacija</vt:lpstr>
      <vt:lpstr>Krajnje sjeverne točke: Rt Murchinson, Rt Columbia </vt:lpstr>
      <vt:lpstr>Krajnje južne točke: Rt Sable, otok Key West (ili  Veliki otok na Havajima)</vt:lpstr>
      <vt:lpstr>PowerPointova prezentacija</vt:lpstr>
      <vt:lpstr>Granica između SAD-a i Ruske Federacije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Laura</dc:creator>
  <cp:lastModifiedBy>Laura Šakaja</cp:lastModifiedBy>
  <cp:revision>48</cp:revision>
  <dcterms:created xsi:type="dcterms:W3CDTF">2009-10-05T16:11:18Z</dcterms:created>
  <dcterms:modified xsi:type="dcterms:W3CDTF">2018-10-09T08:29:08Z</dcterms:modified>
</cp:coreProperties>
</file>