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73" r:id="rId15"/>
    <p:sldId id="257" r:id="rId16"/>
    <p:sldId id="268" r:id="rId17"/>
    <p:sldId id="258" r:id="rId18"/>
    <p:sldId id="272" r:id="rId19"/>
    <p:sldId id="259" r:id="rId20"/>
    <p:sldId id="291" r:id="rId21"/>
    <p:sldId id="292" r:id="rId22"/>
    <p:sldId id="293" r:id="rId23"/>
    <p:sldId id="287" r:id="rId24"/>
    <p:sldId id="269" r:id="rId25"/>
    <p:sldId id="288" r:id="rId26"/>
    <p:sldId id="286" r:id="rId27"/>
    <p:sldId id="271" r:id="rId28"/>
    <p:sldId id="260" r:id="rId29"/>
    <p:sldId id="294" r:id="rId30"/>
    <p:sldId id="270" r:id="rId31"/>
    <p:sldId id="290" r:id="rId32"/>
    <p:sldId id="289" r:id="rId33"/>
    <p:sldId id="261" r:id="rId34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5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55719-8BF3-4666-A98E-71739D59014F}" type="datetimeFigureOut">
              <a:rPr lang="sr-Latn-CS" smtClean="0"/>
              <a:pPr/>
              <a:t>27.11.2018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24498-B326-49BB-907E-8D5414D3D64F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/>
              <a:t>Procesi kolonizacije i prva naselja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113758"/>
            <a:ext cx="5643602" cy="5569344"/>
          </a:xfrm>
        </p:spPr>
      </p:pic>
    </p:spTree>
    <p:extLst>
      <p:ext uri="{BB962C8B-B14F-4D97-AF65-F5344CB8AC3E}">
        <p14:creationId xmlns:p14="http://schemas.microsoft.com/office/powerpoint/2010/main" val="879225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5" y="967114"/>
            <a:ext cx="3857652" cy="5792136"/>
          </a:xfrm>
        </p:spPr>
      </p:pic>
    </p:spTree>
    <p:extLst>
      <p:ext uri="{BB962C8B-B14F-4D97-AF65-F5344CB8AC3E}">
        <p14:creationId xmlns:p14="http://schemas.microsoft.com/office/powerpoint/2010/main" val="331920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Cahokia- kultura Missisippi (600.- 1400.)</a:t>
            </a:r>
            <a:endParaRPr lang="hr-H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84530"/>
            <a:ext cx="8229600" cy="295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748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115344"/>
            <a:ext cx="76200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010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9794" y="1600200"/>
            <a:ext cx="5764411" cy="4525963"/>
          </a:xfrm>
        </p:spPr>
      </p:pic>
    </p:spTree>
    <p:extLst>
      <p:ext uri="{BB962C8B-B14F-4D97-AF65-F5344CB8AC3E}">
        <p14:creationId xmlns:p14="http://schemas.microsoft.com/office/powerpoint/2010/main" val="4016302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5950" y="1600200"/>
            <a:ext cx="60121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074" name="Picture 2" descr="http://3.bp.blogspot.com/-QXEWujvzk8c/UdpMa6YUm9I/AAAAAAAANWM/7deQdk7R1zs/s1600/Norman's+Chart+of+the+Mississip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6912768" cy="518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29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5950" y="1600200"/>
            <a:ext cx="60121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s://upload.wikimedia.org/wikipedia/commons/6/6d/Mason-dixon-lin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928" y="1628800"/>
            <a:ext cx="5147398" cy="341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480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5950" y="1600200"/>
            <a:ext cx="6012100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6918" y="1600200"/>
            <a:ext cx="499016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94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likovni rezultat za homestead ac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114" y="1600200"/>
            <a:ext cx="61577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859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Slikovni rezultat za homestead ac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87957"/>
            <a:ext cx="8229600" cy="435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902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 smtClean="0"/>
              <a:t>Homstead</a:t>
            </a:r>
            <a:r>
              <a:rPr lang="hr-HR" dirty="0" smtClean="0"/>
              <a:t> </a:t>
            </a:r>
            <a:r>
              <a:rPr lang="hr-HR" dirty="0" err="1" smtClean="0"/>
              <a:t>Act</a:t>
            </a:r>
            <a:r>
              <a:rPr lang="hr-HR" dirty="0" smtClean="0"/>
              <a:t> – 1862 (65 ha)</a:t>
            </a:r>
          </a:p>
          <a:p>
            <a:r>
              <a:rPr lang="en-GB" dirty="0"/>
              <a:t>Enlarged Homestead </a:t>
            </a:r>
            <a:r>
              <a:rPr lang="en-GB" dirty="0" smtClean="0"/>
              <a:t>Ac</a:t>
            </a:r>
            <a:r>
              <a:rPr lang="hr-HR" dirty="0" smtClean="0"/>
              <a:t>t- 1909 (130 ha)</a:t>
            </a:r>
          </a:p>
          <a:p>
            <a:r>
              <a:rPr lang="en-GB" dirty="0"/>
              <a:t>Stock-Raising Homestead </a:t>
            </a:r>
            <a:r>
              <a:rPr lang="en-GB" dirty="0" smtClean="0"/>
              <a:t>Act</a:t>
            </a:r>
            <a:r>
              <a:rPr lang="hr-HR" dirty="0" smtClean="0"/>
              <a:t> – 1916 (260 ha)</a:t>
            </a:r>
          </a:p>
          <a:p>
            <a:r>
              <a:rPr lang="en-GB" dirty="0"/>
              <a:t>Federal Land Policy and Management </a:t>
            </a:r>
            <a:r>
              <a:rPr lang="en-GB" dirty="0" smtClean="0"/>
              <a:t>Act</a:t>
            </a:r>
            <a:r>
              <a:rPr lang="hr-HR" dirty="0" smtClean="0"/>
              <a:t> – 1976 – zatvaranje programa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0340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likovni rezultat za township and range syste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68" y="1600200"/>
            <a:ext cx="624106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576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Kanal Erie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s://upload.wikimedia.org/wikipedia/commons/0/05/Erie-canal_1840_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78009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8227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Slikovni rezultat za transport before and after erie cana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" y="2053431"/>
            <a:ext cx="690562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4971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48" y="1600200"/>
            <a:ext cx="6485303" cy="4525963"/>
          </a:xfrm>
        </p:spPr>
      </p:pic>
    </p:spTree>
    <p:extLst>
      <p:ext uri="{BB962C8B-B14F-4D97-AF65-F5344CB8AC3E}">
        <p14:creationId xmlns:p14="http://schemas.microsoft.com/office/powerpoint/2010/main" val="337201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Cotton gin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 descr="https://upload.wikimedia.org/wikipedia/commons/thumb/5/54/Cotton_gin_EWM_2007.jpg/1920px-Cotton_gin_EWM_2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932862" cy="522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6754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113" y="1600200"/>
            <a:ext cx="7489773" cy="4525963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Ulazak mormona u </a:t>
            </a:r>
            <a:r>
              <a:rPr lang="en-GB" sz="2800" dirty="0" smtClean="0"/>
              <a:t>Salt </a:t>
            </a:r>
            <a:r>
              <a:rPr lang="en-GB" sz="2800" dirty="0"/>
              <a:t>Lake Valley, </a:t>
            </a:r>
            <a:r>
              <a:rPr lang="hr-HR" sz="2800" dirty="0" smtClean="0"/>
              <a:t>prema slici</a:t>
            </a:r>
            <a:r>
              <a:rPr lang="en-GB" sz="2800" dirty="0" smtClean="0"/>
              <a:t> W</a:t>
            </a:r>
            <a:r>
              <a:rPr lang="hr-HR" sz="2800" dirty="0" smtClean="0"/>
              <a:t>. </a:t>
            </a:r>
            <a:r>
              <a:rPr lang="en-GB" sz="2800" dirty="0" smtClean="0"/>
              <a:t>H</a:t>
            </a:r>
            <a:r>
              <a:rPr lang="hr-HR" sz="2800" dirty="0" smtClean="0"/>
              <a:t>.</a:t>
            </a:r>
            <a:r>
              <a:rPr lang="en-GB" sz="2800" dirty="0" smtClean="0"/>
              <a:t> Jackson</a:t>
            </a:r>
            <a:r>
              <a:rPr lang="hr-HR" sz="2800" dirty="0" smtClean="0"/>
              <a:t>a</a:t>
            </a:r>
            <a:endParaRPr lang="en-GB" sz="2800" dirty="0"/>
          </a:p>
        </p:txBody>
      </p:sp>
      <p:pic>
        <p:nvPicPr>
          <p:cNvPr id="3074" name="Picture 2" descr="paint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18601"/>
            <a:ext cx="5549602" cy="410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132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6375" y="1862931"/>
            <a:ext cx="6191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823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Mormoni u Uti</a:t>
            </a:r>
            <a:endParaRPr lang="hr-H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56992"/>
            <a:ext cx="64770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53134"/>
            <a:ext cx="3384376" cy="326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7708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San Francisco prije zlatne groznice, 1847</a:t>
            </a:r>
            <a:endParaRPr lang="en-GB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0" y="2472530"/>
            <a:ext cx="4362526" cy="398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26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San </a:t>
            </a:r>
            <a:r>
              <a:rPr lang="en-GB" dirty="0"/>
              <a:t>Francisco </a:t>
            </a:r>
            <a:r>
              <a:rPr lang="hr-HR" dirty="0" smtClean="0"/>
              <a:t>u vrijeme zlatne groznice, 184</a:t>
            </a:r>
            <a:r>
              <a:rPr lang="en-GB" dirty="0" smtClean="0"/>
              <a:t>9</a:t>
            </a:r>
            <a:r>
              <a:rPr lang="hr-HR" dirty="0" smtClean="0"/>
              <a:t>,</a:t>
            </a:r>
            <a:r>
              <a:rPr lang="en-GB" dirty="0" smtClean="0"/>
              <a:t> J</a:t>
            </a:r>
            <a:r>
              <a:rPr lang="hr-HR" dirty="0" smtClean="0"/>
              <a:t>.</a:t>
            </a:r>
            <a:r>
              <a:rPr lang="en-GB" dirty="0" smtClean="0"/>
              <a:t>F</a:t>
            </a:r>
            <a:r>
              <a:rPr lang="hr-HR" dirty="0" smtClean="0"/>
              <a:t>. </a:t>
            </a:r>
            <a:r>
              <a:rPr lang="en-GB" dirty="0" smtClean="0"/>
              <a:t>Gryphon</a:t>
            </a:r>
            <a:endParaRPr lang="en-GB" dirty="0"/>
          </a:p>
        </p:txBody>
      </p:sp>
      <p:pic>
        <p:nvPicPr>
          <p:cNvPr id="3074" name="Picture 2" descr="Slikovni rezultat za gold rush san francisc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71" y="1600200"/>
            <a:ext cx="771145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2370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getis 07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7229" y="1600200"/>
            <a:ext cx="5649541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69" y="1951006"/>
            <a:ext cx="5660544" cy="3854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386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Kultura Hohokam – mreža irigacijskih kanala</a:t>
            </a:r>
            <a:endParaRPr lang="hr-H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24" y="1600200"/>
            <a:ext cx="777615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300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Hohokam – ostatak irigacijskog kanala</a:t>
            </a:r>
            <a:endParaRPr lang="hr-H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755" y="1600200"/>
            <a:ext cx="372449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984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Kultura Anasazi – Pueblo Bonitto s 800 soba</a:t>
            </a:r>
            <a:endParaRPr lang="hr-H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2134394"/>
            <a:ext cx="52387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461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Pueblo Bonitto – digitalna rekonstrukcija</a:t>
            </a:r>
            <a:endParaRPr lang="hr-H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47342"/>
            <a:ext cx="8229600" cy="343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226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8338" y="1600200"/>
            <a:ext cx="6107323" cy="4525963"/>
          </a:xfrm>
        </p:spPr>
      </p:pic>
    </p:spTree>
    <p:extLst>
      <p:ext uri="{BB962C8B-B14F-4D97-AF65-F5344CB8AC3E}">
        <p14:creationId xmlns:p14="http://schemas.microsoft.com/office/powerpoint/2010/main" val="3766094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118</Words>
  <Application>Microsoft Office PowerPoint</Application>
  <PresentationFormat>Prikaz na zaslonu (4:3)</PresentationFormat>
  <Paragraphs>16</Paragraphs>
  <Slides>33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tema</vt:lpstr>
      <vt:lpstr>PowerPointova prezentacija</vt:lpstr>
      <vt:lpstr>PowerPointova prezentacija</vt:lpstr>
      <vt:lpstr>PowerPointova prezentacija</vt:lpstr>
      <vt:lpstr>PowerPointova prezentacija</vt:lpstr>
      <vt:lpstr>Kultura Hohokam – mreža irigacijskih kanala</vt:lpstr>
      <vt:lpstr>Hohokam – ostatak irigacijskog kanala</vt:lpstr>
      <vt:lpstr>Kultura Anasazi – Pueblo Bonitto s 800 soba</vt:lpstr>
      <vt:lpstr>Pueblo Bonitto – digitalna rekonstrukcija</vt:lpstr>
      <vt:lpstr>PowerPointova prezentacija</vt:lpstr>
      <vt:lpstr>PowerPointova prezentacija</vt:lpstr>
      <vt:lpstr>PowerPointova prezentacija</vt:lpstr>
      <vt:lpstr>Cahokia- kultura Missisippi (600.- 1400.)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Kanal Erie</vt:lpstr>
      <vt:lpstr>PowerPointova prezentacija</vt:lpstr>
      <vt:lpstr>PowerPointova prezentacija</vt:lpstr>
      <vt:lpstr>Cotton gin</vt:lpstr>
      <vt:lpstr>PowerPointova prezentacija</vt:lpstr>
      <vt:lpstr>Ulazak mormona u Salt Lake Valley, prema slici W. H. Jacksona</vt:lpstr>
      <vt:lpstr>Mormoni u Uti</vt:lpstr>
      <vt:lpstr>San Francisco prije zlatne groznice, 1847</vt:lpstr>
      <vt:lpstr>San Francisco u vrijeme zlatne groznice, 1849, J.F. Gryphon</vt:lpstr>
      <vt:lpstr>PowerPointova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Laura</dc:creator>
  <cp:lastModifiedBy>Laura Šakaja</cp:lastModifiedBy>
  <cp:revision>22</cp:revision>
  <dcterms:created xsi:type="dcterms:W3CDTF">2012-10-29T23:47:21Z</dcterms:created>
  <dcterms:modified xsi:type="dcterms:W3CDTF">2018-11-27T08:35:17Z</dcterms:modified>
</cp:coreProperties>
</file>