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8" r:id="rId3"/>
    <p:sldId id="258" r:id="rId4"/>
    <p:sldId id="336" r:id="rId5"/>
    <p:sldId id="337" r:id="rId6"/>
    <p:sldId id="339" r:id="rId7"/>
    <p:sldId id="266" r:id="rId8"/>
    <p:sldId id="268" r:id="rId9"/>
    <p:sldId id="269" r:id="rId10"/>
    <p:sldId id="267" r:id="rId11"/>
    <p:sldId id="261" r:id="rId12"/>
    <p:sldId id="260" r:id="rId13"/>
    <p:sldId id="265" r:id="rId14"/>
    <p:sldId id="259" r:id="rId15"/>
    <p:sldId id="343" r:id="rId16"/>
    <p:sldId id="263" r:id="rId17"/>
    <p:sldId id="270" r:id="rId18"/>
    <p:sldId id="262" r:id="rId19"/>
    <p:sldId id="279" r:id="rId20"/>
    <p:sldId id="271" r:id="rId21"/>
    <p:sldId id="283" r:id="rId22"/>
    <p:sldId id="282" r:id="rId23"/>
    <p:sldId id="284" r:id="rId24"/>
    <p:sldId id="287" r:id="rId25"/>
    <p:sldId id="286" r:id="rId26"/>
    <p:sldId id="285" r:id="rId27"/>
    <p:sldId id="288" r:id="rId28"/>
    <p:sldId id="289" r:id="rId29"/>
    <p:sldId id="290" r:id="rId30"/>
    <p:sldId id="272" r:id="rId31"/>
    <p:sldId id="295" r:id="rId32"/>
    <p:sldId id="294" r:id="rId33"/>
    <p:sldId id="293" r:id="rId34"/>
    <p:sldId id="296" r:id="rId35"/>
    <p:sldId id="291" r:id="rId36"/>
    <p:sldId id="299" r:id="rId37"/>
    <p:sldId id="302" r:id="rId38"/>
    <p:sldId id="301" r:id="rId39"/>
    <p:sldId id="300" r:id="rId40"/>
    <p:sldId id="342" r:id="rId41"/>
    <p:sldId id="306" r:id="rId42"/>
    <p:sldId id="307" r:id="rId43"/>
    <p:sldId id="340" r:id="rId44"/>
    <p:sldId id="292" r:id="rId45"/>
    <p:sldId id="331" r:id="rId46"/>
    <p:sldId id="298" r:id="rId47"/>
    <p:sldId id="297" r:id="rId48"/>
    <p:sldId id="315" r:id="rId49"/>
    <p:sldId id="341" r:id="rId50"/>
    <p:sldId id="314" r:id="rId51"/>
    <p:sldId id="313" r:id="rId52"/>
    <p:sldId id="311" r:id="rId53"/>
    <p:sldId id="312" r:id="rId54"/>
    <p:sldId id="310" r:id="rId55"/>
    <p:sldId id="309" r:id="rId56"/>
    <p:sldId id="308" r:id="rId57"/>
    <p:sldId id="273" r:id="rId58"/>
    <p:sldId id="278" r:id="rId59"/>
    <p:sldId id="305" r:id="rId60"/>
    <p:sldId id="304" r:id="rId61"/>
    <p:sldId id="303" r:id="rId62"/>
    <p:sldId id="319" r:id="rId63"/>
    <p:sldId id="274" r:id="rId64"/>
    <p:sldId id="335" r:id="rId65"/>
    <p:sldId id="322" r:id="rId66"/>
    <p:sldId id="317" r:id="rId67"/>
    <p:sldId id="344" r:id="rId68"/>
    <p:sldId id="333" r:id="rId69"/>
    <p:sldId id="334" r:id="rId70"/>
    <p:sldId id="318" r:id="rId71"/>
    <p:sldId id="345" r:id="rId72"/>
    <p:sldId id="320" r:id="rId73"/>
    <p:sldId id="330" r:id="rId74"/>
    <p:sldId id="348" r:id="rId75"/>
    <p:sldId id="347" r:id="rId76"/>
    <p:sldId id="346" r:id="rId77"/>
    <p:sldId id="275" r:id="rId78"/>
    <p:sldId id="321" r:id="rId79"/>
    <p:sldId id="325" r:id="rId80"/>
    <p:sldId id="281" r:id="rId81"/>
    <p:sldId id="323" r:id="rId82"/>
    <p:sldId id="324" r:id="rId83"/>
    <p:sldId id="327" r:id="rId84"/>
    <p:sldId id="328" r:id="rId85"/>
    <p:sldId id="332" r:id="rId86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E3CB1-D735-43A0-BD47-CCFCB4339F34}" type="datetimeFigureOut">
              <a:rPr lang="sr-Latn-CS" smtClean="0"/>
              <a:pPr/>
              <a:t>16.10.2018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45023-96DF-4CA7-800F-4A9FB64827D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Prirodne regije </a:t>
            </a:r>
            <a:r>
              <a:rPr lang="hr-HR" dirty="0" err="1" smtClean="0"/>
              <a:t>Angloamerike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“</a:t>
            </a:r>
            <a:r>
              <a:rPr lang="hr-HR" dirty="0" err="1" smtClean="0"/>
              <a:t>Outer</a:t>
            </a:r>
            <a:r>
              <a:rPr lang="hr-HR" dirty="0" smtClean="0"/>
              <a:t> </a:t>
            </a:r>
            <a:r>
              <a:rPr lang="hr-HR" dirty="0" err="1" smtClean="0"/>
              <a:t>lands</a:t>
            </a:r>
            <a:r>
              <a:rPr lang="hr-HR" dirty="0" smtClean="0"/>
              <a:t>” – arhipelag terminalnih morena u području Nove Engleske</a:t>
            </a:r>
            <a:endParaRPr lang="hr-HR" dirty="0"/>
          </a:p>
        </p:txBody>
      </p:sp>
      <p:pic>
        <p:nvPicPr>
          <p:cNvPr id="4" name="Rezervirano mjesto sadržaja 3" descr="Outer_Land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2225" y="2153444"/>
            <a:ext cx="4019550" cy="3419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drumlini</a:t>
            </a:r>
            <a:endParaRPr lang="hr-HR" dirty="0"/>
          </a:p>
        </p:txBody>
      </p:sp>
      <p:pic>
        <p:nvPicPr>
          <p:cNvPr id="4" name="Rezervirano mjesto sadržaja 3" descr="Drumlin-on-Waterville-Platea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2616" y="1744821"/>
            <a:ext cx="3858768" cy="42367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drumlini</a:t>
            </a:r>
            <a:endParaRPr lang="hr-HR" dirty="0"/>
          </a:p>
        </p:txBody>
      </p:sp>
      <p:pic>
        <p:nvPicPr>
          <p:cNvPr id="4" name="Rezervirano mjesto sadržaja 3" descr="druml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6343" y="1847946"/>
            <a:ext cx="6944681" cy="4081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Drumlini</a:t>
            </a:r>
            <a:r>
              <a:rPr lang="hr-HR" dirty="0" smtClean="0"/>
              <a:t> u državi </a:t>
            </a:r>
            <a:r>
              <a:rPr lang="hr-HR" dirty="0"/>
              <a:t>N</a:t>
            </a:r>
            <a:r>
              <a:rPr lang="hr-HR" dirty="0" smtClean="0"/>
              <a:t>ew York</a:t>
            </a:r>
            <a:endParaRPr lang="hr-HR" dirty="0"/>
          </a:p>
        </p:txBody>
      </p:sp>
      <p:pic>
        <p:nvPicPr>
          <p:cNvPr id="4" name="Rezervirano mjesto sadržaja 3" descr="drumli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005792"/>
            <a:ext cx="6313934" cy="42092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Finger</a:t>
            </a:r>
            <a:r>
              <a:rPr lang="hr-HR" dirty="0" smtClean="0"/>
              <a:t> </a:t>
            </a:r>
            <a:r>
              <a:rPr lang="hr-HR" dirty="0" err="1" smtClean="0"/>
              <a:t>lakes</a:t>
            </a:r>
            <a:endParaRPr lang="hr-HR" dirty="0"/>
          </a:p>
        </p:txBody>
      </p:sp>
      <p:pic>
        <p:nvPicPr>
          <p:cNvPr id="4" name="Rezervirano mjesto sadržaja 3" descr="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928779"/>
            <a:ext cx="4929221" cy="49292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6" y="230345"/>
            <a:ext cx="4090224" cy="58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64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Glečer </a:t>
            </a:r>
            <a:r>
              <a:rPr lang="hr-HR" dirty="0" err="1" smtClean="0"/>
              <a:t>Margerie</a:t>
            </a:r>
            <a:endParaRPr lang="hr-HR" dirty="0"/>
          </a:p>
        </p:txBody>
      </p:sp>
      <p:pic>
        <p:nvPicPr>
          <p:cNvPr id="4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9169" y="1600200"/>
            <a:ext cx="646566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Glečer </a:t>
            </a:r>
            <a:r>
              <a:rPr lang="hr-HR" dirty="0" err="1" smtClean="0"/>
              <a:t>Margerie</a:t>
            </a:r>
            <a:endParaRPr lang="hr-HR" dirty="0"/>
          </a:p>
        </p:txBody>
      </p:sp>
      <p:pic>
        <p:nvPicPr>
          <p:cNvPr id="4" name="Rezervirano mjesto sadržaja 3" descr="Marjorie_glaci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17847" y="1600200"/>
            <a:ext cx="610830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Dolina glečera Nacionalnog parka </a:t>
            </a:r>
            <a:r>
              <a:rPr lang="hr-HR" dirty="0" err="1" smtClean="0"/>
              <a:t>Yosemite</a:t>
            </a:r>
            <a:endParaRPr lang="hr-HR" dirty="0"/>
          </a:p>
        </p:txBody>
      </p:sp>
      <p:pic>
        <p:nvPicPr>
          <p:cNvPr id="4" name="Rezervirano mjesto sadržaja 3" descr="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00811" y="1600200"/>
            <a:ext cx="334237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Prirodne regije </a:t>
            </a:r>
            <a:endParaRPr lang="hr-HR" dirty="0"/>
          </a:p>
        </p:txBody>
      </p:sp>
      <p:pic>
        <p:nvPicPr>
          <p:cNvPr id="4" name="Rezervirano mjesto sadržaja 3" descr="cap00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6" y="230345"/>
            <a:ext cx="4090224" cy="58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68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Obalne ravnice Atlantske obale i Meksičkoga zaljeva</a:t>
            </a:r>
            <a:endParaRPr lang="hr-HR" dirty="0"/>
          </a:p>
        </p:txBody>
      </p:sp>
      <p:pic>
        <p:nvPicPr>
          <p:cNvPr id="4" name="Rezervirano mjesto sadržaja 3" descr="cap00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1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2556" y="1600200"/>
            <a:ext cx="307888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Apalačijski</a:t>
            </a:r>
            <a:r>
              <a:rPr lang="hr-HR" dirty="0" smtClean="0"/>
              <a:t> planinski sustav </a:t>
            </a:r>
            <a:endParaRPr lang="hr-HR" dirty="0"/>
          </a:p>
        </p:txBody>
      </p:sp>
      <p:pic>
        <p:nvPicPr>
          <p:cNvPr id="4" name="Rezervirano mjesto sadržaja 3" descr="cap00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Apalači</a:t>
            </a:r>
            <a:r>
              <a:rPr lang="hr-HR" dirty="0" smtClean="0"/>
              <a:t> – poprječni profil</a:t>
            </a:r>
            <a:endParaRPr lang="hr-HR" dirty="0"/>
          </a:p>
        </p:txBody>
      </p:sp>
      <p:pic>
        <p:nvPicPr>
          <p:cNvPr id="4" name="Rezervirano mjesto sadržaja 3" descr="cap02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939256"/>
            <a:ext cx="6096000" cy="184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http://atlas.geog.pmf.unizg.hr/e_skola/geo/maturalni/ledena_doba/ledena_doba_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3829050" cy="56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1788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60242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Apalači</a:t>
            </a:r>
            <a:r>
              <a:rPr lang="hr-HR" dirty="0" smtClean="0"/>
              <a:t> – poprječni profil</a:t>
            </a:r>
            <a:endParaRPr lang="hr-HR" dirty="0"/>
          </a:p>
        </p:txBody>
      </p:sp>
      <p:pic>
        <p:nvPicPr>
          <p:cNvPr id="4" name="Rezervirano mjesto sadržaja 3" descr="cap02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939256"/>
            <a:ext cx="6096000" cy="1847850"/>
          </a:xfrm>
        </p:spPr>
      </p:pic>
    </p:spTree>
    <p:extLst>
      <p:ext uri="{BB962C8B-B14F-4D97-AF65-F5344CB8AC3E}">
        <p14:creationId xmlns:p14="http://schemas.microsoft.com/office/powerpoint/2010/main" val="17192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8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Mount Mitchell, 2037 m.</a:t>
            </a:r>
            <a:endParaRPr lang="hr-HR" dirty="0"/>
          </a:p>
        </p:txBody>
      </p:sp>
      <p:pic>
        <p:nvPicPr>
          <p:cNvPr id="4" name="Rezervirano mjesto sadržaja 3" descr="Mount-mitchell-south-nc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214554"/>
            <a:ext cx="7384260" cy="4022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2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8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Apalači</a:t>
            </a:r>
            <a:r>
              <a:rPr lang="hr-HR" dirty="0" smtClean="0"/>
              <a:t> – poprječni profil</a:t>
            </a:r>
            <a:endParaRPr lang="hr-HR" dirty="0"/>
          </a:p>
        </p:txBody>
      </p:sp>
      <p:pic>
        <p:nvPicPr>
          <p:cNvPr id="4" name="Rezervirano mjesto sadržaja 3" descr="cap02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939256"/>
            <a:ext cx="6096000" cy="1847850"/>
          </a:xfrm>
        </p:spPr>
      </p:pic>
    </p:spTree>
    <p:extLst>
      <p:ext uri="{BB962C8B-B14F-4D97-AF65-F5344CB8AC3E}">
        <p14:creationId xmlns:p14="http://schemas.microsoft.com/office/powerpoint/2010/main" val="17192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 descr="http://zanimljivosti.net/datoteke/2015/09/geoloske-ere-i-razdobl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87" y="980728"/>
            <a:ext cx="621662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3481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3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Kanadski štit</a:t>
            </a:r>
            <a:endParaRPr lang="hr-HR" dirty="0"/>
          </a:p>
        </p:txBody>
      </p:sp>
      <p:pic>
        <p:nvPicPr>
          <p:cNvPr id="4" name="Rezervirano mjesto sadržaja 3" descr="cap00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nw0167an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6455" y="2034380"/>
            <a:ext cx="4182423" cy="45378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056" y="230345"/>
            <a:ext cx="4090224" cy="58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14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4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5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5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Središnje nizine</a:t>
            </a:r>
            <a:endParaRPr lang="hr-HR" dirty="0"/>
          </a:p>
        </p:txBody>
      </p:sp>
      <p:pic>
        <p:nvPicPr>
          <p:cNvPr id="4" name="Rezervirano mjesto sadržaja 3" descr="cap00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Vegetacijske zone</a:t>
            </a:r>
            <a:endParaRPr lang="hr-HR" dirty="0"/>
          </a:p>
        </p:txBody>
      </p:sp>
      <p:pic>
        <p:nvPicPr>
          <p:cNvPr id="4" name="Rezervirano mjesto sadržaja 3" descr="north_america_vegeta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8500" y="2072481"/>
            <a:ext cx="5207000" cy="3581400"/>
          </a:xfr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 descr="cap05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5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285992"/>
            <a:ext cx="5058007" cy="3537763"/>
          </a:xfrm>
        </p:spPr>
      </p:pic>
    </p:spTree>
    <p:extLst>
      <p:ext uri="{BB962C8B-B14F-4D97-AF65-F5344CB8AC3E}">
        <p14:creationId xmlns:p14="http://schemas.microsoft.com/office/powerpoint/2010/main" val="41559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i="1" dirty="0" err="1" smtClean="0"/>
              <a:t>Cuestas</a:t>
            </a:r>
            <a:r>
              <a:rPr lang="hr-HR" dirty="0" smtClean="0"/>
              <a:t> – brijeg ili greben s </a:t>
            </a:r>
            <a:r>
              <a:rPr lang="hr-HR" smtClean="0"/>
              <a:t>jednom blagom</a:t>
            </a:r>
            <a:r>
              <a:rPr lang="hr-HR" dirty="0" smtClean="0"/>
              <a:t>, a drugom strmom stranom</a:t>
            </a:r>
            <a:endParaRPr lang="hr-HR" dirty="0"/>
          </a:p>
        </p:txBody>
      </p:sp>
      <p:pic>
        <p:nvPicPr>
          <p:cNvPr id="4" name="Rezervirano mjesto sadržaja 3" descr="Cuesta_schematic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998040"/>
            <a:ext cx="8229600" cy="1730282"/>
          </a:xfr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i="1" dirty="0" err="1" smtClean="0"/>
              <a:t>Cuestas</a:t>
            </a:r>
            <a:r>
              <a:rPr lang="hr-HR" i="1" dirty="0" smtClean="0"/>
              <a:t> </a:t>
            </a:r>
            <a:r>
              <a:rPr lang="hr-HR" dirty="0" smtClean="0"/>
              <a:t>formiraju strukturirani sedimentni slojevi istoga blagoga nagiba</a:t>
            </a:r>
            <a:endParaRPr lang="hr-HR" dirty="0"/>
          </a:p>
        </p:txBody>
      </p:sp>
      <p:pic>
        <p:nvPicPr>
          <p:cNvPr id="4" name="Rezervirano mjesto sadržaja 3" descr="la-cuest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827198"/>
            <a:ext cx="5731953" cy="429896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Morene: medijalne, lateralne i terminalne</a:t>
            </a:r>
            <a:endParaRPr lang="hr-HR" dirty="0"/>
          </a:p>
        </p:txBody>
      </p:sp>
      <p:pic>
        <p:nvPicPr>
          <p:cNvPr id="4" name="Rezervirano mjesto sadržaja 3" descr="glac_015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675" y="2334419"/>
            <a:ext cx="5200650" cy="3057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52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Bluegrass (B) </a:t>
            </a:r>
            <a:r>
              <a:rPr lang="hr-HR" sz="2400" dirty="0" smtClean="0"/>
              <a:t>- u</a:t>
            </a:r>
            <a:r>
              <a:rPr lang="en-GB" sz="2400" dirty="0" smtClean="0"/>
              <a:t> </a:t>
            </a:r>
            <a:r>
              <a:rPr lang="en-GB" sz="2400" dirty="0"/>
              <a:t>Kentucky, Ohio </a:t>
            </a:r>
            <a:r>
              <a:rPr lang="hr-HR" sz="2400" dirty="0" smtClean="0"/>
              <a:t>i</a:t>
            </a:r>
            <a:r>
              <a:rPr lang="en-GB" sz="2400" dirty="0" smtClean="0"/>
              <a:t> </a:t>
            </a:r>
            <a:r>
              <a:rPr lang="en-GB" sz="2400" dirty="0"/>
              <a:t>Indiana. Nashville Basin (N) </a:t>
            </a:r>
            <a:r>
              <a:rPr lang="hr-HR" sz="2400" dirty="0" smtClean="0"/>
              <a:t>u</a:t>
            </a:r>
            <a:r>
              <a:rPr lang="en-GB" sz="2400" dirty="0" smtClean="0"/>
              <a:t> </a:t>
            </a:r>
            <a:r>
              <a:rPr lang="en-GB" sz="2400" dirty="0"/>
              <a:t>Tennessee, Alabama </a:t>
            </a:r>
            <a:r>
              <a:rPr lang="hr-HR" sz="2400" dirty="0" smtClean="0"/>
              <a:t>i</a:t>
            </a:r>
            <a:r>
              <a:rPr lang="en-GB" sz="2400" dirty="0" smtClean="0"/>
              <a:t> </a:t>
            </a:r>
            <a:r>
              <a:rPr lang="en-GB" sz="2400" dirty="0"/>
              <a:t>Kentucky.</a:t>
            </a:r>
            <a:endParaRPr lang="en-GB" sz="2400" dirty="0"/>
          </a:p>
        </p:txBody>
      </p:sp>
      <p:pic>
        <p:nvPicPr>
          <p:cNvPr id="1026" name="Picture 2" descr="Bluegrass (B) in Kentucky, Ohio and Indiana. Nashville Basin (N) in Tennessee, Alabama and Kentucky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58181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1174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Lexington plain (</a:t>
            </a:r>
            <a:r>
              <a:rPr lang="hr-HR" dirty="0" err="1" smtClean="0"/>
              <a:t>Kentucky</a:t>
            </a:r>
            <a:r>
              <a:rPr lang="hr-HR" dirty="0" smtClean="0"/>
              <a:t>) – pašnjaci zbog brze drenaže tla </a:t>
            </a:r>
            <a:endParaRPr lang="hr-HR" dirty="0"/>
          </a:p>
        </p:txBody>
      </p:sp>
      <p:pic>
        <p:nvPicPr>
          <p:cNvPr id="4" name="Rezervirano mjesto sadržaja 3" descr="cap05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Mammoth</a:t>
            </a:r>
            <a:r>
              <a:rPr lang="hr-HR" dirty="0" smtClean="0"/>
              <a:t> </a:t>
            </a:r>
            <a:r>
              <a:rPr lang="hr-HR" dirty="0" err="1" smtClean="0"/>
              <a:t>Cave</a:t>
            </a:r>
            <a:r>
              <a:rPr lang="hr-HR" dirty="0" smtClean="0"/>
              <a:t>, </a:t>
            </a:r>
            <a:r>
              <a:rPr lang="hr-HR" dirty="0" err="1" smtClean="0"/>
              <a:t>Kentucky</a:t>
            </a:r>
            <a:r>
              <a:rPr lang="hr-HR" dirty="0" smtClean="0"/>
              <a:t>, 530 km, 207 kv. </a:t>
            </a:r>
            <a:r>
              <a:rPr lang="hr-HR" dirty="0"/>
              <a:t>k</a:t>
            </a:r>
            <a:r>
              <a:rPr lang="hr-HR" dirty="0" smtClean="0"/>
              <a:t>m.</a:t>
            </a:r>
            <a:endParaRPr lang="hr-HR" dirty="0"/>
          </a:p>
        </p:txBody>
      </p:sp>
      <p:pic>
        <p:nvPicPr>
          <p:cNvPr id="4" name="Rezervirano mjesto sadržaja 3" descr="MammothCav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8900" y="1723231"/>
            <a:ext cx="6426200" cy="4279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Slikovni rezultat za grand central station mammoth cav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201" y="1600200"/>
            <a:ext cx="679159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7431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Slikovni rezultat za fat man's misery mammoth cav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131" y="1600200"/>
            <a:ext cx="302973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2379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Slikovni rezultat za fat man's miser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030" y="1600200"/>
            <a:ext cx="60419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8595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Visoke ravnice</a:t>
            </a:r>
            <a:endParaRPr lang="hr-HR" dirty="0"/>
          </a:p>
        </p:txBody>
      </p:sp>
      <p:pic>
        <p:nvPicPr>
          <p:cNvPr id="4" name="Rezervirano mjesto sadržaja 3" descr="cap00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59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i="1" dirty="0" err="1" smtClean="0"/>
              <a:t>Escarments</a:t>
            </a:r>
            <a:r>
              <a:rPr lang="hr-HR" dirty="0" smtClean="0"/>
              <a:t> - kosi potporni zidovi, reljefni odsjeci prema višim dijelovima</a:t>
            </a:r>
            <a:endParaRPr lang="hr-HR" dirty="0"/>
          </a:p>
        </p:txBody>
      </p:sp>
      <p:pic>
        <p:nvPicPr>
          <p:cNvPr id="4" name="Rezervirano mjesto sadržaja 3" descr="cap06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Medijalna morena</a:t>
            </a:r>
            <a:endParaRPr lang="hr-HR" dirty="0"/>
          </a:p>
        </p:txBody>
      </p:sp>
      <p:pic>
        <p:nvPicPr>
          <p:cNvPr id="4" name="Rezervirano mjesto sadržaja 3" descr="medial_BeckerDSC_48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3511" y="1857364"/>
            <a:ext cx="6142148" cy="38576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6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61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 descr="cap063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i="1" dirty="0" err="1" smtClean="0"/>
              <a:t>Badlands</a:t>
            </a:r>
            <a:r>
              <a:rPr lang="hr-HR" dirty="0" smtClean="0"/>
              <a:t> - rezultat erozije sedimentnih stijena pod utjecajem vode i vjetra</a:t>
            </a:r>
            <a:endParaRPr lang="hr-HR" dirty="0"/>
          </a:p>
        </p:txBody>
      </p:sp>
      <p:pic>
        <p:nvPicPr>
          <p:cNvPr id="4" name="Rezervirano mjesto sadržaja 3" descr="cap066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cap06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Mount </a:t>
            </a:r>
            <a:r>
              <a:rPr lang="hr-HR" dirty="0" err="1" smtClean="0"/>
              <a:t>Rushmore</a:t>
            </a:r>
            <a:endParaRPr lang="hr-HR" dirty="0"/>
          </a:p>
        </p:txBody>
      </p:sp>
      <p:pic>
        <p:nvPicPr>
          <p:cNvPr id="4" name="Rezervirano mjesto sadržaja 3" descr="Dean_Franklin_-_06.04.03_Mount_Rushmore_Monument_(by-sa)-3_ne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Medijalna morena</a:t>
            </a:r>
            <a:endParaRPr lang="hr-HR" dirty="0"/>
          </a:p>
        </p:txBody>
      </p:sp>
      <p:pic>
        <p:nvPicPr>
          <p:cNvPr id="4" name="Rezervirano mjesto sadržaja 3" descr="medial_dsc00035_cro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2750" y="1958181"/>
            <a:ext cx="5778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175</Words>
  <Application>Microsoft Office PowerPoint</Application>
  <PresentationFormat>Prikaz na zaslonu (4:3)</PresentationFormat>
  <Paragraphs>31</Paragraphs>
  <Slides>85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85</vt:i4>
      </vt:variant>
    </vt:vector>
  </HeadingPairs>
  <TitlesOfParts>
    <vt:vector size="88" baseType="lpstr">
      <vt:lpstr>Arial</vt:lpstr>
      <vt:lpstr>Calibri</vt:lpstr>
      <vt:lpstr>Office tema</vt:lpstr>
      <vt:lpstr>Prirodne regije Angloamerike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Morene: medijalne, lateralne i terminalne</vt:lpstr>
      <vt:lpstr>Medijalna morena</vt:lpstr>
      <vt:lpstr>Medijalna morena</vt:lpstr>
      <vt:lpstr>“Outer lands” – arhipelag terminalnih morena u području Nove Engleske</vt:lpstr>
      <vt:lpstr>drumlini</vt:lpstr>
      <vt:lpstr>drumlini</vt:lpstr>
      <vt:lpstr>Drumlini u državi New York</vt:lpstr>
      <vt:lpstr>Finger lakes</vt:lpstr>
      <vt:lpstr>PowerPointova prezentacija</vt:lpstr>
      <vt:lpstr>Glečer Margerie</vt:lpstr>
      <vt:lpstr>Glečer Margerie</vt:lpstr>
      <vt:lpstr>Dolina glečera Nacionalnog parka Yosemite</vt:lpstr>
      <vt:lpstr>Prirodne regije </vt:lpstr>
      <vt:lpstr>Obalne ravnice Atlantske obale i Meksičkoga zaljeva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Apalačijski planinski sustav </vt:lpstr>
      <vt:lpstr>PowerPointova prezentacija</vt:lpstr>
      <vt:lpstr>PowerPointova prezentacija</vt:lpstr>
      <vt:lpstr>Apalači – poprječni profil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Apalači – poprječni profil</vt:lpstr>
      <vt:lpstr>PowerPointova prezentacija</vt:lpstr>
      <vt:lpstr>Mount Mitchell, 2037 m.</vt:lpstr>
      <vt:lpstr>PowerPointova prezentacija</vt:lpstr>
      <vt:lpstr>PowerPointova prezentacija</vt:lpstr>
      <vt:lpstr>PowerPointova prezentacija</vt:lpstr>
      <vt:lpstr>Apalači – poprječni profil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Kanadski štit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Središnje nizine</vt:lpstr>
      <vt:lpstr>Vegetacijske zone</vt:lpstr>
      <vt:lpstr>PowerPointova prezentacija</vt:lpstr>
      <vt:lpstr>PowerPointova prezentacija</vt:lpstr>
      <vt:lpstr>PowerPointova prezentacija</vt:lpstr>
      <vt:lpstr>Cuestas – brijeg ili greben s jednom blagom, a drugom strmom stranom</vt:lpstr>
      <vt:lpstr>Cuestas formiraju strukturirani sedimentni slojevi istoga blagoga nagiba</vt:lpstr>
      <vt:lpstr>PowerPointova prezentacija</vt:lpstr>
      <vt:lpstr>Bluegrass (B) - u Kentucky, Ohio i Indiana. Nashville Basin (N) u Tennessee, Alabama i Kentucky.</vt:lpstr>
      <vt:lpstr>Lexington plain (Kentucky) – pašnjaci zbog brze drenaže tla </vt:lpstr>
      <vt:lpstr>Mammoth Cave, Kentucky, 530 km, 207 kv. km.</vt:lpstr>
      <vt:lpstr>PowerPointova prezentacija</vt:lpstr>
      <vt:lpstr>PowerPointova prezentacija</vt:lpstr>
      <vt:lpstr>PowerPointova prezentacija</vt:lpstr>
      <vt:lpstr>Visoke ravnice</vt:lpstr>
      <vt:lpstr>PowerPointova prezentacija</vt:lpstr>
      <vt:lpstr>Escarments - kosi potporni zidovi, reljefni odsjeci prema višim dijelovima</vt:lpstr>
      <vt:lpstr>PowerPointova prezentacija</vt:lpstr>
      <vt:lpstr>PowerPointova prezentacija</vt:lpstr>
      <vt:lpstr>PowerPointova prezentacija</vt:lpstr>
      <vt:lpstr>Badlands - rezultat erozije sedimentnih stijena pod utjecajem vode i vjetra</vt:lpstr>
      <vt:lpstr>PowerPointova prezentacija</vt:lpstr>
      <vt:lpstr>Mount Rushmore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Prirodne regije Angloamerike</dc:title>
  <dc:creator>Laura</dc:creator>
  <cp:lastModifiedBy>Laura Šakaja</cp:lastModifiedBy>
  <cp:revision>22</cp:revision>
  <dcterms:created xsi:type="dcterms:W3CDTF">2012-10-08T13:43:08Z</dcterms:created>
  <dcterms:modified xsi:type="dcterms:W3CDTF">2018-10-16T07:43:39Z</dcterms:modified>
</cp:coreProperties>
</file>