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DF3ADB-E5C2-4B82-BA3D-50B5F42C6F6D}">
          <p14:sldIdLst>
            <p14:sldId id="257"/>
            <p14:sldId id="258"/>
          </p14:sldIdLst>
        </p14:section>
        <p14:section name="Untitled Section" id="{31D37311-467A-4823-9F06-35C2BF1C49F1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7542F-66C9-E74F-0838-B85ED713B7CB}" v="1079" dt="2025-04-01T23:03:46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Ilakovac" userId="S::iilakov@irb.hr::8167d13c-8126-4fc7-9677-2c6f6e9f952a" providerId="AD" clId="Web-{4757542F-66C9-E74F-0838-B85ED713B7CB}"/>
    <pc:docChg chg="addSld modSld modSection">
      <pc:chgData name="Ivan Ilakovac" userId="S::iilakov@irb.hr::8167d13c-8126-4fc7-9677-2c6f6e9f952a" providerId="AD" clId="Web-{4757542F-66C9-E74F-0838-B85ED713B7CB}" dt="2025-04-01T23:03:46.322" v="584" actId="20577"/>
      <pc:docMkLst>
        <pc:docMk/>
      </pc:docMkLst>
      <pc:sldChg chg="addSp modSp addAnim">
        <pc:chgData name="Ivan Ilakovac" userId="S::iilakov@irb.hr::8167d13c-8126-4fc7-9677-2c6f6e9f952a" providerId="AD" clId="Web-{4757542F-66C9-E74F-0838-B85ED713B7CB}" dt="2025-04-01T22:46:22.936" v="495" actId="1076"/>
        <pc:sldMkLst>
          <pc:docMk/>
          <pc:sldMk cId="1093730366" sldId="262"/>
        </pc:sldMkLst>
        <pc:spChg chg="add mod">
          <ac:chgData name="Ivan Ilakovac" userId="S::iilakov@irb.hr::8167d13c-8126-4fc7-9677-2c6f6e9f952a" providerId="AD" clId="Web-{4757542F-66C9-E74F-0838-B85ED713B7CB}" dt="2025-04-01T22:46:22.936" v="495" actId="1076"/>
          <ac:spMkLst>
            <pc:docMk/>
            <pc:sldMk cId="1093730366" sldId="262"/>
            <ac:spMk id="7" creationId="{7E168180-6792-0122-C44C-76F6B4D1B527}"/>
          </ac:spMkLst>
        </pc:spChg>
        <pc:spChg chg="mod">
          <ac:chgData name="Ivan Ilakovac" userId="S::iilakov@irb.hr::8167d13c-8126-4fc7-9677-2c6f6e9f952a" providerId="AD" clId="Web-{4757542F-66C9-E74F-0838-B85ED713B7CB}" dt="2025-04-01T21:52:13.938" v="77" actId="1076"/>
          <ac:spMkLst>
            <pc:docMk/>
            <pc:sldMk cId="1093730366" sldId="262"/>
            <ac:spMk id="8" creationId="{0710BCBB-EDB5-4BBD-9A25-EA0D9A7E4FF0}"/>
          </ac:spMkLst>
        </pc:spChg>
      </pc:sldChg>
      <pc:sldChg chg="addSp delSp modSp addAnim">
        <pc:chgData name="Ivan Ilakovac" userId="S::iilakov@irb.hr::8167d13c-8126-4fc7-9677-2c6f6e9f952a" providerId="AD" clId="Web-{4757542F-66C9-E74F-0838-B85ED713B7CB}" dt="2025-04-01T22:46:57.109" v="497" actId="1076"/>
        <pc:sldMkLst>
          <pc:docMk/>
          <pc:sldMk cId="623952362" sldId="263"/>
        </pc:sldMkLst>
        <pc:spChg chg="mod">
          <ac:chgData name="Ivan Ilakovac" userId="S::iilakov@irb.hr::8167d13c-8126-4fc7-9677-2c6f6e9f952a" providerId="AD" clId="Web-{4757542F-66C9-E74F-0838-B85ED713B7CB}" dt="2025-04-01T22:40:21.281" v="443" actId="1076"/>
          <ac:spMkLst>
            <pc:docMk/>
            <pc:sldMk cId="623952362" sldId="263"/>
            <ac:spMk id="2" creationId="{79747E54-1565-4518-B9A8-8883257CCB43}"/>
          </ac:spMkLst>
        </pc:spChg>
        <pc:spChg chg="add del">
          <ac:chgData name="Ivan Ilakovac" userId="S::iilakov@irb.hr::8167d13c-8126-4fc7-9677-2c6f6e9f952a" providerId="AD" clId="Web-{4757542F-66C9-E74F-0838-B85ED713B7CB}" dt="2025-04-01T21:48:07.710" v="1"/>
          <ac:spMkLst>
            <pc:docMk/>
            <pc:sldMk cId="623952362" sldId="263"/>
            <ac:spMk id="5" creationId="{DECD1A9F-B5B0-9628-1626-9A0145E99266}"/>
          </ac:spMkLst>
        </pc:spChg>
        <pc:spChg chg="add del mod">
          <ac:chgData name="Ivan Ilakovac" userId="S::iilakov@irb.hr::8167d13c-8126-4fc7-9677-2c6f6e9f952a" providerId="AD" clId="Web-{4757542F-66C9-E74F-0838-B85ED713B7CB}" dt="2025-04-01T21:49:37.994" v="43"/>
          <ac:spMkLst>
            <pc:docMk/>
            <pc:sldMk cId="623952362" sldId="263"/>
            <ac:spMk id="6" creationId="{543381BA-CA56-D4CE-F49A-A389F7436A75}"/>
          </ac:spMkLst>
        </pc:spChg>
        <pc:spChg chg="add mod">
          <ac:chgData name="Ivan Ilakovac" userId="S::iilakov@irb.hr::8167d13c-8126-4fc7-9677-2c6f6e9f952a" providerId="AD" clId="Web-{4757542F-66C9-E74F-0838-B85ED713B7CB}" dt="2025-04-01T22:40:52.219" v="449" actId="1076"/>
          <ac:spMkLst>
            <pc:docMk/>
            <pc:sldMk cId="623952362" sldId="263"/>
            <ac:spMk id="7" creationId="{BE05C732-7C60-070E-265E-195F78FB737F}"/>
          </ac:spMkLst>
        </pc:spChg>
        <pc:spChg chg="add mod">
          <ac:chgData name="Ivan Ilakovac" userId="S::iilakov@irb.hr::8167d13c-8126-4fc7-9677-2c6f6e9f952a" providerId="AD" clId="Web-{4757542F-66C9-E74F-0838-B85ED713B7CB}" dt="2025-04-01T22:46:57.109" v="497" actId="1076"/>
          <ac:spMkLst>
            <pc:docMk/>
            <pc:sldMk cId="623952362" sldId="263"/>
            <ac:spMk id="12" creationId="{C9534D3C-FBC1-4793-ECFC-E4D918108A97}"/>
          </ac:spMkLst>
        </pc:spChg>
        <pc:picChg chg="add del mod">
          <ac:chgData name="Ivan Ilakovac" userId="S::iilakov@irb.hr::8167d13c-8126-4fc7-9677-2c6f6e9f952a" providerId="AD" clId="Web-{4757542F-66C9-E74F-0838-B85ED713B7CB}" dt="2025-04-01T22:36:04.578" v="409"/>
          <ac:picMkLst>
            <pc:docMk/>
            <pc:sldMk cId="623952362" sldId="263"/>
            <ac:picMk id="5" creationId="{24173EF1-4593-F1DA-EFDA-D263CEAEDAF6}"/>
          </ac:picMkLst>
        </pc:picChg>
        <pc:picChg chg="add del mod">
          <ac:chgData name="Ivan Ilakovac" userId="S::iilakov@irb.hr::8167d13c-8126-4fc7-9677-2c6f6e9f952a" providerId="AD" clId="Web-{4757542F-66C9-E74F-0838-B85ED713B7CB}" dt="2025-04-01T22:41:56.800" v="462" actId="14100"/>
          <ac:picMkLst>
            <pc:docMk/>
            <pc:sldMk cId="623952362" sldId="263"/>
            <ac:picMk id="6" creationId="{0108C921-3A01-BDD4-DCBC-1CB269C19645}"/>
          </ac:picMkLst>
        </pc:picChg>
        <pc:picChg chg="add mod">
          <ac:chgData name="Ivan Ilakovac" userId="S::iilakov@irb.hr::8167d13c-8126-4fc7-9677-2c6f6e9f952a" providerId="AD" clId="Web-{4757542F-66C9-E74F-0838-B85ED713B7CB}" dt="2025-04-01T22:41:17.205" v="454" actId="1076"/>
          <ac:picMkLst>
            <pc:docMk/>
            <pc:sldMk cId="623952362" sldId="263"/>
            <ac:picMk id="8" creationId="{554A2BAA-2578-E823-ABBF-E4CE5A0E971B}"/>
          </ac:picMkLst>
        </pc:picChg>
        <pc:picChg chg="add del mod">
          <ac:chgData name="Ivan Ilakovac" userId="S::iilakov@irb.hr::8167d13c-8126-4fc7-9677-2c6f6e9f952a" providerId="AD" clId="Web-{4757542F-66C9-E74F-0838-B85ED713B7CB}" dt="2025-04-01T22:37:06.987" v="417"/>
          <ac:picMkLst>
            <pc:docMk/>
            <pc:sldMk cId="623952362" sldId="263"/>
            <ac:picMk id="9" creationId="{462C8F3C-8402-8CFB-F39F-B5CB4BEACD4D}"/>
          </ac:picMkLst>
        </pc:picChg>
        <pc:picChg chg="add mod">
          <ac:chgData name="Ivan Ilakovac" userId="S::iilakov@irb.hr::8167d13c-8126-4fc7-9677-2c6f6e9f952a" providerId="AD" clId="Web-{4757542F-66C9-E74F-0838-B85ED713B7CB}" dt="2025-04-01T22:41:40.987" v="458" actId="1076"/>
          <ac:picMkLst>
            <pc:docMk/>
            <pc:sldMk cId="623952362" sldId="263"/>
            <ac:picMk id="10" creationId="{7E4D52D1-81E1-2F53-DD2D-2D1612A75559}"/>
          </ac:picMkLst>
        </pc:picChg>
      </pc:sldChg>
      <pc:sldChg chg="addSp delSp modSp new">
        <pc:chgData name="Ivan Ilakovac" userId="S::iilakov@irb.hr::8167d13c-8126-4fc7-9677-2c6f6e9f952a" providerId="AD" clId="Web-{4757542F-66C9-E74F-0838-B85ED713B7CB}" dt="2025-04-01T23:03:46.322" v="584" actId="20577"/>
        <pc:sldMkLst>
          <pc:docMk/>
          <pc:sldMk cId="3428836106" sldId="264"/>
        </pc:sldMkLst>
        <pc:spChg chg="add del">
          <ac:chgData name="Ivan Ilakovac" userId="S::iilakov@irb.hr::8167d13c-8126-4fc7-9677-2c6f6e9f952a" providerId="AD" clId="Web-{4757542F-66C9-E74F-0838-B85ED713B7CB}" dt="2025-04-01T22:42:32.302" v="465"/>
          <ac:spMkLst>
            <pc:docMk/>
            <pc:sldMk cId="3428836106" sldId="264"/>
            <ac:spMk id="2" creationId="{68247EBA-41D9-E003-7250-DC805E27A0D9}"/>
          </ac:spMkLst>
        </pc:spChg>
        <pc:spChg chg="add mod">
          <ac:chgData name="Ivan Ilakovac" userId="S::iilakov@irb.hr::8167d13c-8126-4fc7-9677-2c6f6e9f952a" providerId="AD" clId="Web-{4757542F-66C9-E74F-0838-B85ED713B7CB}" dt="2025-04-01T22:43:19.053" v="473" actId="1076"/>
          <ac:spMkLst>
            <pc:docMk/>
            <pc:sldMk cId="3428836106" sldId="264"/>
            <ac:spMk id="3" creationId="{C3D01242-CEB9-CB3C-C5BE-6D38C8319E47}"/>
          </ac:spMkLst>
        </pc:spChg>
        <pc:spChg chg="add del mod">
          <ac:chgData name="Ivan Ilakovac" userId="S::iilakov@irb.hr::8167d13c-8126-4fc7-9677-2c6f6e9f952a" providerId="AD" clId="Web-{4757542F-66C9-E74F-0838-B85ED713B7CB}" dt="2025-04-01T22:43:48.945" v="493" actId="14100"/>
          <ac:spMkLst>
            <pc:docMk/>
            <pc:sldMk cId="3428836106" sldId="264"/>
            <ac:spMk id="4" creationId="{1C35E04A-7992-E748-1D33-A606DD52AE6A}"/>
          </ac:spMkLst>
        </pc:spChg>
        <pc:spChg chg="add mod">
          <ac:chgData name="Ivan Ilakovac" userId="S::iilakov@irb.hr::8167d13c-8126-4fc7-9677-2c6f6e9f952a" providerId="AD" clId="Web-{4757542F-66C9-E74F-0838-B85ED713B7CB}" dt="2025-04-01T23:03:46.322" v="584" actId="20577"/>
          <ac:spMkLst>
            <pc:docMk/>
            <pc:sldMk cId="3428836106" sldId="264"/>
            <ac:spMk id="5" creationId="{3E045981-D0CE-8AAB-EEA8-3922AB1C8243}"/>
          </ac:spMkLst>
        </pc:spChg>
      </pc:sldChg>
    </pc:docChg>
  </pc:docChgLst>
  <pc:docChgLst>
    <pc:chgData name="Ivan Ilakovac" userId="8167d13c-8126-4fc7-9677-2c6f6e9f952a" providerId="ADAL" clId="{A6C70D55-DC9B-45C8-891F-9D77691C401F}"/>
    <pc:docChg chg="undo redo custSel addSld modSld modSection">
      <pc:chgData name="Ivan Ilakovac" userId="8167d13c-8126-4fc7-9677-2c6f6e9f952a" providerId="ADAL" clId="{A6C70D55-DC9B-45C8-891F-9D77691C401F}" dt="2025-04-02T10:17:23.250" v="1312" actId="20577"/>
      <pc:docMkLst>
        <pc:docMk/>
      </pc:docMkLst>
      <pc:sldChg chg="modSp mod">
        <pc:chgData name="Ivan Ilakovac" userId="8167d13c-8126-4fc7-9677-2c6f6e9f952a" providerId="ADAL" clId="{A6C70D55-DC9B-45C8-891F-9D77691C401F}" dt="2025-04-02T09:16:57.989" v="1298" actId="20577"/>
        <pc:sldMkLst>
          <pc:docMk/>
          <pc:sldMk cId="3677395644" sldId="257"/>
        </pc:sldMkLst>
        <pc:spChg chg="mod">
          <ac:chgData name="Ivan Ilakovac" userId="8167d13c-8126-4fc7-9677-2c6f6e9f952a" providerId="ADAL" clId="{A6C70D55-DC9B-45C8-891F-9D77691C401F}" dt="2025-04-02T09:16:57.989" v="1298" actId="20577"/>
          <ac:spMkLst>
            <pc:docMk/>
            <pc:sldMk cId="3677395644" sldId="257"/>
            <ac:spMk id="5" creationId="{CB161494-E3AD-4B51-B033-CD3E2D060EB3}"/>
          </ac:spMkLst>
        </pc:spChg>
      </pc:sldChg>
      <pc:sldChg chg="addSp delSp modSp mod delAnim modAnim">
        <pc:chgData name="Ivan Ilakovac" userId="8167d13c-8126-4fc7-9677-2c6f6e9f952a" providerId="ADAL" clId="{A6C70D55-DC9B-45C8-891F-9D77691C401F}" dt="2025-04-02T10:17:23.250" v="1312" actId="20577"/>
        <pc:sldMkLst>
          <pc:docMk/>
          <pc:sldMk cId="3213790454" sldId="259"/>
        </pc:sldMkLst>
        <pc:spChg chg="mod">
          <ac:chgData name="Ivan Ilakovac" userId="8167d13c-8126-4fc7-9677-2c6f6e9f952a" providerId="ADAL" clId="{A6C70D55-DC9B-45C8-891F-9D77691C401F}" dt="2025-04-02T08:18:19.258" v="734" actId="1076"/>
          <ac:spMkLst>
            <pc:docMk/>
            <pc:sldMk cId="3213790454" sldId="259"/>
            <ac:spMk id="3" creationId="{18BD489B-D9F9-4027-B6C2-B0E611F7C449}"/>
          </ac:spMkLst>
        </pc:spChg>
        <pc:spChg chg="del mod">
          <ac:chgData name="Ivan Ilakovac" userId="8167d13c-8126-4fc7-9677-2c6f6e9f952a" providerId="ADAL" clId="{A6C70D55-DC9B-45C8-891F-9D77691C401F}" dt="2025-04-02T08:15:40.371" v="698" actId="478"/>
          <ac:spMkLst>
            <pc:docMk/>
            <pc:sldMk cId="3213790454" sldId="259"/>
            <ac:spMk id="19" creationId="{773EAD8A-7FCF-4A9F-980A-24B97D2410C9}"/>
          </ac:spMkLst>
        </pc:spChg>
        <pc:spChg chg="mod">
          <ac:chgData name="Ivan Ilakovac" userId="8167d13c-8126-4fc7-9677-2c6f6e9f952a" providerId="ADAL" clId="{A6C70D55-DC9B-45C8-891F-9D77691C401F}" dt="2025-04-02T08:22:47.028" v="782" actId="1076"/>
          <ac:spMkLst>
            <pc:docMk/>
            <pc:sldMk cId="3213790454" sldId="259"/>
            <ac:spMk id="31" creationId="{89458F39-B368-4C86-A29F-7B6D4AF54C07}"/>
          </ac:spMkLst>
        </pc:spChg>
        <pc:spChg chg="mod">
          <ac:chgData name="Ivan Ilakovac" userId="8167d13c-8126-4fc7-9677-2c6f6e9f952a" providerId="ADAL" clId="{A6C70D55-DC9B-45C8-891F-9D77691C401F}" dt="2025-04-02T10:17:23.250" v="1312" actId="20577"/>
          <ac:spMkLst>
            <pc:docMk/>
            <pc:sldMk cId="3213790454" sldId="259"/>
            <ac:spMk id="32" creationId="{ADD4C345-73EC-45BD-8401-13F98442B050}"/>
          </ac:spMkLst>
        </pc:spChg>
        <pc:spChg chg="mod">
          <ac:chgData name="Ivan Ilakovac" userId="8167d13c-8126-4fc7-9677-2c6f6e9f952a" providerId="ADAL" clId="{A6C70D55-DC9B-45C8-891F-9D77691C401F}" dt="2025-04-02T08:19:42.969" v="754" actId="1076"/>
          <ac:spMkLst>
            <pc:docMk/>
            <pc:sldMk cId="3213790454" sldId="259"/>
            <ac:spMk id="35" creationId="{35D70030-93C3-4F2C-8AFE-8747AB808864}"/>
          </ac:spMkLst>
        </pc:spChg>
        <pc:spChg chg="mod">
          <ac:chgData name="Ivan Ilakovac" userId="8167d13c-8126-4fc7-9677-2c6f6e9f952a" providerId="ADAL" clId="{A6C70D55-DC9B-45C8-891F-9D77691C401F}" dt="2025-04-02T08:17:33.638" v="726" actId="1076"/>
          <ac:spMkLst>
            <pc:docMk/>
            <pc:sldMk cId="3213790454" sldId="259"/>
            <ac:spMk id="41" creationId="{B380A2B7-77B6-49A3-9E24-B5F1FE636178}"/>
          </ac:spMkLst>
        </pc:spChg>
        <pc:spChg chg="mod">
          <ac:chgData name="Ivan Ilakovac" userId="8167d13c-8126-4fc7-9677-2c6f6e9f952a" providerId="ADAL" clId="{A6C70D55-DC9B-45C8-891F-9D77691C401F}" dt="2025-04-02T08:17:23.607" v="725" actId="1076"/>
          <ac:spMkLst>
            <pc:docMk/>
            <pc:sldMk cId="3213790454" sldId="259"/>
            <ac:spMk id="42" creationId="{8FE82208-207B-4778-BB1B-6A286AD7E751}"/>
          </ac:spMkLst>
        </pc:spChg>
        <pc:spChg chg="mod">
          <ac:chgData name="Ivan Ilakovac" userId="8167d13c-8126-4fc7-9677-2c6f6e9f952a" providerId="ADAL" clId="{A6C70D55-DC9B-45C8-891F-9D77691C401F}" dt="2025-04-02T08:17:54.833" v="730" actId="14100"/>
          <ac:spMkLst>
            <pc:docMk/>
            <pc:sldMk cId="3213790454" sldId="259"/>
            <ac:spMk id="47" creationId="{30EFCCE9-6CDC-4AF8-9145-B4594F44F00B}"/>
          </ac:spMkLst>
        </pc:spChg>
        <pc:spChg chg="mod">
          <ac:chgData name="Ivan Ilakovac" userId="8167d13c-8126-4fc7-9677-2c6f6e9f952a" providerId="ADAL" clId="{A6C70D55-DC9B-45C8-891F-9D77691C401F}" dt="2025-04-02T08:19:37.491" v="753" actId="403"/>
          <ac:spMkLst>
            <pc:docMk/>
            <pc:sldMk cId="3213790454" sldId="259"/>
            <ac:spMk id="51" creationId="{0C07B728-4E77-42CC-88EA-1F9F3A22D945}"/>
          </ac:spMkLst>
        </pc:spChg>
        <pc:spChg chg="mod">
          <ac:chgData name="Ivan Ilakovac" userId="8167d13c-8126-4fc7-9677-2c6f6e9f952a" providerId="ADAL" clId="{A6C70D55-DC9B-45C8-891F-9D77691C401F}" dt="2025-04-02T08:20:29.269" v="767" actId="1076"/>
          <ac:spMkLst>
            <pc:docMk/>
            <pc:sldMk cId="3213790454" sldId="259"/>
            <ac:spMk id="54" creationId="{BDA22245-75DD-48A8-A80E-2DBFA94A1968}"/>
          </ac:spMkLst>
        </pc:spChg>
        <pc:spChg chg="mod">
          <ac:chgData name="Ivan Ilakovac" userId="8167d13c-8126-4fc7-9677-2c6f6e9f952a" providerId="ADAL" clId="{A6C70D55-DC9B-45C8-891F-9D77691C401F}" dt="2025-04-02T08:20:33.972" v="768" actId="1076"/>
          <ac:spMkLst>
            <pc:docMk/>
            <pc:sldMk cId="3213790454" sldId="259"/>
            <ac:spMk id="57" creationId="{DCDA1F0B-1414-4AE0-87ED-C26F2DD965ED}"/>
          </ac:spMkLst>
        </pc:spChg>
        <pc:spChg chg="mod">
          <ac:chgData name="Ivan Ilakovac" userId="8167d13c-8126-4fc7-9677-2c6f6e9f952a" providerId="ADAL" clId="{A6C70D55-DC9B-45C8-891F-9D77691C401F}" dt="2025-04-02T08:20:42.037" v="770" actId="1076"/>
          <ac:spMkLst>
            <pc:docMk/>
            <pc:sldMk cId="3213790454" sldId="259"/>
            <ac:spMk id="59" creationId="{92B25280-D30D-471A-B673-95A0FB31B27E}"/>
          </ac:spMkLst>
        </pc:spChg>
        <pc:grpChg chg="mod">
          <ac:chgData name="Ivan Ilakovac" userId="8167d13c-8126-4fc7-9677-2c6f6e9f952a" providerId="ADAL" clId="{A6C70D55-DC9B-45C8-891F-9D77691C401F}" dt="2025-04-02T08:15:56.823" v="708" actId="1076"/>
          <ac:grpSpMkLst>
            <pc:docMk/>
            <pc:sldMk cId="3213790454" sldId="259"/>
            <ac:grpSpMk id="18" creationId="{FBABA8FF-379A-4E61-A8B9-E2A434045DD4}"/>
          </ac:grpSpMkLst>
        </pc:grpChg>
        <pc:grpChg chg="del">
          <ac:chgData name="Ivan Ilakovac" userId="8167d13c-8126-4fc7-9677-2c6f6e9f952a" providerId="ADAL" clId="{A6C70D55-DC9B-45C8-891F-9D77691C401F}" dt="2025-04-02T08:15:30.814" v="694" actId="478"/>
          <ac:grpSpMkLst>
            <pc:docMk/>
            <pc:sldMk cId="3213790454" sldId="259"/>
            <ac:grpSpMk id="27" creationId="{989E2386-F65E-46F0-B4CE-2083E7140C40}"/>
          </ac:grpSpMkLst>
        </pc:grpChg>
        <pc:grpChg chg="del">
          <ac:chgData name="Ivan Ilakovac" userId="8167d13c-8126-4fc7-9677-2c6f6e9f952a" providerId="ADAL" clId="{A6C70D55-DC9B-45C8-891F-9D77691C401F}" dt="2025-04-02T08:15:29.828" v="693" actId="478"/>
          <ac:grpSpMkLst>
            <pc:docMk/>
            <pc:sldMk cId="3213790454" sldId="259"/>
            <ac:grpSpMk id="28" creationId="{D68F1711-01E1-4838-8092-EDC38355DD14}"/>
          </ac:grpSpMkLst>
        </pc:grpChg>
        <pc:grpChg chg="mod">
          <ac:chgData name="Ivan Ilakovac" userId="8167d13c-8126-4fc7-9677-2c6f6e9f952a" providerId="ADAL" clId="{A6C70D55-DC9B-45C8-891F-9D77691C401F}" dt="2025-04-02T08:17:16.244" v="724" actId="14100"/>
          <ac:grpSpMkLst>
            <pc:docMk/>
            <pc:sldMk cId="3213790454" sldId="259"/>
            <ac:grpSpMk id="43" creationId="{154B681D-3F10-45C8-A629-98678FA3226C}"/>
          </ac:grpSpMkLst>
        </pc:grpChg>
        <pc:picChg chg="add mod">
          <ac:chgData name="Ivan Ilakovac" userId="8167d13c-8126-4fc7-9677-2c6f6e9f952a" providerId="ADAL" clId="{A6C70D55-DC9B-45C8-891F-9D77691C401F}" dt="2025-04-02T08:22:16.429" v="780" actId="1076"/>
          <ac:picMkLst>
            <pc:docMk/>
            <pc:sldMk cId="3213790454" sldId="259"/>
            <ac:picMk id="10" creationId="{2B232ADC-8611-41F8-869A-133829D437B6}"/>
          </ac:picMkLst>
        </pc:picChg>
        <pc:picChg chg="mod">
          <ac:chgData name="Ivan Ilakovac" userId="8167d13c-8126-4fc7-9677-2c6f6e9f952a" providerId="ADAL" clId="{A6C70D55-DC9B-45C8-891F-9D77691C401F}" dt="2025-04-02T08:15:52.196" v="707" actId="1076"/>
          <ac:picMkLst>
            <pc:docMk/>
            <pc:sldMk cId="3213790454" sldId="259"/>
            <ac:picMk id="11" creationId="{0582F9BD-79FC-49A1-BDF5-D1213E025273}"/>
          </ac:picMkLst>
        </pc:picChg>
        <pc:picChg chg="del">
          <ac:chgData name="Ivan Ilakovac" userId="8167d13c-8126-4fc7-9677-2c6f6e9f952a" providerId="ADAL" clId="{A6C70D55-DC9B-45C8-891F-9D77691C401F}" dt="2025-04-02T08:15:32.918" v="695" actId="478"/>
          <ac:picMkLst>
            <pc:docMk/>
            <pc:sldMk cId="3213790454" sldId="259"/>
            <ac:picMk id="12" creationId="{EECD9CF5-77BC-4B85-838C-9EF59BC734CB}"/>
          </ac:picMkLst>
        </pc:picChg>
        <pc:picChg chg="del">
          <ac:chgData name="Ivan Ilakovac" userId="8167d13c-8126-4fc7-9677-2c6f6e9f952a" providerId="ADAL" clId="{A6C70D55-DC9B-45C8-891F-9D77691C401F}" dt="2025-04-02T08:15:33.480" v="696" actId="478"/>
          <ac:picMkLst>
            <pc:docMk/>
            <pc:sldMk cId="3213790454" sldId="259"/>
            <ac:picMk id="20" creationId="{19802990-0A2C-4D9C-AD0C-D502674BFF80}"/>
          </ac:picMkLst>
        </pc:picChg>
        <pc:picChg chg="mod">
          <ac:chgData name="Ivan Ilakovac" userId="8167d13c-8126-4fc7-9677-2c6f6e9f952a" providerId="ADAL" clId="{A6C70D55-DC9B-45C8-891F-9D77691C401F}" dt="2025-04-02T08:16:01.227" v="709" actId="1076"/>
          <ac:picMkLst>
            <pc:docMk/>
            <pc:sldMk cId="3213790454" sldId="259"/>
            <ac:picMk id="22" creationId="{861B1589-9419-47FD-B1C2-2E0B1D3D3450}"/>
          </ac:picMkLst>
        </pc:picChg>
        <pc:picChg chg="del">
          <ac:chgData name="Ivan Ilakovac" userId="8167d13c-8126-4fc7-9677-2c6f6e9f952a" providerId="ADAL" clId="{A6C70D55-DC9B-45C8-891F-9D77691C401F}" dt="2025-04-02T08:15:43.312" v="700" actId="478"/>
          <ac:picMkLst>
            <pc:docMk/>
            <pc:sldMk cId="3213790454" sldId="259"/>
            <ac:picMk id="24" creationId="{E9953172-36AF-4804-858B-C58494EBBE81}"/>
          </ac:picMkLst>
        </pc:picChg>
        <pc:picChg chg="del">
          <ac:chgData name="Ivan Ilakovac" userId="8167d13c-8126-4fc7-9677-2c6f6e9f952a" providerId="ADAL" clId="{A6C70D55-DC9B-45C8-891F-9D77691C401F}" dt="2025-04-02T08:15:42.562" v="699" actId="478"/>
          <ac:picMkLst>
            <pc:docMk/>
            <pc:sldMk cId="3213790454" sldId="259"/>
            <ac:picMk id="26" creationId="{7CB3B479-764D-430D-BFCC-B2615C8AA72C}"/>
          </ac:picMkLst>
        </pc:picChg>
        <pc:picChg chg="mod">
          <ac:chgData name="Ivan Ilakovac" userId="8167d13c-8126-4fc7-9677-2c6f6e9f952a" providerId="ADAL" clId="{A6C70D55-DC9B-45C8-891F-9D77691C401F}" dt="2025-04-02T08:18:26.710" v="736" actId="1076"/>
          <ac:picMkLst>
            <pc:docMk/>
            <pc:sldMk cId="3213790454" sldId="259"/>
            <ac:picMk id="34" creationId="{CA5A18B5-7BE6-45EA-BB7E-F51F899E5A76}"/>
          </ac:picMkLst>
        </pc:picChg>
        <pc:picChg chg="mod">
          <ac:chgData name="Ivan Ilakovac" userId="8167d13c-8126-4fc7-9677-2c6f6e9f952a" providerId="ADAL" clId="{A6C70D55-DC9B-45C8-891F-9D77691C401F}" dt="2025-04-02T08:20:15.835" v="762" actId="14100"/>
          <ac:picMkLst>
            <pc:docMk/>
            <pc:sldMk cId="3213790454" sldId="259"/>
            <ac:picMk id="52" creationId="{44EBB049-4E82-47A0-9EFC-EE0A71F18887}"/>
          </ac:picMkLst>
        </pc:picChg>
        <pc:picChg chg="mod">
          <ac:chgData name="Ivan Ilakovac" userId="8167d13c-8126-4fc7-9677-2c6f6e9f952a" providerId="ADAL" clId="{A6C70D55-DC9B-45C8-891F-9D77691C401F}" dt="2025-04-02T08:20:25.707" v="766" actId="1076"/>
          <ac:picMkLst>
            <pc:docMk/>
            <pc:sldMk cId="3213790454" sldId="259"/>
            <ac:picMk id="53" creationId="{72324E7B-47F4-4A3F-982A-86D581E48602}"/>
          </ac:picMkLst>
        </pc:picChg>
        <pc:picChg chg="mod">
          <ac:chgData name="Ivan Ilakovac" userId="8167d13c-8126-4fc7-9677-2c6f6e9f952a" providerId="ADAL" clId="{A6C70D55-DC9B-45C8-891F-9D77691C401F}" dt="2025-04-02T08:20:37.426" v="769" actId="1076"/>
          <ac:picMkLst>
            <pc:docMk/>
            <pc:sldMk cId="3213790454" sldId="259"/>
            <ac:picMk id="58" creationId="{CD3B9F53-784B-4A13-8D8F-097FCE47259E}"/>
          </ac:picMkLst>
        </pc:picChg>
        <pc:picChg chg="del mod">
          <ac:chgData name="Ivan Ilakovac" userId="8167d13c-8126-4fc7-9677-2c6f6e9f952a" providerId="ADAL" clId="{A6C70D55-DC9B-45C8-891F-9D77691C401F}" dt="2025-04-02T08:21:02.225" v="775" actId="478"/>
          <ac:picMkLst>
            <pc:docMk/>
            <pc:sldMk cId="3213790454" sldId="259"/>
            <ac:picMk id="60" creationId="{F9F7D3DD-FB64-4B69-A3C3-9E9881BED2DA}"/>
          </ac:picMkLst>
        </pc:picChg>
        <pc:cxnChg chg="mod">
          <ac:chgData name="Ivan Ilakovac" userId="8167d13c-8126-4fc7-9677-2c6f6e9f952a" providerId="ADAL" clId="{A6C70D55-DC9B-45C8-891F-9D77691C401F}" dt="2025-04-02T08:18:03.007" v="732" actId="14100"/>
          <ac:cxnSpMkLst>
            <pc:docMk/>
            <pc:sldMk cId="3213790454" sldId="259"/>
            <ac:cxnSpMk id="45" creationId="{121B22F7-9C69-42D5-A571-645705462965}"/>
          </ac:cxnSpMkLst>
        </pc:cxnChg>
        <pc:cxnChg chg="mod">
          <ac:chgData name="Ivan Ilakovac" userId="8167d13c-8126-4fc7-9677-2c6f6e9f952a" providerId="ADAL" clId="{A6C70D55-DC9B-45C8-891F-9D77691C401F}" dt="2025-04-02T08:17:51.092" v="729" actId="14100"/>
          <ac:cxnSpMkLst>
            <pc:docMk/>
            <pc:sldMk cId="3213790454" sldId="259"/>
            <ac:cxnSpMk id="46" creationId="{6F226294-DA81-464B-8967-C40ABBEFD813}"/>
          </ac:cxnSpMkLst>
        </pc:cxnChg>
      </pc:sldChg>
      <pc:sldChg chg="delSp modSp mod delAnim modAnim">
        <pc:chgData name="Ivan Ilakovac" userId="8167d13c-8126-4fc7-9677-2c6f6e9f952a" providerId="ADAL" clId="{A6C70D55-DC9B-45C8-891F-9D77691C401F}" dt="2025-04-02T09:38:09.587" v="1310"/>
        <pc:sldMkLst>
          <pc:docMk/>
          <pc:sldMk cId="3931962027" sldId="261"/>
        </pc:sldMkLst>
        <pc:spChg chg="mod">
          <ac:chgData name="Ivan Ilakovac" userId="8167d13c-8126-4fc7-9677-2c6f6e9f952a" providerId="ADAL" clId="{A6C70D55-DC9B-45C8-891F-9D77691C401F}" dt="2025-04-02T08:15:02.136" v="689" actId="1076"/>
          <ac:spMkLst>
            <pc:docMk/>
            <pc:sldMk cId="3931962027" sldId="261"/>
            <ac:spMk id="3" creationId="{C1807155-69FC-4362-9F4D-86A56E50D2BA}"/>
          </ac:spMkLst>
        </pc:spChg>
        <pc:spChg chg="mod">
          <ac:chgData name="Ivan Ilakovac" userId="8167d13c-8126-4fc7-9677-2c6f6e9f952a" providerId="ADAL" clId="{A6C70D55-DC9B-45C8-891F-9D77691C401F}" dt="2025-04-02T08:14:21.270" v="678" actId="1076"/>
          <ac:spMkLst>
            <pc:docMk/>
            <pc:sldMk cId="3931962027" sldId="261"/>
            <ac:spMk id="4" creationId="{B195434F-19F8-4C48-AC51-AC89EFC03908}"/>
          </ac:spMkLst>
        </pc:spChg>
        <pc:spChg chg="mod">
          <ac:chgData name="Ivan Ilakovac" userId="8167d13c-8126-4fc7-9677-2c6f6e9f952a" providerId="ADAL" clId="{A6C70D55-DC9B-45C8-891F-9D77691C401F}" dt="2025-04-02T08:14:25.114" v="679" actId="1076"/>
          <ac:spMkLst>
            <pc:docMk/>
            <pc:sldMk cId="3931962027" sldId="261"/>
            <ac:spMk id="7" creationId="{7B489CFB-0400-4B09-95A0-D4D15B5F13B4}"/>
          </ac:spMkLst>
        </pc:spChg>
        <pc:spChg chg="mod">
          <ac:chgData name="Ivan Ilakovac" userId="8167d13c-8126-4fc7-9677-2c6f6e9f952a" providerId="ADAL" clId="{A6C70D55-DC9B-45C8-891F-9D77691C401F}" dt="2025-04-02T08:23:08.369" v="785" actId="403"/>
          <ac:spMkLst>
            <pc:docMk/>
            <pc:sldMk cId="3931962027" sldId="261"/>
            <ac:spMk id="8" creationId="{CD3D5F33-703F-43B5-BD8A-07D06AC95690}"/>
          </ac:spMkLst>
        </pc:spChg>
        <pc:spChg chg="mod">
          <ac:chgData name="Ivan Ilakovac" userId="8167d13c-8126-4fc7-9677-2c6f6e9f952a" providerId="ADAL" clId="{A6C70D55-DC9B-45C8-891F-9D77691C401F}" dt="2025-04-02T08:15:09.273" v="691" actId="1076"/>
          <ac:spMkLst>
            <pc:docMk/>
            <pc:sldMk cId="3931962027" sldId="261"/>
            <ac:spMk id="9" creationId="{80B5210B-3ED4-44DF-9FD6-C58F40696173}"/>
          </ac:spMkLst>
        </pc:spChg>
        <pc:spChg chg="mod">
          <ac:chgData name="Ivan Ilakovac" userId="8167d13c-8126-4fc7-9677-2c6f6e9f952a" providerId="ADAL" clId="{A6C70D55-DC9B-45C8-891F-9D77691C401F}" dt="2025-04-02T08:15:14.055" v="692" actId="1076"/>
          <ac:spMkLst>
            <pc:docMk/>
            <pc:sldMk cId="3931962027" sldId="261"/>
            <ac:spMk id="10" creationId="{D34D91F3-D493-437F-B282-E24802FDEB80}"/>
          </ac:spMkLst>
        </pc:spChg>
        <pc:spChg chg="del mod">
          <ac:chgData name="Ivan Ilakovac" userId="8167d13c-8126-4fc7-9677-2c6f6e9f952a" providerId="ADAL" clId="{A6C70D55-DC9B-45C8-891F-9D77691C401F}" dt="2025-04-02T08:05:57.667" v="672" actId="478"/>
          <ac:spMkLst>
            <pc:docMk/>
            <pc:sldMk cId="3931962027" sldId="261"/>
            <ac:spMk id="24" creationId="{237F0E17-3B9E-484A-859D-A39E77E454B3}"/>
          </ac:spMkLst>
        </pc:spChg>
        <pc:picChg chg="del">
          <ac:chgData name="Ivan Ilakovac" userId="8167d13c-8126-4fc7-9677-2c6f6e9f952a" providerId="ADAL" clId="{A6C70D55-DC9B-45C8-891F-9D77691C401F}" dt="2025-04-02T08:04:51.159" v="655" actId="478"/>
          <ac:picMkLst>
            <pc:docMk/>
            <pc:sldMk cId="3931962027" sldId="261"/>
            <ac:picMk id="13" creationId="{0C2DF90D-18E1-4714-BC9B-EB08BCF43DCF}"/>
          </ac:picMkLst>
        </pc:picChg>
        <pc:picChg chg="del">
          <ac:chgData name="Ivan Ilakovac" userId="8167d13c-8126-4fc7-9677-2c6f6e9f952a" providerId="ADAL" clId="{A6C70D55-DC9B-45C8-891F-9D77691C401F}" dt="2025-04-02T08:04:50.158" v="654" actId="478"/>
          <ac:picMkLst>
            <pc:docMk/>
            <pc:sldMk cId="3931962027" sldId="261"/>
            <ac:picMk id="15" creationId="{F3B9ECC7-145F-4B93-97EF-EA98DFCC05BE}"/>
          </ac:picMkLst>
        </pc:picChg>
        <pc:picChg chg="mod">
          <ac:chgData name="Ivan Ilakovac" userId="8167d13c-8126-4fc7-9677-2c6f6e9f952a" providerId="ADAL" clId="{A6C70D55-DC9B-45C8-891F-9D77691C401F}" dt="2025-04-02T08:15:05.068" v="690" actId="1076"/>
          <ac:picMkLst>
            <pc:docMk/>
            <pc:sldMk cId="3931962027" sldId="261"/>
            <ac:picMk id="16" creationId="{5026CD7D-88D3-406F-8ED7-BE79DE1F30D9}"/>
          </ac:picMkLst>
        </pc:picChg>
        <pc:picChg chg="mod">
          <ac:chgData name="Ivan Ilakovac" userId="8167d13c-8126-4fc7-9677-2c6f6e9f952a" providerId="ADAL" clId="{A6C70D55-DC9B-45C8-891F-9D77691C401F}" dt="2025-04-02T08:14:46.088" v="686" actId="1076"/>
          <ac:picMkLst>
            <pc:docMk/>
            <pc:sldMk cId="3931962027" sldId="261"/>
            <ac:picMk id="18" creationId="{5BDD3A95-2004-481C-9544-74307E42A07E}"/>
          </ac:picMkLst>
        </pc:picChg>
        <pc:picChg chg="del">
          <ac:chgData name="Ivan Ilakovac" userId="8167d13c-8126-4fc7-9677-2c6f6e9f952a" providerId="ADAL" clId="{A6C70D55-DC9B-45C8-891F-9D77691C401F}" dt="2025-04-02T08:05:18.458" v="662" actId="478"/>
          <ac:picMkLst>
            <pc:docMk/>
            <pc:sldMk cId="3931962027" sldId="261"/>
            <ac:picMk id="20" creationId="{2ED211CB-C20F-4F60-95D4-55F88047955F}"/>
          </ac:picMkLst>
        </pc:picChg>
        <pc:picChg chg="del">
          <ac:chgData name="Ivan Ilakovac" userId="8167d13c-8126-4fc7-9677-2c6f6e9f952a" providerId="ADAL" clId="{A6C70D55-DC9B-45C8-891F-9D77691C401F}" dt="2025-04-02T08:05:20.189" v="663" actId="478"/>
          <ac:picMkLst>
            <pc:docMk/>
            <pc:sldMk cId="3931962027" sldId="261"/>
            <ac:picMk id="22" creationId="{53739397-8736-4C9F-9C26-D08AD415AAEA}"/>
          </ac:picMkLst>
        </pc:picChg>
        <pc:picChg chg="del mod">
          <ac:chgData name="Ivan Ilakovac" userId="8167d13c-8126-4fc7-9677-2c6f6e9f952a" providerId="ADAL" clId="{A6C70D55-DC9B-45C8-891F-9D77691C401F}" dt="2025-04-02T08:05:55.692" v="670" actId="478"/>
          <ac:picMkLst>
            <pc:docMk/>
            <pc:sldMk cId="3931962027" sldId="261"/>
            <ac:picMk id="23" creationId="{37DC08AB-7A9A-4787-B7E5-974CB1341DC6}"/>
          </ac:picMkLst>
        </pc:picChg>
      </pc:sldChg>
      <pc:sldChg chg="delSp modSp mod modAnim">
        <pc:chgData name="Ivan Ilakovac" userId="8167d13c-8126-4fc7-9677-2c6f6e9f952a" providerId="ADAL" clId="{A6C70D55-DC9B-45C8-891F-9D77691C401F}" dt="2025-04-02T09:25:24.151" v="1299" actId="20577"/>
        <pc:sldMkLst>
          <pc:docMk/>
          <pc:sldMk cId="1093730366" sldId="262"/>
        </pc:sldMkLst>
        <pc:spChg chg="mod">
          <ac:chgData name="Ivan Ilakovac" userId="8167d13c-8126-4fc7-9677-2c6f6e9f952a" providerId="ADAL" clId="{A6C70D55-DC9B-45C8-891F-9D77691C401F}" dt="2025-04-02T09:25:24.151" v="1299" actId="20577"/>
          <ac:spMkLst>
            <pc:docMk/>
            <pc:sldMk cId="1093730366" sldId="262"/>
            <ac:spMk id="5" creationId="{BABF46A5-EA65-4137-A7B8-422251156316}"/>
          </ac:spMkLst>
        </pc:spChg>
        <pc:spChg chg="mod">
          <ac:chgData name="Ivan Ilakovac" userId="8167d13c-8126-4fc7-9677-2c6f6e9f952a" providerId="ADAL" clId="{A6C70D55-DC9B-45C8-891F-9D77691C401F}" dt="2025-04-02T08:23:35.226" v="787" actId="1076"/>
          <ac:spMkLst>
            <pc:docMk/>
            <pc:sldMk cId="1093730366" sldId="262"/>
            <ac:spMk id="8" creationId="{0710BCBB-EDB5-4BBD-9A25-EA0D9A7E4FF0}"/>
          </ac:spMkLst>
        </pc:spChg>
        <pc:spChg chg="del">
          <ac:chgData name="Ivan Ilakovac" userId="8167d13c-8126-4fc7-9677-2c6f6e9f952a" providerId="ADAL" clId="{A6C70D55-DC9B-45C8-891F-9D77691C401F}" dt="2025-04-02T08:04:29.639" v="650" actId="478"/>
          <ac:spMkLst>
            <pc:docMk/>
            <pc:sldMk cId="1093730366" sldId="262"/>
            <ac:spMk id="11" creationId="{27A824E9-DB91-4C05-A0A7-CB3F370AD1F9}"/>
          </ac:spMkLst>
        </pc:spChg>
        <pc:picChg chg="mod">
          <ac:chgData name="Ivan Ilakovac" userId="8167d13c-8126-4fc7-9677-2c6f6e9f952a" providerId="ADAL" clId="{A6C70D55-DC9B-45C8-891F-9D77691C401F}" dt="2025-04-02T08:04:42.210" v="653" actId="14100"/>
          <ac:picMkLst>
            <pc:docMk/>
            <pc:sldMk cId="1093730366" sldId="262"/>
            <ac:picMk id="9" creationId="{12FDF4A8-C1D3-41EA-A8B9-D80254273D45}"/>
          </ac:picMkLst>
        </pc:picChg>
      </pc:sldChg>
      <pc:sldChg chg="modSp mod modAnim">
        <pc:chgData name="Ivan Ilakovac" userId="8167d13c-8126-4fc7-9677-2c6f6e9f952a" providerId="ADAL" clId="{A6C70D55-DC9B-45C8-891F-9D77691C401F}" dt="2025-04-02T08:28:58.122" v="901" actId="1076"/>
        <pc:sldMkLst>
          <pc:docMk/>
          <pc:sldMk cId="623952362" sldId="263"/>
        </pc:sldMkLst>
        <pc:spChg chg="mod">
          <ac:chgData name="Ivan Ilakovac" userId="8167d13c-8126-4fc7-9677-2c6f6e9f952a" providerId="ADAL" clId="{A6C70D55-DC9B-45C8-891F-9D77691C401F}" dt="2025-04-02T08:25:35.008" v="875" actId="14100"/>
          <ac:spMkLst>
            <pc:docMk/>
            <pc:sldMk cId="623952362" sldId="263"/>
            <ac:spMk id="2" creationId="{79747E54-1565-4518-B9A8-8883257CCB43}"/>
          </ac:spMkLst>
        </pc:spChg>
        <pc:spChg chg="mod">
          <ac:chgData name="Ivan Ilakovac" userId="8167d13c-8126-4fc7-9677-2c6f6e9f952a" providerId="ADAL" clId="{A6C70D55-DC9B-45C8-891F-9D77691C401F}" dt="2025-04-02T06:51:41.177" v="488" actId="403"/>
          <ac:spMkLst>
            <pc:docMk/>
            <pc:sldMk cId="623952362" sldId="263"/>
            <ac:spMk id="3" creationId="{345E8A4C-3E90-4372-881D-B409803651FA}"/>
          </ac:spMkLst>
        </pc:spChg>
        <pc:spChg chg="mod">
          <ac:chgData name="Ivan Ilakovac" userId="8167d13c-8126-4fc7-9677-2c6f6e9f952a" providerId="ADAL" clId="{A6C70D55-DC9B-45C8-891F-9D77691C401F}" dt="2025-04-02T08:28:41.486" v="900" actId="404"/>
          <ac:spMkLst>
            <pc:docMk/>
            <pc:sldMk cId="623952362" sldId="263"/>
            <ac:spMk id="7" creationId="{BE05C732-7C60-070E-265E-195F78FB737F}"/>
          </ac:spMkLst>
        </pc:spChg>
        <pc:picChg chg="mod modCrop">
          <ac:chgData name="Ivan Ilakovac" userId="8167d13c-8126-4fc7-9677-2c6f6e9f952a" providerId="ADAL" clId="{A6C70D55-DC9B-45C8-891F-9D77691C401F}" dt="2025-04-02T08:26:25.819" v="887" actId="1076"/>
          <ac:picMkLst>
            <pc:docMk/>
            <pc:sldMk cId="623952362" sldId="263"/>
            <ac:picMk id="6" creationId="{0108C921-3A01-BDD4-DCBC-1CB269C19645}"/>
          </ac:picMkLst>
        </pc:picChg>
        <pc:picChg chg="mod ord">
          <ac:chgData name="Ivan Ilakovac" userId="8167d13c-8126-4fc7-9677-2c6f6e9f952a" providerId="ADAL" clId="{A6C70D55-DC9B-45C8-891F-9D77691C401F}" dt="2025-04-02T08:26:03.079" v="883" actId="166"/>
          <ac:picMkLst>
            <pc:docMk/>
            <pc:sldMk cId="623952362" sldId="263"/>
            <ac:picMk id="8" creationId="{554A2BAA-2578-E823-ABBF-E4CE5A0E971B}"/>
          </ac:picMkLst>
        </pc:picChg>
        <pc:picChg chg="mod">
          <ac:chgData name="Ivan Ilakovac" userId="8167d13c-8126-4fc7-9677-2c6f6e9f952a" providerId="ADAL" clId="{A6C70D55-DC9B-45C8-891F-9D77691C401F}" dt="2025-04-02T08:28:58.122" v="901" actId="1076"/>
          <ac:picMkLst>
            <pc:docMk/>
            <pc:sldMk cId="623952362" sldId="263"/>
            <ac:picMk id="10" creationId="{7E4D52D1-81E1-2F53-DD2D-2D1612A75559}"/>
          </ac:picMkLst>
        </pc:picChg>
      </pc:sldChg>
      <pc:sldChg chg="addSp modSp mod">
        <pc:chgData name="Ivan Ilakovac" userId="8167d13c-8126-4fc7-9677-2c6f6e9f952a" providerId="ADAL" clId="{A6C70D55-DC9B-45C8-891F-9D77691C401F}" dt="2025-04-02T06:51:48.625" v="490" actId="403"/>
        <pc:sldMkLst>
          <pc:docMk/>
          <pc:sldMk cId="3428836106" sldId="264"/>
        </pc:sldMkLst>
        <pc:spChg chg="mod">
          <ac:chgData name="Ivan Ilakovac" userId="8167d13c-8126-4fc7-9677-2c6f6e9f952a" providerId="ADAL" clId="{A6C70D55-DC9B-45C8-891F-9D77691C401F}" dt="2025-04-02T06:45:14.428" v="247" actId="1076"/>
          <ac:spMkLst>
            <pc:docMk/>
            <pc:sldMk cId="3428836106" sldId="264"/>
            <ac:spMk id="3" creationId="{C3D01242-CEB9-CB3C-C5BE-6D38C8319E47}"/>
          </ac:spMkLst>
        </pc:spChg>
        <pc:spChg chg="mod">
          <ac:chgData name="Ivan Ilakovac" userId="8167d13c-8126-4fc7-9677-2c6f6e9f952a" providerId="ADAL" clId="{A6C70D55-DC9B-45C8-891F-9D77691C401F}" dt="2025-04-02T06:51:48.625" v="490" actId="403"/>
          <ac:spMkLst>
            <pc:docMk/>
            <pc:sldMk cId="3428836106" sldId="264"/>
            <ac:spMk id="4" creationId="{1C35E04A-7992-E748-1D33-A606DD52AE6A}"/>
          </ac:spMkLst>
        </pc:spChg>
        <pc:spChg chg="mod">
          <ac:chgData name="Ivan Ilakovac" userId="8167d13c-8126-4fc7-9677-2c6f6e9f952a" providerId="ADAL" clId="{A6C70D55-DC9B-45C8-891F-9D77691C401F}" dt="2025-04-02T06:45:37.289" v="252" actId="20577"/>
          <ac:spMkLst>
            <pc:docMk/>
            <pc:sldMk cId="3428836106" sldId="264"/>
            <ac:spMk id="5" creationId="{3E045981-D0CE-8AAB-EEA8-3922AB1C8243}"/>
          </ac:spMkLst>
        </pc:spChg>
        <pc:spChg chg="add mod">
          <ac:chgData name="Ivan Ilakovac" userId="8167d13c-8126-4fc7-9677-2c6f6e9f952a" providerId="ADAL" clId="{A6C70D55-DC9B-45C8-891F-9D77691C401F}" dt="2025-04-02T06:48:48.895" v="307" actId="1076"/>
          <ac:spMkLst>
            <pc:docMk/>
            <pc:sldMk cId="3428836106" sldId="264"/>
            <ac:spMk id="10" creationId="{13756A92-4317-456E-A612-849CA6ADD61A}"/>
          </ac:spMkLst>
        </pc:spChg>
        <pc:picChg chg="add mod">
          <ac:chgData name="Ivan Ilakovac" userId="8167d13c-8126-4fc7-9677-2c6f6e9f952a" providerId="ADAL" clId="{A6C70D55-DC9B-45C8-891F-9D77691C401F}" dt="2025-04-02T06:45:22.003" v="249" actId="1076"/>
          <ac:picMkLst>
            <pc:docMk/>
            <pc:sldMk cId="3428836106" sldId="264"/>
            <ac:picMk id="6" creationId="{0E0EFFC5-C4B0-4FF7-A20B-53FE65E030C4}"/>
          </ac:picMkLst>
        </pc:picChg>
        <pc:picChg chg="add mod">
          <ac:chgData name="Ivan Ilakovac" userId="8167d13c-8126-4fc7-9677-2c6f6e9f952a" providerId="ADAL" clId="{A6C70D55-DC9B-45C8-891F-9D77691C401F}" dt="2025-04-02T06:46:08.103" v="255" actId="1076"/>
          <ac:picMkLst>
            <pc:docMk/>
            <pc:sldMk cId="3428836106" sldId="264"/>
            <ac:picMk id="7" creationId="{00321B20-CD9F-441F-88CD-DFE4315260B9}"/>
          </ac:picMkLst>
        </pc:picChg>
        <pc:picChg chg="add mod">
          <ac:chgData name="Ivan Ilakovac" userId="8167d13c-8126-4fc7-9677-2c6f6e9f952a" providerId="ADAL" clId="{A6C70D55-DC9B-45C8-891F-9D77691C401F}" dt="2025-04-02T06:46:22.484" v="259" actId="1076"/>
          <ac:picMkLst>
            <pc:docMk/>
            <pc:sldMk cId="3428836106" sldId="264"/>
            <ac:picMk id="8" creationId="{C3C383D9-30CB-448D-83B0-193B27A4B175}"/>
          </ac:picMkLst>
        </pc:picChg>
      </pc:sldChg>
      <pc:sldChg chg="addSp delSp modSp new mod">
        <pc:chgData name="Ivan Ilakovac" userId="8167d13c-8126-4fc7-9677-2c6f6e9f952a" providerId="ADAL" clId="{A6C70D55-DC9B-45C8-891F-9D77691C401F}" dt="2025-04-02T08:52:41.566" v="1113" actId="1076"/>
        <pc:sldMkLst>
          <pc:docMk/>
          <pc:sldMk cId="4109493143" sldId="265"/>
        </pc:sldMkLst>
        <pc:spChg chg="add mod">
          <ac:chgData name="Ivan Ilakovac" userId="8167d13c-8126-4fc7-9677-2c6f6e9f952a" providerId="ADAL" clId="{A6C70D55-DC9B-45C8-891F-9D77691C401F}" dt="2025-04-02T06:50:06.144" v="484" actId="20577"/>
          <ac:spMkLst>
            <pc:docMk/>
            <pc:sldMk cId="4109493143" sldId="265"/>
            <ac:spMk id="3" creationId="{71F830BE-1DE2-4D9C-B8DB-FEC3EF091BD7}"/>
          </ac:spMkLst>
        </pc:spChg>
        <pc:spChg chg="add mod">
          <ac:chgData name="Ivan Ilakovac" userId="8167d13c-8126-4fc7-9677-2c6f6e9f952a" providerId="ADAL" clId="{A6C70D55-DC9B-45C8-891F-9D77691C401F}" dt="2025-04-02T07:02:18.251" v="491" actId="14100"/>
          <ac:spMkLst>
            <pc:docMk/>
            <pc:sldMk cId="4109493143" sldId="265"/>
            <ac:spMk id="4" creationId="{3D81666C-8106-4CE7-81E2-4FA6430D92AB}"/>
          </ac:spMkLst>
        </pc:spChg>
        <pc:spChg chg="add mod">
          <ac:chgData name="Ivan Ilakovac" userId="8167d13c-8126-4fc7-9677-2c6f6e9f952a" providerId="ADAL" clId="{A6C70D55-DC9B-45C8-891F-9D77691C401F}" dt="2025-04-02T07:02:33.875" v="496" actId="1076"/>
          <ac:spMkLst>
            <pc:docMk/>
            <pc:sldMk cId="4109493143" sldId="265"/>
            <ac:spMk id="5" creationId="{3FCBCE57-502C-4D8F-8BD5-3A1F262168AE}"/>
          </ac:spMkLst>
        </pc:spChg>
        <pc:spChg chg="add mod">
          <ac:chgData name="Ivan Ilakovac" userId="8167d13c-8126-4fc7-9677-2c6f6e9f952a" providerId="ADAL" clId="{A6C70D55-DC9B-45C8-891F-9D77691C401F}" dt="2025-04-02T07:02:59.961" v="500" actId="1076"/>
          <ac:spMkLst>
            <pc:docMk/>
            <pc:sldMk cId="4109493143" sldId="265"/>
            <ac:spMk id="6" creationId="{52BEDF3F-E649-4827-A3E4-E437410E5EB3}"/>
          </ac:spMkLst>
        </pc:spChg>
        <pc:spChg chg="add mod">
          <ac:chgData name="Ivan Ilakovac" userId="8167d13c-8126-4fc7-9677-2c6f6e9f952a" providerId="ADAL" clId="{A6C70D55-DC9B-45C8-891F-9D77691C401F}" dt="2025-04-02T07:04:15.883" v="549" actId="122"/>
          <ac:spMkLst>
            <pc:docMk/>
            <pc:sldMk cId="4109493143" sldId="265"/>
            <ac:spMk id="7" creationId="{6D93786F-3893-4490-B0FB-B68949375139}"/>
          </ac:spMkLst>
        </pc:spChg>
        <pc:spChg chg="add mod">
          <ac:chgData name="Ivan Ilakovac" userId="8167d13c-8126-4fc7-9677-2c6f6e9f952a" providerId="ADAL" clId="{A6C70D55-DC9B-45C8-891F-9D77691C401F}" dt="2025-04-02T07:04:57.433" v="580" actId="122"/>
          <ac:spMkLst>
            <pc:docMk/>
            <pc:sldMk cId="4109493143" sldId="265"/>
            <ac:spMk id="8" creationId="{3A3B67A0-5470-4688-AE0D-6ECF73A481E6}"/>
          </ac:spMkLst>
        </pc:spChg>
        <pc:spChg chg="add del mod">
          <ac:chgData name="Ivan Ilakovac" userId="8167d13c-8126-4fc7-9677-2c6f6e9f952a" providerId="ADAL" clId="{A6C70D55-DC9B-45C8-891F-9D77691C401F}" dt="2025-04-02T07:05:02.066" v="582"/>
          <ac:spMkLst>
            <pc:docMk/>
            <pc:sldMk cId="4109493143" sldId="265"/>
            <ac:spMk id="9" creationId="{1ECB983F-DFAB-4C1C-9AF2-2E7AE3DB0FAC}"/>
          </ac:spMkLst>
        </pc:spChg>
        <pc:spChg chg="add mod">
          <ac:chgData name="Ivan Ilakovac" userId="8167d13c-8126-4fc7-9677-2c6f6e9f952a" providerId="ADAL" clId="{A6C70D55-DC9B-45C8-891F-9D77691C401F}" dt="2025-04-02T07:05:29.092" v="634" actId="20577"/>
          <ac:spMkLst>
            <pc:docMk/>
            <pc:sldMk cId="4109493143" sldId="265"/>
            <ac:spMk id="10" creationId="{1872C3C3-F60E-44E4-AD2E-70F748F47A18}"/>
          </ac:spMkLst>
        </pc:spChg>
        <pc:spChg chg="add del mod">
          <ac:chgData name="Ivan Ilakovac" userId="8167d13c-8126-4fc7-9677-2c6f6e9f952a" providerId="ADAL" clId="{A6C70D55-DC9B-45C8-891F-9D77691C401F}" dt="2025-04-02T08:04:20.679" v="648"/>
          <ac:spMkLst>
            <pc:docMk/>
            <pc:sldMk cId="4109493143" sldId="265"/>
            <ac:spMk id="13" creationId="{EBC884F3-49A1-4C3D-856B-46561280225C}"/>
          </ac:spMkLst>
        </pc:spChg>
        <pc:spChg chg="add mod">
          <ac:chgData name="Ivan Ilakovac" userId="8167d13c-8126-4fc7-9677-2c6f6e9f952a" providerId="ADAL" clId="{A6C70D55-DC9B-45C8-891F-9D77691C401F}" dt="2025-04-02T08:32:05.288" v="991" actId="1076"/>
          <ac:spMkLst>
            <pc:docMk/>
            <pc:sldMk cId="4109493143" sldId="265"/>
            <ac:spMk id="14" creationId="{36BD97D4-F166-4DEB-8521-8B8837D4E3AE}"/>
          </ac:spMkLst>
        </pc:spChg>
        <pc:spChg chg="add mod">
          <ac:chgData name="Ivan Ilakovac" userId="8167d13c-8126-4fc7-9677-2c6f6e9f952a" providerId="ADAL" clId="{A6C70D55-DC9B-45C8-891F-9D77691C401F}" dt="2025-04-02T08:32:20.931" v="995" actId="20577"/>
          <ac:spMkLst>
            <pc:docMk/>
            <pc:sldMk cId="4109493143" sldId="265"/>
            <ac:spMk id="15" creationId="{2E472EC1-E48C-4C17-B31D-29445E8AB875}"/>
          </ac:spMkLst>
        </pc:spChg>
        <pc:spChg chg="add mod">
          <ac:chgData name="Ivan Ilakovac" userId="8167d13c-8126-4fc7-9677-2c6f6e9f952a" providerId="ADAL" clId="{A6C70D55-DC9B-45C8-891F-9D77691C401F}" dt="2025-04-02T08:32:49.342" v="1029" actId="20577"/>
          <ac:spMkLst>
            <pc:docMk/>
            <pc:sldMk cId="4109493143" sldId="265"/>
            <ac:spMk id="16" creationId="{3FA2B21D-59D8-4EEA-9C13-AAABF168D362}"/>
          </ac:spMkLst>
        </pc:spChg>
        <pc:spChg chg="add del mod">
          <ac:chgData name="Ivan Ilakovac" userId="8167d13c-8126-4fc7-9677-2c6f6e9f952a" providerId="ADAL" clId="{A6C70D55-DC9B-45C8-891F-9D77691C401F}" dt="2025-04-02T08:32:58.693" v="1031" actId="478"/>
          <ac:spMkLst>
            <pc:docMk/>
            <pc:sldMk cId="4109493143" sldId="265"/>
            <ac:spMk id="17" creationId="{4D9A4448-D631-4892-822C-3AD9DC145F8A}"/>
          </ac:spMkLst>
        </pc:spChg>
        <pc:spChg chg="add del mod">
          <ac:chgData name="Ivan Ilakovac" userId="8167d13c-8126-4fc7-9677-2c6f6e9f952a" providerId="ADAL" clId="{A6C70D55-DC9B-45C8-891F-9D77691C401F}" dt="2025-04-02T08:33:07.282" v="1034" actId="478"/>
          <ac:spMkLst>
            <pc:docMk/>
            <pc:sldMk cId="4109493143" sldId="265"/>
            <ac:spMk id="18" creationId="{2DFFE2BA-D526-4959-9A74-08C90FE729B2}"/>
          </ac:spMkLst>
        </pc:spChg>
        <pc:spChg chg="add mod">
          <ac:chgData name="Ivan Ilakovac" userId="8167d13c-8126-4fc7-9677-2c6f6e9f952a" providerId="ADAL" clId="{A6C70D55-DC9B-45C8-891F-9D77691C401F}" dt="2025-04-02T08:33:20.904" v="1038" actId="20577"/>
          <ac:spMkLst>
            <pc:docMk/>
            <pc:sldMk cId="4109493143" sldId="265"/>
            <ac:spMk id="19" creationId="{7F6415C5-3B9F-4B9C-B4FB-0AC553EB9CF1}"/>
          </ac:spMkLst>
        </pc:spChg>
        <pc:spChg chg="add mod">
          <ac:chgData name="Ivan Ilakovac" userId="8167d13c-8126-4fc7-9677-2c6f6e9f952a" providerId="ADAL" clId="{A6C70D55-DC9B-45C8-891F-9D77691C401F}" dt="2025-04-02T08:35:39.920" v="1046" actId="208"/>
          <ac:spMkLst>
            <pc:docMk/>
            <pc:sldMk cId="4109493143" sldId="265"/>
            <ac:spMk id="22" creationId="{44B930F0-4BD2-4B79-9A38-98E2CDC81B5A}"/>
          </ac:spMkLst>
        </pc:spChg>
        <pc:spChg chg="add mod">
          <ac:chgData name="Ivan Ilakovac" userId="8167d13c-8126-4fc7-9677-2c6f6e9f952a" providerId="ADAL" clId="{A6C70D55-DC9B-45C8-891F-9D77691C401F}" dt="2025-04-02T08:35:52.040" v="1049" actId="14100"/>
          <ac:spMkLst>
            <pc:docMk/>
            <pc:sldMk cId="4109493143" sldId="265"/>
            <ac:spMk id="23" creationId="{6A201942-26B7-43AD-B13A-1372933A51C7}"/>
          </ac:spMkLst>
        </pc:spChg>
        <pc:spChg chg="add mod">
          <ac:chgData name="Ivan Ilakovac" userId="8167d13c-8126-4fc7-9677-2c6f6e9f952a" providerId="ADAL" clId="{A6C70D55-DC9B-45C8-891F-9D77691C401F}" dt="2025-04-02T08:35:56.728" v="1051" actId="1076"/>
          <ac:spMkLst>
            <pc:docMk/>
            <pc:sldMk cId="4109493143" sldId="265"/>
            <ac:spMk id="24" creationId="{0BA15AC5-69FA-4DA5-BB49-8BC4F5FDCF47}"/>
          </ac:spMkLst>
        </pc:spChg>
        <pc:spChg chg="add mod">
          <ac:chgData name="Ivan Ilakovac" userId="8167d13c-8126-4fc7-9677-2c6f6e9f952a" providerId="ADAL" clId="{A6C70D55-DC9B-45C8-891F-9D77691C401F}" dt="2025-04-02T08:36:01.378" v="1053" actId="1076"/>
          <ac:spMkLst>
            <pc:docMk/>
            <pc:sldMk cId="4109493143" sldId="265"/>
            <ac:spMk id="25" creationId="{D5C4DC08-5026-41F1-884A-B6D55AB9EB26}"/>
          </ac:spMkLst>
        </pc:spChg>
        <pc:spChg chg="add del mod">
          <ac:chgData name="Ivan Ilakovac" userId="8167d13c-8126-4fc7-9677-2c6f6e9f952a" providerId="ADAL" clId="{A6C70D55-DC9B-45C8-891F-9D77691C401F}" dt="2025-04-02T08:36:36.571" v="1055" actId="478"/>
          <ac:spMkLst>
            <pc:docMk/>
            <pc:sldMk cId="4109493143" sldId="265"/>
            <ac:spMk id="26" creationId="{C26B3C29-47E1-4ADC-B04B-E0288F8CFAAE}"/>
          </ac:spMkLst>
        </pc:spChg>
        <pc:spChg chg="add mod">
          <ac:chgData name="Ivan Ilakovac" userId="8167d13c-8126-4fc7-9677-2c6f6e9f952a" providerId="ADAL" clId="{A6C70D55-DC9B-45C8-891F-9D77691C401F}" dt="2025-04-02T08:37:18.642" v="1076" actId="20577"/>
          <ac:spMkLst>
            <pc:docMk/>
            <pc:sldMk cId="4109493143" sldId="265"/>
            <ac:spMk id="27" creationId="{FEED888E-13B7-46C7-97F8-41F195D4D7EC}"/>
          </ac:spMkLst>
        </pc:spChg>
        <pc:spChg chg="add del mod">
          <ac:chgData name="Ivan Ilakovac" userId="8167d13c-8126-4fc7-9677-2c6f6e9f952a" providerId="ADAL" clId="{A6C70D55-DC9B-45C8-891F-9D77691C401F}" dt="2025-04-02T08:37:26.373" v="1078"/>
          <ac:spMkLst>
            <pc:docMk/>
            <pc:sldMk cId="4109493143" sldId="265"/>
            <ac:spMk id="28" creationId="{64C45105-AA30-4BE8-A24A-542823BEE3B1}"/>
          </ac:spMkLst>
        </pc:spChg>
        <pc:spChg chg="add mod">
          <ac:chgData name="Ivan Ilakovac" userId="8167d13c-8126-4fc7-9677-2c6f6e9f952a" providerId="ADAL" clId="{A6C70D55-DC9B-45C8-891F-9D77691C401F}" dt="2025-04-02T08:37:41.187" v="1087" actId="20577"/>
          <ac:spMkLst>
            <pc:docMk/>
            <pc:sldMk cId="4109493143" sldId="265"/>
            <ac:spMk id="29" creationId="{843543BE-CD9B-42D3-A5E7-D09E3BC32C17}"/>
          </ac:spMkLst>
        </pc:spChg>
        <pc:spChg chg="add mod">
          <ac:chgData name="Ivan Ilakovac" userId="8167d13c-8126-4fc7-9677-2c6f6e9f952a" providerId="ADAL" clId="{A6C70D55-DC9B-45C8-891F-9D77691C401F}" dt="2025-04-02T08:37:54.745" v="1107" actId="20577"/>
          <ac:spMkLst>
            <pc:docMk/>
            <pc:sldMk cId="4109493143" sldId="265"/>
            <ac:spMk id="30" creationId="{ACAEA0DE-AECF-4FD9-BF46-8394764B8C0A}"/>
          </ac:spMkLst>
        </pc:spChg>
        <pc:picChg chg="add del mod">
          <ac:chgData name="Ivan Ilakovac" userId="8167d13c-8126-4fc7-9677-2c6f6e9f952a" providerId="ADAL" clId="{A6C70D55-DC9B-45C8-891F-9D77691C401F}" dt="2025-04-02T06:49:27.424" v="312"/>
          <ac:picMkLst>
            <pc:docMk/>
            <pc:sldMk cId="4109493143" sldId="265"/>
            <ac:picMk id="2" creationId="{F3C4B422-3333-4C9B-8EE9-F9BB00B9DB16}"/>
          </ac:picMkLst>
        </pc:picChg>
        <pc:picChg chg="add mod">
          <ac:chgData name="Ivan Ilakovac" userId="8167d13c-8126-4fc7-9677-2c6f6e9f952a" providerId="ADAL" clId="{A6C70D55-DC9B-45C8-891F-9D77691C401F}" dt="2025-04-02T08:03:38.578" v="641" actId="1076"/>
          <ac:picMkLst>
            <pc:docMk/>
            <pc:sldMk cId="4109493143" sldId="265"/>
            <ac:picMk id="12" creationId="{2C50F1A6-7E67-4A10-AFFD-31836B78A554}"/>
          </ac:picMkLst>
        </pc:picChg>
        <pc:picChg chg="add mod">
          <ac:chgData name="Ivan Ilakovac" userId="8167d13c-8126-4fc7-9677-2c6f6e9f952a" providerId="ADAL" clId="{A6C70D55-DC9B-45C8-891F-9D77691C401F}" dt="2025-04-02T08:35:00.644" v="1043" actId="1076"/>
          <ac:picMkLst>
            <pc:docMk/>
            <pc:sldMk cId="4109493143" sldId="265"/>
            <ac:picMk id="21" creationId="{7A344C6B-F08F-4014-84CF-DE923E5CC86E}"/>
          </ac:picMkLst>
        </pc:picChg>
        <pc:picChg chg="add mod">
          <ac:chgData name="Ivan Ilakovac" userId="8167d13c-8126-4fc7-9677-2c6f6e9f952a" providerId="ADAL" clId="{A6C70D55-DC9B-45C8-891F-9D77691C401F}" dt="2025-04-02T08:52:41.566" v="1113" actId="1076"/>
          <ac:picMkLst>
            <pc:docMk/>
            <pc:sldMk cId="4109493143" sldId="265"/>
            <ac:picMk id="32" creationId="{40810A46-BB14-429F-A678-B4C3F9FE2F79}"/>
          </ac:picMkLst>
        </pc:picChg>
      </pc:sldChg>
      <pc:sldChg chg="addSp modSp new mod">
        <pc:chgData name="Ivan Ilakovac" userId="8167d13c-8126-4fc7-9677-2c6f6e9f952a" providerId="ADAL" clId="{A6C70D55-DC9B-45C8-891F-9D77691C401F}" dt="2025-04-02T09:01:47.616" v="1223" actId="1076"/>
        <pc:sldMkLst>
          <pc:docMk/>
          <pc:sldMk cId="48056686" sldId="266"/>
        </pc:sldMkLst>
        <pc:spChg chg="add mod">
          <ac:chgData name="Ivan Ilakovac" userId="8167d13c-8126-4fc7-9677-2c6f6e9f952a" providerId="ADAL" clId="{A6C70D55-DC9B-45C8-891F-9D77691C401F}" dt="2025-04-02T08:53:28.178" v="1125" actId="20577"/>
          <ac:spMkLst>
            <pc:docMk/>
            <pc:sldMk cId="48056686" sldId="266"/>
            <ac:spMk id="2" creationId="{EC1F4019-1D60-4D3C-828E-33B390600B07}"/>
          </ac:spMkLst>
        </pc:spChg>
        <pc:spChg chg="add mod">
          <ac:chgData name="Ivan Ilakovac" userId="8167d13c-8126-4fc7-9677-2c6f6e9f952a" providerId="ADAL" clId="{A6C70D55-DC9B-45C8-891F-9D77691C401F}" dt="2025-04-02T09:01:47.616" v="1223" actId="1076"/>
          <ac:spMkLst>
            <pc:docMk/>
            <pc:sldMk cId="48056686" sldId="266"/>
            <ac:spMk id="4" creationId="{127FB606-00EE-4FD2-BB29-EBF188FD000D}"/>
          </ac:spMkLst>
        </pc:spChg>
      </pc:sldChg>
      <pc:sldChg chg="addSp delSp modSp new mod">
        <pc:chgData name="Ivan Ilakovac" userId="8167d13c-8126-4fc7-9677-2c6f6e9f952a" providerId="ADAL" clId="{A6C70D55-DC9B-45C8-891F-9D77691C401F}" dt="2025-04-02T09:02:21.288" v="1261" actId="20577"/>
        <pc:sldMkLst>
          <pc:docMk/>
          <pc:sldMk cId="2778424424" sldId="267"/>
        </pc:sldMkLst>
        <pc:spChg chg="del mod">
          <ac:chgData name="Ivan Ilakovac" userId="8167d13c-8126-4fc7-9677-2c6f6e9f952a" providerId="ADAL" clId="{A6C70D55-DC9B-45C8-891F-9D77691C401F}" dt="2025-04-02T09:02:07.073" v="1229" actId="478"/>
          <ac:spMkLst>
            <pc:docMk/>
            <pc:sldMk cId="2778424424" sldId="267"/>
            <ac:spMk id="2" creationId="{82F7937E-44D7-46CF-927A-3FD5C452D46C}"/>
          </ac:spMkLst>
        </pc:spChg>
        <pc:spChg chg="add mod">
          <ac:chgData name="Ivan Ilakovac" userId="8167d13c-8126-4fc7-9677-2c6f6e9f952a" providerId="ADAL" clId="{A6C70D55-DC9B-45C8-891F-9D77691C401F}" dt="2025-04-02T09:02:21.288" v="1261" actId="20577"/>
          <ac:spMkLst>
            <pc:docMk/>
            <pc:sldMk cId="2778424424" sldId="267"/>
            <ac:spMk id="3" creationId="{C34E7E18-05A9-4743-BE5F-607EBBB1D54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79D1-C463-40CF-8017-02E2B2ACFF5C}" type="datetimeFigureOut">
              <a:rPr lang="hr-HR" smtClean="0"/>
              <a:t>2.4.2025.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EDF8-04C7-4B3B-9D75-E5ABA4A22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55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79D1-C463-40CF-8017-02E2B2ACFF5C}" type="datetimeFigureOut">
              <a:rPr lang="hr-HR" smtClean="0"/>
              <a:t>2.4.2025.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EDF8-04C7-4B3B-9D75-E5ABA4A22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468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79D1-C463-40CF-8017-02E2B2ACFF5C}" type="datetimeFigureOut">
              <a:rPr lang="hr-HR" smtClean="0"/>
              <a:t>2.4.2025.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EDF8-04C7-4B3B-9D75-E5ABA4A22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2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0339-7D42-40EE-A6EE-BD5E3159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A725E-24AE-4E35-A057-7FDFD176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79D1-C463-40CF-8017-02E2B2ACFF5C}" type="datetimeFigureOut">
              <a:rPr lang="hr-HR" smtClean="0"/>
              <a:t>2.4.2025.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47F55-6DAA-4DB1-BD9B-306C4D95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A9CAE-1F57-4EAA-9643-3AB68412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EDF8-04C7-4B3B-9D75-E5ABA4A22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556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79D1-C463-40CF-8017-02E2B2ACFF5C}" type="datetimeFigureOut">
              <a:rPr lang="hr-HR" smtClean="0"/>
              <a:t>2.4.2025.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EDF8-04C7-4B3B-9D75-E5ABA4A22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197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79D1-C463-40CF-8017-02E2B2ACFF5C}" type="datetimeFigureOut">
              <a:rPr lang="hr-HR" smtClean="0"/>
              <a:t>2.4.2025.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EDF8-04C7-4B3B-9D75-E5ABA4A22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278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79D1-C463-40CF-8017-02E2B2ACFF5C}" type="datetimeFigureOut">
              <a:rPr lang="hr-HR" smtClean="0"/>
              <a:t>2.4.2025.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EDF8-04C7-4B3B-9D75-E5ABA4A22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96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79D1-C463-40CF-8017-02E2B2ACFF5C}" type="datetimeFigureOut">
              <a:rPr lang="hr-HR" smtClean="0"/>
              <a:t>2.4.2025.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EDF8-04C7-4B3B-9D75-E5ABA4A22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04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79D1-C463-40CF-8017-02E2B2ACFF5C}" type="datetimeFigureOut">
              <a:rPr lang="hr-HR" smtClean="0"/>
              <a:t>2.4.2025.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EDF8-04C7-4B3B-9D75-E5ABA4A22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145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79D1-C463-40CF-8017-02E2B2ACFF5C}" type="datetimeFigureOut">
              <a:rPr lang="hr-HR" smtClean="0"/>
              <a:t>2.4.2025.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EDF8-04C7-4B3B-9D75-E5ABA4A22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768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79D1-C463-40CF-8017-02E2B2ACFF5C}" type="datetimeFigureOut">
              <a:rPr lang="hr-HR" smtClean="0"/>
              <a:t>2.4.2025.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EDF8-04C7-4B3B-9D75-E5ABA4A22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053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79D1-C463-40CF-8017-02E2B2ACFF5C}" type="datetimeFigureOut">
              <a:rPr lang="hr-HR" smtClean="0"/>
              <a:t>2.4.2025.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EDF8-04C7-4B3B-9D75-E5ABA4A22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882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79D1-C463-40CF-8017-02E2B2ACFF5C}" type="datetimeFigureOut">
              <a:rPr lang="hr-HR" smtClean="0"/>
              <a:t>2.4.2025.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EDF8-04C7-4B3B-9D75-E5ABA4A227A8}" type="slidenum">
              <a:rPr lang="hr-HR" smtClean="0"/>
              <a:t>‹#›</a:t>
            </a:fld>
            <a:endParaRPr lang="hr-H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025E03-3938-4E44-9D8E-A181721039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87496" y="55644"/>
            <a:ext cx="845127" cy="8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>
            <a:extLst>
              <a:ext uri="{FF2B5EF4-FFF2-40B4-BE49-F238E27FC236}">
                <a16:creationId xmlns:a16="http://schemas.microsoft.com/office/drawing/2014/main" id="{FC9EA8D3-5795-4C1C-B517-1E49F3832A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87496" y="5957229"/>
            <a:ext cx="845127" cy="8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>
            <a:extLst>
              <a:ext uri="{FF2B5EF4-FFF2-40B4-BE49-F238E27FC236}">
                <a16:creationId xmlns:a16="http://schemas.microsoft.com/office/drawing/2014/main" id="{04A68E23-25E3-4F5F-B451-D6C92679FE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77" y="48776"/>
            <a:ext cx="845127" cy="8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>
            <a:extLst>
              <a:ext uri="{FF2B5EF4-FFF2-40B4-BE49-F238E27FC236}">
                <a16:creationId xmlns:a16="http://schemas.microsoft.com/office/drawing/2014/main" id="{7437BB1B-5069-45AA-8BF7-2F55161143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0" y="5957228"/>
            <a:ext cx="845127" cy="8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7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D80FB1-544D-420E-BC17-1C2C30EE4B25}"/>
              </a:ext>
            </a:extLst>
          </p:cNvPr>
          <p:cNvSpPr txBox="1"/>
          <p:nvPr/>
        </p:nvSpPr>
        <p:spPr>
          <a:xfrm>
            <a:off x="888670" y="688691"/>
            <a:ext cx="10414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dirty="0" err="1">
                <a:latin typeface="Impact" panose="020B0806030902050204" pitchFamily="34" charset="0"/>
                <a:ea typeface="Segoe UI Black" panose="020B0A02040204020203" pitchFamily="34" charset="0"/>
              </a:rPr>
              <a:t>Anizotropija</a:t>
            </a:r>
            <a:r>
              <a:rPr lang="hr-HR" sz="6000" dirty="0">
                <a:latin typeface="Impact" panose="020B0806030902050204" pitchFamily="34" charset="0"/>
                <a:ea typeface="Segoe UI Black" panose="020B0A02040204020203" pitchFamily="34" charset="0"/>
              </a:rPr>
              <a:t> magnetskih svojstava </a:t>
            </a:r>
            <a:r>
              <a:rPr lang="hr-HR" sz="6000" dirty="0" err="1">
                <a:latin typeface="Impact" panose="020B0806030902050204" pitchFamily="34" charset="0"/>
                <a:ea typeface="Segoe UI Black" panose="020B0A02040204020203" pitchFamily="34" charset="0"/>
              </a:rPr>
              <a:t>nanočestica</a:t>
            </a:r>
            <a:r>
              <a:rPr lang="hr-HR" sz="6000" dirty="0">
                <a:latin typeface="Impact" panose="020B0806030902050204" pitchFamily="34" charset="0"/>
                <a:ea typeface="Segoe UI Black" panose="020B0A02040204020203" pitchFamily="34" charset="0"/>
              </a:rPr>
              <a:t> metala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61494-E3AD-4B51-B033-CD3E2D060EB3}"/>
              </a:ext>
            </a:extLst>
          </p:cNvPr>
          <p:cNvSpPr txBox="1"/>
          <p:nvPr/>
        </p:nvSpPr>
        <p:spPr>
          <a:xfrm>
            <a:off x="3627718" y="2792482"/>
            <a:ext cx="479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Bahnschrift Condensed" panose="020B0502040204020203" pitchFamily="34" charset="0"/>
              </a:rPr>
              <a:t>Ivan Ilakovac, mag. </a:t>
            </a:r>
            <a:r>
              <a:rPr lang="hr-HR" sz="2400" dirty="0" err="1">
                <a:latin typeface="Bahnschrift Condensed" panose="020B0502040204020203" pitchFamily="34" charset="0"/>
              </a:rPr>
              <a:t>educ</a:t>
            </a:r>
            <a:r>
              <a:rPr lang="hr-HR" sz="2400" dirty="0">
                <a:latin typeface="Bahnschrift Condensed" panose="020B0502040204020203" pitchFamily="34" charset="0"/>
              </a:rPr>
              <a:t>. </a:t>
            </a:r>
            <a:r>
              <a:rPr lang="hr-HR" sz="2400" dirty="0" err="1">
                <a:latin typeface="Bahnschrift Condensed" panose="020B0502040204020203" pitchFamily="34" charset="0"/>
              </a:rPr>
              <a:t>phys</a:t>
            </a:r>
            <a:r>
              <a:rPr lang="hr-HR" sz="2400" dirty="0">
                <a:latin typeface="Bahnschrift Condensed" panose="020B0502040204020203" pitchFamily="34" charset="0"/>
              </a:rPr>
              <a:t>. </a:t>
            </a:r>
            <a:r>
              <a:rPr lang="hr-HR" sz="2400" dirty="0" err="1">
                <a:latin typeface="Bahnschrift Condensed" panose="020B0502040204020203" pitchFamily="34" charset="0"/>
              </a:rPr>
              <a:t>et</a:t>
            </a:r>
            <a:r>
              <a:rPr lang="hr-HR" sz="2400" dirty="0">
                <a:latin typeface="Bahnschrift Condensed" panose="020B0502040204020203" pitchFamily="34" charset="0"/>
              </a:rPr>
              <a:t>. </a:t>
            </a:r>
            <a:r>
              <a:rPr lang="hr-HR" sz="2400" dirty="0" err="1">
                <a:latin typeface="Bahnschrift Condensed" panose="020B0502040204020203" pitchFamily="34" charset="0"/>
              </a:rPr>
              <a:t>chem</a:t>
            </a:r>
            <a:r>
              <a:rPr lang="hr-HR" sz="2400" dirty="0">
                <a:latin typeface="Bahnschrift Condensed" panose="020B0502040204020203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B0D56-03DA-4C7E-AB7E-1A8381ACA59B}"/>
              </a:ext>
            </a:extLst>
          </p:cNvPr>
          <p:cNvSpPr txBox="1"/>
          <p:nvPr/>
        </p:nvSpPr>
        <p:spPr>
          <a:xfrm>
            <a:off x="3570940" y="3337738"/>
            <a:ext cx="5050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latin typeface="Bahnschrift Condensed" panose="020B0502040204020203" pitchFamily="34" charset="0"/>
              </a:rPr>
              <a:t>Laboratorij za radijacijsku kemiju i dozimetriju, Zavod za kemiju materijala, Institut Ruđer Bošković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47079-A444-4909-8E6F-4BD6C13FEA5B}"/>
              </a:ext>
            </a:extLst>
          </p:cNvPr>
          <p:cNvSpPr txBox="1"/>
          <p:nvPr/>
        </p:nvSpPr>
        <p:spPr>
          <a:xfrm>
            <a:off x="3304989" y="4028140"/>
            <a:ext cx="5438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prema radu: Z. Ma, J. </a:t>
            </a:r>
            <a:r>
              <a:rPr lang="hr-HR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Mohapatra</a:t>
            </a:r>
            <a:r>
              <a:rPr lang="hr-HR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K. </a:t>
            </a:r>
            <a:r>
              <a:rPr lang="hr-HR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Wei</a:t>
            </a:r>
            <a:r>
              <a:rPr lang="hr-HR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J.P. Liu, S. Sun, </a:t>
            </a:r>
            <a:r>
              <a:rPr lang="hr-HR" sz="1400" i="1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Chem</a:t>
            </a:r>
            <a:r>
              <a:rPr lang="hr-HR" sz="1400" i="1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1400" i="1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Rev</a:t>
            </a:r>
            <a:r>
              <a:rPr lang="hr-HR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 </a:t>
            </a:r>
            <a:r>
              <a:rPr lang="hr-HR" sz="1400" b="1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123</a:t>
            </a:r>
            <a:r>
              <a:rPr lang="hr-HR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(2023) 3904–3943</a:t>
            </a:r>
          </a:p>
          <a:p>
            <a:endParaRPr lang="hr-HR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EB0DA1-3E2F-4042-BB22-5565DFDF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576" y="4571013"/>
            <a:ext cx="3220423" cy="1690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D9A340-48C8-436C-A4EC-17F762BDC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64" y="4687765"/>
            <a:ext cx="1618075" cy="16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9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1F4019-1D60-4D3C-828E-33B390600B07}"/>
              </a:ext>
            </a:extLst>
          </p:cNvPr>
          <p:cNvSpPr txBox="1"/>
          <p:nvPr/>
        </p:nvSpPr>
        <p:spPr>
          <a:xfrm>
            <a:off x="860612" y="274684"/>
            <a:ext cx="1049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latin typeface="Impact" panose="020B0806030902050204" pitchFamily="34" charset="0"/>
              </a:rPr>
              <a:t>Literatura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FB606-00EE-4FD2-BB29-EBF188FD000D}"/>
              </a:ext>
            </a:extLst>
          </p:cNvPr>
          <p:cNvSpPr txBox="1"/>
          <p:nvPr/>
        </p:nvSpPr>
        <p:spPr>
          <a:xfrm>
            <a:off x="437323" y="1301590"/>
            <a:ext cx="13493362" cy="42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>
              <a:lnSpc>
                <a:spcPct val="150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J.M.D.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Coey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Mazaleyrat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History of Magnetism,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 Open Science, 2023.</a:t>
            </a:r>
            <a:endParaRPr lang="hr-H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0" algn="just">
              <a:lnSpc>
                <a:spcPct val="150000"/>
              </a:lnSpc>
            </a:pP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	R.A.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Freedman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H.D. Young, University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Physics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fifteenth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edition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Pearson, 2018.</a:t>
            </a:r>
          </a:p>
          <a:p>
            <a:pPr indent="215900" algn="just">
              <a:lnSpc>
                <a:spcPct val="150000"/>
              </a:lnSpc>
            </a:pP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	D.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Jiles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Introduction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Magnetism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Magnetic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Materials, Springer US, 1991.</a:t>
            </a:r>
          </a:p>
          <a:p>
            <a:pPr indent="215900" algn="just">
              <a:lnSpc>
                <a:spcPct val="150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Abari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 Chen, O. Malik, J. Anderson, T.G.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Croda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Nahavandi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S. 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Farshchi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M.S. Newman, A. Chatterjee, B.M.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Hammerli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W. Reeve, K. Moore, </a:t>
            </a:r>
            <a:endParaRPr lang="hr-H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0" algn="just">
              <a:lnSpc>
                <a:spcPct val="150000"/>
              </a:lnSpc>
            </a:pP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S.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Welch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Audino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Introduction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Magnetic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Materials,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Wiley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2009.</a:t>
            </a:r>
          </a:p>
          <a:p>
            <a:pPr indent="215900" algn="just">
              <a:lnSpc>
                <a:spcPct val="150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C.R.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Kalaiselvan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S.S.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Laha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S.B.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Somvanshi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T.A. Tabish, N.D.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Thorat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N.K.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Sahu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Coord</a:t>
            </a:r>
            <a:r>
              <a:rPr lang="hr-HR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</a:t>
            </a:r>
            <a:r>
              <a:rPr lang="hr-HR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473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(2022).</a:t>
            </a:r>
          </a:p>
          <a:p>
            <a:pPr indent="215900" algn="just">
              <a:lnSpc>
                <a:spcPct val="150000"/>
              </a:lnSpc>
            </a:pP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	Z. Ma, J.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Mohapatra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J.P. Liu, S. Sun, </a:t>
            </a:r>
            <a:r>
              <a:rPr lang="hr-HR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</a:t>
            </a:r>
            <a:r>
              <a:rPr lang="hr-HR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123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(2023) 3904–3943.</a:t>
            </a:r>
          </a:p>
          <a:p>
            <a:pPr indent="215900" algn="just">
              <a:lnSpc>
                <a:spcPct val="150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Lisjak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Mertelj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 Mater Sci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95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(2018) 286–328.</a:t>
            </a:r>
            <a:endParaRPr lang="hr-H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15900" algn="just">
              <a:lnSpc>
                <a:spcPct val="150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Egorov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 Petrov, J. Link, R. Stern, J.J.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Pyrhonen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IEEE Transactions on Industrial</a:t>
            </a: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Electronics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65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(2018) 179–188.</a:t>
            </a:r>
          </a:p>
          <a:p>
            <a:pPr indent="215900" algn="just">
              <a:lnSpc>
                <a:spcPct val="150000"/>
              </a:lnSpc>
            </a:pP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	L.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Wu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P.O.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Jubert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Berman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W.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Imaino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Nelson, H.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Zhu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Zhang, S. Sun, </a:t>
            </a:r>
            <a:r>
              <a:rPr lang="hr-HR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Nano </a:t>
            </a:r>
            <a:r>
              <a:rPr lang="hr-HR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Lett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(2014) 3395–3399.</a:t>
            </a:r>
          </a:p>
          <a:p>
            <a:pPr indent="215900" algn="just">
              <a:lnSpc>
                <a:spcPct val="150000"/>
              </a:lnSpc>
            </a:pP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	M. El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Hafidi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Research &amp; Development </a:t>
            </a:r>
            <a:r>
              <a:rPr lang="hr-HR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hr-HR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Material</a:t>
            </a:r>
            <a:r>
              <a:rPr lang="hr-HR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Science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(2019).</a:t>
            </a:r>
          </a:p>
          <a:p>
            <a:pPr indent="215900" algn="just">
              <a:lnSpc>
                <a:spcPct val="150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D.H.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Taffa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Dillert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A.C.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Ulpe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K.C.L.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Bauerfeind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Bredow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D.W.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Bahnemann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</a:t>
            </a:r>
            <a:r>
              <a:rPr lang="hr-HR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Wark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</a:t>
            </a:r>
            <a:r>
              <a:rPr lang="hr-HR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Photonics</a:t>
            </a:r>
            <a:r>
              <a:rPr lang="hr-HR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Energy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(2016) 012009.</a:t>
            </a:r>
          </a:p>
          <a:p>
            <a:pPr indent="215900" algn="just">
              <a:lnSpc>
                <a:spcPct val="150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	L. Yang, L. Ma, J. Xin, A. Li, C. Sun, R. Wei, B.W. Ren, Z. Chen, H. Lin, J. Gao,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Chemistry of Materials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(2017) 3038–3047</a:t>
            </a:r>
            <a:endParaRPr lang="hr-H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4E7E18-05A9-4743-BE5F-607EBBB1D545}"/>
              </a:ext>
            </a:extLst>
          </p:cNvPr>
          <p:cNvSpPr txBox="1"/>
          <p:nvPr/>
        </p:nvSpPr>
        <p:spPr>
          <a:xfrm>
            <a:off x="848658" y="2660076"/>
            <a:ext cx="1049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>
                <a:latin typeface="Impact" panose="020B0806030902050204" pitchFamily="34" charset="0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77842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763E17-C799-4B5D-8D94-147F26CF8195}"/>
              </a:ext>
            </a:extLst>
          </p:cNvPr>
          <p:cNvSpPr txBox="1"/>
          <p:nvPr/>
        </p:nvSpPr>
        <p:spPr>
          <a:xfrm>
            <a:off x="1235033" y="285008"/>
            <a:ext cx="691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latin typeface="Impact" panose="020B0806030902050204" pitchFamily="34" charset="0"/>
              </a:rPr>
              <a:t>Uvod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B9F9E-16E4-411E-9171-8887B2524FF4}"/>
              </a:ext>
            </a:extLst>
          </p:cNvPr>
          <p:cNvSpPr txBox="1"/>
          <p:nvPr/>
        </p:nvSpPr>
        <p:spPr>
          <a:xfrm>
            <a:off x="1235032" y="1453507"/>
            <a:ext cx="9838707" cy="437042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2400" dirty="0">
                <a:latin typeface="Bahnschrift Condensed" panose="020B0502040204020203" pitchFamily="34" charset="0"/>
              </a:rPr>
              <a:t>Magnetska svojstva – temeljni pojmovi i koncepti</a:t>
            </a:r>
          </a:p>
          <a:p>
            <a:pPr marL="342900" indent="-342900">
              <a:buAutoNum type="arabicPeriod"/>
            </a:pPr>
            <a:r>
              <a:rPr lang="hr-HR" sz="2400" dirty="0">
                <a:latin typeface="Bahnschrift Condensed" panose="020B0502040204020203" pitchFamily="34" charset="0"/>
              </a:rPr>
              <a:t>Magnetska svojstva </a:t>
            </a:r>
            <a:r>
              <a:rPr lang="hr-HR" sz="2400" dirty="0" err="1">
                <a:latin typeface="Bahnschrift Condensed" panose="020B0502040204020203" pitchFamily="34" charset="0"/>
              </a:rPr>
              <a:t>nanočestica</a:t>
            </a:r>
            <a:endParaRPr lang="hr-HR" sz="2400" dirty="0">
              <a:latin typeface="Bahnschrift Condensed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hr-HR" sz="2400" dirty="0" err="1">
                <a:latin typeface="Bahnschrift Condensed" panose="020B0502040204020203" pitchFamily="34" charset="0"/>
              </a:rPr>
              <a:t>Anizotropija</a:t>
            </a:r>
            <a:r>
              <a:rPr lang="hr-HR" sz="2400" dirty="0">
                <a:latin typeface="Bahnschrift Condensed" panose="020B0502040204020203" pitchFamily="34" charset="0"/>
              </a:rPr>
              <a:t> magnetskih svojstava</a:t>
            </a:r>
          </a:p>
          <a:p>
            <a:pPr marL="342900" indent="-342900">
              <a:buAutoNum type="arabicPeriod"/>
            </a:pPr>
            <a:r>
              <a:rPr lang="hr-HR" sz="2400" dirty="0">
                <a:latin typeface="Bahnschrift Condensed" panose="020B0502040204020203" pitchFamily="34" charset="0"/>
              </a:rPr>
              <a:t>Primjeri sinteze </a:t>
            </a:r>
            <a:r>
              <a:rPr lang="hr-HR" sz="2400" dirty="0" err="1">
                <a:latin typeface="Bahnschrift Condensed" panose="020B0502040204020203" pitchFamily="34" charset="0"/>
              </a:rPr>
              <a:t>anizotropnih</a:t>
            </a:r>
            <a:r>
              <a:rPr lang="hr-HR" sz="2400" dirty="0">
                <a:latin typeface="Bahnschrift Condensed" panose="020B0502040204020203" pitchFamily="34" charset="0"/>
              </a:rPr>
              <a:t> magnetskih </a:t>
            </a:r>
            <a:r>
              <a:rPr lang="hr-HR" sz="2400" dirty="0" err="1">
                <a:latin typeface="Bahnschrift Condensed" panose="020B0502040204020203" pitchFamily="34" charset="0"/>
              </a:rPr>
              <a:t>nanočestica</a:t>
            </a:r>
            <a:endParaRPr lang="hr-HR" sz="2400" dirty="0">
              <a:latin typeface="Bahnschrift Condensed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hr-HR" sz="2400" dirty="0">
                <a:latin typeface="Bahnschrift Condensed" panose="020B0502040204020203" pitchFamily="34" charset="0"/>
              </a:rPr>
              <a:t>Primjena </a:t>
            </a:r>
            <a:r>
              <a:rPr lang="hr-HR" sz="2400" dirty="0" err="1">
                <a:latin typeface="Bahnschrift Condensed" panose="020B0502040204020203" pitchFamily="34" charset="0"/>
              </a:rPr>
              <a:t>anizotropnih</a:t>
            </a:r>
            <a:r>
              <a:rPr lang="hr-HR" sz="2400" dirty="0">
                <a:latin typeface="Bahnschrift Condensed" panose="020B0502040204020203" pitchFamily="34" charset="0"/>
              </a:rPr>
              <a:t> magnetskih </a:t>
            </a:r>
            <a:r>
              <a:rPr lang="hr-HR" sz="2400" dirty="0" err="1">
                <a:latin typeface="Bahnschrift Condensed" panose="020B0502040204020203" pitchFamily="34" charset="0"/>
              </a:rPr>
              <a:t>nanočestica</a:t>
            </a:r>
            <a:r>
              <a:rPr lang="hr-HR" sz="2400" dirty="0">
                <a:latin typeface="Bahnschrift Condensed" panose="020B0502040204020203" pitchFamily="34" charset="0"/>
              </a:rPr>
              <a:t> u biomedicini</a:t>
            </a:r>
          </a:p>
          <a:p>
            <a:pPr marL="342900" indent="-342900">
              <a:buAutoNum type="arabicPeriod"/>
            </a:pPr>
            <a:r>
              <a:rPr lang="hr-HR" sz="2400" dirty="0">
                <a:latin typeface="Bahnschrift Condensed" panose="020B0502040204020203" pitchFamily="34" charset="0"/>
              </a:rPr>
              <a:t>Zaključak</a:t>
            </a:r>
          </a:p>
          <a:p>
            <a:pPr marL="342900" indent="-342900">
              <a:buAutoNum type="arabicPeriod"/>
            </a:pPr>
            <a:endParaRPr lang="hr-HR" sz="2400" dirty="0">
              <a:latin typeface="Bahnschrift Condensed" panose="020B0502040204020203" pitchFamily="34" charset="0"/>
            </a:endParaRPr>
          </a:p>
          <a:p>
            <a:pPr marL="342900" indent="-342900">
              <a:buAutoNum type="arabicPeriod"/>
            </a:pPr>
            <a:endParaRPr lang="hr-HR" sz="2400" dirty="0">
              <a:latin typeface="Bahnschrift Condensed" panose="020B0502040204020203" pitchFamily="34" charset="0"/>
            </a:endParaRPr>
          </a:p>
          <a:p>
            <a:pPr marL="342900" indent="-342900">
              <a:buAutoNum type="arabicPeriod"/>
            </a:pPr>
            <a:endParaRPr lang="hr-HR" sz="2400" dirty="0">
              <a:latin typeface="Bahnschrift Condensed" panose="020B0502040204020203" pitchFamily="34" charset="0"/>
            </a:endParaRPr>
          </a:p>
          <a:p>
            <a:pPr marL="342900" indent="-342900">
              <a:buAutoNum type="arabicPeriod"/>
            </a:pPr>
            <a:endParaRPr lang="hr-HR" sz="2400" dirty="0">
              <a:latin typeface="Bahnschrift Condensed" panose="020B0502040204020203" pitchFamily="34" charset="0"/>
            </a:endParaRPr>
          </a:p>
          <a:p>
            <a:pPr marL="342900" indent="-342900">
              <a:buAutoNum type="arabicPeriod"/>
            </a:pPr>
            <a:endParaRPr lang="hr-HR" sz="2400" dirty="0">
              <a:latin typeface="Bahnschrift Condensed" panose="020B0502040204020203" pitchFamily="34" charset="0"/>
            </a:endParaRPr>
          </a:p>
          <a:p>
            <a:endParaRPr lang="hr-HR" sz="1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0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E69694-A2DE-4D42-915A-CF6D57044E28}"/>
              </a:ext>
            </a:extLst>
          </p:cNvPr>
          <p:cNvSpPr txBox="1"/>
          <p:nvPr/>
        </p:nvSpPr>
        <p:spPr>
          <a:xfrm>
            <a:off x="1235033" y="285008"/>
            <a:ext cx="691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latin typeface="Impact" panose="020B0806030902050204" pitchFamily="34" charset="0"/>
              </a:rPr>
              <a:t>Magnetska svojstva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D489B-D9F9-4027-B6C2-B0E611F7C449}"/>
              </a:ext>
            </a:extLst>
          </p:cNvPr>
          <p:cNvSpPr txBox="1"/>
          <p:nvPr/>
        </p:nvSpPr>
        <p:spPr>
          <a:xfrm>
            <a:off x="1125120" y="1116005"/>
            <a:ext cx="2588822" cy="26161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Bahnschrift Condensed" panose="020B0502040204020203" pitchFamily="34" charset="0"/>
              </a:rPr>
              <a:t>Magnetski moment</a:t>
            </a:r>
            <a:endParaRPr lang="hr-HR" dirty="0">
              <a:latin typeface="Bahnschrift Condensed" panose="020B0502040204020203" pitchFamily="34" charset="0"/>
            </a:endParaRPr>
          </a:p>
          <a:p>
            <a:r>
              <a:rPr lang="hr-HR" sz="1400" dirty="0">
                <a:latin typeface="Bahnschrift Light Condensed" panose="020B0502040204020203" pitchFamily="34" charset="0"/>
              </a:rPr>
              <a:t>- magnetski moment elektrona:</a:t>
            </a:r>
          </a:p>
          <a:p>
            <a:endParaRPr lang="hr-HR" sz="1400" dirty="0">
              <a:latin typeface="Bahnschrift Condensed" panose="020B0502040204020203" pitchFamily="34" charset="0"/>
            </a:endParaRPr>
          </a:p>
          <a:p>
            <a:endParaRPr lang="hr-HR" dirty="0">
              <a:latin typeface="Bahnschrift Condensed" panose="020B0502040204020203" pitchFamily="34" charset="0"/>
            </a:endParaRPr>
          </a:p>
          <a:p>
            <a:endParaRPr lang="hr-HR" dirty="0">
              <a:latin typeface="Bahnschrift Condensed" panose="020B0502040204020203" pitchFamily="34" charset="0"/>
            </a:endParaRPr>
          </a:p>
          <a:p>
            <a:endParaRPr lang="hr-HR" dirty="0">
              <a:latin typeface="Bahnschrift Condensed" panose="020B0502040204020203" pitchFamily="34" charset="0"/>
            </a:endParaRPr>
          </a:p>
          <a:p>
            <a:endParaRPr lang="hr-HR" sz="1000" dirty="0">
              <a:latin typeface="Bahnschrift Condensed" panose="020B0502040204020203" pitchFamily="34" charset="0"/>
            </a:endParaRPr>
          </a:p>
          <a:p>
            <a:endParaRPr lang="hr-HR" sz="1000" dirty="0">
              <a:latin typeface="Bahnschrift Condensed" panose="020B0502040204020203" pitchFamily="34" charset="0"/>
            </a:endParaRPr>
          </a:p>
          <a:p>
            <a:endParaRPr lang="hr-HR" sz="1000" dirty="0">
              <a:latin typeface="Bahnschrift Condensed" panose="020B0502040204020203" pitchFamily="34" charset="0"/>
            </a:endParaRPr>
          </a:p>
          <a:p>
            <a:r>
              <a:rPr lang="hr-HR" sz="1400" dirty="0">
                <a:latin typeface="Bahnschrift Light Condensed" panose="020B0502040204020203" pitchFamily="34" charset="0"/>
              </a:rPr>
              <a:t>- </a:t>
            </a:r>
            <a:r>
              <a:rPr lang="hr-HR" sz="1400" dirty="0" err="1">
                <a:latin typeface="Bahnschrift Light Condensed" panose="020B0502040204020203" pitchFamily="34" charset="0"/>
              </a:rPr>
              <a:t>magnetizacija</a:t>
            </a:r>
            <a:r>
              <a:rPr lang="hr-HR" sz="1400" dirty="0">
                <a:latin typeface="Bahnschrift Light Condensed" panose="020B0502040204020203" pitchFamily="34" charset="0"/>
              </a:rPr>
              <a:t>:</a:t>
            </a:r>
            <a:endParaRPr lang="hr-HR" sz="1000" dirty="0">
              <a:latin typeface="Bahnschrift Condensed" panose="020B0502040204020203" pitchFamily="34" charset="0"/>
            </a:endParaRPr>
          </a:p>
          <a:p>
            <a:endParaRPr lang="hr-HR" sz="1400" dirty="0">
              <a:latin typeface="Bahnschrift Light Condensed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ABA8FF-379A-4E61-A8B9-E2A434045DD4}"/>
              </a:ext>
            </a:extLst>
          </p:cNvPr>
          <p:cNvGrpSpPr/>
          <p:nvPr/>
        </p:nvGrpSpPr>
        <p:grpSpPr>
          <a:xfrm>
            <a:off x="1484835" y="2420098"/>
            <a:ext cx="1926848" cy="751857"/>
            <a:chOff x="1288904" y="4333480"/>
            <a:chExt cx="1926848" cy="7518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453816-8040-45B5-8449-37899BA38989}"/>
                </a:ext>
              </a:extLst>
            </p:cNvPr>
            <p:cNvSpPr txBox="1"/>
            <p:nvPr/>
          </p:nvSpPr>
          <p:spPr>
            <a:xfrm>
              <a:off x="1288904" y="4615337"/>
              <a:ext cx="890457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Bahnschrift Light Condensed" panose="020B0502040204020203" pitchFamily="34" charset="0"/>
                </a:rPr>
                <a:t>2 doprinosa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1F060A6-D862-4841-A830-D6FAAA08B7C0}"/>
                </a:ext>
              </a:extLst>
            </p:cNvPr>
            <p:cNvCxnSpPr/>
            <p:nvPr/>
          </p:nvCxnSpPr>
          <p:spPr>
            <a:xfrm flipV="1">
              <a:off x="2179122" y="4566062"/>
              <a:ext cx="350322" cy="1900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BE0A73-3D05-4ADF-B18F-61B414C0A969}"/>
                </a:ext>
              </a:extLst>
            </p:cNvPr>
            <p:cNvCxnSpPr>
              <a:cxnSpLocks/>
            </p:cNvCxnSpPr>
            <p:nvPr/>
          </p:nvCxnSpPr>
          <p:spPr>
            <a:xfrm>
              <a:off x="2179122" y="4768615"/>
              <a:ext cx="350322" cy="1544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CECE20-A5D0-4C7D-B619-50F280502F36}"/>
                </a:ext>
              </a:extLst>
            </p:cNvPr>
            <p:cNvSpPr txBox="1"/>
            <p:nvPr/>
          </p:nvSpPr>
          <p:spPr>
            <a:xfrm>
              <a:off x="2529205" y="4333480"/>
              <a:ext cx="686546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r-HR" sz="1400" dirty="0" err="1">
                  <a:latin typeface="Bahnschrift Light Condensed" panose="020B0502040204020203" pitchFamily="34" charset="0"/>
                </a:rPr>
                <a:t>spinski</a:t>
              </a:r>
              <a:endParaRPr lang="hr-HR" sz="1400" dirty="0">
                <a:latin typeface="Bahnschrift Light Condensed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4EDEF8-ECE6-4BB8-9E7B-40F60BAC7318}"/>
                </a:ext>
              </a:extLst>
            </p:cNvPr>
            <p:cNvSpPr txBox="1"/>
            <p:nvPr/>
          </p:nvSpPr>
          <p:spPr>
            <a:xfrm>
              <a:off x="2529206" y="4777560"/>
              <a:ext cx="686546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r-HR" sz="1400" dirty="0">
                  <a:latin typeface="Bahnschrift Light Condensed" panose="020B0502040204020203" pitchFamily="34" charset="0"/>
                </a:rPr>
                <a:t>orbitalni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582F9BD-79FC-49A1-BDF5-D1213E025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9331">
            <a:off x="1475313" y="1892662"/>
            <a:ext cx="670797" cy="6626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1B1589-9419-47FD-B1C2-2E0B1D3D3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355"/>
          <a:stretch/>
        </p:blipFill>
        <p:spPr>
          <a:xfrm>
            <a:off x="2608640" y="3218711"/>
            <a:ext cx="884677" cy="35190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9458F39-B368-4C86-A29F-7B6D4AF54C07}"/>
              </a:ext>
            </a:extLst>
          </p:cNvPr>
          <p:cNvSpPr txBox="1"/>
          <p:nvPr/>
        </p:nvSpPr>
        <p:spPr>
          <a:xfrm>
            <a:off x="3825497" y="1112598"/>
            <a:ext cx="7061673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>
                <a:latin typeface="Bahnschrift Condensed" panose="020B0502040204020203" pitchFamily="34" charset="0"/>
              </a:rPr>
              <a:t>Vrste materijala s obzirom na odziv materijala u </a:t>
            </a:r>
          </a:p>
          <a:p>
            <a:r>
              <a:rPr lang="hr-HR" sz="2400" dirty="0">
                <a:latin typeface="Bahnschrift Condensed" panose="020B0502040204020203" pitchFamily="34" charset="0"/>
              </a:rPr>
              <a:t>magnetskom polju</a:t>
            </a:r>
            <a:endParaRPr lang="hr-HR" dirty="0">
              <a:latin typeface="Bahnschrift Light Condensed" panose="020B0502040204020203" pitchFamily="34" charset="0"/>
            </a:endParaRPr>
          </a:p>
          <a:p>
            <a:pPr marL="342900" indent="-342900">
              <a:buAutoNum type="arabicParenR"/>
            </a:pPr>
            <a:r>
              <a:rPr lang="hr-HR" dirty="0">
                <a:latin typeface="Bahnschrift Light Condensed" panose="020B0502040204020203" pitchFamily="34" charset="0"/>
              </a:rPr>
              <a:t>Dijamagnetici</a:t>
            </a:r>
          </a:p>
          <a:p>
            <a:pPr marL="342900" indent="-342900">
              <a:buAutoNum type="arabicParenR"/>
            </a:pPr>
            <a:r>
              <a:rPr lang="hr-HR" dirty="0" err="1">
                <a:latin typeface="Bahnschrift Light Condensed" panose="020B0502040204020203" pitchFamily="34" charset="0"/>
              </a:rPr>
              <a:t>Paramagnetici</a:t>
            </a:r>
            <a:endParaRPr lang="hr-HR" dirty="0">
              <a:latin typeface="Bahnschrift Light Condensed" panose="020B0502040204020203" pitchFamily="34" charset="0"/>
            </a:endParaRPr>
          </a:p>
          <a:p>
            <a:pPr marL="342900" indent="-342900">
              <a:buAutoNum type="arabicParenR"/>
            </a:pPr>
            <a:r>
              <a:rPr lang="hr-HR" dirty="0">
                <a:latin typeface="Bahnschrift Light Condensed" panose="020B0502040204020203" pitchFamily="34" charset="0"/>
              </a:rPr>
              <a:t>Domenski materijali (</a:t>
            </a:r>
            <a:r>
              <a:rPr lang="hr-HR" dirty="0" err="1">
                <a:latin typeface="Bahnschrift Light Condensed" panose="020B0502040204020203" pitchFamily="34" charset="0"/>
              </a:rPr>
              <a:t>fero</a:t>
            </a:r>
            <a:r>
              <a:rPr lang="hr-HR" dirty="0">
                <a:latin typeface="Bahnschrift Light Condensed" panose="020B0502040204020203" pitchFamily="34" charset="0"/>
              </a:rPr>
              <a:t>-, </a:t>
            </a:r>
            <a:r>
              <a:rPr lang="hr-HR" dirty="0" err="1">
                <a:latin typeface="Bahnschrift Light Condensed" panose="020B0502040204020203" pitchFamily="34" charset="0"/>
              </a:rPr>
              <a:t>feri</a:t>
            </a:r>
            <a:r>
              <a:rPr lang="hr-HR" dirty="0">
                <a:latin typeface="Bahnschrift Light Condensed" panose="020B0502040204020203" pitchFamily="34" charset="0"/>
              </a:rPr>
              <a:t>- i </a:t>
            </a:r>
            <a:r>
              <a:rPr lang="hr-HR" dirty="0" err="1">
                <a:latin typeface="Bahnschrift Light Condensed" panose="020B0502040204020203" pitchFamily="34" charset="0"/>
              </a:rPr>
              <a:t>antiferomagnetici</a:t>
            </a:r>
            <a:r>
              <a:rPr lang="hr-HR" dirty="0">
                <a:latin typeface="Bahnschrift Light Condensed" panose="020B0502040204020203" pitchFamily="34" charset="0"/>
              </a:rPr>
              <a:t>)</a:t>
            </a:r>
            <a:endParaRPr lang="hr-HR" dirty="0">
              <a:latin typeface="Bahnschrift Condensed" panose="020B0502040204020203" pitchFamily="34" charset="0"/>
            </a:endParaRPr>
          </a:p>
          <a:p>
            <a:endParaRPr lang="hr-HR" dirty="0">
              <a:latin typeface="Bahnschrift Condensed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D4C345-73EC-45BD-8401-13F98442B050}"/>
              </a:ext>
            </a:extLst>
          </p:cNvPr>
          <p:cNvSpPr txBox="1"/>
          <p:nvPr/>
        </p:nvSpPr>
        <p:spPr>
          <a:xfrm>
            <a:off x="1129714" y="3874638"/>
            <a:ext cx="2579633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 err="1">
                <a:latin typeface="Bahnschrift Condensed" panose="020B0502040204020203" pitchFamily="34" charset="0"/>
              </a:rPr>
              <a:t>Susceptibilnost</a:t>
            </a:r>
            <a:r>
              <a:rPr lang="hr-HR" sz="2400" dirty="0">
                <a:latin typeface="Bahnschrift Condensed" panose="020B0502040204020203" pitchFamily="34" charset="0"/>
              </a:rPr>
              <a:t>, </a:t>
            </a:r>
            <a:r>
              <a:rPr lang="el-GR" sz="2400" dirty="0">
                <a:latin typeface="Bahnschrift Condensed" panose="020B0502040204020203" pitchFamily="34" charset="0"/>
              </a:rPr>
              <a:t>χ</a:t>
            </a:r>
            <a:endParaRPr lang="hr-HR" sz="1400" dirty="0">
              <a:latin typeface="Bahnschrift Condensed" panose="020B0502040204020203" pitchFamily="34" charset="0"/>
            </a:endParaRPr>
          </a:p>
          <a:p>
            <a:endParaRPr lang="hr-HR" sz="1400">
              <a:latin typeface="Bahnschrift Condensed" panose="020B0502040204020203" pitchFamily="34" charset="0"/>
            </a:endParaRPr>
          </a:p>
          <a:p>
            <a:endParaRPr lang="hr-HR" sz="1400" dirty="0">
              <a:latin typeface="Bahnschrift Condensed" panose="020B0502040204020203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A5A18B5-7BE6-45EA-BB7E-F51F899E5A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41" t="-16597" r="43367" b="-17685"/>
          <a:stretch/>
        </p:blipFill>
        <p:spPr>
          <a:xfrm>
            <a:off x="1976990" y="4349374"/>
            <a:ext cx="748146" cy="24148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5D70030-93C3-4F2C-8AFE-8747AB808864}"/>
              </a:ext>
            </a:extLst>
          </p:cNvPr>
          <p:cNvSpPr txBox="1"/>
          <p:nvPr/>
        </p:nvSpPr>
        <p:spPr>
          <a:xfrm>
            <a:off x="849789" y="5125166"/>
            <a:ext cx="2887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- </a:t>
            </a:r>
            <a:r>
              <a:rPr lang="en-US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R.A. Freedman, H.D. Young, University Physics, fifteenth edition, Pearson, 2018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50000"/>
              </a:lnSpc>
            </a:pP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- </a:t>
            </a:r>
            <a:r>
              <a:rPr lang="en-US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D. </a:t>
            </a:r>
            <a:r>
              <a:rPr lang="en-US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Jiles</a:t>
            </a:r>
            <a:r>
              <a:rPr lang="en-US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Introduction to Magnetism and Magnetic Materials, Springer US, 1991.</a:t>
            </a:r>
            <a:r>
              <a:rPr lang="hr-HR" sz="800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- R. </a:t>
            </a:r>
            <a:r>
              <a:rPr lang="hr-HR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Abari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T. Chen, O. Malik, J. Anderson, T.G. </a:t>
            </a:r>
            <a:r>
              <a:rPr lang="hr-HR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Croda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S. </a:t>
            </a:r>
            <a:r>
              <a:rPr lang="hr-HR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Nahavandi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hr-HR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Introduction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     to </a:t>
            </a:r>
            <a:r>
              <a:rPr lang="hr-HR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Magnetic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Materials, </a:t>
            </a:r>
            <a:r>
              <a:rPr lang="hr-HR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Wiley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2009.</a:t>
            </a:r>
          </a:p>
          <a:p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                     </a:t>
            </a:r>
            <a:endParaRPr lang="hr-HR" sz="800" dirty="0">
              <a:latin typeface="Bahnschrift Light Condensed" panose="020B0502040204020203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21B22F7-9C69-42D5-A571-645705462965}"/>
              </a:ext>
            </a:extLst>
          </p:cNvPr>
          <p:cNvCxnSpPr>
            <a:cxnSpLocks/>
          </p:cNvCxnSpPr>
          <p:nvPr/>
        </p:nvCxnSpPr>
        <p:spPr>
          <a:xfrm>
            <a:off x="9013020" y="2490796"/>
            <a:ext cx="1281164" cy="16188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F226294-DA81-464B-8967-C40ABBEFD813}"/>
              </a:ext>
            </a:extLst>
          </p:cNvPr>
          <p:cNvCxnSpPr>
            <a:cxnSpLocks/>
          </p:cNvCxnSpPr>
          <p:nvPr/>
        </p:nvCxnSpPr>
        <p:spPr>
          <a:xfrm flipV="1">
            <a:off x="9013020" y="2170300"/>
            <a:ext cx="1352719" cy="29820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0EFCCE9-6CDC-4AF8-9145-B4594F44F00B}"/>
              </a:ext>
            </a:extLst>
          </p:cNvPr>
          <p:cNvSpPr/>
          <p:nvPr/>
        </p:nvSpPr>
        <p:spPr>
          <a:xfrm>
            <a:off x="9013020" y="1323596"/>
            <a:ext cx="1324103" cy="1157533"/>
          </a:xfrm>
          <a:custGeom>
            <a:avLst/>
            <a:gdLst>
              <a:gd name="connsiteX0" fmla="*/ 0 w 1541930"/>
              <a:gd name="connsiteY0" fmla="*/ 1518023 h 1518023"/>
              <a:gd name="connsiteX1" fmla="*/ 388471 w 1541930"/>
              <a:gd name="connsiteY1" fmla="*/ 274917 h 1518023"/>
              <a:gd name="connsiteX2" fmla="*/ 1541930 w 1541930"/>
              <a:gd name="connsiteY2" fmla="*/ 0 h 151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1930" h="1518023">
                <a:moveTo>
                  <a:pt x="0" y="1518023"/>
                </a:moveTo>
                <a:cubicBezTo>
                  <a:pt x="65741" y="1022972"/>
                  <a:pt x="131483" y="527921"/>
                  <a:pt x="388471" y="274917"/>
                </a:cubicBezTo>
                <a:cubicBezTo>
                  <a:pt x="645459" y="21913"/>
                  <a:pt x="1320801" y="49804"/>
                  <a:pt x="1541930" y="0"/>
                </a:cubicBezTo>
              </a:path>
            </a:pathLst>
          </a:cu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54B681D-3F10-45C8-A629-98678FA3226C}"/>
              </a:ext>
            </a:extLst>
          </p:cNvPr>
          <p:cNvGrpSpPr/>
          <p:nvPr/>
        </p:nvGrpSpPr>
        <p:grpSpPr>
          <a:xfrm>
            <a:off x="9013021" y="1177363"/>
            <a:ext cx="1424826" cy="1781620"/>
            <a:chOff x="2388403" y="1185104"/>
            <a:chExt cx="2691597" cy="3622966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F3FFD6F-26C0-43DC-8C8B-1918F998A8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8403" y="1185104"/>
              <a:ext cx="0" cy="2675965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0D37E15-B44C-48A5-8569-55F83BD3C9FC}"/>
                </a:ext>
              </a:extLst>
            </p:cNvPr>
            <p:cNvCxnSpPr>
              <a:cxnSpLocks/>
            </p:cNvCxnSpPr>
            <p:nvPr/>
          </p:nvCxnSpPr>
          <p:spPr>
            <a:xfrm>
              <a:off x="2393950" y="3835400"/>
              <a:ext cx="2686050" cy="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42B9979-B8C6-4E2A-B978-F4E20844DED5}"/>
                </a:ext>
              </a:extLst>
            </p:cNvPr>
            <p:cNvCxnSpPr>
              <a:cxnSpLocks/>
            </p:cNvCxnSpPr>
            <p:nvPr/>
          </p:nvCxnSpPr>
          <p:spPr>
            <a:xfrm>
              <a:off x="2393950" y="3835400"/>
              <a:ext cx="0" cy="972670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380A2B7-77B6-49A3-9E24-B5F1FE636178}"/>
              </a:ext>
            </a:extLst>
          </p:cNvPr>
          <p:cNvSpPr txBox="1"/>
          <p:nvPr/>
        </p:nvSpPr>
        <p:spPr>
          <a:xfrm>
            <a:off x="10251244" y="2478915"/>
            <a:ext cx="85881" cy="16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>
                <a:latin typeface="Bahnschrift Condensed" panose="020B0502040204020203" pitchFamily="34" charset="0"/>
              </a:rPr>
              <a:t>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E82208-207B-4778-BB1B-6A286AD7E751}"/>
              </a:ext>
            </a:extLst>
          </p:cNvPr>
          <p:cNvSpPr txBox="1"/>
          <p:nvPr/>
        </p:nvSpPr>
        <p:spPr>
          <a:xfrm>
            <a:off x="8763173" y="1152839"/>
            <a:ext cx="85881" cy="16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>
                <a:latin typeface="Bahnschrift Condensed" panose="020B0502040204020203" pitchFamily="34" charset="0"/>
              </a:rPr>
              <a:t>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07B728-4E77-42CC-88EA-1F9F3A22D945}"/>
              </a:ext>
            </a:extLst>
          </p:cNvPr>
          <p:cNvSpPr txBox="1"/>
          <p:nvPr/>
        </p:nvSpPr>
        <p:spPr>
          <a:xfrm>
            <a:off x="3825497" y="3171955"/>
            <a:ext cx="7061673" cy="3477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>
                <a:latin typeface="Bahnschrift Condensed" panose="020B0502040204020203" pitchFamily="34" charset="0"/>
              </a:rPr>
              <a:t>Domenski materijali</a:t>
            </a:r>
          </a:p>
          <a:p>
            <a:endParaRPr lang="hr-HR" sz="2400" dirty="0">
              <a:latin typeface="Bahnschrift Condensed" panose="020B0502040204020203" pitchFamily="34" charset="0"/>
            </a:endParaRPr>
          </a:p>
          <a:p>
            <a:endParaRPr lang="hr-HR" sz="2400" dirty="0">
              <a:latin typeface="Bahnschrift Condensed" panose="020B0502040204020203" pitchFamily="34" charset="0"/>
            </a:endParaRPr>
          </a:p>
          <a:p>
            <a:endParaRPr lang="hr-HR" sz="2400" dirty="0">
              <a:latin typeface="Bahnschrift Condensed" panose="020B0502040204020203" pitchFamily="34" charset="0"/>
            </a:endParaRPr>
          </a:p>
          <a:p>
            <a:endParaRPr lang="hr-HR" sz="2400" dirty="0">
              <a:latin typeface="Bahnschrift Condensed" panose="020B0502040204020203" pitchFamily="34" charset="0"/>
            </a:endParaRPr>
          </a:p>
          <a:p>
            <a:endParaRPr lang="hr-HR" sz="2400" dirty="0">
              <a:latin typeface="Bahnschrift Condensed" panose="020B0502040204020203" pitchFamily="34" charset="0"/>
            </a:endParaRPr>
          </a:p>
          <a:p>
            <a:endParaRPr lang="hr-HR" sz="2400" dirty="0">
              <a:latin typeface="Bahnschrift Condensed" panose="020B0502040204020203" pitchFamily="34" charset="0"/>
            </a:endParaRPr>
          </a:p>
          <a:p>
            <a:endParaRPr lang="hr-HR" sz="2400" dirty="0">
              <a:latin typeface="Bahnschrift Condensed" panose="020B0502040204020203" pitchFamily="34" charset="0"/>
            </a:endParaRPr>
          </a:p>
          <a:p>
            <a:endParaRPr lang="hr-HR" sz="28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4EBB049-4E82-47A0-9EFC-EE0A71F18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575" y="3570614"/>
            <a:ext cx="2442891" cy="281237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2324E7B-47F4-4A3F-982A-86D581E486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399" b="23018"/>
          <a:stretch/>
        </p:blipFill>
        <p:spPr>
          <a:xfrm>
            <a:off x="6096000" y="3204813"/>
            <a:ext cx="2219291" cy="79735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DA22245-75DD-48A8-A80E-2DBFA94A1968}"/>
              </a:ext>
            </a:extLst>
          </p:cNvPr>
          <p:cNvSpPr txBox="1"/>
          <p:nvPr/>
        </p:nvSpPr>
        <p:spPr>
          <a:xfrm>
            <a:off x="6143752" y="3976983"/>
            <a:ext cx="10139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00" dirty="0">
                <a:latin typeface="Bahnschrift SemiBold SemiConden" panose="020B0502040204020203" pitchFamily="34" charset="0"/>
              </a:rPr>
              <a:t>FEROMAGNETIZAM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D3B9F53-784B-4A13-8D8F-097FCE47259E}"/>
              </a:ext>
            </a:extLst>
          </p:cNvPr>
          <p:cNvPicPr/>
          <p:nvPr/>
        </p:nvPicPr>
        <p:blipFill rotWithShape="1">
          <a:blip r:embed="rId7"/>
          <a:srcRect l="67497" t="-1690" r="1515" b="23232"/>
          <a:stretch/>
        </p:blipFill>
        <p:spPr>
          <a:xfrm>
            <a:off x="8418613" y="3191453"/>
            <a:ext cx="1052105" cy="82407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CDA1F0B-1414-4AE0-87ED-C26F2DD965ED}"/>
              </a:ext>
            </a:extLst>
          </p:cNvPr>
          <p:cNvSpPr txBox="1"/>
          <p:nvPr/>
        </p:nvSpPr>
        <p:spPr>
          <a:xfrm>
            <a:off x="7260988" y="3955454"/>
            <a:ext cx="10139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00" dirty="0">
                <a:latin typeface="Bahnschrift SemiBold SemiConden" panose="020B0502040204020203" pitchFamily="34" charset="0"/>
              </a:rPr>
              <a:t>ANTIFEROMAGNETIZAM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2B25280-D30D-471A-B673-95A0FB31B27E}"/>
              </a:ext>
            </a:extLst>
          </p:cNvPr>
          <p:cNvSpPr txBox="1"/>
          <p:nvPr/>
        </p:nvSpPr>
        <p:spPr>
          <a:xfrm>
            <a:off x="8315291" y="3964527"/>
            <a:ext cx="10139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00" dirty="0">
                <a:latin typeface="Bahnschrift SemiBold SemiConden" panose="020B0502040204020203" pitchFamily="34" charset="0"/>
              </a:rPr>
              <a:t>     FERIMAGNETIZAM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32ADC-8611-41F8-869A-133829D437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9074" y="4226190"/>
            <a:ext cx="2377742" cy="21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9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E717C7-C906-4E72-AD9E-42F9208A3988}"/>
              </a:ext>
            </a:extLst>
          </p:cNvPr>
          <p:cNvSpPr txBox="1"/>
          <p:nvPr/>
        </p:nvSpPr>
        <p:spPr>
          <a:xfrm>
            <a:off x="1235033" y="285008"/>
            <a:ext cx="912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latin typeface="Impact" panose="020B0806030902050204" pitchFamily="34" charset="0"/>
              </a:rPr>
              <a:t>Magnetska svojstva </a:t>
            </a:r>
            <a:r>
              <a:rPr lang="hr-HR" sz="4800" dirty="0" err="1">
                <a:latin typeface="Impact" panose="020B0806030902050204" pitchFamily="34" charset="0"/>
              </a:rPr>
              <a:t>nanočestica</a:t>
            </a:r>
            <a:r>
              <a:rPr lang="hr-HR" sz="4800" dirty="0">
                <a:latin typeface="Impact" panose="020B0806030902050204" pitchFamily="34" charset="0"/>
              </a:rPr>
              <a:t>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D12D5B4-05AC-4C5A-AF24-96713255B3EA}"/>
              </a:ext>
            </a:extLst>
          </p:cNvPr>
          <p:cNvGrpSpPr/>
          <p:nvPr/>
        </p:nvGrpSpPr>
        <p:grpSpPr>
          <a:xfrm>
            <a:off x="1350682" y="1116005"/>
            <a:ext cx="9538447" cy="5482256"/>
            <a:chOff x="1350682" y="1116005"/>
            <a:chExt cx="9538447" cy="548225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411174-D624-43C6-BFC1-389F8798FE4B}"/>
                </a:ext>
              </a:extLst>
            </p:cNvPr>
            <p:cNvSpPr txBox="1"/>
            <p:nvPr/>
          </p:nvSpPr>
          <p:spPr>
            <a:xfrm>
              <a:off x="1350682" y="1116005"/>
              <a:ext cx="9538447" cy="544764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hr-HR" dirty="0">
                  <a:latin typeface="Bahnschrift Light Condensed" panose="020B0502040204020203" pitchFamily="34" charset="0"/>
                </a:rPr>
                <a:t>veličina čestica utječe na magnetska svojstva </a:t>
              </a:r>
            </a:p>
            <a:p>
              <a:pPr marL="285750" indent="-285750">
                <a:buFontTx/>
                <a:buChar char="-"/>
              </a:pPr>
              <a:r>
                <a:rPr lang="hr-HR" dirty="0">
                  <a:latin typeface="Bahnschrift Light Condensed" panose="020B0502040204020203" pitchFamily="34" charset="0"/>
                </a:rPr>
                <a:t>prelazak u stanje </a:t>
              </a:r>
              <a:r>
                <a:rPr lang="hr-HR" dirty="0" err="1">
                  <a:latin typeface="Bahnschrift Light Condensed" panose="020B0502040204020203" pitchFamily="34" charset="0"/>
                </a:rPr>
                <a:t>superparamagnetizma</a:t>
              </a:r>
              <a:r>
                <a:rPr lang="hr-HR" dirty="0">
                  <a:latin typeface="Bahnschrift Light Condensed" panose="020B0502040204020203" pitchFamily="34" charset="0"/>
                </a:rPr>
                <a:t> – i dalje velika </a:t>
              </a:r>
              <a:r>
                <a:rPr lang="hr-HR" dirty="0" err="1">
                  <a:latin typeface="Bahnschrift Light Condensed" panose="020B0502040204020203" pitchFamily="34" charset="0"/>
                </a:rPr>
                <a:t>susceptibilnost</a:t>
              </a:r>
              <a:r>
                <a:rPr lang="hr-HR" dirty="0">
                  <a:latin typeface="Bahnschrift Light Condensed" panose="020B0502040204020203" pitchFamily="34" charset="0"/>
                </a:rPr>
                <a:t>, ali nema </a:t>
              </a:r>
              <a:r>
                <a:rPr lang="hr-HR" dirty="0" err="1">
                  <a:latin typeface="Bahnschrift Light Condensed" panose="020B0502040204020203" pitchFamily="34" charset="0"/>
                </a:rPr>
                <a:t>histereze</a:t>
              </a:r>
              <a:endParaRPr lang="hr-HR" dirty="0">
                <a:latin typeface="Bahnschrift Light Condensed" panose="020B0502040204020203" pitchFamily="34" charset="0"/>
              </a:endParaRPr>
            </a:p>
            <a:p>
              <a:endParaRPr lang="hr-HR" sz="2400" dirty="0"/>
            </a:p>
            <a:p>
              <a:endParaRPr lang="hr-HR" sz="2400" dirty="0"/>
            </a:p>
            <a:p>
              <a:endParaRPr lang="hr-HR" sz="2400" dirty="0"/>
            </a:p>
            <a:p>
              <a:endParaRPr lang="hr-HR" sz="2400" dirty="0"/>
            </a:p>
            <a:p>
              <a:endParaRPr lang="hr-HR" sz="2400" dirty="0"/>
            </a:p>
            <a:p>
              <a:endParaRPr lang="hr-HR" sz="2400" dirty="0"/>
            </a:p>
            <a:p>
              <a:endParaRPr lang="hr-HR" sz="2400" dirty="0"/>
            </a:p>
            <a:p>
              <a:endParaRPr lang="hr-HR" sz="2400" dirty="0"/>
            </a:p>
            <a:p>
              <a:endParaRPr lang="hr-HR" sz="2400" dirty="0"/>
            </a:p>
            <a:p>
              <a:endParaRPr lang="hr-HR" sz="2400" dirty="0"/>
            </a:p>
            <a:p>
              <a:endParaRPr lang="hr-HR" sz="2400" dirty="0"/>
            </a:p>
            <a:p>
              <a:endParaRPr lang="hr-HR" sz="2400" dirty="0"/>
            </a:p>
            <a:p>
              <a:endParaRPr lang="hr-HR" sz="2400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FA2FE38-977E-4478-979C-FC77EA4A4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6401" y="1849158"/>
              <a:ext cx="5958540" cy="464527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F0374C-BEC0-4314-A0A6-D3BA08E7555F}"/>
                </a:ext>
              </a:extLst>
            </p:cNvPr>
            <p:cNvSpPr/>
            <p:nvPr/>
          </p:nvSpPr>
          <p:spPr>
            <a:xfrm>
              <a:off x="2946401" y="3795059"/>
              <a:ext cx="406399" cy="472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A47FBF-5475-4FA4-8945-99A4808B700B}"/>
                </a:ext>
              </a:extLst>
            </p:cNvPr>
            <p:cNvSpPr/>
            <p:nvPr/>
          </p:nvSpPr>
          <p:spPr>
            <a:xfrm>
              <a:off x="5011272" y="6206565"/>
              <a:ext cx="2100728" cy="287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29BBF90-C68B-42EC-9DDF-3D402F118733}"/>
                </a:ext>
              </a:extLst>
            </p:cNvPr>
            <p:cNvGrpSpPr/>
            <p:nvPr/>
          </p:nvGrpSpPr>
          <p:grpSpPr>
            <a:xfrm>
              <a:off x="3550024" y="3074604"/>
              <a:ext cx="2187388" cy="215444"/>
              <a:chOff x="3550024" y="3074604"/>
              <a:chExt cx="2187388" cy="21544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BFB004F-9C3B-44F7-B5C6-623F2C109F99}"/>
                  </a:ext>
                </a:extLst>
              </p:cNvPr>
              <p:cNvSpPr/>
              <p:nvPr/>
            </p:nvSpPr>
            <p:spPr>
              <a:xfrm>
                <a:off x="3550024" y="3102285"/>
                <a:ext cx="2187388" cy="187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E9CD4AF-250E-4D2C-948A-9CB17C2CDF62}"/>
                  </a:ext>
                </a:extLst>
              </p:cNvPr>
              <p:cNvSpPr txBox="1"/>
              <p:nvPr/>
            </p:nvSpPr>
            <p:spPr>
              <a:xfrm>
                <a:off x="3550025" y="3074604"/>
                <a:ext cx="196521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00" dirty="0">
                    <a:latin typeface="Bahnschrift SemiBold SemiConden" panose="020B0502040204020203" pitchFamily="34" charset="0"/>
                  </a:rPr>
                  <a:t>              SUPERPARAMAGNETSKE ČESTICE</a:t>
                </a:r>
                <a:endParaRPr lang="hr-HR" sz="900" dirty="0">
                  <a:latin typeface="Bahnschrift SemiBold SemiConden" panose="020B0502040204020203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2DFA2F8-5378-477D-A94B-326353755BD0}"/>
                </a:ext>
              </a:extLst>
            </p:cNvPr>
            <p:cNvGrpSpPr/>
            <p:nvPr/>
          </p:nvGrpSpPr>
          <p:grpSpPr>
            <a:xfrm>
              <a:off x="6373907" y="5850674"/>
              <a:ext cx="1951317" cy="215444"/>
              <a:chOff x="6373907" y="5850674"/>
              <a:chExt cx="1951317" cy="215444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475FBED-BE01-4D67-8087-56398D8B7DF0}"/>
                  </a:ext>
                </a:extLst>
              </p:cNvPr>
              <p:cNvSpPr/>
              <p:nvPr/>
            </p:nvSpPr>
            <p:spPr>
              <a:xfrm>
                <a:off x="6373907" y="5878355"/>
                <a:ext cx="1951317" cy="187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812458-35F9-4E4A-9F3B-F03332A32A34}"/>
                  </a:ext>
                </a:extLst>
              </p:cNvPr>
              <p:cNvSpPr txBox="1"/>
              <p:nvPr/>
            </p:nvSpPr>
            <p:spPr>
              <a:xfrm>
                <a:off x="6411338" y="5850674"/>
                <a:ext cx="165092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00" dirty="0">
                    <a:latin typeface="Bahnschrift SemiBold SemiConden" panose="020B0502040204020203" pitchFamily="34" charset="0"/>
                  </a:rPr>
                  <a:t>              FEROMAGNETSKE ČESTICE</a:t>
                </a:r>
                <a:endParaRPr lang="hr-HR" sz="900" dirty="0">
                  <a:latin typeface="Bahnschrift SemiBold SemiConden" panose="020B0502040204020203" pitchFamily="34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8C0A77C-E632-417E-AF79-EEDA431F6CCD}"/>
                </a:ext>
              </a:extLst>
            </p:cNvPr>
            <p:cNvGrpSpPr/>
            <p:nvPr/>
          </p:nvGrpSpPr>
          <p:grpSpPr>
            <a:xfrm>
              <a:off x="4333988" y="1849158"/>
              <a:ext cx="1462140" cy="287863"/>
              <a:chOff x="4333988" y="1849158"/>
              <a:chExt cx="1462140" cy="28786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52978EC-F56E-4F21-8E81-82276F53A34E}"/>
                  </a:ext>
                </a:extLst>
              </p:cNvPr>
              <p:cNvSpPr/>
              <p:nvPr/>
            </p:nvSpPr>
            <p:spPr>
              <a:xfrm>
                <a:off x="4607859" y="1849158"/>
                <a:ext cx="1188269" cy="2878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AADC699-026B-4D40-A506-301B5ACAF60D}"/>
                  </a:ext>
                </a:extLst>
              </p:cNvPr>
              <p:cNvSpPr txBox="1"/>
              <p:nvPr/>
            </p:nvSpPr>
            <p:spPr>
              <a:xfrm>
                <a:off x="4333988" y="1885367"/>
                <a:ext cx="136158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00" dirty="0">
                    <a:latin typeface="Bahnschrift SemiBold SemiConden" panose="020B0502040204020203" pitchFamily="34" charset="0"/>
                  </a:rPr>
                  <a:t>              JEDNODOMENSKE NČ</a:t>
                </a:r>
                <a:endParaRPr lang="hr-HR" sz="900" dirty="0">
                  <a:latin typeface="Bahnschrift SemiBold SemiConden" panose="020B0502040204020203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B3E5906-273B-48F3-8C42-6D3B8D74900D}"/>
                </a:ext>
              </a:extLst>
            </p:cNvPr>
            <p:cNvGrpSpPr/>
            <p:nvPr/>
          </p:nvGrpSpPr>
          <p:grpSpPr>
            <a:xfrm>
              <a:off x="6973491" y="1912053"/>
              <a:ext cx="1519074" cy="224968"/>
              <a:chOff x="6973491" y="1912053"/>
              <a:chExt cx="1519074" cy="224968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AA9DD3-B50B-4889-9E79-D0318085053E}"/>
                  </a:ext>
                </a:extLst>
              </p:cNvPr>
              <p:cNvSpPr/>
              <p:nvPr/>
            </p:nvSpPr>
            <p:spPr>
              <a:xfrm>
                <a:off x="7252447" y="1949258"/>
                <a:ext cx="1240118" cy="187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37379A-A355-4D31-84D4-CA0D3FAF77E4}"/>
                  </a:ext>
                </a:extLst>
              </p:cNvPr>
              <p:cNvSpPr txBox="1"/>
              <p:nvPr/>
            </p:nvSpPr>
            <p:spPr>
              <a:xfrm>
                <a:off x="6973491" y="1912053"/>
                <a:ext cx="134979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800" dirty="0">
                    <a:latin typeface="Bahnschrift SemiBold SemiConden" panose="020B0502040204020203" pitchFamily="34" charset="0"/>
                  </a:rPr>
                  <a:t>              VIŠEDOMENSKE NČ</a:t>
                </a:r>
                <a:endParaRPr lang="hr-HR" sz="900" dirty="0">
                  <a:latin typeface="Bahnschrift SemiBold SemiConden" panose="020B0502040204020203" pitchFamily="34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317DB36-2601-4D16-8CC7-39618E72F647}"/>
                </a:ext>
              </a:extLst>
            </p:cNvPr>
            <p:cNvSpPr txBox="1"/>
            <p:nvPr/>
          </p:nvSpPr>
          <p:spPr>
            <a:xfrm>
              <a:off x="2068908" y="2086200"/>
              <a:ext cx="136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i="1" dirty="0">
                  <a:latin typeface="Bahnschrift SemiBold SemiConden" panose="020B0502040204020203" pitchFamily="34" charset="0"/>
                </a:rPr>
                <a:t>              </a:t>
              </a:r>
              <a:r>
                <a:rPr lang="hr-HR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hr-HR" sz="28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hr-HR" sz="2000" b="1" i="1" baseline="-25000" dirty="0">
                <a:latin typeface="Bahnschrift SemiBold SemiConden" panose="020B0502040204020203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C560EAD-AD2E-404A-A523-16FA9F004C68}"/>
                </a:ext>
              </a:extLst>
            </p:cNvPr>
            <p:cNvSpPr txBox="1"/>
            <p:nvPr/>
          </p:nvSpPr>
          <p:spPr>
            <a:xfrm>
              <a:off x="7403276" y="6075041"/>
              <a:ext cx="1361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i="1" dirty="0">
                  <a:latin typeface="Bahnschrift SemiBold SemiConden" panose="020B0502040204020203" pitchFamily="34" charset="0"/>
                </a:rPr>
                <a:t>     </a:t>
              </a:r>
              <a:r>
                <a:rPr lang="hr-HR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d/ nm</a:t>
              </a:r>
              <a:r>
                <a:rPr lang="hr-HR" sz="28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hr-HR" sz="2000" b="1" i="1" baseline="-25000" dirty="0">
                <a:latin typeface="Bahnschrift SemiBold SemiConden" panose="020B0502040204020203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22955F7E-44D1-4BBB-BB7D-8DDE10CBE5C0}"/>
              </a:ext>
            </a:extLst>
          </p:cNvPr>
          <p:cNvSpPr txBox="1"/>
          <p:nvPr/>
        </p:nvSpPr>
        <p:spPr>
          <a:xfrm>
            <a:off x="1302871" y="6522109"/>
            <a:ext cx="2887411" cy="25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00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Z. Ma, J. Mohapatra, K. Wei, J.P. Liu, S. Sun, </a:t>
            </a:r>
            <a:r>
              <a:rPr lang="en-US" sz="800" i="1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Chem Rev</a:t>
            </a:r>
            <a:r>
              <a:rPr lang="en-US" sz="800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800" b="1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123</a:t>
            </a:r>
            <a:r>
              <a:rPr lang="en-US" sz="800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(2023) 3904–3943.</a:t>
            </a:r>
            <a:endParaRPr lang="hr-HR" sz="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B2D354-939A-418D-B018-0C193F11FA4C}"/>
              </a:ext>
            </a:extLst>
          </p:cNvPr>
          <p:cNvSpPr txBox="1"/>
          <p:nvPr/>
        </p:nvSpPr>
        <p:spPr>
          <a:xfrm>
            <a:off x="1241009" y="274684"/>
            <a:ext cx="9122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err="1">
                <a:latin typeface="Impact" panose="020B0806030902050204" pitchFamily="34" charset="0"/>
              </a:rPr>
              <a:t>Anizotropija</a:t>
            </a:r>
            <a:r>
              <a:rPr lang="hr-HR" sz="4800" dirty="0">
                <a:latin typeface="Impact" panose="020B0806030902050204" pitchFamily="34" charset="0"/>
              </a:rPr>
              <a:t> magnetskih svojstava </a:t>
            </a:r>
            <a:r>
              <a:rPr lang="hr-HR" sz="4800" dirty="0" err="1">
                <a:latin typeface="Impact" panose="020B0806030902050204" pitchFamily="34" charset="0"/>
              </a:rPr>
              <a:t>nanočestica</a:t>
            </a:r>
            <a:r>
              <a:rPr lang="hr-HR" sz="4800" dirty="0"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807155-69FC-4362-9F4D-86A56E50D2BA}"/>
              </a:ext>
            </a:extLst>
          </p:cNvPr>
          <p:cNvSpPr/>
          <p:nvPr/>
        </p:nvSpPr>
        <p:spPr>
          <a:xfrm>
            <a:off x="977150" y="1839043"/>
            <a:ext cx="9344215" cy="41483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95434F-19F8-4C48-AC51-AC89EFC03908}"/>
              </a:ext>
            </a:extLst>
          </p:cNvPr>
          <p:cNvSpPr/>
          <p:nvPr/>
        </p:nvSpPr>
        <p:spPr>
          <a:xfrm>
            <a:off x="7891930" y="6062065"/>
            <a:ext cx="2429435" cy="391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F51B5-0935-454D-A25A-168708F2E6C3}"/>
              </a:ext>
            </a:extLst>
          </p:cNvPr>
          <p:cNvSpPr txBox="1"/>
          <p:nvPr/>
        </p:nvSpPr>
        <p:spPr>
          <a:xfrm>
            <a:off x="1001362" y="182293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>
                <a:latin typeface="Bahnschrift Condensed" panose="020B0502040204020203" pitchFamily="34" charset="0"/>
              </a:rPr>
              <a:t>Magnetokristalna</a:t>
            </a:r>
            <a:r>
              <a:rPr lang="hr-HR" sz="2400" dirty="0">
                <a:latin typeface="Bahnschrift Condensed" panose="020B0502040204020203" pitchFamily="34" charset="0"/>
              </a:rPr>
              <a:t> </a:t>
            </a:r>
            <a:r>
              <a:rPr lang="hr-HR" sz="2400" dirty="0" err="1">
                <a:latin typeface="Bahnschrift Condensed" panose="020B0502040204020203" pitchFamily="34" charset="0"/>
              </a:rPr>
              <a:t>anizotropija</a:t>
            </a:r>
            <a:endParaRPr lang="hr-HR" sz="2400" dirty="0">
              <a:latin typeface="Bahnschrift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89CFB-0400-4B09-95A0-D4D15B5F13B4}"/>
              </a:ext>
            </a:extLst>
          </p:cNvPr>
          <p:cNvSpPr txBox="1"/>
          <p:nvPr/>
        </p:nvSpPr>
        <p:spPr>
          <a:xfrm>
            <a:off x="7948707" y="600778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>
                <a:latin typeface="Bahnschrift Condensed" panose="020B0502040204020203" pitchFamily="34" charset="0"/>
              </a:rPr>
              <a:t>Anizotropija</a:t>
            </a:r>
            <a:r>
              <a:rPr lang="hr-HR" sz="2400" dirty="0">
                <a:latin typeface="Bahnschrift Condensed" panose="020B0502040204020203" pitchFamily="34" charset="0"/>
              </a:rPr>
              <a:t> oblika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5F33-703F-43B5-BD8A-07D06AC95690}"/>
              </a:ext>
            </a:extLst>
          </p:cNvPr>
          <p:cNvSpPr txBox="1"/>
          <p:nvPr/>
        </p:nvSpPr>
        <p:spPr>
          <a:xfrm>
            <a:off x="8653929" y="1069838"/>
            <a:ext cx="3478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Anizotropija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 (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grč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. 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ἄνıσος</a:t>
            </a:r>
            <a:r>
              <a:rPr lang="en-US" sz="1400" i="1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: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 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nejednak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 + -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tropija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) je 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osobitost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nekog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sredstva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da 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njegova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fizikalna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svojstva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poprimaju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različite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vrijednosti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za 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različite</a:t>
            </a:r>
            <a:r>
              <a:rPr lang="en-US" sz="14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smjerove</a:t>
            </a:r>
            <a:endParaRPr lang="hr-HR" sz="1400" dirty="0">
              <a:latin typeface="Bahnschrift Light 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5210B-3ED4-44DF-9FD6-C58F40696173}"/>
              </a:ext>
            </a:extLst>
          </p:cNvPr>
          <p:cNvSpPr txBox="1"/>
          <p:nvPr/>
        </p:nvSpPr>
        <p:spPr>
          <a:xfrm>
            <a:off x="3203388" y="5631024"/>
            <a:ext cx="289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Bahnschrift Light Condensed" panose="020B0502040204020203" pitchFamily="34" charset="0"/>
              </a:rPr>
              <a:t>Kubični kristal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4D91F3-D493-437F-B282-E24802FDEB80}"/>
              </a:ext>
            </a:extLst>
          </p:cNvPr>
          <p:cNvSpPr txBox="1"/>
          <p:nvPr/>
        </p:nvSpPr>
        <p:spPr>
          <a:xfrm>
            <a:off x="7333129" y="5349664"/>
            <a:ext cx="289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Bahnschrift Light Condensed" panose="020B0502040204020203" pitchFamily="34" charset="0"/>
              </a:rPr>
              <a:t>Heksagonski kristal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26CD7D-88D3-406F-8ED7-BE79DE1F3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" y="2280820"/>
            <a:ext cx="4326642" cy="33605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DD3A95-2004-481C-9544-74307E42A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8" y="2284597"/>
            <a:ext cx="4326642" cy="30446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B25DCCD-4B10-43CD-993F-BEFDBC5DBE8A}"/>
              </a:ext>
            </a:extLst>
          </p:cNvPr>
          <p:cNvSpPr txBox="1"/>
          <p:nvPr/>
        </p:nvSpPr>
        <p:spPr>
          <a:xfrm>
            <a:off x="902447" y="5932741"/>
            <a:ext cx="7470588" cy="4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- </a:t>
            </a:r>
            <a:r>
              <a:rPr lang="en-US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D. </a:t>
            </a:r>
            <a:r>
              <a:rPr lang="en-US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Jiles</a:t>
            </a:r>
            <a:r>
              <a:rPr lang="en-US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Introduction to Magnetism and Magnetic Materials, Springer US, 1991.</a:t>
            </a:r>
            <a:r>
              <a:rPr lang="hr-HR" sz="800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- R. </a:t>
            </a:r>
            <a:r>
              <a:rPr lang="hr-HR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Abari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T. Chen, O. Malik, J. Anderson, T.G. </a:t>
            </a:r>
            <a:r>
              <a:rPr lang="hr-HR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Croda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S. </a:t>
            </a:r>
            <a:r>
              <a:rPr lang="hr-HR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Nahavandi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hr-HR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Introduction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to </a:t>
            </a:r>
            <a:r>
              <a:rPr lang="hr-HR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Magnetic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Materials, </a:t>
            </a:r>
            <a:r>
              <a:rPr lang="hr-HR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Wiley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2009.</a:t>
            </a:r>
          </a:p>
        </p:txBody>
      </p:sp>
    </p:spTree>
    <p:extLst>
      <p:ext uri="{BB962C8B-B14F-4D97-AF65-F5344CB8AC3E}">
        <p14:creationId xmlns:p14="http://schemas.microsoft.com/office/powerpoint/2010/main" val="393196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DD4C0D-CB54-4FE4-86E9-C880E525677A}"/>
              </a:ext>
            </a:extLst>
          </p:cNvPr>
          <p:cNvSpPr txBox="1"/>
          <p:nvPr/>
        </p:nvSpPr>
        <p:spPr>
          <a:xfrm>
            <a:off x="860612" y="274684"/>
            <a:ext cx="1049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latin typeface="Impact" panose="020B0806030902050204" pitchFamily="34" charset="0"/>
              </a:rPr>
              <a:t>Primjeri sinteze </a:t>
            </a:r>
            <a:r>
              <a:rPr lang="hr-HR" sz="4800" dirty="0" err="1">
                <a:latin typeface="Impact" panose="020B0806030902050204" pitchFamily="34" charset="0"/>
              </a:rPr>
              <a:t>anizotropnih</a:t>
            </a:r>
            <a:r>
              <a:rPr lang="hr-HR" sz="4800" dirty="0">
                <a:latin typeface="Impact" panose="020B0806030902050204" pitchFamily="34" charset="0"/>
              </a:rPr>
              <a:t> magnetskih </a:t>
            </a:r>
            <a:r>
              <a:rPr lang="hr-HR" sz="4800" dirty="0" err="1">
                <a:latin typeface="Impact" panose="020B0806030902050204" pitchFamily="34" charset="0"/>
              </a:rPr>
              <a:t>nanočestica</a:t>
            </a:r>
            <a:endParaRPr lang="hr-HR" sz="4800" dirty="0">
              <a:latin typeface="Impact" panose="020B080603090205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A79BC8-6C7C-4E88-BD4C-13358F1D91C3}"/>
              </a:ext>
            </a:extLst>
          </p:cNvPr>
          <p:cNvSpPr/>
          <p:nvPr/>
        </p:nvSpPr>
        <p:spPr>
          <a:xfrm>
            <a:off x="950259" y="1757082"/>
            <a:ext cx="10130117" cy="467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F46A5-EA65-4137-A7B8-422251156316}"/>
              </a:ext>
            </a:extLst>
          </p:cNvPr>
          <p:cNvSpPr txBox="1"/>
          <p:nvPr/>
        </p:nvSpPr>
        <p:spPr>
          <a:xfrm>
            <a:off x="1001362" y="178457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latin typeface="Bahnschrift Condensed" panose="020B0502040204020203" pitchFamily="34" charset="0"/>
              </a:rPr>
              <a:t>Sinteza </a:t>
            </a:r>
            <a:r>
              <a:rPr lang="hr-HR" sz="2400" dirty="0" err="1">
                <a:latin typeface="Bahnschrift Condensed" panose="020B0502040204020203" pitchFamily="34" charset="0"/>
              </a:rPr>
              <a:t>nanočestica</a:t>
            </a:r>
            <a:r>
              <a:rPr lang="hr-HR" sz="2400" dirty="0">
                <a:latin typeface="Bahnschrift Condensed" panose="020B0502040204020203" pitchFamily="34" charset="0"/>
              </a:rPr>
              <a:t> barijevog </a:t>
            </a:r>
            <a:r>
              <a:rPr lang="hr-HR" sz="2400" dirty="0" err="1">
                <a:latin typeface="Bahnschrift Condensed" panose="020B0502040204020203" pitchFamily="34" charset="0"/>
              </a:rPr>
              <a:t>heksaferita</a:t>
            </a:r>
            <a:endParaRPr lang="hr-HR" sz="2400" dirty="0">
              <a:latin typeface="Bahnschrift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AE690-77CB-4279-9505-8F0CD1C341E5}"/>
              </a:ext>
            </a:extLst>
          </p:cNvPr>
          <p:cNvPicPr/>
          <p:nvPr/>
        </p:nvPicPr>
        <p:blipFill rotWithShape="1">
          <a:blip r:embed="rId2"/>
          <a:srcRect l="1908" r="767" b="2860"/>
          <a:stretch/>
        </p:blipFill>
        <p:spPr bwMode="auto">
          <a:xfrm>
            <a:off x="1001362" y="2498128"/>
            <a:ext cx="2860040" cy="3547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10BCBB-EDB5-4BBD-9A25-EA0D9A7E4FF0}"/>
                  </a:ext>
                </a:extLst>
              </p:cNvPr>
              <p:cNvSpPr txBox="1"/>
              <p:nvPr/>
            </p:nvSpPr>
            <p:spPr>
              <a:xfrm>
                <a:off x="4217319" y="2182237"/>
                <a:ext cx="7117977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Tx/>
                  <a:buChar char="-"/>
                </a:pPr>
                <a:r>
                  <a:rPr lang="hr-HR" sz="16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M- </a:t>
                </a:r>
                <a:r>
                  <a:rPr lang="en-US" sz="16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tip </a:t>
                </a:r>
                <a:r>
                  <a:rPr lang="en-US" sz="1600" dirty="0" err="1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heksaferita</a:t>
                </a:r>
                <a:r>
                  <a:rPr lang="en-US" sz="16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r-HR" sz="1600" dirty="0"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-</a:t>
                </a:r>
                <a:r>
                  <a:rPr lang="en-US" sz="16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 MFe</a:t>
                </a:r>
                <a:r>
                  <a:rPr lang="en-US" sz="1600" baseline="-250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12</a:t>
                </a:r>
                <a:r>
                  <a:rPr lang="en-US" sz="16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O</a:t>
                </a:r>
                <a:r>
                  <a:rPr lang="en-US" sz="1600" baseline="-250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19</a:t>
                </a:r>
                <a:r>
                  <a:rPr lang="en-US" sz="16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, (M = Ba, Sr)</a:t>
                </a:r>
                <a:endParaRPr lang="hr-HR" sz="1600" dirty="0">
                  <a:effectLst/>
                  <a:latin typeface="Bahnschrift Light Condensed" panose="020B0502040204020203" pitchFamily="34" charset="0"/>
                  <a:ea typeface="Times New Roman" panose="02020603050405020304" pitchFamily="18" charset="0"/>
                </a:endParaRPr>
              </a:p>
              <a:p>
                <a:pPr marL="171450" indent="-171450">
                  <a:buFontTx/>
                  <a:buChar char="-"/>
                </a:pPr>
                <a:r>
                  <a:rPr lang="hr-HR" sz="1600" dirty="0" err="1">
                    <a:latin typeface="Bahnschrift Light Condensed" panose="020B0502040204020203" pitchFamily="34" charset="0"/>
                  </a:rPr>
                  <a:t>uniaksijalna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 </a:t>
                </a:r>
                <a:r>
                  <a:rPr lang="hr-HR" sz="1600" dirty="0" err="1">
                    <a:latin typeface="Bahnschrift Light Condensed" panose="020B0502040204020203" pitchFamily="34" charset="0"/>
                  </a:rPr>
                  <a:t>anizotropija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 (konstanta </a:t>
                </a:r>
                <a:r>
                  <a:rPr lang="hr-HR" sz="1600" dirty="0" err="1">
                    <a:latin typeface="Bahnschrift Light Condensed" panose="020B0502040204020203" pitchFamily="34" charset="0"/>
                  </a:rPr>
                  <a:t>magnetokristalne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 </a:t>
                </a:r>
                <a:r>
                  <a:rPr lang="hr-HR" sz="1600" dirty="0" err="1">
                    <a:latin typeface="Bahnschrift Light Condensed" panose="020B0502040204020203" pitchFamily="34" charset="0"/>
                  </a:rPr>
                  <a:t>anizotropije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 300 – 500 kJ/m</a:t>
                </a:r>
                <a:r>
                  <a:rPr lang="hr-HR" sz="1600" baseline="30000" dirty="0">
                    <a:latin typeface="Bahnschrift Light Condensed" panose="020B0502040204020203" pitchFamily="34" charset="0"/>
                  </a:rPr>
                  <a:t>3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) </a:t>
                </a:r>
              </a:p>
              <a:p>
                <a:pPr marL="171450" indent="-171450">
                  <a:buFontTx/>
                  <a:buChar char="-"/>
                </a:pPr>
                <a:r>
                  <a:rPr lang="hr-HR" sz="1600" dirty="0">
                    <a:latin typeface="Bahnschrift Light Condensed" panose="020B0502040204020203" pitchFamily="34" charset="0"/>
                  </a:rPr>
                  <a:t>dobivanje:</a:t>
                </a:r>
                <a:br>
                  <a:rPr lang="hr-HR" sz="1600" dirty="0">
                    <a:latin typeface="Bahnschrift Light Condensed" panose="020B0502040204020203" pitchFamily="34" charset="0"/>
                  </a:rPr>
                </a:br>
                <a:r>
                  <a:rPr lang="hr-HR" sz="1600" dirty="0">
                    <a:latin typeface="Bahnschrift Light Condensed" panose="020B0502040204020203" pitchFamily="34" charset="0"/>
                  </a:rPr>
                  <a:t>1) žarenjem smjese </a:t>
                </a:r>
                <a:r>
                  <a:rPr lang="hr-HR" sz="1600" dirty="0" err="1">
                    <a:latin typeface="Bahnschrift Light Condensed" panose="020B0502040204020203" pitchFamily="34" charset="0"/>
                  </a:rPr>
                  <a:t>BaO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en-US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-Fe</a:t>
                </a:r>
                <a:r>
                  <a:rPr lang="en-US" sz="1600" baseline="-250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16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O</a:t>
                </a:r>
                <a:r>
                  <a:rPr lang="en-US" sz="1600" baseline="-250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en-US" sz="16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r-HR" sz="1600" dirty="0">
                    <a:effectLst/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ili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Bahnschrift Light Condensed" panose="020B0502040204020203" pitchFamily="34" charset="0"/>
                  </a:rPr>
                  <a:t>-Fe</a:t>
                </a:r>
                <a:r>
                  <a:rPr lang="en-US" sz="1600" baseline="-25000" dirty="0">
                    <a:latin typeface="Bahnschrift Light Condensed" panose="020B0502040204020203" pitchFamily="34" charset="0"/>
                  </a:rPr>
                  <a:t>2</a:t>
                </a:r>
                <a:r>
                  <a:rPr lang="en-US" sz="1600" dirty="0">
                    <a:latin typeface="Bahnschrift Light Condensed" panose="020B0502040204020203" pitchFamily="34" charset="0"/>
                  </a:rPr>
                  <a:t>O</a:t>
                </a:r>
                <a:r>
                  <a:rPr lang="en-US" sz="1600" baseline="-25000" dirty="0">
                    <a:latin typeface="Bahnschrift Light Condensed" panose="020B0502040204020203" pitchFamily="34" charset="0"/>
                  </a:rPr>
                  <a:t>3</a:t>
                </a:r>
                <a:r>
                  <a:rPr lang="hr-HR" sz="1600" baseline="-25000" dirty="0">
                    <a:latin typeface="Bahnschrift Light Condensed" panose="020B0502040204020203" pitchFamily="34" charset="0"/>
                  </a:rPr>
                  <a:t> </a:t>
                </a:r>
                <a:r>
                  <a:rPr lang="hr-HR" sz="1600" dirty="0">
                    <a:latin typeface="Bahnschrift Light Condensed" panose="020B0502040204020203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1600" dirty="0">
                    <a:latin typeface="Bahnschrift Light Condensed" panose="020B0502040204020203" pitchFamily="34" charset="0"/>
                  </a:rPr>
                  <a:t> 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  nedovoljna kontrola veličine čestica</a:t>
                </a:r>
                <a:br>
                  <a:rPr lang="hr-HR" sz="1600" dirty="0">
                    <a:latin typeface="Bahnschrift Light Condensed" panose="020B0502040204020203" pitchFamily="34" charset="0"/>
                  </a:rPr>
                </a:br>
                <a:r>
                  <a:rPr lang="hr-HR" sz="1600" dirty="0">
                    <a:latin typeface="Bahnschrift Light Condensed" panose="020B0502040204020203" pitchFamily="34" charset="0"/>
                  </a:rPr>
                  <a:t>2) Fe(</a:t>
                </a:r>
                <a:r>
                  <a:rPr lang="hr-HR" sz="1600" dirty="0" err="1">
                    <a:latin typeface="Bahnschrift Light Condensed" panose="020B0502040204020203" pitchFamily="34" charset="0"/>
                  </a:rPr>
                  <a:t>acac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)</a:t>
                </a:r>
                <a:r>
                  <a:rPr lang="hr-HR" sz="1600" baseline="-25000" dirty="0">
                    <a:latin typeface="Bahnschrift Light Condensed" panose="020B0502040204020203" pitchFamily="34" charset="0"/>
                  </a:rPr>
                  <a:t>3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 + Ba(C</a:t>
                </a:r>
                <a:r>
                  <a:rPr lang="hr-HR" sz="1600" baseline="-25000" dirty="0">
                    <a:latin typeface="Bahnschrift Light Condensed" panose="020B0502040204020203" pitchFamily="34" charset="0"/>
                  </a:rPr>
                  <a:t>18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H</a:t>
                </a:r>
                <a:r>
                  <a:rPr lang="hr-HR" sz="1600" baseline="-25000" dirty="0">
                    <a:latin typeface="Bahnschrift Light Condensed" panose="020B0502040204020203" pitchFamily="34" charset="0"/>
                  </a:rPr>
                  <a:t>35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O</a:t>
                </a:r>
                <a:r>
                  <a:rPr lang="hr-HR" sz="1600" baseline="-25000" dirty="0">
                    <a:latin typeface="Bahnschrift Light Condensed" panose="020B0502040204020203" pitchFamily="34" charset="0"/>
                  </a:rPr>
                  <a:t>2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)</a:t>
                </a:r>
                <a:r>
                  <a:rPr lang="hr-HR" sz="1600" baseline="-25000" dirty="0">
                    <a:latin typeface="Bahnschrift Light Condensed" panose="020B0502040204020203" pitchFamily="34" charset="0"/>
                  </a:rPr>
                  <a:t>2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 u smjesi s 1-oktadecenom i </a:t>
                </a:r>
                <a:r>
                  <a:rPr lang="hr-HR" sz="1600" dirty="0" err="1">
                    <a:latin typeface="Bahnschrift Light Condensed" panose="020B0502040204020203" pitchFamily="34" charset="0"/>
                  </a:rPr>
                  <a:t>oleinskom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 kiselinom pri 320 °C, nastaju monofazne čestice</a:t>
                </a:r>
                <a:r>
                  <a:rPr lang="en-US" sz="1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-Fe</a:t>
                </a:r>
                <a:r>
                  <a:rPr lang="en-US" sz="1600" baseline="-25000" dirty="0"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US" sz="1600" dirty="0"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O</a:t>
                </a:r>
                <a:r>
                  <a:rPr lang="en-US" sz="1600" baseline="-25000" dirty="0"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 </a:t>
                </a:r>
                <a:r>
                  <a:rPr lang="hr-HR" sz="1600" dirty="0" err="1">
                    <a:latin typeface="Bahnschrift Light Condensed" panose="020B0502040204020203" pitchFamily="34" charset="0"/>
                  </a:rPr>
                  <a:t>dopirane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 s </a:t>
                </a:r>
                <a:r>
                  <a:rPr lang="hr-HR" sz="1600" dirty="0" err="1">
                    <a:latin typeface="Bahnschrift Light Condensed" panose="020B0502040204020203" pitchFamily="34" charset="0"/>
                  </a:rPr>
                  <a:t>BaO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 koje se pri 700 °C u struji O</a:t>
                </a:r>
                <a:r>
                  <a:rPr lang="hr-HR" sz="1600" baseline="-25000" dirty="0">
                    <a:latin typeface="Bahnschrift Light Condensed" panose="020B0502040204020203" pitchFamily="34" charset="0"/>
                  </a:rPr>
                  <a:t>2</a:t>
                </a:r>
                <a:r>
                  <a:rPr lang="hr-HR" sz="1600" dirty="0">
                    <a:latin typeface="Bahnschrift Light Condensed" panose="020B0502040204020203" pitchFamily="34" charset="0"/>
                  </a:rPr>
                  <a:t> transformiraju u Ba</a:t>
                </a:r>
                <a:r>
                  <a:rPr lang="en-US" sz="1600" dirty="0"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Fe</a:t>
                </a:r>
                <a:r>
                  <a:rPr lang="en-US" sz="1600" baseline="-25000" dirty="0"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12</a:t>
                </a:r>
                <a:r>
                  <a:rPr lang="en-US" sz="1600" dirty="0"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O</a:t>
                </a:r>
                <a:r>
                  <a:rPr lang="en-US" sz="1600" baseline="-25000" dirty="0">
                    <a:latin typeface="Bahnschrift Light Condensed" panose="020B0502040204020203" pitchFamily="34" charset="0"/>
                    <a:ea typeface="Times New Roman" panose="02020603050405020304" pitchFamily="18" charset="0"/>
                  </a:rPr>
                  <a:t>19</a:t>
                </a:r>
                <a:endParaRPr lang="hr-HR" sz="1600" dirty="0">
                  <a:latin typeface="Bahnschrift Light Condensed" panose="020B0502040204020203" pitchFamily="34" charset="0"/>
                </a:endParaRPr>
              </a:p>
              <a:p>
                <a:pPr marL="171450" indent="-171450">
                  <a:buFontTx/>
                  <a:buChar char="-"/>
                </a:pPr>
                <a:endParaRPr lang="hr-HR" sz="1200" dirty="0">
                  <a:latin typeface="Bahnschrift Light Condensed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10BCBB-EDB5-4BBD-9A25-EA0D9A7E4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319" y="2182237"/>
                <a:ext cx="7117977" cy="1754326"/>
              </a:xfrm>
              <a:prstGeom prst="rect">
                <a:avLst/>
              </a:prstGeom>
              <a:blipFill>
                <a:blip r:embed="rId3"/>
                <a:stretch>
                  <a:fillRect l="-514" t="-104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2FDF4A8-C1D3-41EA-A8B9-D80254273D4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17319" y="3651663"/>
            <a:ext cx="6452660" cy="2668970"/>
          </a:xfrm>
          <a:prstGeom prst="rect">
            <a:avLst/>
          </a:prstGeom>
        </p:spPr>
      </p:pic>
      <p:sp>
        <p:nvSpPr>
          <p:cNvPr id="7" name="TextBox 56">
            <a:extLst>
              <a:ext uri="{FF2B5EF4-FFF2-40B4-BE49-F238E27FC236}">
                <a16:creationId xmlns:a16="http://schemas.microsoft.com/office/drawing/2014/main" id="{7E168180-6792-0122-C44C-76F6B4D1B527}"/>
              </a:ext>
            </a:extLst>
          </p:cNvPr>
          <p:cNvSpPr txBox="1"/>
          <p:nvPr/>
        </p:nvSpPr>
        <p:spPr>
          <a:xfrm>
            <a:off x="949998" y="6501653"/>
            <a:ext cx="2887411" cy="25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00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Z. Ma, J. Mohapatra, K. Wei, J.P. Liu, S. Sun, </a:t>
            </a:r>
            <a:r>
              <a:rPr lang="en-US" sz="800" i="1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Chem Rev</a:t>
            </a:r>
            <a:r>
              <a:rPr lang="en-US" sz="800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800" b="1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123</a:t>
            </a:r>
            <a:r>
              <a:rPr lang="en-US" sz="800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(2023) 3904–3943.</a:t>
            </a:r>
            <a:endParaRPr lang="hr-HR" sz="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3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747E54-1565-4518-B9A8-8883257CCB43}"/>
              </a:ext>
            </a:extLst>
          </p:cNvPr>
          <p:cNvSpPr/>
          <p:nvPr/>
        </p:nvSpPr>
        <p:spPr>
          <a:xfrm>
            <a:off x="676711" y="944282"/>
            <a:ext cx="10913606" cy="51935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hr-HR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E8A4C-3E90-4372-881D-B409803651FA}"/>
              </a:ext>
            </a:extLst>
          </p:cNvPr>
          <p:cNvSpPr txBox="1"/>
          <p:nvPr/>
        </p:nvSpPr>
        <p:spPr>
          <a:xfrm>
            <a:off x="968188" y="944282"/>
            <a:ext cx="1013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Bahnschrift Condensed" panose="020B0502040204020203" pitchFamily="34" charset="0"/>
              </a:rPr>
              <a:t>Sinteza </a:t>
            </a:r>
            <a:r>
              <a:rPr lang="hr-HR" sz="2400" dirty="0" err="1">
                <a:latin typeface="Bahnschrift Condensed" panose="020B0502040204020203" pitchFamily="34" charset="0"/>
              </a:rPr>
              <a:t>nanočestica</a:t>
            </a:r>
            <a:r>
              <a:rPr lang="hr-HR" sz="2400" dirty="0">
                <a:latin typeface="Bahnschrift Condensed" panose="020B0502040204020203" pitchFamily="34" charset="0"/>
              </a:rPr>
              <a:t> magnetita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FF8F7-E73D-4059-A586-DFD6170EDF04}"/>
              </a:ext>
            </a:extLst>
          </p:cNvPr>
          <p:cNvPicPr/>
          <p:nvPr/>
        </p:nvPicPr>
        <p:blipFill rotWithShape="1">
          <a:blip r:embed="rId2"/>
          <a:srcRect l="9389" t="49025" r="9152" b="7175"/>
          <a:stretch/>
        </p:blipFill>
        <p:spPr>
          <a:xfrm>
            <a:off x="1189318" y="1426259"/>
            <a:ext cx="2049929" cy="181149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E05C732-7C60-070E-265E-195F78FB737F}"/>
              </a:ext>
            </a:extLst>
          </p:cNvPr>
          <p:cNvSpPr txBox="1"/>
          <p:nvPr/>
        </p:nvSpPr>
        <p:spPr>
          <a:xfrm>
            <a:off x="3665352" y="1428740"/>
            <a:ext cx="528740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Calibri"/>
              <a:buChar char="-"/>
            </a:pP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jedinična ćelija inverznog 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spinela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 </a:t>
            </a:r>
            <a:endParaRPr lang="hr-HR" sz="1600" dirty="0" err="1">
              <a:latin typeface="Bahnschrift Light Condensed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ferimagnetičan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 (Fe</a:t>
            </a:r>
            <a:r>
              <a:rPr lang="hr-HR" sz="1600" baseline="30000" dirty="0">
                <a:latin typeface="Bahnschrift Light Condensed"/>
                <a:ea typeface="Calibri" panose="020F0502020204030204"/>
                <a:cs typeface="Calibri" panose="020F0502020204030204"/>
              </a:rPr>
              <a:t>3+ 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ioni u tetraedarskim i 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oktaedarskim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 položajima, Fe</a:t>
            </a:r>
            <a:r>
              <a:rPr lang="hr-HR" sz="1600" baseline="30000" dirty="0">
                <a:latin typeface="Bahnschrift Light Condensed"/>
                <a:ea typeface="Calibri" panose="020F0502020204030204"/>
                <a:cs typeface="Calibri" panose="020F0502020204030204"/>
              </a:rPr>
              <a:t>2+ 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u 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oktaedarskim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)</a:t>
            </a:r>
          </a:p>
          <a:p>
            <a:pPr marL="171450" indent="-171450">
              <a:buFont typeface="Calibri"/>
              <a:buChar char="-"/>
            </a:pP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najčešće - sinteza iz 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prekurskorskih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 čestica nastalih dodavanjem lužine u otopinu 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željezove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(III) soli</a:t>
            </a:r>
            <a:endParaRPr lang="hr-HR" sz="1600" baseline="-25000" dirty="0">
              <a:latin typeface="Bahnschrift Light Condensed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alternativno - termički raspad Fe(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acac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)</a:t>
            </a:r>
            <a:r>
              <a:rPr lang="hr-HR" sz="1600" baseline="-25000" dirty="0">
                <a:latin typeface="Bahnschrift Light Condensed"/>
                <a:ea typeface="Calibri" panose="020F0502020204030204"/>
                <a:cs typeface="Calibri" panose="020F0502020204030204"/>
              </a:rPr>
              <a:t>3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 uz 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fenil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-eter i 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oleinsku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 kiselinu</a:t>
            </a:r>
          </a:p>
          <a:p>
            <a:pPr marL="171450" indent="-171450">
              <a:buFont typeface="Calibri"/>
              <a:buChar char="-"/>
            </a:pP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problem - kubična struktura slabe 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magnetokristalne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 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anizotropije</a:t>
            </a:r>
            <a:endParaRPr lang="hr-HR" sz="1600" dirty="0">
              <a:latin typeface="Bahnschrift Light Condensed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rješenje problema – 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anizotropni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 oblici: žarenje 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ortorompskih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 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nanoštapića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 alfa-</a:t>
            </a:r>
            <a:r>
              <a:rPr lang="hr-HR" sz="1600" dirty="0" err="1">
                <a:latin typeface="Bahnschrift Light Condensed"/>
                <a:ea typeface="Calibri" panose="020F0502020204030204"/>
                <a:cs typeface="Calibri" panose="020F0502020204030204"/>
              </a:rPr>
              <a:t>FeOOH</a:t>
            </a:r>
            <a:r>
              <a:rPr lang="hr-HR" sz="1600" dirty="0">
                <a:latin typeface="Bahnschrift Light Condensed"/>
                <a:ea typeface="Calibri" panose="020F0502020204030204"/>
                <a:cs typeface="Calibri" panose="020F0502020204030204"/>
              </a:rPr>
              <a:t> uz H</a:t>
            </a:r>
            <a:r>
              <a:rPr lang="hr-HR" sz="1600" baseline="-25000" dirty="0">
                <a:latin typeface="Bahnschrift Light Condensed"/>
                <a:ea typeface="Calibri" panose="020F0502020204030204"/>
                <a:cs typeface="Calibri" panose="020F0502020204030204"/>
              </a:rPr>
              <a:t>2</a:t>
            </a:r>
          </a:p>
          <a:p>
            <a:pPr marL="171450" indent="-171450">
              <a:buFont typeface="Calibri"/>
              <a:buChar char="-"/>
            </a:pPr>
            <a:endParaRPr lang="hr-HR" sz="1400" dirty="0">
              <a:latin typeface="Bahnschrift Light Condensed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Slika 5" descr="Slika na kojoj se prikazuje tekst, karta, dijagram, snimka zaslona&#10;&#10;Sadržaj koji je generirala umjetna inteligencija možda nije točan.">
            <a:extLst>
              <a:ext uri="{FF2B5EF4-FFF2-40B4-BE49-F238E27FC236}">
                <a16:creationId xmlns:a16="http://schemas.microsoft.com/office/drawing/2014/main" id="{0108C921-3A01-BDD4-DCBC-1CB269C1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90" r="2629" b="840"/>
          <a:stretch/>
        </p:blipFill>
        <p:spPr>
          <a:xfrm>
            <a:off x="8787451" y="1068673"/>
            <a:ext cx="2700948" cy="4981698"/>
          </a:xfrm>
          <a:prstGeom prst="rect">
            <a:avLst/>
          </a:prstGeom>
        </p:spPr>
      </p:pic>
      <p:pic>
        <p:nvPicPr>
          <p:cNvPr id="10" name="Slika 9" descr="Slika 15.png">
            <a:extLst>
              <a:ext uri="{FF2B5EF4-FFF2-40B4-BE49-F238E27FC236}">
                <a16:creationId xmlns:a16="http://schemas.microsoft.com/office/drawing/2014/main" id="{7E4D52D1-81E1-2F53-DD2D-2D1612A75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048" y="3890502"/>
            <a:ext cx="5287403" cy="1251317"/>
          </a:xfrm>
          <a:prstGeom prst="rect">
            <a:avLst/>
          </a:prstGeom>
        </p:spPr>
      </p:pic>
      <p:sp>
        <p:nvSpPr>
          <p:cNvPr id="12" name="TextBox 56">
            <a:extLst>
              <a:ext uri="{FF2B5EF4-FFF2-40B4-BE49-F238E27FC236}">
                <a16:creationId xmlns:a16="http://schemas.microsoft.com/office/drawing/2014/main" id="{C9534D3C-FBC1-4793-ECFC-E4D918108A97}"/>
              </a:ext>
            </a:extLst>
          </p:cNvPr>
          <p:cNvSpPr txBox="1"/>
          <p:nvPr/>
        </p:nvSpPr>
        <p:spPr>
          <a:xfrm>
            <a:off x="1189382" y="6257300"/>
            <a:ext cx="2887411" cy="25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00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Z. Ma, J. Mohapatra, K. Wei, J.P. Liu, S. Sun, </a:t>
            </a:r>
            <a:r>
              <a:rPr lang="en-US" sz="800" i="1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Chem Rev</a:t>
            </a:r>
            <a:r>
              <a:rPr lang="en-US" sz="800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800" b="1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123</a:t>
            </a:r>
            <a:r>
              <a:rPr lang="en-US" sz="800" dirty="0"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(2023) 3904–3943.</a:t>
            </a:r>
            <a:endParaRPr lang="hr-HR" sz="800" dirty="0">
              <a:latin typeface="Bahnschrift Light Condensed" panose="020B0502040204020203" pitchFamily="34" charset="0"/>
            </a:endParaRPr>
          </a:p>
        </p:txBody>
      </p:sp>
      <p:pic>
        <p:nvPicPr>
          <p:cNvPr id="8" name="Slika 7" descr="Slika na kojoj se prikazuje tekst, crta, radnja, snimka zaslona&#10;&#10;Sadržaj koji je generirala umjetna inteligencija možda nije točan.">
            <a:extLst>
              <a:ext uri="{FF2B5EF4-FFF2-40B4-BE49-F238E27FC236}">
                <a16:creationId xmlns:a16="http://schemas.microsoft.com/office/drawing/2014/main" id="{554A2BAA-2578-E823-ABBF-E4CE5A0E9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86" y="3428837"/>
            <a:ext cx="3022453" cy="258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5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C3D01242-CEB9-CB3C-C5BE-6D38C8319E47}"/>
              </a:ext>
            </a:extLst>
          </p:cNvPr>
          <p:cNvSpPr/>
          <p:nvPr/>
        </p:nvSpPr>
        <p:spPr>
          <a:xfrm>
            <a:off x="1063732" y="777341"/>
            <a:ext cx="10064536" cy="54004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C35E04A-7992-E748-1D33-A606DD52AE6A}"/>
              </a:ext>
            </a:extLst>
          </p:cNvPr>
          <p:cNvSpPr txBox="1"/>
          <p:nvPr/>
        </p:nvSpPr>
        <p:spPr>
          <a:xfrm>
            <a:off x="1184613" y="887379"/>
            <a:ext cx="41537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>
                <a:latin typeface="Bahnschrift Condensed"/>
              </a:rPr>
              <a:t>Sinteza </a:t>
            </a:r>
            <a:r>
              <a:rPr lang="hr-HR" sz="2400" dirty="0" err="1">
                <a:latin typeface="Bahnschrift Condensed"/>
              </a:rPr>
              <a:t>nanočestica</a:t>
            </a:r>
            <a:r>
              <a:rPr lang="hr-HR" sz="2400" dirty="0">
                <a:latin typeface="Bahnschrift Condensed"/>
              </a:rPr>
              <a:t> manganovih </a:t>
            </a:r>
            <a:r>
              <a:rPr lang="hr-HR" sz="2400" dirty="0" err="1">
                <a:latin typeface="Bahnschrift Condensed"/>
              </a:rPr>
              <a:t>ferita</a:t>
            </a:r>
            <a:endParaRPr lang="hr-HR" sz="2400" dirty="0" err="1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E045981-D0CE-8AAB-EEA8-3922AB1C8243}"/>
              </a:ext>
            </a:extLst>
          </p:cNvPr>
          <p:cNvSpPr txBox="1"/>
          <p:nvPr/>
        </p:nvSpPr>
        <p:spPr>
          <a:xfrm>
            <a:off x="3512235" y="1256711"/>
            <a:ext cx="827413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hr-HR" sz="1400" dirty="0">
                <a:latin typeface="Bahnschrift Light Condensed"/>
                <a:ea typeface="Calibri"/>
                <a:cs typeface="Calibri"/>
              </a:rPr>
              <a:t>sinteza </a:t>
            </a:r>
            <a:r>
              <a:rPr lang="hr-HR" sz="1400" dirty="0" err="1">
                <a:latin typeface="Bahnschrift Light Condensed"/>
                <a:ea typeface="Calibri"/>
                <a:cs typeface="Calibri"/>
              </a:rPr>
              <a:t>nanočestica</a:t>
            </a:r>
            <a:r>
              <a:rPr lang="hr-HR" sz="1400" dirty="0">
                <a:latin typeface="Bahnschrift Light Condensed"/>
                <a:ea typeface="Calibri"/>
                <a:cs typeface="Calibri"/>
              </a:rPr>
              <a:t> s variranjem </a:t>
            </a:r>
            <a:r>
              <a:rPr lang="hr-HR" sz="1400" dirty="0" err="1">
                <a:latin typeface="Bahnschrift Light Condensed"/>
                <a:ea typeface="Calibri"/>
                <a:cs typeface="Calibri"/>
              </a:rPr>
              <a:t>stehiometrije</a:t>
            </a:r>
            <a:r>
              <a:rPr lang="hr-HR" sz="1400" dirty="0">
                <a:latin typeface="Bahnschrift Light Condensed"/>
                <a:ea typeface="Calibri"/>
                <a:cs typeface="Calibri"/>
              </a:rPr>
              <a:t>,</a:t>
            </a:r>
            <a:r>
              <a:rPr lang="hr-HR" dirty="0">
                <a:ea typeface="Calibri"/>
                <a:cs typeface="Calibri"/>
              </a:rPr>
              <a:t> </a:t>
            </a:r>
            <a:r>
              <a:rPr lang="hr-HR" sz="1400" dirty="0">
                <a:latin typeface="Bahnschrift Light Condensed"/>
                <a:ea typeface="Calibri"/>
                <a:cs typeface="Times New Roman"/>
              </a:rPr>
              <a:t>Mn</a:t>
            </a:r>
            <a:r>
              <a:rPr lang="hr-HR" sz="1400" baseline="-25000" dirty="0">
                <a:latin typeface="Bahnschrift Light Condensed"/>
                <a:ea typeface="Calibri"/>
                <a:cs typeface="Times New Roman"/>
              </a:rPr>
              <a:t>x</a:t>
            </a:r>
            <a:r>
              <a:rPr lang="hr-HR" sz="1400" dirty="0">
                <a:latin typeface="Bahnschrift Light Condensed"/>
                <a:ea typeface="Calibri"/>
                <a:cs typeface="Times New Roman"/>
              </a:rPr>
              <a:t>Fe</a:t>
            </a:r>
            <a:r>
              <a:rPr lang="hr-HR" sz="1400" baseline="-25000" dirty="0">
                <a:latin typeface="Bahnschrift Light Condensed"/>
                <a:ea typeface="Calibri"/>
                <a:cs typeface="Times New Roman"/>
              </a:rPr>
              <a:t>3-x</a:t>
            </a:r>
            <a:r>
              <a:rPr lang="hr-HR" sz="1400" dirty="0">
                <a:latin typeface="Bahnschrift Light Condensed"/>
                <a:ea typeface="Calibri"/>
                <a:cs typeface="Times New Roman"/>
              </a:rPr>
              <a:t>O</a:t>
            </a:r>
            <a:r>
              <a:rPr lang="hr-HR" sz="1400" baseline="-25000" dirty="0">
                <a:latin typeface="Bahnschrift Light Condensed"/>
                <a:ea typeface="Calibri"/>
                <a:cs typeface="Times New Roman"/>
              </a:rPr>
              <a:t>4</a:t>
            </a:r>
          </a:p>
          <a:p>
            <a:pPr marL="285750" indent="-285750">
              <a:buFont typeface="Calibri"/>
              <a:buChar char="-"/>
            </a:pPr>
            <a:r>
              <a:rPr lang="hr-HR" sz="1400" dirty="0">
                <a:latin typeface="Bahnschrift Light Condensed"/>
                <a:ea typeface="Calibri"/>
                <a:cs typeface="Times New Roman"/>
              </a:rPr>
              <a:t>sinteza iz  </a:t>
            </a:r>
            <a:r>
              <a:rPr lang="hr-HR" sz="1400" dirty="0" err="1">
                <a:latin typeface="Bahnschrift Light Condensed"/>
                <a:ea typeface="Calibri"/>
                <a:cs typeface="Times New Roman"/>
              </a:rPr>
              <a:t>prekursorskih</a:t>
            </a:r>
            <a:r>
              <a:rPr lang="hr-HR" sz="1400" dirty="0">
                <a:latin typeface="Bahnschrift Light Condensed"/>
                <a:ea typeface="Calibri"/>
                <a:cs typeface="Times New Roman"/>
              </a:rPr>
              <a:t> otopina  manganovog i </a:t>
            </a:r>
            <a:r>
              <a:rPr lang="hr-HR" sz="1400" dirty="0" err="1">
                <a:latin typeface="Bahnschrift Light Condensed"/>
                <a:ea typeface="Calibri"/>
                <a:cs typeface="Times New Roman"/>
              </a:rPr>
              <a:t>željezovog</a:t>
            </a:r>
            <a:r>
              <a:rPr lang="hr-HR" sz="1400" dirty="0">
                <a:latin typeface="Bahnschrift Light Condensed"/>
                <a:ea typeface="Calibri"/>
                <a:cs typeface="Times New Roman"/>
              </a:rPr>
              <a:t>(III) </a:t>
            </a:r>
            <a:r>
              <a:rPr lang="hr-HR" sz="1400" dirty="0" err="1">
                <a:latin typeface="Bahnschrift Light Condensed"/>
                <a:ea typeface="Calibri"/>
                <a:cs typeface="Times New Roman"/>
              </a:rPr>
              <a:t>oleata</a:t>
            </a:r>
            <a:r>
              <a:rPr lang="hr-HR" sz="1400" dirty="0">
                <a:latin typeface="Bahnschrift Light Condensed"/>
                <a:ea typeface="Calibri"/>
                <a:cs typeface="Times New Roman"/>
              </a:rPr>
              <a:t> uz 1-oktadecen i </a:t>
            </a:r>
            <a:r>
              <a:rPr lang="hr-HR" sz="1400" dirty="0" err="1">
                <a:latin typeface="Bahnschrift Light Condensed"/>
                <a:ea typeface="Calibri"/>
                <a:cs typeface="Times New Roman"/>
              </a:rPr>
              <a:t>oleinsku</a:t>
            </a:r>
            <a:r>
              <a:rPr lang="hr-HR" sz="1400" dirty="0">
                <a:latin typeface="Bahnschrift Light Condensed"/>
                <a:ea typeface="Calibri"/>
                <a:cs typeface="Times New Roman"/>
              </a:rPr>
              <a:t> kiselinu pri 120 °C</a:t>
            </a:r>
            <a:br>
              <a:rPr lang="hr-HR" sz="1400" dirty="0">
                <a:latin typeface="Bahnschrift Light Condensed"/>
                <a:ea typeface="Calibri"/>
                <a:cs typeface="Times New Roman"/>
              </a:rPr>
            </a:br>
            <a:r>
              <a:rPr lang="hr-HR" sz="1400" dirty="0">
                <a:latin typeface="Bahnschrift Light Condensed"/>
                <a:ea typeface="Calibri"/>
                <a:cs typeface="Times New Roman"/>
              </a:rPr>
              <a:t>u struji dušika</a:t>
            </a:r>
          </a:p>
          <a:p>
            <a:pPr marL="285750" indent="-285750">
              <a:buFont typeface="Calibri"/>
              <a:buChar char="-"/>
            </a:pPr>
            <a:r>
              <a:rPr lang="hr-HR" sz="1400" dirty="0">
                <a:latin typeface="Bahnschrift Light Condensed"/>
                <a:ea typeface="Calibri"/>
                <a:cs typeface="Times New Roman"/>
              </a:rPr>
              <a:t>maksimum </a:t>
            </a:r>
            <a:r>
              <a:rPr lang="hr-HR" sz="1400" dirty="0" err="1">
                <a:latin typeface="Bahnschrift Light Condensed"/>
                <a:ea typeface="Calibri"/>
                <a:cs typeface="Times New Roman"/>
              </a:rPr>
              <a:t>saturacijske</a:t>
            </a:r>
            <a:r>
              <a:rPr lang="hr-HR" sz="1400" dirty="0">
                <a:latin typeface="Bahnschrift Light Condensed"/>
                <a:ea typeface="Calibri"/>
                <a:cs typeface="Times New Roman"/>
              </a:rPr>
              <a:t> </a:t>
            </a:r>
            <a:r>
              <a:rPr lang="hr-HR" sz="1400" dirty="0" err="1">
                <a:latin typeface="Bahnschrift Light Condensed"/>
                <a:ea typeface="Calibri"/>
                <a:cs typeface="Times New Roman"/>
              </a:rPr>
              <a:t>magnetizacije</a:t>
            </a:r>
            <a:r>
              <a:rPr lang="hr-HR" sz="1400" dirty="0">
                <a:latin typeface="Bahnschrift Light Condensed"/>
                <a:ea typeface="Calibri"/>
                <a:cs typeface="Times New Roman"/>
              </a:rPr>
              <a:t> za x = 0,43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EFFC5-C4B0-4FF7-A20B-53FE65E0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41" y="1256711"/>
            <a:ext cx="2385894" cy="1992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321B20-CD9F-441F-88CD-DFE431526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57" y="3334173"/>
            <a:ext cx="3581381" cy="2746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383D9-30CB-448D-83B0-193B27A4B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699" y="2337831"/>
            <a:ext cx="5140947" cy="3742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756A92-4317-456E-A612-849CA6ADD61A}"/>
              </a:ext>
            </a:extLst>
          </p:cNvPr>
          <p:cNvSpPr txBox="1"/>
          <p:nvPr/>
        </p:nvSpPr>
        <p:spPr>
          <a:xfrm>
            <a:off x="779317" y="6262868"/>
            <a:ext cx="6095010" cy="25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>
              <a:lnSpc>
                <a:spcPct val="150000"/>
              </a:lnSpc>
            </a:pPr>
            <a:r>
              <a:rPr lang="en-US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C.R. </a:t>
            </a:r>
            <a:r>
              <a:rPr lang="en-US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Kalaiselvan</a:t>
            </a:r>
            <a:r>
              <a:rPr lang="en-US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S.S. </a:t>
            </a:r>
            <a:r>
              <a:rPr lang="en-US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Laha</a:t>
            </a:r>
            <a:r>
              <a:rPr lang="en-US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S.B. </a:t>
            </a:r>
            <a:r>
              <a:rPr lang="en-US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Somvanshi</a:t>
            </a:r>
            <a:r>
              <a:rPr lang="en-US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T.A. Tabish, N.D. </a:t>
            </a:r>
            <a:r>
              <a:rPr lang="en-US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Thorat</a:t>
            </a:r>
            <a:r>
              <a:rPr lang="en-US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 N.K. </a:t>
            </a:r>
            <a:r>
              <a:rPr lang="en-US" sz="800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Sahu</a:t>
            </a:r>
            <a:r>
              <a:rPr lang="en-US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,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800" i="1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Coord</a:t>
            </a:r>
            <a:r>
              <a:rPr lang="hr-HR" sz="800" i="1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800" i="1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Chem</a:t>
            </a:r>
            <a:r>
              <a:rPr lang="hr-HR" sz="800" i="1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800" i="1" dirty="0" err="1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Rev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r-HR" sz="800" b="1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473</a:t>
            </a:r>
            <a:r>
              <a:rPr lang="hr-HR" sz="800" dirty="0">
                <a:effectLst/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(2022).</a:t>
            </a:r>
          </a:p>
        </p:txBody>
      </p:sp>
    </p:spTree>
    <p:extLst>
      <p:ext uri="{BB962C8B-B14F-4D97-AF65-F5344CB8AC3E}">
        <p14:creationId xmlns:p14="http://schemas.microsoft.com/office/powerpoint/2010/main" val="342883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F830BE-1DE2-4D9C-B8DB-FEC3EF091BD7}"/>
              </a:ext>
            </a:extLst>
          </p:cNvPr>
          <p:cNvSpPr txBox="1"/>
          <p:nvPr/>
        </p:nvSpPr>
        <p:spPr>
          <a:xfrm>
            <a:off x="860612" y="274684"/>
            <a:ext cx="1049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latin typeface="Impact" panose="020B0806030902050204" pitchFamily="34" charset="0"/>
              </a:rPr>
              <a:t>Biomedicinska primjena </a:t>
            </a:r>
            <a:r>
              <a:rPr lang="hr-HR" sz="4800" dirty="0" err="1">
                <a:latin typeface="Impact" panose="020B0806030902050204" pitchFamily="34" charset="0"/>
              </a:rPr>
              <a:t>anizotropnih</a:t>
            </a:r>
            <a:r>
              <a:rPr lang="hr-HR" sz="4800" dirty="0">
                <a:latin typeface="Impact" panose="020B0806030902050204" pitchFamily="34" charset="0"/>
              </a:rPr>
              <a:t> magnetskih </a:t>
            </a:r>
            <a:r>
              <a:rPr lang="hr-HR" sz="4800" dirty="0" err="1">
                <a:latin typeface="Impact" panose="020B0806030902050204" pitchFamily="34" charset="0"/>
              </a:rPr>
              <a:t>nanočestica</a:t>
            </a:r>
            <a:endParaRPr lang="hr-HR" sz="4800" dirty="0"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1666C-8106-4CE7-81E2-4FA6430D92AB}"/>
              </a:ext>
            </a:extLst>
          </p:cNvPr>
          <p:cNvSpPr txBox="1"/>
          <p:nvPr/>
        </p:nvSpPr>
        <p:spPr>
          <a:xfrm>
            <a:off x="979714" y="1844344"/>
            <a:ext cx="3485408" cy="45089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BCE57-502C-4D8F-8BD5-3A1F262168AE}"/>
              </a:ext>
            </a:extLst>
          </p:cNvPr>
          <p:cNvSpPr txBox="1"/>
          <p:nvPr/>
        </p:nvSpPr>
        <p:spPr>
          <a:xfrm>
            <a:off x="4584224" y="1844344"/>
            <a:ext cx="3485408" cy="45089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EDF3F-E649-4827-A3E4-E437410E5EB3}"/>
              </a:ext>
            </a:extLst>
          </p:cNvPr>
          <p:cNvSpPr txBox="1"/>
          <p:nvPr/>
        </p:nvSpPr>
        <p:spPr>
          <a:xfrm>
            <a:off x="8188734" y="1844344"/>
            <a:ext cx="3485408" cy="45089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3786F-3893-4490-B0FB-B68949375139}"/>
              </a:ext>
            </a:extLst>
          </p:cNvPr>
          <p:cNvSpPr txBox="1"/>
          <p:nvPr/>
        </p:nvSpPr>
        <p:spPr>
          <a:xfrm>
            <a:off x="979714" y="1844344"/>
            <a:ext cx="348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Bahnschrift Condensed" panose="020B0502040204020203" pitchFamily="34" charset="0"/>
              </a:rPr>
              <a:t>Kontrastno sredstvo u dijagnostici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B67A0-5470-4688-AE0D-6ECF73A481E6}"/>
              </a:ext>
            </a:extLst>
          </p:cNvPr>
          <p:cNvSpPr txBox="1"/>
          <p:nvPr/>
        </p:nvSpPr>
        <p:spPr>
          <a:xfrm>
            <a:off x="4584224" y="1844344"/>
            <a:ext cx="348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Bahnschrift Condensed" panose="020B0502040204020203" pitchFamily="34" charset="0"/>
              </a:rPr>
              <a:t>Magnetska </a:t>
            </a:r>
            <a:r>
              <a:rPr lang="hr-HR" sz="2400" dirty="0" err="1">
                <a:latin typeface="Bahnschrift Condensed" panose="020B0502040204020203" pitchFamily="34" charset="0"/>
              </a:rPr>
              <a:t>hipertermija</a:t>
            </a:r>
            <a:endParaRPr lang="hr-HR" sz="2400" dirty="0">
              <a:latin typeface="Bahnschrift Condense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2C3C3-F60E-44E4-AD2E-70F748F47A18}"/>
              </a:ext>
            </a:extLst>
          </p:cNvPr>
          <p:cNvSpPr txBox="1"/>
          <p:nvPr/>
        </p:nvSpPr>
        <p:spPr>
          <a:xfrm>
            <a:off x="8188734" y="1844344"/>
            <a:ext cx="348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Bahnschrift Condensed" panose="020B0502040204020203" pitchFamily="34" charset="0"/>
              </a:rPr>
              <a:t>Ciljana dostava lijekova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50F1A6-7E67-4A10-AFFD-31836B78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74" y="2717636"/>
            <a:ext cx="3402087" cy="2930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BD97D4-F166-4DEB-8521-8B8837D4E3AE}"/>
              </a:ext>
            </a:extLst>
          </p:cNvPr>
          <p:cNvSpPr txBox="1"/>
          <p:nvPr/>
        </p:nvSpPr>
        <p:spPr>
          <a:xfrm rot="18105022">
            <a:off x="655350" y="5361657"/>
            <a:ext cx="197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30 nm (zvjezdaste)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472EC1-E48C-4C17-B31D-29445E8AB875}"/>
              </a:ext>
            </a:extLst>
          </p:cNvPr>
          <p:cNvSpPr txBox="1"/>
          <p:nvPr/>
        </p:nvSpPr>
        <p:spPr>
          <a:xfrm rot="18105022">
            <a:off x="2018308" y="5361657"/>
            <a:ext cx="197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20 nm (zvjezdaste)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2B21D-59D8-4EEA-9C13-AAABF168D362}"/>
              </a:ext>
            </a:extLst>
          </p:cNvPr>
          <p:cNvSpPr txBox="1"/>
          <p:nvPr/>
        </p:nvSpPr>
        <p:spPr>
          <a:xfrm rot="18105022">
            <a:off x="1319435" y="5361659"/>
            <a:ext cx="197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16 nm (sferične)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6415C5-3B9F-4B9C-B4FB-0AC553EB9CF1}"/>
              </a:ext>
            </a:extLst>
          </p:cNvPr>
          <p:cNvSpPr txBox="1"/>
          <p:nvPr/>
        </p:nvSpPr>
        <p:spPr>
          <a:xfrm rot="18105022">
            <a:off x="2872140" y="5296715"/>
            <a:ext cx="197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10 nm (sferične)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344C6B-F08F-4014-84CF-DE923E5CC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75" y="2418825"/>
            <a:ext cx="3239786" cy="36435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4B930F0-4BD2-4B79-9A38-98E2CDC81B5A}"/>
              </a:ext>
            </a:extLst>
          </p:cNvPr>
          <p:cNvSpPr/>
          <p:nvPr/>
        </p:nvSpPr>
        <p:spPr>
          <a:xfrm>
            <a:off x="4957948" y="3200400"/>
            <a:ext cx="267788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201942-26B7-43AD-B13A-1372933A51C7}"/>
              </a:ext>
            </a:extLst>
          </p:cNvPr>
          <p:cNvSpPr/>
          <p:nvPr/>
        </p:nvSpPr>
        <p:spPr>
          <a:xfrm>
            <a:off x="5745678" y="3947969"/>
            <a:ext cx="560119" cy="184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A15AC5-69FA-4DA5-BB49-8BC4F5FDCF47}"/>
              </a:ext>
            </a:extLst>
          </p:cNvPr>
          <p:cNvSpPr/>
          <p:nvPr/>
        </p:nvSpPr>
        <p:spPr>
          <a:xfrm>
            <a:off x="5766809" y="4296383"/>
            <a:ext cx="560119" cy="184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C4DC08-5026-41F1-884A-B6D55AB9EB26}"/>
              </a:ext>
            </a:extLst>
          </p:cNvPr>
          <p:cNvSpPr/>
          <p:nvPr/>
        </p:nvSpPr>
        <p:spPr>
          <a:xfrm>
            <a:off x="5754585" y="4651582"/>
            <a:ext cx="560119" cy="184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ED888E-13B7-46C7-97F8-41F195D4D7EC}"/>
              </a:ext>
            </a:extLst>
          </p:cNvPr>
          <p:cNvSpPr txBox="1"/>
          <p:nvPr/>
        </p:nvSpPr>
        <p:spPr>
          <a:xfrm>
            <a:off x="5763492" y="3881181"/>
            <a:ext cx="996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Sferične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3543BE-CD9B-42D3-A5E7-D09E3BC32C17}"/>
              </a:ext>
            </a:extLst>
          </p:cNvPr>
          <p:cNvSpPr txBox="1"/>
          <p:nvPr/>
        </p:nvSpPr>
        <p:spPr>
          <a:xfrm>
            <a:off x="5754585" y="4250205"/>
            <a:ext cx="996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kubične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AEA0DE-AECF-4FD9-BF46-8394764B8C0A}"/>
              </a:ext>
            </a:extLst>
          </p:cNvPr>
          <p:cNvSpPr txBox="1"/>
          <p:nvPr/>
        </p:nvSpPr>
        <p:spPr>
          <a:xfrm>
            <a:off x="5745678" y="4593843"/>
            <a:ext cx="996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Štapićaste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0810A46-BB14-429F-A678-B4C3F9FE2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694" y="3386174"/>
            <a:ext cx="2973487" cy="12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9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1186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Bahnschrift Condensed</vt:lpstr>
      <vt:lpstr>Bahnschrift Light Condensed</vt:lpstr>
      <vt:lpstr>Bahnschrift SemiBold SemiConden</vt:lpstr>
      <vt:lpstr>Calibri</vt:lpstr>
      <vt:lpstr>Calibri Light</vt:lpstr>
      <vt:lpstr>Cambria Math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Ilakovac</dc:creator>
  <cp:lastModifiedBy>Ivan Ilakovac</cp:lastModifiedBy>
  <cp:revision>207</cp:revision>
  <dcterms:created xsi:type="dcterms:W3CDTF">2025-03-31T11:44:39Z</dcterms:created>
  <dcterms:modified xsi:type="dcterms:W3CDTF">2025-04-02T10:17:26Z</dcterms:modified>
</cp:coreProperties>
</file>