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8" r:id="rId4"/>
    <p:sldMasterId id="2147483880" r:id="rId5"/>
    <p:sldMasterId id="2147484008" r:id="rId6"/>
    <p:sldMasterId id="2147484026" r:id="rId7"/>
  </p:sldMasterIdLst>
  <p:notesMasterIdLst>
    <p:notesMasterId r:id="rId49"/>
  </p:notesMasterIdLst>
  <p:sldIdLst>
    <p:sldId id="397" r:id="rId8"/>
    <p:sldId id="448" r:id="rId9"/>
    <p:sldId id="398" r:id="rId10"/>
    <p:sldId id="449" r:id="rId11"/>
    <p:sldId id="450" r:id="rId12"/>
    <p:sldId id="399" r:id="rId13"/>
    <p:sldId id="445" r:id="rId14"/>
    <p:sldId id="447" r:id="rId15"/>
    <p:sldId id="451" r:id="rId16"/>
    <p:sldId id="452" r:id="rId17"/>
    <p:sldId id="407" r:id="rId18"/>
    <p:sldId id="408" r:id="rId19"/>
    <p:sldId id="412" r:id="rId20"/>
    <p:sldId id="413" r:id="rId21"/>
    <p:sldId id="414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5" r:id="rId40"/>
    <p:sldId id="436" r:id="rId41"/>
    <p:sldId id="437" r:id="rId42"/>
    <p:sldId id="438" r:id="rId43"/>
    <p:sldId id="439" r:id="rId44"/>
    <p:sldId id="440" r:id="rId45"/>
    <p:sldId id="441" r:id="rId46"/>
    <p:sldId id="442" r:id="rId47"/>
    <p:sldId id="443" r:id="rId48"/>
  </p:sldIdLst>
  <p:sldSz cx="9144000" cy="6858000" type="screen4x3"/>
  <p:notesSz cx="6858000" cy="9294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9" autoAdjust="0"/>
  </p:normalViewPr>
  <p:slideViewPr>
    <p:cSldViewPr>
      <p:cViewPr>
        <p:scale>
          <a:sx n="75" d="100"/>
          <a:sy n="75" d="100"/>
        </p:scale>
        <p:origin x="1020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DFE92-6BAC-451A-B927-E0857B3B098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</dgm:pt>
    <dgm:pt modelId="{97F32E42-3EA9-4EBC-8D3D-2D85BA186936}">
      <dgm:prSet phldrT="[Text]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 err="1"/>
            <a:t>Adaptogen</a:t>
          </a:r>
          <a:endParaRPr lang="hr-HR" dirty="0"/>
        </a:p>
        <a:p>
          <a:pPr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CCFA187F-C880-481E-9131-57F2E6C72C2F}" type="parTrans" cxnId="{729A8BA1-E65A-4C40-8CBB-0B0425778F2D}">
      <dgm:prSet/>
      <dgm:spPr/>
      <dgm:t>
        <a:bodyPr/>
        <a:lstStyle/>
        <a:p>
          <a:pPr algn="l"/>
          <a:endParaRPr lang="en-US"/>
        </a:p>
      </dgm:t>
    </dgm:pt>
    <dgm:pt modelId="{04B55E91-D23C-4DAD-B7AA-87FE2C7EE1B9}" type="sibTrans" cxnId="{729A8BA1-E65A-4C40-8CBB-0B0425778F2D}">
      <dgm:prSet/>
      <dgm:spPr/>
      <dgm:t>
        <a:bodyPr/>
        <a:lstStyle/>
        <a:p>
          <a:pPr algn="l"/>
          <a:endParaRPr lang="en-US"/>
        </a:p>
      </dgm:t>
    </dgm:pt>
    <dgm:pt modelId="{09867E4B-B255-4357-9262-05995B51D3BE}">
      <dgm:prSet phldrT="[Text]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/>
            <a:t>Poboljšava kognitivne funkcije</a:t>
          </a: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2A99C878-BBE1-41CB-B1D4-B6A39E2F87DF}" type="parTrans" cxnId="{D12D8C40-BF5C-448C-8931-B16383DBD596}">
      <dgm:prSet/>
      <dgm:spPr/>
      <dgm:t>
        <a:bodyPr/>
        <a:lstStyle/>
        <a:p>
          <a:pPr algn="l"/>
          <a:endParaRPr lang="en-US"/>
        </a:p>
      </dgm:t>
    </dgm:pt>
    <dgm:pt modelId="{82DF8E49-FE47-4259-8802-DA94014FEEBE}" type="sibTrans" cxnId="{D12D8C40-BF5C-448C-8931-B16383DBD596}">
      <dgm:prSet/>
      <dgm:spPr/>
      <dgm:t>
        <a:bodyPr/>
        <a:lstStyle/>
        <a:p>
          <a:pPr algn="l"/>
          <a:endParaRPr lang="en-US"/>
        </a:p>
      </dgm:t>
    </dgm:pt>
    <dgm:pt modelId="{6854D320-B0D3-4A40-A6D2-D944B53BCC42}">
      <dgm:prSet phldrT="[Text]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/>
            <a:t>Antitumorsko djelovanje</a:t>
          </a: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64644A24-865B-425F-82A7-87F81F698DE9}" type="parTrans" cxnId="{BF28E861-8E3A-4C60-BB4A-9BE601D4560A}">
      <dgm:prSet/>
      <dgm:spPr/>
      <dgm:t>
        <a:bodyPr/>
        <a:lstStyle/>
        <a:p>
          <a:pPr algn="l"/>
          <a:endParaRPr lang="en-US"/>
        </a:p>
      </dgm:t>
    </dgm:pt>
    <dgm:pt modelId="{A1FBD077-D925-43C2-BF1B-317D018CF9D7}" type="sibTrans" cxnId="{BF28E861-8E3A-4C60-BB4A-9BE601D4560A}">
      <dgm:prSet/>
      <dgm:spPr/>
      <dgm:t>
        <a:bodyPr/>
        <a:lstStyle/>
        <a:p>
          <a:pPr algn="l"/>
          <a:endParaRPr lang="en-US"/>
        </a:p>
      </dgm:t>
    </dgm:pt>
    <dgm:pt modelId="{B4684D74-9AC7-462B-BB6E-DEA6F0582A2F}">
      <dgm:prSet phldrT="[Text]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 err="1"/>
            <a:t>Kardioprotektivno</a:t>
          </a:r>
          <a:r>
            <a:rPr lang="hr-HR" dirty="0"/>
            <a:t> djelovanje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3B2FA38F-6CA3-4E5F-A03D-295AD13DF73C}" type="parTrans" cxnId="{8B653C6B-317B-46CC-B2FF-E81B82E1120F}">
      <dgm:prSet/>
      <dgm:spPr/>
      <dgm:t>
        <a:bodyPr/>
        <a:lstStyle/>
        <a:p>
          <a:pPr algn="l"/>
          <a:endParaRPr lang="en-US"/>
        </a:p>
      </dgm:t>
    </dgm:pt>
    <dgm:pt modelId="{C84E6083-E931-4660-B5A1-26E697756F59}" type="sibTrans" cxnId="{8B653C6B-317B-46CC-B2FF-E81B82E1120F}">
      <dgm:prSet/>
      <dgm:spPr/>
      <dgm:t>
        <a:bodyPr/>
        <a:lstStyle/>
        <a:p>
          <a:pPr algn="l"/>
          <a:endParaRPr lang="en-US"/>
        </a:p>
      </dgm:t>
    </dgm:pt>
    <dgm:pt modelId="{61E2E98E-61EC-43FC-A3FA-CE9950F06A3F}">
      <dgm:prSet phldrT="[Text]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 err="1"/>
            <a:t>Antidijabetičko</a:t>
          </a:r>
          <a:r>
            <a:rPr lang="hr-HR" dirty="0"/>
            <a:t> djelovanje 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3947468C-D201-4E4B-9C95-4162C4C0E1C6}" type="parTrans" cxnId="{321E035D-9836-4653-9F87-A8F7CDFCCD77}">
      <dgm:prSet/>
      <dgm:spPr/>
      <dgm:t>
        <a:bodyPr/>
        <a:lstStyle/>
        <a:p>
          <a:pPr algn="l"/>
          <a:endParaRPr lang="en-US"/>
        </a:p>
      </dgm:t>
    </dgm:pt>
    <dgm:pt modelId="{60A079D7-09D5-4627-8699-C3D745792054}" type="sibTrans" cxnId="{321E035D-9836-4653-9F87-A8F7CDFCCD77}">
      <dgm:prSet/>
      <dgm:spPr/>
      <dgm:t>
        <a:bodyPr/>
        <a:lstStyle/>
        <a:p>
          <a:pPr algn="l"/>
          <a:endParaRPr lang="en-US"/>
        </a:p>
      </dgm:t>
    </dgm:pt>
    <dgm:pt modelId="{68B5B2A7-26A4-4B48-AA76-F37F8C7EB145}" type="pres">
      <dgm:prSet presAssocID="{935DFE92-6BAC-451A-B927-E0857B3B0988}" presName="linear" presStyleCnt="0">
        <dgm:presLayoutVars>
          <dgm:dir/>
          <dgm:animLvl val="lvl"/>
          <dgm:resizeHandles val="exact"/>
        </dgm:presLayoutVars>
      </dgm:prSet>
      <dgm:spPr/>
    </dgm:pt>
    <dgm:pt modelId="{E14F6FF2-27EE-4A7D-A6E0-1AEA55823964}" type="pres">
      <dgm:prSet presAssocID="{97F32E42-3EA9-4EBC-8D3D-2D85BA186936}" presName="parentLin" presStyleCnt="0"/>
      <dgm:spPr/>
    </dgm:pt>
    <dgm:pt modelId="{6F279A17-4CFD-4786-83D9-9FBDB5B2B6F5}" type="pres">
      <dgm:prSet presAssocID="{97F32E42-3EA9-4EBC-8D3D-2D85BA186936}" presName="parentLeftMargin" presStyleLbl="node1" presStyleIdx="0" presStyleCnt="5"/>
      <dgm:spPr/>
    </dgm:pt>
    <dgm:pt modelId="{5AAFE5A3-38CB-40B2-98BD-2F351A9181A7}" type="pres">
      <dgm:prSet presAssocID="{97F32E42-3EA9-4EBC-8D3D-2D85BA18693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37A8E2A-AB12-45D5-BC77-3E73CB9E6C29}" type="pres">
      <dgm:prSet presAssocID="{97F32E42-3EA9-4EBC-8D3D-2D85BA186936}" presName="negativeSpace" presStyleCnt="0"/>
      <dgm:spPr/>
    </dgm:pt>
    <dgm:pt modelId="{3C5C5B8D-C817-4E0C-BC2C-B14BABB8F72B}" type="pres">
      <dgm:prSet presAssocID="{97F32E42-3EA9-4EBC-8D3D-2D85BA186936}" presName="childText" presStyleLbl="conFgAcc1" presStyleIdx="0" presStyleCnt="5">
        <dgm:presLayoutVars>
          <dgm:bulletEnabled val="1"/>
        </dgm:presLayoutVars>
      </dgm:prSet>
      <dgm:spPr/>
    </dgm:pt>
    <dgm:pt modelId="{8AEB499D-1F68-42AB-91EB-653923BFFAB1}" type="pres">
      <dgm:prSet presAssocID="{04B55E91-D23C-4DAD-B7AA-87FE2C7EE1B9}" presName="spaceBetweenRectangles" presStyleCnt="0"/>
      <dgm:spPr/>
    </dgm:pt>
    <dgm:pt modelId="{255CC207-D47F-42DC-AD4F-DF6780590C90}" type="pres">
      <dgm:prSet presAssocID="{09867E4B-B255-4357-9262-05995B51D3BE}" presName="parentLin" presStyleCnt="0"/>
      <dgm:spPr/>
    </dgm:pt>
    <dgm:pt modelId="{647C49D1-5E4B-4791-9D3C-C8256225984A}" type="pres">
      <dgm:prSet presAssocID="{09867E4B-B255-4357-9262-05995B51D3BE}" presName="parentLeftMargin" presStyleLbl="node1" presStyleIdx="0" presStyleCnt="5"/>
      <dgm:spPr/>
    </dgm:pt>
    <dgm:pt modelId="{5901A154-0F51-41E0-B24D-5A7896F0BF76}" type="pres">
      <dgm:prSet presAssocID="{09867E4B-B255-4357-9262-05995B51D3B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00600EB-C477-4E7F-ACBA-4BEAFA8E4540}" type="pres">
      <dgm:prSet presAssocID="{09867E4B-B255-4357-9262-05995B51D3BE}" presName="negativeSpace" presStyleCnt="0"/>
      <dgm:spPr/>
    </dgm:pt>
    <dgm:pt modelId="{996CDDB9-EA68-4957-90A0-1342E0B26421}" type="pres">
      <dgm:prSet presAssocID="{09867E4B-B255-4357-9262-05995B51D3BE}" presName="childText" presStyleLbl="conFgAcc1" presStyleIdx="1" presStyleCnt="5">
        <dgm:presLayoutVars>
          <dgm:bulletEnabled val="1"/>
        </dgm:presLayoutVars>
      </dgm:prSet>
      <dgm:spPr/>
    </dgm:pt>
    <dgm:pt modelId="{9F202240-E1F9-4DB4-A70E-C7551932E7B3}" type="pres">
      <dgm:prSet presAssocID="{82DF8E49-FE47-4259-8802-DA94014FEEBE}" presName="spaceBetweenRectangles" presStyleCnt="0"/>
      <dgm:spPr/>
    </dgm:pt>
    <dgm:pt modelId="{41A0AC3D-9D19-49B3-9E6C-C73B609AEA9E}" type="pres">
      <dgm:prSet presAssocID="{6854D320-B0D3-4A40-A6D2-D944B53BCC42}" presName="parentLin" presStyleCnt="0"/>
      <dgm:spPr/>
    </dgm:pt>
    <dgm:pt modelId="{2DCF5734-09D1-47FE-BA29-478B6BB5FE7D}" type="pres">
      <dgm:prSet presAssocID="{6854D320-B0D3-4A40-A6D2-D944B53BCC42}" presName="parentLeftMargin" presStyleLbl="node1" presStyleIdx="1" presStyleCnt="5"/>
      <dgm:spPr/>
    </dgm:pt>
    <dgm:pt modelId="{F0EC6BDC-72ED-432D-BE6F-4D9EEB6C8338}" type="pres">
      <dgm:prSet presAssocID="{6854D320-B0D3-4A40-A6D2-D944B53BCC4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3CF856A-B428-4329-B41F-7645261625ED}" type="pres">
      <dgm:prSet presAssocID="{6854D320-B0D3-4A40-A6D2-D944B53BCC42}" presName="negativeSpace" presStyleCnt="0"/>
      <dgm:spPr/>
    </dgm:pt>
    <dgm:pt modelId="{25D5B6A8-988F-47EB-9E7C-FBE72FD16369}" type="pres">
      <dgm:prSet presAssocID="{6854D320-B0D3-4A40-A6D2-D944B53BCC42}" presName="childText" presStyleLbl="conFgAcc1" presStyleIdx="2" presStyleCnt="5">
        <dgm:presLayoutVars>
          <dgm:bulletEnabled val="1"/>
        </dgm:presLayoutVars>
      </dgm:prSet>
      <dgm:spPr/>
    </dgm:pt>
    <dgm:pt modelId="{81160F16-4011-4AF8-936A-C4111C383630}" type="pres">
      <dgm:prSet presAssocID="{A1FBD077-D925-43C2-BF1B-317D018CF9D7}" presName="spaceBetweenRectangles" presStyleCnt="0"/>
      <dgm:spPr/>
    </dgm:pt>
    <dgm:pt modelId="{A1003C0C-44D2-4423-9DB4-441A19877F3C}" type="pres">
      <dgm:prSet presAssocID="{B4684D74-9AC7-462B-BB6E-DEA6F0582A2F}" presName="parentLin" presStyleCnt="0"/>
      <dgm:spPr/>
    </dgm:pt>
    <dgm:pt modelId="{FA82DBAD-BBBC-4211-9895-A6B65A453FE2}" type="pres">
      <dgm:prSet presAssocID="{B4684D74-9AC7-462B-BB6E-DEA6F0582A2F}" presName="parentLeftMargin" presStyleLbl="node1" presStyleIdx="2" presStyleCnt="5"/>
      <dgm:spPr/>
    </dgm:pt>
    <dgm:pt modelId="{53042597-C11E-46B8-82D5-76AD4C44FF33}" type="pres">
      <dgm:prSet presAssocID="{B4684D74-9AC7-462B-BB6E-DEA6F0582A2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645F280-B87D-4148-AB04-B4DAEEC58C12}" type="pres">
      <dgm:prSet presAssocID="{B4684D74-9AC7-462B-BB6E-DEA6F0582A2F}" presName="negativeSpace" presStyleCnt="0"/>
      <dgm:spPr/>
    </dgm:pt>
    <dgm:pt modelId="{B8BBC87F-85C2-482A-AC81-23E591F1A509}" type="pres">
      <dgm:prSet presAssocID="{B4684D74-9AC7-462B-BB6E-DEA6F0582A2F}" presName="childText" presStyleLbl="conFgAcc1" presStyleIdx="3" presStyleCnt="5">
        <dgm:presLayoutVars>
          <dgm:bulletEnabled val="1"/>
        </dgm:presLayoutVars>
      </dgm:prSet>
      <dgm:spPr/>
    </dgm:pt>
    <dgm:pt modelId="{7E847D2D-F5E1-4F40-AC89-967755477918}" type="pres">
      <dgm:prSet presAssocID="{C84E6083-E931-4660-B5A1-26E697756F59}" presName="spaceBetweenRectangles" presStyleCnt="0"/>
      <dgm:spPr/>
    </dgm:pt>
    <dgm:pt modelId="{A6FA180C-5140-41EF-A37D-BEDB79AB3197}" type="pres">
      <dgm:prSet presAssocID="{61E2E98E-61EC-43FC-A3FA-CE9950F06A3F}" presName="parentLin" presStyleCnt="0"/>
      <dgm:spPr/>
    </dgm:pt>
    <dgm:pt modelId="{E22C55EE-C04A-41FA-A0C3-149F0EE23389}" type="pres">
      <dgm:prSet presAssocID="{61E2E98E-61EC-43FC-A3FA-CE9950F06A3F}" presName="parentLeftMargin" presStyleLbl="node1" presStyleIdx="3" presStyleCnt="5"/>
      <dgm:spPr/>
    </dgm:pt>
    <dgm:pt modelId="{07CFA0C7-00B4-46B5-9C2C-930495FD5D99}" type="pres">
      <dgm:prSet presAssocID="{61E2E98E-61EC-43FC-A3FA-CE9950F06A3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2295583-1382-41C0-966C-57324755C47A}" type="pres">
      <dgm:prSet presAssocID="{61E2E98E-61EC-43FC-A3FA-CE9950F06A3F}" presName="negativeSpace" presStyleCnt="0"/>
      <dgm:spPr/>
    </dgm:pt>
    <dgm:pt modelId="{E7E6B9CD-ACC2-4864-A92D-95943EF152B8}" type="pres">
      <dgm:prSet presAssocID="{61E2E98E-61EC-43FC-A3FA-CE9950F06A3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16FD110-2AA9-47C9-88BE-556452CD03E1}" type="presOf" srcId="{97F32E42-3EA9-4EBC-8D3D-2D85BA186936}" destId="{5AAFE5A3-38CB-40B2-98BD-2F351A9181A7}" srcOrd="1" destOrd="0" presId="urn:microsoft.com/office/officeart/2005/8/layout/list1"/>
    <dgm:cxn modelId="{11E21D19-C45D-43D5-B1C6-82794B0BEA8F}" type="presOf" srcId="{97F32E42-3EA9-4EBC-8D3D-2D85BA186936}" destId="{6F279A17-4CFD-4786-83D9-9FBDB5B2B6F5}" srcOrd="0" destOrd="0" presId="urn:microsoft.com/office/officeart/2005/8/layout/list1"/>
    <dgm:cxn modelId="{D12D8C40-BF5C-448C-8931-B16383DBD596}" srcId="{935DFE92-6BAC-451A-B927-E0857B3B0988}" destId="{09867E4B-B255-4357-9262-05995B51D3BE}" srcOrd="1" destOrd="0" parTransId="{2A99C878-BBE1-41CB-B1D4-B6A39E2F87DF}" sibTransId="{82DF8E49-FE47-4259-8802-DA94014FEEBE}"/>
    <dgm:cxn modelId="{C3FBED5B-24AC-4BF1-9A7E-A87B33806997}" type="presOf" srcId="{61E2E98E-61EC-43FC-A3FA-CE9950F06A3F}" destId="{E22C55EE-C04A-41FA-A0C3-149F0EE23389}" srcOrd="0" destOrd="0" presId="urn:microsoft.com/office/officeart/2005/8/layout/list1"/>
    <dgm:cxn modelId="{321E035D-9836-4653-9F87-A8F7CDFCCD77}" srcId="{935DFE92-6BAC-451A-B927-E0857B3B0988}" destId="{61E2E98E-61EC-43FC-A3FA-CE9950F06A3F}" srcOrd="4" destOrd="0" parTransId="{3947468C-D201-4E4B-9C95-4162C4C0E1C6}" sibTransId="{60A079D7-09D5-4627-8699-C3D745792054}"/>
    <dgm:cxn modelId="{BA435B41-7D31-4BE5-AD45-E209720D574E}" type="presOf" srcId="{09867E4B-B255-4357-9262-05995B51D3BE}" destId="{5901A154-0F51-41E0-B24D-5A7896F0BF76}" srcOrd="1" destOrd="0" presId="urn:microsoft.com/office/officeart/2005/8/layout/list1"/>
    <dgm:cxn modelId="{BF28E861-8E3A-4C60-BB4A-9BE601D4560A}" srcId="{935DFE92-6BAC-451A-B927-E0857B3B0988}" destId="{6854D320-B0D3-4A40-A6D2-D944B53BCC42}" srcOrd="2" destOrd="0" parTransId="{64644A24-865B-425F-82A7-87F81F698DE9}" sibTransId="{A1FBD077-D925-43C2-BF1B-317D018CF9D7}"/>
    <dgm:cxn modelId="{8B653C6B-317B-46CC-B2FF-E81B82E1120F}" srcId="{935DFE92-6BAC-451A-B927-E0857B3B0988}" destId="{B4684D74-9AC7-462B-BB6E-DEA6F0582A2F}" srcOrd="3" destOrd="0" parTransId="{3B2FA38F-6CA3-4E5F-A03D-295AD13DF73C}" sibTransId="{C84E6083-E931-4660-B5A1-26E697756F59}"/>
    <dgm:cxn modelId="{7E7AC76D-BD85-4E28-8587-4CDF42446CE7}" type="presOf" srcId="{09867E4B-B255-4357-9262-05995B51D3BE}" destId="{647C49D1-5E4B-4791-9D3C-C8256225984A}" srcOrd="0" destOrd="0" presId="urn:microsoft.com/office/officeart/2005/8/layout/list1"/>
    <dgm:cxn modelId="{921CA17F-5F60-4B03-BB6B-6466E6872C07}" type="presOf" srcId="{B4684D74-9AC7-462B-BB6E-DEA6F0582A2F}" destId="{FA82DBAD-BBBC-4211-9895-A6B65A453FE2}" srcOrd="0" destOrd="0" presId="urn:microsoft.com/office/officeart/2005/8/layout/list1"/>
    <dgm:cxn modelId="{729A8BA1-E65A-4C40-8CBB-0B0425778F2D}" srcId="{935DFE92-6BAC-451A-B927-E0857B3B0988}" destId="{97F32E42-3EA9-4EBC-8D3D-2D85BA186936}" srcOrd="0" destOrd="0" parTransId="{CCFA187F-C880-481E-9131-57F2E6C72C2F}" sibTransId="{04B55E91-D23C-4DAD-B7AA-87FE2C7EE1B9}"/>
    <dgm:cxn modelId="{86A616AC-ED0D-459B-9D84-F5E19332B254}" type="presOf" srcId="{6854D320-B0D3-4A40-A6D2-D944B53BCC42}" destId="{2DCF5734-09D1-47FE-BA29-478B6BB5FE7D}" srcOrd="0" destOrd="0" presId="urn:microsoft.com/office/officeart/2005/8/layout/list1"/>
    <dgm:cxn modelId="{CABAA5D1-F7A0-4147-AB31-AFDD12F89A32}" type="presOf" srcId="{935DFE92-6BAC-451A-B927-E0857B3B0988}" destId="{68B5B2A7-26A4-4B48-AA76-F37F8C7EB145}" srcOrd="0" destOrd="0" presId="urn:microsoft.com/office/officeart/2005/8/layout/list1"/>
    <dgm:cxn modelId="{F83EC7D1-2F8B-4151-BCFB-AFB522C9F901}" type="presOf" srcId="{6854D320-B0D3-4A40-A6D2-D944B53BCC42}" destId="{F0EC6BDC-72ED-432D-BE6F-4D9EEB6C8338}" srcOrd="1" destOrd="0" presId="urn:microsoft.com/office/officeart/2005/8/layout/list1"/>
    <dgm:cxn modelId="{0E7301D5-878D-4FEC-90C5-C8699273C196}" type="presOf" srcId="{B4684D74-9AC7-462B-BB6E-DEA6F0582A2F}" destId="{53042597-C11E-46B8-82D5-76AD4C44FF33}" srcOrd="1" destOrd="0" presId="urn:microsoft.com/office/officeart/2005/8/layout/list1"/>
    <dgm:cxn modelId="{DCF67EEE-0814-4921-BE6D-FDDCCCE3517F}" type="presOf" srcId="{61E2E98E-61EC-43FC-A3FA-CE9950F06A3F}" destId="{07CFA0C7-00B4-46B5-9C2C-930495FD5D99}" srcOrd="1" destOrd="0" presId="urn:microsoft.com/office/officeart/2005/8/layout/list1"/>
    <dgm:cxn modelId="{96D2C20B-82B0-45E2-86E0-236308A272D8}" type="presParOf" srcId="{68B5B2A7-26A4-4B48-AA76-F37F8C7EB145}" destId="{E14F6FF2-27EE-4A7D-A6E0-1AEA55823964}" srcOrd="0" destOrd="0" presId="urn:microsoft.com/office/officeart/2005/8/layout/list1"/>
    <dgm:cxn modelId="{29286728-9C09-4227-84CA-22065E2FA7E3}" type="presParOf" srcId="{E14F6FF2-27EE-4A7D-A6E0-1AEA55823964}" destId="{6F279A17-4CFD-4786-83D9-9FBDB5B2B6F5}" srcOrd="0" destOrd="0" presId="urn:microsoft.com/office/officeart/2005/8/layout/list1"/>
    <dgm:cxn modelId="{BFD9E9D2-7DBE-45E8-B9F5-E4DBF70ED898}" type="presParOf" srcId="{E14F6FF2-27EE-4A7D-A6E0-1AEA55823964}" destId="{5AAFE5A3-38CB-40B2-98BD-2F351A9181A7}" srcOrd="1" destOrd="0" presId="urn:microsoft.com/office/officeart/2005/8/layout/list1"/>
    <dgm:cxn modelId="{75257E94-0A45-4783-8B43-8CC95B974C8D}" type="presParOf" srcId="{68B5B2A7-26A4-4B48-AA76-F37F8C7EB145}" destId="{037A8E2A-AB12-45D5-BC77-3E73CB9E6C29}" srcOrd="1" destOrd="0" presId="urn:microsoft.com/office/officeart/2005/8/layout/list1"/>
    <dgm:cxn modelId="{80135A0D-0442-4325-9B7C-B2A2BFE78FBA}" type="presParOf" srcId="{68B5B2A7-26A4-4B48-AA76-F37F8C7EB145}" destId="{3C5C5B8D-C817-4E0C-BC2C-B14BABB8F72B}" srcOrd="2" destOrd="0" presId="urn:microsoft.com/office/officeart/2005/8/layout/list1"/>
    <dgm:cxn modelId="{F4881A9C-A32E-42A5-84DF-53486983B3C3}" type="presParOf" srcId="{68B5B2A7-26A4-4B48-AA76-F37F8C7EB145}" destId="{8AEB499D-1F68-42AB-91EB-653923BFFAB1}" srcOrd="3" destOrd="0" presId="urn:microsoft.com/office/officeart/2005/8/layout/list1"/>
    <dgm:cxn modelId="{DF4139C0-6021-4474-8BF8-59EEF78B582A}" type="presParOf" srcId="{68B5B2A7-26A4-4B48-AA76-F37F8C7EB145}" destId="{255CC207-D47F-42DC-AD4F-DF6780590C90}" srcOrd="4" destOrd="0" presId="urn:microsoft.com/office/officeart/2005/8/layout/list1"/>
    <dgm:cxn modelId="{C73D85DB-4ABE-4712-90ED-C87A9AA3E2FA}" type="presParOf" srcId="{255CC207-D47F-42DC-AD4F-DF6780590C90}" destId="{647C49D1-5E4B-4791-9D3C-C8256225984A}" srcOrd="0" destOrd="0" presId="urn:microsoft.com/office/officeart/2005/8/layout/list1"/>
    <dgm:cxn modelId="{74FAD8C9-2D8F-4906-A309-9394296C4A9B}" type="presParOf" srcId="{255CC207-D47F-42DC-AD4F-DF6780590C90}" destId="{5901A154-0F51-41E0-B24D-5A7896F0BF76}" srcOrd="1" destOrd="0" presId="urn:microsoft.com/office/officeart/2005/8/layout/list1"/>
    <dgm:cxn modelId="{E0E06844-90D0-461F-8DB9-7541D211ADE7}" type="presParOf" srcId="{68B5B2A7-26A4-4B48-AA76-F37F8C7EB145}" destId="{D00600EB-C477-4E7F-ACBA-4BEAFA8E4540}" srcOrd="5" destOrd="0" presId="urn:microsoft.com/office/officeart/2005/8/layout/list1"/>
    <dgm:cxn modelId="{B552097E-F2E5-4116-90DD-2E12CD86E1A7}" type="presParOf" srcId="{68B5B2A7-26A4-4B48-AA76-F37F8C7EB145}" destId="{996CDDB9-EA68-4957-90A0-1342E0B26421}" srcOrd="6" destOrd="0" presId="urn:microsoft.com/office/officeart/2005/8/layout/list1"/>
    <dgm:cxn modelId="{8948AD0C-0FF6-4ABE-91B9-A2A94169B4FF}" type="presParOf" srcId="{68B5B2A7-26A4-4B48-AA76-F37F8C7EB145}" destId="{9F202240-E1F9-4DB4-A70E-C7551932E7B3}" srcOrd="7" destOrd="0" presId="urn:microsoft.com/office/officeart/2005/8/layout/list1"/>
    <dgm:cxn modelId="{3D05E68A-B392-4006-80AB-62BC694D95D6}" type="presParOf" srcId="{68B5B2A7-26A4-4B48-AA76-F37F8C7EB145}" destId="{41A0AC3D-9D19-49B3-9E6C-C73B609AEA9E}" srcOrd="8" destOrd="0" presId="urn:microsoft.com/office/officeart/2005/8/layout/list1"/>
    <dgm:cxn modelId="{1FB47B7B-995A-43DC-89AB-6B5212800C84}" type="presParOf" srcId="{41A0AC3D-9D19-49B3-9E6C-C73B609AEA9E}" destId="{2DCF5734-09D1-47FE-BA29-478B6BB5FE7D}" srcOrd="0" destOrd="0" presId="urn:microsoft.com/office/officeart/2005/8/layout/list1"/>
    <dgm:cxn modelId="{259039D3-A750-4DA3-8983-85787369245C}" type="presParOf" srcId="{41A0AC3D-9D19-49B3-9E6C-C73B609AEA9E}" destId="{F0EC6BDC-72ED-432D-BE6F-4D9EEB6C8338}" srcOrd="1" destOrd="0" presId="urn:microsoft.com/office/officeart/2005/8/layout/list1"/>
    <dgm:cxn modelId="{C53F581C-7773-41D6-A07C-BBD7393DC309}" type="presParOf" srcId="{68B5B2A7-26A4-4B48-AA76-F37F8C7EB145}" destId="{33CF856A-B428-4329-B41F-7645261625ED}" srcOrd="9" destOrd="0" presId="urn:microsoft.com/office/officeart/2005/8/layout/list1"/>
    <dgm:cxn modelId="{0DD51813-16AE-4C88-92B1-5C091A581076}" type="presParOf" srcId="{68B5B2A7-26A4-4B48-AA76-F37F8C7EB145}" destId="{25D5B6A8-988F-47EB-9E7C-FBE72FD16369}" srcOrd="10" destOrd="0" presId="urn:microsoft.com/office/officeart/2005/8/layout/list1"/>
    <dgm:cxn modelId="{8EDB11DA-9EC9-4391-84F3-C1346BBE6EDE}" type="presParOf" srcId="{68B5B2A7-26A4-4B48-AA76-F37F8C7EB145}" destId="{81160F16-4011-4AF8-936A-C4111C383630}" srcOrd="11" destOrd="0" presId="urn:microsoft.com/office/officeart/2005/8/layout/list1"/>
    <dgm:cxn modelId="{446067D1-CF7C-459E-95A4-84FF9E2CC30B}" type="presParOf" srcId="{68B5B2A7-26A4-4B48-AA76-F37F8C7EB145}" destId="{A1003C0C-44D2-4423-9DB4-441A19877F3C}" srcOrd="12" destOrd="0" presId="urn:microsoft.com/office/officeart/2005/8/layout/list1"/>
    <dgm:cxn modelId="{C2DD8C07-9B4F-4443-A3DD-B8BCF6E86559}" type="presParOf" srcId="{A1003C0C-44D2-4423-9DB4-441A19877F3C}" destId="{FA82DBAD-BBBC-4211-9895-A6B65A453FE2}" srcOrd="0" destOrd="0" presId="urn:microsoft.com/office/officeart/2005/8/layout/list1"/>
    <dgm:cxn modelId="{E528671B-EAC2-483B-9070-9DA8028D45E1}" type="presParOf" srcId="{A1003C0C-44D2-4423-9DB4-441A19877F3C}" destId="{53042597-C11E-46B8-82D5-76AD4C44FF33}" srcOrd="1" destOrd="0" presId="urn:microsoft.com/office/officeart/2005/8/layout/list1"/>
    <dgm:cxn modelId="{B793D38D-13B6-456B-93D3-670A9D0001C3}" type="presParOf" srcId="{68B5B2A7-26A4-4B48-AA76-F37F8C7EB145}" destId="{1645F280-B87D-4148-AB04-B4DAEEC58C12}" srcOrd="13" destOrd="0" presId="urn:microsoft.com/office/officeart/2005/8/layout/list1"/>
    <dgm:cxn modelId="{E971D5E0-B45D-4863-9950-8B75A0F8C422}" type="presParOf" srcId="{68B5B2A7-26A4-4B48-AA76-F37F8C7EB145}" destId="{B8BBC87F-85C2-482A-AC81-23E591F1A509}" srcOrd="14" destOrd="0" presId="urn:microsoft.com/office/officeart/2005/8/layout/list1"/>
    <dgm:cxn modelId="{07955190-0660-41CD-86FD-DE8A82EC2743}" type="presParOf" srcId="{68B5B2A7-26A4-4B48-AA76-F37F8C7EB145}" destId="{7E847D2D-F5E1-4F40-AC89-967755477918}" srcOrd="15" destOrd="0" presId="urn:microsoft.com/office/officeart/2005/8/layout/list1"/>
    <dgm:cxn modelId="{80F20B2D-6896-4DAC-B5E5-58662E73107A}" type="presParOf" srcId="{68B5B2A7-26A4-4B48-AA76-F37F8C7EB145}" destId="{A6FA180C-5140-41EF-A37D-BEDB79AB3197}" srcOrd="16" destOrd="0" presId="urn:microsoft.com/office/officeart/2005/8/layout/list1"/>
    <dgm:cxn modelId="{C9967EB2-9906-462E-BA4E-D2049FA18246}" type="presParOf" srcId="{A6FA180C-5140-41EF-A37D-BEDB79AB3197}" destId="{E22C55EE-C04A-41FA-A0C3-149F0EE23389}" srcOrd="0" destOrd="0" presId="urn:microsoft.com/office/officeart/2005/8/layout/list1"/>
    <dgm:cxn modelId="{DEBAC50B-F61D-433E-A7CA-C5C95EDAE02C}" type="presParOf" srcId="{A6FA180C-5140-41EF-A37D-BEDB79AB3197}" destId="{07CFA0C7-00B4-46B5-9C2C-930495FD5D99}" srcOrd="1" destOrd="0" presId="urn:microsoft.com/office/officeart/2005/8/layout/list1"/>
    <dgm:cxn modelId="{FF0C951D-160C-4554-9D10-5CAE65B818C4}" type="presParOf" srcId="{68B5B2A7-26A4-4B48-AA76-F37F8C7EB145}" destId="{D2295583-1382-41C0-966C-57324755C47A}" srcOrd="17" destOrd="0" presId="urn:microsoft.com/office/officeart/2005/8/layout/list1"/>
    <dgm:cxn modelId="{DF483FB8-E76C-4538-A899-64A9AC17119D}" type="presParOf" srcId="{68B5B2A7-26A4-4B48-AA76-F37F8C7EB145}" destId="{E7E6B9CD-ACC2-4864-A92D-95943EF152B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A315DC-F363-4028-B9D2-8B4CF98CC5D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C87B77-2F44-40D7-AA51-839869332777}">
      <dgm:prSet phldrT="[Text]" custT="1"/>
      <dgm:spPr/>
      <dgm:t>
        <a:bodyPr/>
        <a:lstStyle/>
        <a:p>
          <a:r>
            <a:rPr lang="hr-HR" sz="1200" dirty="0"/>
            <a:t>20 pacijenata sa dijabetesom tipa 2</a:t>
          </a:r>
          <a:endParaRPr lang="en-US" sz="1200" dirty="0"/>
        </a:p>
      </dgm:t>
    </dgm:pt>
    <dgm:pt modelId="{CA23235C-3939-4AFE-93B7-1FAAFBBD38DB}" type="parTrans" cxnId="{A43E0922-41A3-4A1C-8553-6271C0ED1992}">
      <dgm:prSet/>
      <dgm:spPr/>
      <dgm:t>
        <a:bodyPr/>
        <a:lstStyle/>
        <a:p>
          <a:endParaRPr lang="en-US" sz="1200"/>
        </a:p>
      </dgm:t>
    </dgm:pt>
    <dgm:pt modelId="{1F93B8D3-ACB5-4C07-948C-C2F6CD6184FC}" type="sibTrans" cxnId="{A43E0922-41A3-4A1C-8553-6271C0ED1992}">
      <dgm:prSet/>
      <dgm:spPr/>
      <dgm:t>
        <a:bodyPr/>
        <a:lstStyle/>
        <a:p>
          <a:endParaRPr lang="en-US" sz="1200"/>
        </a:p>
      </dgm:t>
    </dgm:pt>
    <dgm:pt modelId="{393241C5-FB43-4E53-9CD7-B46B6AFA6D10}" type="asst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4 tjedana</a:t>
          </a:r>
          <a:endParaRPr lang="en-US" sz="1200" dirty="0"/>
        </a:p>
      </dgm:t>
    </dgm:pt>
    <dgm:pt modelId="{9BBF1079-CF72-4F1E-AF88-263A87F2726B}" type="parTrans" cxnId="{0A08B0C1-A166-4422-A88B-B81452853813}">
      <dgm:prSet/>
      <dgm:spPr/>
      <dgm:t>
        <a:bodyPr/>
        <a:lstStyle/>
        <a:p>
          <a:endParaRPr lang="en-US" sz="1200"/>
        </a:p>
      </dgm:t>
    </dgm:pt>
    <dgm:pt modelId="{7EB0D4BD-46C6-450B-81C6-CA07F8AF4B83}" type="sibTrans" cxnId="{0A08B0C1-A166-4422-A88B-B81452853813}">
      <dgm:prSet/>
      <dgm:spPr/>
      <dgm:t>
        <a:bodyPr/>
        <a:lstStyle/>
        <a:p>
          <a:endParaRPr lang="en-US" sz="1200"/>
        </a:p>
      </dgm:t>
    </dgm:pt>
    <dgm:pt modelId="{0F538921-E808-4733-82A0-ECD56C2BE273}">
      <dgm:prSet phldrT="[Text]" custT="1"/>
      <dgm:spPr/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dirty="0"/>
            <a:t>1,1 g/dan </a:t>
          </a:r>
          <a:r>
            <a:rPr lang="hr-HR" sz="1200" dirty="0" err="1"/>
            <a:t>ginsenga</a:t>
          </a:r>
          <a:r>
            <a:rPr lang="hr-HR" sz="1200" dirty="0"/>
            <a:t> 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dirty="0"/>
            <a:t>prije svakog obroka </a:t>
          </a:r>
          <a:endParaRPr lang="en-US" sz="1200" dirty="0"/>
        </a:p>
      </dgm:t>
    </dgm:pt>
    <dgm:pt modelId="{9F5BCD3A-05B0-480F-AF54-7598C568634F}" type="parTrans" cxnId="{88BBD8B0-24BF-4E82-B0D7-DB23BDC32993}">
      <dgm:prSet/>
      <dgm:spPr/>
      <dgm:t>
        <a:bodyPr/>
        <a:lstStyle/>
        <a:p>
          <a:endParaRPr lang="en-US" sz="1200"/>
        </a:p>
      </dgm:t>
    </dgm:pt>
    <dgm:pt modelId="{8BBFB461-C1C4-4C11-B440-2E9ECD45B831}" type="sibTrans" cxnId="{88BBD8B0-24BF-4E82-B0D7-DB23BDC32993}">
      <dgm:prSet/>
      <dgm:spPr/>
      <dgm:t>
        <a:bodyPr/>
        <a:lstStyle/>
        <a:p>
          <a:endParaRPr lang="en-US" sz="1200"/>
        </a:p>
      </dgm:t>
    </dgm:pt>
    <dgm:pt modelId="{F4F887EC-B482-4086-A587-97D7C961D1F7}">
      <dgm:prSet phldrT="[Text]" custT="1"/>
      <dgm:spPr/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hr-HR" sz="1200" dirty="0" err="1"/>
            <a:t>placebo</a:t>
          </a:r>
          <a:endParaRPr lang="en-US" sz="1200" dirty="0"/>
        </a:p>
      </dgm:t>
    </dgm:pt>
    <dgm:pt modelId="{9598F002-B117-4379-BD65-798BB13D36FC}" type="sibTrans" cxnId="{77F03116-F458-4C00-9C9B-9973CCB83252}">
      <dgm:prSet/>
      <dgm:spPr/>
      <dgm:t>
        <a:bodyPr/>
        <a:lstStyle/>
        <a:p>
          <a:endParaRPr lang="en-US" sz="1200"/>
        </a:p>
      </dgm:t>
    </dgm:pt>
    <dgm:pt modelId="{045177FA-8BA1-45E5-AB6A-D44506DC1F06}" type="parTrans" cxnId="{77F03116-F458-4C00-9C9B-9973CCB83252}">
      <dgm:prSet/>
      <dgm:spPr/>
      <dgm:t>
        <a:bodyPr/>
        <a:lstStyle/>
        <a:p>
          <a:endParaRPr lang="en-US" sz="1200"/>
        </a:p>
      </dgm:t>
    </dgm:pt>
    <dgm:pt modelId="{369F8E63-8E6D-4584-9EA4-3D8BAD302EC5}" type="pres">
      <dgm:prSet presAssocID="{58A315DC-F363-4028-B9D2-8B4CF98CC5D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0AE461-B24A-4DDC-B321-EA1FEA7C443F}" type="pres">
      <dgm:prSet presAssocID="{2AC87B77-2F44-40D7-AA51-839869332777}" presName="hierRoot1" presStyleCnt="0">
        <dgm:presLayoutVars>
          <dgm:hierBranch val="init"/>
        </dgm:presLayoutVars>
      </dgm:prSet>
      <dgm:spPr/>
    </dgm:pt>
    <dgm:pt modelId="{15A7CDD1-3D36-4CEC-8605-9ECF500E847D}" type="pres">
      <dgm:prSet presAssocID="{2AC87B77-2F44-40D7-AA51-839869332777}" presName="rootComposite1" presStyleCnt="0"/>
      <dgm:spPr/>
    </dgm:pt>
    <dgm:pt modelId="{05F48887-94A6-4585-ACB7-E94F6254078E}" type="pres">
      <dgm:prSet presAssocID="{2AC87B77-2F44-40D7-AA51-839869332777}" presName="rootText1" presStyleLbl="alignAcc1" presStyleIdx="0" presStyleCnt="0">
        <dgm:presLayoutVars>
          <dgm:chPref val="3"/>
        </dgm:presLayoutVars>
      </dgm:prSet>
      <dgm:spPr/>
    </dgm:pt>
    <dgm:pt modelId="{B983710C-D231-47B9-8CCE-E717C997C602}" type="pres">
      <dgm:prSet presAssocID="{2AC87B77-2F44-40D7-AA51-839869332777}" presName="topArc1" presStyleLbl="parChTrans1D1" presStyleIdx="0" presStyleCnt="8"/>
      <dgm:spPr/>
    </dgm:pt>
    <dgm:pt modelId="{310E9E6B-F7D6-4CB0-B54A-21D6B4D1E913}" type="pres">
      <dgm:prSet presAssocID="{2AC87B77-2F44-40D7-AA51-839869332777}" presName="bottomArc1" presStyleLbl="parChTrans1D1" presStyleIdx="1" presStyleCnt="8"/>
      <dgm:spPr/>
    </dgm:pt>
    <dgm:pt modelId="{D5944D70-B938-4924-A8AA-64AD2877E2F4}" type="pres">
      <dgm:prSet presAssocID="{2AC87B77-2F44-40D7-AA51-839869332777}" presName="topConnNode1" presStyleLbl="node1" presStyleIdx="0" presStyleCnt="0"/>
      <dgm:spPr/>
    </dgm:pt>
    <dgm:pt modelId="{38447BD5-5A5D-4083-B1C1-E1D6FBB328FB}" type="pres">
      <dgm:prSet presAssocID="{2AC87B77-2F44-40D7-AA51-839869332777}" presName="hierChild2" presStyleCnt="0"/>
      <dgm:spPr/>
    </dgm:pt>
    <dgm:pt modelId="{457504F0-8C78-4BA4-8FD1-3B29EF07F3EC}" type="pres">
      <dgm:prSet presAssocID="{9F5BCD3A-05B0-480F-AF54-7598C568634F}" presName="Name28" presStyleLbl="parChTrans1D2" presStyleIdx="0" presStyleCnt="3"/>
      <dgm:spPr/>
    </dgm:pt>
    <dgm:pt modelId="{697C2F4B-C6FE-4C19-A8EF-7CB43A8DEAE0}" type="pres">
      <dgm:prSet presAssocID="{0F538921-E808-4733-82A0-ECD56C2BE273}" presName="hierRoot2" presStyleCnt="0">
        <dgm:presLayoutVars>
          <dgm:hierBranch val="init"/>
        </dgm:presLayoutVars>
      </dgm:prSet>
      <dgm:spPr/>
    </dgm:pt>
    <dgm:pt modelId="{BF4F92CD-7A0C-4F53-856A-059D707EB9DA}" type="pres">
      <dgm:prSet presAssocID="{0F538921-E808-4733-82A0-ECD56C2BE273}" presName="rootComposite2" presStyleCnt="0"/>
      <dgm:spPr/>
    </dgm:pt>
    <dgm:pt modelId="{36C673CF-F421-496C-9E75-AE507FC9A002}" type="pres">
      <dgm:prSet presAssocID="{0F538921-E808-4733-82A0-ECD56C2BE273}" presName="rootText2" presStyleLbl="alignAcc1" presStyleIdx="0" presStyleCnt="0">
        <dgm:presLayoutVars>
          <dgm:chPref val="3"/>
        </dgm:presLayoutVars>
      </dgm:prSet>
      <dgm:spPr/>
    </dgm:pt>
    <dgm:pt modelId="{EBC402C9-442A-44B4-A265-ECB97E0724C8}" type="pres">
      <dgm:prSet presAssocID="{0F538921-E808-4733-82A0-ECD56C2BE273}" presName="topArc2" presStyleLbl="parChTrans1D1" presStyleIdx="2" presStyleCnt="8"/>
      <dgm:spPr/>
    </dgm:pt>
    <dgm:pt modelId="{E286AA6D-C366-4DE4-B049-9C23F60703BE}" type="pres">
      <dgm:prSet presAssocID="{0F538921-E808-4733-82A0-ECD56C2BE273}" presName="bottomArc2" presStyleLbl="parChTrans1D1" presStyleIdx="3" presStyleCnt="8"/>
      <dgm:spPr/>
    </dgm:pt>
    <dgm:pt modelId="{2CEFE738-81BF-4C0F-9265-7685CB58F468}" type="pres">
      <dgm:prSet presAssocID="{0F538921-E808-4733-82A0-ECD56C2BE273}" presName="topConnNode2" presStyleLbl="node2" presStyleIdx="0" presStyleCnt="0"/>
      <dgm:spPr/>
    </dgm:pt>
    <dgm:pt modelId="{6013258D-279D-45C8-BADD-E3F4F1CB90AE}" type="pres">
      <dgm:prSet presAssocID="{0F538921-E808-4733-82A0-ECD56C2BE273}" presName="hierChild4" presStyleCnt="0"/>
      <dgm:spPr/>
    </dgm:pt>
    <dgm:pt modelId="{B7B0499F-83B9-4162-82D8-C425ED3B105D}" type="pres">
      <dgm:prSet presAssocID="{0F538921-E808-4733-82A0-ECD56C2BE273}" presName="hierChild5" presStyleCnt="0"/>
      <dgm:spPr/>
    </dgm:pt>
    <dgm:pt modelId="{1B59785F-E75A-4105-8DBE-B8217FACED03}" type="pres">
      <dgm:prSet presAssocID="{045177FA-8BA1-45E5-AB6A-D44506DC1F06}" presName="Name28" presStyleLbl="parChTrans1D2" presStyleIdx="1" presStyleCnt="3"/>
      <dgm:spPr/>
    </dgm:pt>
    <dgm:pt modelId="{0CFAB584-D94D-4627-AD0A-5D65CA980012}" type="pres">
      <dgm:prSet presAssocID="{F4F887EC-B482-4086-A587-97D7C961D1F7}" presName="hierRoot2" presStyleCnt="0">
        <dgm:presLayoutVars>
          <dgm:hierBranch val="init"/>
        </dgm:presLayoutVars>
      </dgm:prSet>
      <dgm:spPr/>
    </dgm:pt>
    <dgm:pt modelId="{43DF4154-E1F0-4A7B-B0AA-8A61A3032C0E}" type="pres">
      <dgm:prSet presAssocID="{F4F887EC-B482-4086-A587-97D7C961D1F7}" presName="rootComposite2" presStyleCnt="0"/>
      <dgm:spPr/>
    </dgm:pt>
    <dgm:pt modelId="{51455464-E006-4553-84A6-31ED68517209}" type="pres">
      <dgm:prSet presAssocID="{F4F887EC-B482-4086-A587-97D7C961D1F7}" presName="rootText2" presStyleLbl="alignAcc1" presStyleIdx="0" presStyleCnt="0">
        <dgm:presLayoutVars>
          <dgm:chPref val="3"/>
        </dgm:presLayoutVars>
      </dgm:prSet>
      <dgm:spPr/>
    </dgm:pt>
    <dgm:pt modelId="{3266FAD9-4745-4B05-9623-A32F75543E00}" type="pres">
      <dgm:prSet presAssocID="{F4F887EC-B482-4086-A587-97D7C961D1F7}" presName="topArc2" presStyleLbl="parChTrans1D1" presStyleIdx="4" presStyleCnt="8"/>
      <dgm:spPr/>
    </dgm:pt>
    <dgm:pt modelId="{BF8B0741-A3C0-4F82-84C5-3AC4A0CC8C46}" type="pres">
      <dgm:prSet presAssocID="{F4F887EC-B482-4086-A587-97D7C961D1F7}" presName="bottomArc2" presStyleLbl="parChTrans1D1" presStyleIdx="5" presStyleCnt="8"/>
      <dgm:spPr/>
    </dgm:pt>
    <dgm:pt modelId="{F2D0A97E-2097-4817-8041-29EA8EF50893}" type="pres">
      <dgm:prSet presAssocID="{F4F887EC-B482-4086-A587-97D7C961D1F7}" presName="topConnNode2" presStyleLbl="node2" presStyleIdx="0" presStyleCnt="0"/>
      <dgm:spPr/>
    </dgm:pt>
    <dgm:pt modelId="{D6A21167-C5D6-44BD-8DF5-CF164933CBDF}" type="pres">
      <dgm:prSet presAssocID="{F4F887EC-B482-4086-A587-97D7C961D1F7}" presName="hierChild4" presStyleCnt="0"/>
      <dgm:spPr/>
    </dgm:pt>
    <dgm:pt modelId="{C901F6A7-D00F-4FB5-BA1E-94C770B92F63}" type="pres">
      <dgm:prSet presAssocID="{F4F887EC-B482-4086-A587-97D7C961D1F7}" presName="hierChild5" presStyleCnt="0"/>
      <dgm:spPr/>
    </dgm:pt>
    <dgm:pt modelId="{A3F05BCC-1C32-4F2C-8259-A1B3022E0DA0}" type="pres">
      <dgm:prSet presAssocID="{2AC87B77-2F44-40D7-AA51-839869332777}" presName="hierChild3" presStyleCnt="0"/>
      <dgm:spPr/>
    </dgm:pt>
    <dgm:pt modelId="{A15D1C04-4129-468D-9729-DAF1084A3BBA}" type="pres">
      <dgm:prSet presAssocID="{9BBF1079-CF72-4F1E-AF88-263A87F2726B}" presName="Name101" presStyleLbl="parChTrans1D2" presStyleIdx="2" presStyleCnt="3"/>
      <dgm:spPr/>
    </dgm:pt>
    <dgm:pt modelId="{8A30EA04-3892-4BBB-B99A-DA7D75BC32C9}" type="pres">
      <dgm:prSet presAssocID="{393241C5-FB43-4E53-9CD7-B46B6AFA6D10}" presName="hierRoot3" presStyleCnt="0">
        <dgm:presLayoutVars>
          <dgm:hierBranch val="init"/>
        </dgm:presLayoutVars>
      </dgm:prSet>
      <dgm:spPr/>
    </dgm:pt>
    <dgm:pt modelId="{7543CFA8-AABF-48B3-8FBB-1918FF0D9E94}" type="pres">
      <dgm:prSet presAssocID="{393241C5-FB43-4E53-9CD7-B46B6AFA6D10}" presName="rootComposite3" presStyleCnt="0"/>
      <dgm:spPr/>
    </dgm:pt>
    <dgm:pt modelId="{399A1BD6-6B46-4F91-BBC5-E003097B7342}" type="pres">
      <dgm:prSet presAssocID="{393241C5-FB43-4E53-9CD7-B46B6AFA6D10}" presName="rootText3" presStyleLbl="alignAcc1" presStyleIdx="0" presStyleCnt="0">
        <dgm:presLayoutVars>
          <dgm:chPref val="3"/>
        </dgm:presLayoutVars>
      </dgm:prSet>
      <dgm:spPr/>
    </dgm:pt>
    <dgm:pt modelId="{9131B580-165D-4B22-9DF2-E652AD14DBD1}" type="pres">
      <dgm:prSet presAssocID="{393241C5-FB43-4E53-9CD7-B46B6AFA6D10}" presName="topArc3" presStyleLbl="parChTrans1D1" presStyleIdx="6" presStyleCnt="8"/>
      <dgm:spPr/>
    </dgm:pt>
    <dgm:pt modelId="{A31949BF-4D0E-4DC9-9621-D6219CB091CE}" type="pres">
      <dgm:prSet presAssocID="{393241C5-FB43-4E53-9CD7-B46B6AFA6D10}" presName="bottomArc3" presStyleLbl="parChTrans1D1" presStyleIdx="7" presStyleCnt="8"/>
      <dgm:spPr/>
    </dgm:pt>
    <dgm:pt modelId="{E85C5318-6732-49BD-8F98-5ECE9AA122F6}" type="pres">
      <dgm:prSet presAssocID="{393241C5-FB43-4E53-9CD7-B46B6AFA6D10}" presName="topConnNode3" presStyleLbl="asst1" presStyleIdx="0" presStyleCnt="0"/>
      <dgm:spPr/>
    </dgm:pt>
    <dgm:pt modelId="{C5BA4B65-F19C-4D81-B10F-82BEB2261092}" type="pres">
      <dgm:prSet presAssocID="{393241C5-FB43-4E53-9CD7-B46B6AFA6D10}" presName="hierChild6" presStyleCnt="0"/>
      <dgm:spPr/>
    </dgm:pt>
    <dgm:pt modelId="{82BECC84-8708-4BE1-9983-7579188920D2}" type="pres">
      <dgm:prSet presAssocID="{393241C5-FB43-4E53-9CD7-B46B6AFA6D10}" presName="hierChild7" presStyleCnt="0"/>
      <dgm:spPr/>
    </dgm:pt>
  </dgm:ptLst>
  <dgm:cxnLst>
    <dgm:cxn modelId="{CF45A402-E61C-4471-9330-A55844B70551}" type="presOf" srcId="{F4F887EC-B482-4086-A587-97D7C961D1F7}" destId="{51455464-E006-4553-84A6-31ED68517209}" srcOrd="0" destOrd="0" presId="urn:microsoft.com/office/officeart/2008/layout/HalfCircleOrganizationChart"/>
    <dgm:cxn modelId="{77F03116-F458-4C00-9C9B-9973CCB83252}" srcId="{2AC87B77-2F44-40D7-AA51-839869332777}" destId="{F4F887EC-B482-4086-A587-97D7C961D1F7}" srcOrd="2" destOrd="0" parTransId="{045177FA-8BA1-45E5-AB6A-D44506DC1F06}" sibTransId="{9598F002-B117-4379-BD65-798BB13D36FC}"/>
    <dgm:cxn modelId="{CAEBC51C-2754-4FEE-BBD1-CD46B88017D5}" type="presOf" srcId="{F4F887EC-B482-4086-A587-97D7C961D1F7}" destId="{F2D0A97E-2097-4817-8041-29EA8EF50893}" srcOrd="1" destOrd="0" presId="urn:microsoft.com/office/officeart/2008/layout/HalfCircleOrganizationChart"/>
    <dgm:cxn modelId="{A43E0922-41A3-4A1C-8553-6271C0ED1992}" srcId="{58A315DC-F363-4028-B9D2-8B4CF98CC5D2}" destId="{2AC87B77-2F44-40D7-AA51-839869332777}" srcOrd="0" destOrd="0" parTransId="{CA23235C-3939-4AFE-93B7-1FAAFBBD38DB}" sibTransId="{1F93B8D3-ACB5-4C07-948C-C2F6CD6184FC}"/>
    <dgm:cxn modelId="{8AD44D71-D16E-4B33-AAED-7E3595EB5901}" type="presOf" srcId="{393241C5-FB43-4E53-9CD7-B46B6AFA6D10}" destId="{399A1BD6-6B46-4F91-BBC5-E003097B7342}" srcOrd="0" destOrd="0" presId="urn:microsoft.com/office/officeart/2008/layout/HalfCircleOrganizationChart"/>
    <dgm:cxn modelId="{0474C471-CFF0-43BB-B2F7-A997875EBD09}" type="presOf" srcId="{9F5BCD3A-05B0-480F-AF54-7598C568634F}" destId="{457504F0-8C78-4BA4-8FD1-3B29EF07F3EC}" srcOrd="0" destOrd="0" presId="urn:microsoft.com/office/officeart/2008/layout/HalfCircleOrganizationChart"/>
    <dgm:cxn modelId="{7BC91678-C5C3-47F2-9720-68AA4887477C}" type="presOf" srcId="{58A315DC-F363-4028-B9D2-8B4CF98CC5D2}" destId="{369F8E63-8E6D-4584-9EA4-3D8BAD302EC5}" srcOrd="0" destOrd="0" presId="urn:microsoft.com/office/officeart/2008/layout/HalfCircleOrganizationChart"/>
    <dgm:cxn modelId="{5DAC0A7A-13D6-45A7-BF7C-7D847D4F075A}" type="presOf" srcId="{2AC87B77-2F44-40D7-AA51-839869332777}" destId="{D5944D70-B938-4924-A8AA-64AD2877E2F4}" srcOrd="1" destOrd="0" presId="urn:microsoft.com/office/officeart/2008/layout/HalfCircleOrganizationChart"/>
    <dgm:cxn modelId="{19283580-B71A-4764-A920-E9FAC47D9667}" type="presOf" srcId="{045177FA-8BA1-45E5-AB6A-D44506DC1F06}" destId="{1B59785F-E75A-4105-8DBE-B8217FACED03}" srcOrd="0" destOrd="0" presId="urn:microsoft.com/office/officeart/2008/layout/HalfCircleOrganizationChart"/>
    <dgm:cxn modelId="{D18D3486-0BB5-4C6E-9225-C302C680DAD4}" type="presOf" srcId="{9BBF1079-CF72-4F1E-AF88-263A87F2726B}" destId="{A15D1C04-4129-468D-9729-DAF1084A3BBA}" srcOrd="0" destOrd="0" presId="urn:microsoft.com/office/officeart/2008/layout/HalfCircleOrganizationChart"/>
    <dgm:cxn modelId="{D9EF6E8E-FBBD-4F8B-8183-5769E358AE6B}" type="presOf" srcId="{0F538921-E808-4733-82A0-ECD56C2BE273}" destId="{36C673CF-F421-496C-9E75-AE507FC9A002}" srcOrd="0" destOrd="0" presId="urn:microsoft.com/office/officeart/2008/layout/HalfCircleOrganizationChart"/>
    <dgm:cxn modelId="{88BBD8B0-24BF-4E82-B0D7-DB23BDC32993}" srcId="{2AC87B77-2F44-40D7-AA51-839869332777}" destId="{0F538921-E808-4733-82A0-ECD56C2BE273}" srcOrd="1" destOrd="0" parTransId="{9F5BCD3A-05B0-480F-AF54-7598C568634F}" sibTransId="{8BBFB461-C1C4-4C11-B440-2E9ECD45B831}"/>
    <dgm:cxn modelId="{0A08B0C1-A166-4422-A88B-B81452853813}" srcId="{2AC87B77-2F44-40D7-AA51-839869332777}" destId="{393241C5-FB43-4E53-9CD7-B46B6AFA6D10}" srcOrd="0" destOrd="0" parTransId="{9BBF1079-CF72-4F1E-AF88-263A87F2726B}" sibTransId="{7EB0D4BD-46C6-450B-81C6-CA07F8AF4B83}"/>
    <dgm:cxn modelId="{902926DD-A38A-4621-B5C8-F665CE3C9AA7}" type="presOf" srcId="{0F538921-E808-4733-82A0-ECD56C2BE273}" destId="{2CEFE738-81BF-4C0F-9265-7685CB58F468}" srcOrd="1" destOrd="0" presId="urn:microsoft.com/office/officeart/2008/layout/HalfCircleOrganizationChart"/>
    <dgm:cxn modelId="{D79281E6-74A7-4034-8D80-F45BAAB9870D}" type="presOf" srcId="{2AC87B77-2F44-40D7-AA51-839869332777}" destId="{05F48887-94A6-4585-ACB7-E94F6254078E}" srcOrd="0" destOrd="0" presId="urn:microsoft.com/office/officeart/2008/layout/HalfCircleOrganizationChart"/>
    <dgm:cxn modelId="{53A67BF8-B4C7-4737-AA65-F138A046549C}" type="presOf" srcId="{393241C5-FB43-4E53-9CD7-B46B6AFA6D10}" destId="{E85C5318-6732-49BD-8F98-5ECE9AA122F6}" srcOrd="1" destOrd="0" presId="urn:microsoft.com/office/officeart/2008/layout/HalfCircleOrganizationChart"/>
    <dgm:cxn modelId="{E2CA6CA1-5BB1-40E1-ABC0-EB720532E389}" type="presParOf" srcId="{369F8E63-8E6D-4584-9EA4-3D8BAD302EC5}" destId="{140AE461-B24A-4DDC-B321-EA1FEA7C443F}" srcOrd="0" destOrd="0" presId="urn:microsoft.com/office/officeart/2008/layout/HalfCircleOrganizationChart"/>
    <dgm:cxn modelId="{2EF264B5-3F7D-4295-B116-AE196AE8D47D}" type="presParOf" srcId="{140AE461-B24A-4DDC-B321-EA1FEA7C443F}" destId="{15A7CDD1-3D36-4CEC-8605-9ECF500E847D}" srcOrd="0" destOrd="0" presId="urn:microsoft.com/office/officeart/2008/layout/HalfCircleOrganizationChart"/>
    <dgm:cxn modelId="{A9473E2C-A9BA-4F94-8BBF-A1654946B359}" type="presParOf" srcId="{15A7CDD1-3D36-4CEC-8605-9ECF500E847D}" destId="{05F48887-94A6-4585-ACB7-E94F6254078E}" srcOrd="0" destOrd="0" presId="urn:microsoft.com/office/officeart/2008/layout/HalfCircleOrganizationChart"/>
    <dgm:cxn modelId="{427EF12E-1141-4E9D-9FC1-B64216933899}" type="presParOf" srcId="{15A7CDD1-3D36-4CEC-8605-9ECF500E847D}" destId="{B983710C-D231-47B9-8CCE-E717C997C602}" srcOrd="1" destOrd="0" presId="urn:microsoft.com/office/officeart/2008/layout/HalfCircleOrganizationChart"/>
    <dgm:cxn modelId="{6905EF10-2064-4714-BB57-52B454A48F10}" type="presParOf" srcId="{15A7CDD1-3D36-4CEC-8605-9ECF500E847D}" destId="{310E9E6B-F7D6-4CB0-B54A-21D6B4D1E913}" srcOrd="2" destOrd="0" presId="urn:microsoft.com/office/officeart/2008/layout/HalfCircleOrganizationChart"/>
    <dgm:cxn modelId="{09F104DB-8CDD-4E4A-9F64-D0E3218DC5F5}" type="presParOf" srcId="{15A7CDD1-3D36-4CEC-8605-9ECF500E847D}" destId="{D5944D70-B938-4924-A8AA-64AD2877E2F4}" srcOrd="3" destOrd="0" presId="urn:microsoft.com/office/officeart/2008/layout/HalfCircleOrganizationChart"/>
    <dgm:cxn modelId="{95AA5701-83D2-4303-AB7E-28723EEC18A3}" type="presParOf" srcId="{140AE461-B24A-4DDC-B321-EA1FEA7C443F}" destId="{38447BD5-5A5D-4083-B1C1-E1D6FBB328FB}" srcOrd="1" destOrd="0" presId="urn:microsoft.com/office/officeart/2008/layout/HalfCircleOrganizationChart"/>
    <dgm:cxn modelId="{830CE02B-C046-4193-A017-B3C2EC579024}" type="presParOf" srcId="{38447BD5-5A5D-4083-B1C1-E1D6FBB328FB}" destId="{457504F0-8C78-4BA4-8FD1-3B29EF07F3EC}" srcOrd="0" destOrd="0" presId="urn:microsoft.com/office/officeart/2008/layout/HalfCircleOrganizationChart"/>
    <dgm:cxn modelId="{D7AECABB-F1E7-429A-8EB3-F66158156388}" type="presParOf" srcId="{38447BD5-5A5D-4083-B1C1-E1D6FBB328FB}" destId="{697C2F4B-C6FE-4C19-A8EF-7CB43A8DEAE0}" srcOrd="1" destOrd="0" presId="urn:microsoft.com/office/officeart/2008/layout/HalfCircleOrganizationChart"/>
    <dgm:cxn modelId="{75DA79FC-855C-4F17-9272-AC25E570FE1E}" type="presParOf" srcId="{697C2F4B-C6FE-4C19-A8EF-7CB43A8DEAE0}" destId="{BF4F92CD-7A0C-4F53-856A-059D707EB9DA}" srcOrd="0" destOrd="0" presId="urn:microsoft.com/office/officeart/2008/layout/HalfCircleOrganizationChart"/>
    <dgm:cxn modelId="{EEE23849-F4C9-4339-A9DE-F0488EB1FA47}" type="presParOf" srcId="{BF4F92CD-7A0C-4F53-856A-059D707EB9DA}" destId="{36C673CF-F421-496C-9E75-AE507FC9A002}" srcOrd="0" destOrd="0" presId="urn:microsoft.com/office/officeart/2008/layout/HalfCircleOrganizationChart"/>
    <dgm:cxn modelId="{EE0095E8-BCE7-43E7-AF50-89853BDD73C8}" type="presParOf" srcId="{BF4F92CD-7A0C-4F53-856A-059D707EB9DA}" destId="{EBC402C9-442A-44B4-A265-ECB97E0724C8}" srcOrd="1" destOrd="0" presId="urn:microsoft.com/office/officeart/2008/layout/HalfCircleOrganizationChart"/>
    <dgm:cxn modelId="{E5BBF5D5-9BF4-4B05-B9C6-B64E796C8253}" type="presParOf" srcId="{BF4F92CD-7A0C-4F53-856A-059D707EB9DA}" destId="{E286AA6D-C366-4DE4-B049-9C23F60703BE}" srcOrd="2" destOrd="0" presId="urn:microsoft.com/office/officeart/2008/layout/HalfCircleOrganizationChart"/>
    <dgm:cxn modelId="{F4F6D729-EDA0-4941-AB33-A95354A4B182}" type="presParOf" srcId="{BF4F92CD-7A0C-4F53-856A-059D707EB9DA}" destId="{2CEFE738-81BF-4C0F-9265-7685CB58F468}" srcOrd="3" destOrd="0" presId="urn:microsoft.com/office/officeart/2008/layout/HalfCircleOrganizationChart"/>
    <dgm:cxn modelId="{4A319683-824D-4D89-8CC1-DAE58527D7A8}" type="presParOf" srcId="{697C2F4B-C6FE-4C19-A8EF-7CB43A8DEAE0}" destId="{6013258D-279D-45C8-BADD-E3F4F1CB90AE}" srcOrd="1" destOrd="0" presId="urn:microsoft.com/office/officeart/2008/layout/HalfCircleOrganizationChart"/>
    <dgm:cxn modelId="{25788952-EBAF-477D-B7E4-FF61EB4B8484}" type="presParOf" srcId="{697C2F4B-C6FE-4C19-A8EF-7CB43A8DEAE0}" destId="{B7B0499F-83B9-4162-82D8-C425ED3B105D}" srcOrd="2" destOrd="0" presId="urn:microsoft.com/office/officeart/2008/layout/HalfCircleOrganizationChart"/>
    <dgm:cxn modelId="{7694787C-09AC-4381-93DF-1C461192F089}" type="presParOf" srcId="{38447BD5-5A5D-4083-B1C1-E1D6FBB328FB}" destId="{1B59785F-E75A-4105-8DBE-B8217FACED03}" srcOrd="2" destOrd="0" presId="urn:microsoft.com/office/officeart/2008/layout/HalfCircleOrganizationChart"/>
    <dgm:cxn modelId="{B2FFEAC1-746C-4B7E-8FBC-0AA5CFA788A5}" type="presParOf" srcId="{38447BD5-5A5D-4083-B1C1-E1D6FBB328FB}" destId="{0CFAB584-D94D-4627-AD0A-5D65CA980012}" srcOrd="3" destOrd="0" presId="urn:microsoft.com/office/officeart/2008/layout/HalfCircleOrganizationChart"/>
    <dgm:cxn modelId="{1D370E32-86F2-454A-81BF-39AA497416E4}" type="presParOf" srcId="{0CFAB584-D94D-4627-AD0A-5D65CA980012}" destId="{43DF4154-E1F0-4A7B-B0AA-8A61A3032C0E}" srcOrd="0" destOrd="0" presId="urn:microsoft.com/office/officeart/2008/layout/HalfCircleOrganizationChart"/>
    <dgm:cxn modelId="{529A2B80-293F-4A80-AD6F-2F85629785EE}" type="presParOf" srcId="{43DF4154-E1F0-4A7B-B0AA-8A61A3032C0E}" destId="{51455464-E006-4553-84A6-31ED68517209}" srcOrd="0" destOrd="0" presId="urn:microsoft.com/office/officeart/2008/layout/HalfCircleOrganizationChart"/>
    <dgm:cxn modelId="{44A036EC-CE7A-4EC3-BF8D-F886CC446930}" type="presParOf" srcId="{43DF4154-E1F0-4A7B-B0AA-8A61A3032C0E}" destId="{3266FAD9-4745-4B05-9623-A32F75543E00}" srcOrd="1" destOrd="0" presId="urn:microsoft.com/office/officeart/2008/layout/HalfCircleOrganizationChart"/>
    <dgm:cxn modelId="{65BCED80-A382-4F8F-AEAC-0CC0A1744B7D}" type="presParOf" srcId="{43DF4154-E1F0-4A7B-B0AA-8A61A3032C0E}" destId="{BF8B0741-A3C0-4F82-84C5-3AC4A0CC8C46}" srcOrd="2" destOrd="0" presId="urn:microsoft.com/office/officeart/2008/layout/HalfCircleOrganizationChart"/>
    <dgm:cxn modelId="{BC77B929-E59D-4E1A-9C38-8425FE6257CD}" type="presParOf" srcId="{43DF4154-E1F0-4A7B-B0AA-8A61A3032C0E}" destId="{F2D0A97E-2097-4817-8041-29EA8EF50893}" srcOrd="3" destOrd="0" presId="urn:microsoft.com/office/officeart/2008/layout/HalfCircleOrganizationChart"/>
    <dgm:cxn modelId="{C8BBC60C-8B34-49FF-83C7-7CB19314D555}" type="presParOf" srcId="{0CFAB584-D94D-4627-AD0A-5D65CA980012}" destId="{D6A21167-C5D6-44BD-8DF5-CF164933CBDF}" srcOrd="1" destOrd="0" presId="urn:microsoft.com/office/officeart/2008/layout/HalfCircleOrganizationChart"/>
    <dgm:cxn modelId="{D649D7C5-CCDE-4558-BE72-37C3F3DEFD7E}" type="presParOf" srcId="{0CFAB584-D94D-4627-AD0A-5D65CA980012}" destId="{C901F6A7-D00F-4FB5-BA1E-94C770B92F63}" srcOrd="2" destOrd="0" presId="urn:microsoft.com/office/officeart/2008/layout/HalfCircleOrganizationChart"/>
    <dgm:cxn modelId="{14FDCCE5-210F-446A-AC58-2E26A0713985}" type="presParOf" srcId="{140AE461-B24A-4DDC-B321-EA1FEA7C443F}" destId="{A3F05BCC-1C32-4F2C-8259-A1B3022E0DA0}" srcOrd="2" destOrd="0" presId="urn:microsoft.com/office/officeart/2008/layout/HalfCircleOrganizationChart"/>
    <dgm:cxn modelId="{9CAB6A4C-8FEF-486D-9E3D-54082D7DCF79}" type="presParOf" srcId="{A3F05BCC-1C32-4F2C-8259-A1B3022E0DA0}" destId="{A15D1C04-4129-468D-9729-DAF1084A3BBA}" srcOrd="0" destOrd="0" presId="urn:microsoft.com/office/officeart/2008/layout/HalfCircleOrganizationChart"/>
    <dgm:cxn modelId="{23B1F205-D774-4AB4-95A2-33D6EBF9961C}" type="presParOf" srcId="{A3F05BCC-1C32-4F2C-8259-A1B3022E0DA0}" destId="{8A30EA04-3892-4BBB-B99A-DA7D75BC32C9}" srcOrd="1" destOrd="0" presId="urn:microsoft.com/office/officeart/2008/layout/HalfCircleOrganizationChart"/>
    <dgm:cxn modelId="{7941D444-372A-4FC2-B5D2-F6DF79202151}" type="presParOf" srcId="{8A30EA04-3892-4BBB-B99A-DA7D75BC32C9}" destId="{7543CFA8-AABF-48B3-8FBB-1918FF0D9E94}" srcOrd="0" destOrd="0" presId="urn:microsoft.com/office/officeart/2008/layout/HalfCircleOrganizationChart"/>
    <dgm:cxn modelId="{BFDB2F5B-57DB-4368-9813-54B3033FB683}" type="presParOf" srcId="{7543CFA8-AABF-48B3-8FBB-1918FF0D9E94}" destId="{399A1BD6-6B46-4F91-BBC5-E003097B7342}" srcOrd="0" destOrd="0" presId="urn:microsoft.com/office/officeart/2008/layout/HalfCircleOrganizationChart"/>
    <dgm:cxn modelId="{B0D4EA30-D28B-4D31-9EF9-660A72C41810}" type="presParOf" srcId="{7543CFA8-AABF-48B3-8FBB-1918FF0D9E94}" destId="{9131B580-165D-4B22-9DF2-E652AD14DBD1}" srcOrd="1" destOrd="0" presId="urn:microsoft.com/office/officeart/2008/layout/HalfCircleOrganizationChart"/>
    <dgm:cxn modelId="{0908241F-1DE0-4874-B24C-BDE3ED96D499}" type="presParOf" srcId="{7543CFA8-AABF-48B3-8FBB-1918FF0D9E94}" destId="{A31949BF-4D0E-4DC9-9621-D6219CB091CE}" srcOrd="2" destOrd="0" presId="urn:microsoft.com/office/officeart/2008/layout/HalfCircleOrganizationChart"/>
    <dgm:cxn modelId="{D519A2D7-2681-47CC-84E4-C549D5D5C423}" type="presParOf" srcId="{7543CFA8-AABF-48B3-8FBB-1918FF0D9E94}" destId="{E85C5318-6732-49BD-8F98-5ECE9AA122F6}" srcOrd="3" destOrd="0" presId="urn:microsoft.com/office/officeart/2008/layout/HalfCircleOrganizationChart"/>
    <dgm:cxn modelId="{A4C02B92-8E8D-4C3D-ABE1-D51C34E3FDE5}" type="presParOf" srcId="{8A30EA04-3892-4BBB-B99A-DA7D75BC32C9}" destId="{C5BA4B65-F19C-4D81-B10F-82BEB2261092}" srcOrd="1" destOrd="0" presId="urn:microsoft.com/office/officeart/2008/layout/HalfCircleOrganizationChart"/>
    <dgm:cxn modelId="{E7F4F971-3AD4-4163-A2D8-21697CA6B132}" type="presParOf" srcId="{8A30EA04-3892-4BBB-B99A-DA7D75BC32C9}" destId="{82BECC84-8708-4BE1-9983-7579188920D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315DC-F363-4028-B9D2-8B4CF98CC5D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C87B77-2F44-40D7-AA51-839869332777}">
      <dgm:prSet phldrT="[Text]" custT="1"/>
      <dgm:spPr/>
      <dgm:t>
        <a:bodyPr/>
        <a:lstStyle/>
        <a:p>
          <a:r>
            <a:rPr lang="hr-HR" sz="1200" dirty="0"/>
            <a:t>Ispitanici njemački vrhunski sportaši</a:t>
          </a:r>
          <a:endParaRPr lang="en-US" sz="1200" dirty="0"/>
        </a:p>
      </dgm:t>
    </dgm:pt>
    <dgm:pt modelId="{CA23235C-3939-4AFE-93B7-1FAAFBBD38DB}" type="parTrans" cxnId="{A43E0922-41A3-4A1C-8553-6271C0ED1992}">
      <dgm:prSet/>
      <dgm:spPr/>
      <dgm:t>
        <a:bodyPr/>
        <a:lstStyle/>
        <a:p>
          <a:endParaRPr lang="en-US" sz="1200"/>
        </a:p>
      </dgm:t>
    </dgm:pt>
    <dgm:pt modelId="{1F93B8D3-ACB5-4C07-948C-C2F6CD6184FC}" type="sibTrans" cxnId="{A43E0922-41A3-4A1C-8553-6271C0ED1992}">
      <dgm:prSet/>
      <dgm:spPr/>
      <dgm:t>
        <a:bodyPr/>
        <a:lstStyle/>
        <a:p>
          <a:endParaRPr lang="en-US" sz="1200"/>
        </a:p>
      </dgm:t>
    </dgm:pt>
    <dgm:pt modelId="{393241C5-FB43-4E53-9CD7-B46B6AFA6D10}" type="asst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9 tjedana</a:t>
          </a:r>
          <a:endParaRPr lang="en-US" sz="1200" dirty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</dgm:t>
    </dgm:pt>
    <dgm:pt modelId="{9BBF1079-CF72-4F1E-AF88-263A87F2726B}" type="parTrans" cxnId="{0A08B0C1-A166-4422-A88B-B81452853813}">
      <dgm:prSet/>
      <dgm:spPr/>
      <dgm:t>
        <a:bodyPr/>
        <a:lstStyle/>
        <a:p>
          <a:endParaRPr lang="en-US" sz="1200"/>
        </a:p>
      </dgm:t>
    </dgm:pt>
    <dgm:pt modelId="{7EB0D4BD-46C6-450B-81C6-CA07F8AF4B83}" type="sibTrans" cxnId="{0A08B0C1-A166-4422-A88B-B81452853813}">
      <dgm:prSet/>
      <dgm:spPr/>
      <dgm:t>
        <a:bodyPr/>
        <a:lstStyle/>
        <a:p>
          <a:endParaRPr lang="en-US" sz="1200"/>
        </a:p>
      </dgm:t>
    </dgm:pt>
    <dgm:pt modelId="{10BD4278-DB1F-44E0-9787-07D23AD29E1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10 ispitanika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 200 mg ekstrakt </a:t>
          </a:r>
          <a:r>
            <a:rPr lang="hr-HR" sz="1200" dirty="0" err="1"/>
            <a:t>ginsenga</a:t>
          </a:r>
          <a:endParaRPr lang="hr-HR" sz="1200" dirty="0"/>
        </a:p>
        <a:p>
          <a:pPr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</dgm:t>
    </dgm:pt>
    <dgm:pt modelId="{8FBF9D0E-1B0B-42E1-BB1B-5163BFEC0B0E}" type="parTrans" cxnId="{37CD709D-6770-424B-9B2F-61A442FE40EF}">
      <dgm:prSet/>
      <dgm:spPr/>
      <dgm:t>
        <a:bodyPr/>
        <a:lstStyle/>
        <a:p>
          <a:endParaRPr lang="en-US" sz="1200"/>
        </a:p>
      </dgm:t>
    </dgm:pt>
    <dgm:pt modelId="{ED9A2592-7C45-4C6F-9A86-0623D7865DA0}" type="sibTrans" cxnId="{37CD709D-6770-424B-9B2F-61A442FE40EF}">
      <dgm:prSet/>
      <dgm:spPr/>
      <dgm:t>
        <a:bodyPr/>
        <a:lstStyle/>
        <a:p>
          <a:endParaRPr lang="en-US" sz="1200"/>
        </a:p>
      </dgm:t>
    </dgm:pt>
    <dgm:pt modelId="{0F538921-E808-4733-82A0-ECD56C2BE27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10 ispitanika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 200 mg ekstrakt </a:t>
          </a:r>
          <a:r>
            <a:rPr lang="hr-HR" sz="1200" dirty="0" err="1"/>
            <a:t>ginsenga</a:t>
          </a:r>
          <a:r>
            <a:rPr lang="hr-HR" sz="1200" dirty="0"/>
            <a:t> + 400 mg vitamina E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</dgm:t>
    </dgm:pt>
    <dgm:pt modelId="{9F5BCD3A-05B0-480F-AF54-7598C568634F}" type="parTrans" cxnId="{88BBD8B0-24BF-4E82-B0D7-DB23BDC32993}">
      <dgm:prSet/>
      <dgm:spPr/>
      <dgm:t>
        <a:bodyPr/>
        <a:lstStyle/>
        <a:p>
          <a:endParaRPr lang="en-US" sz="1200"/>
        </a:p>
      </dgm:t>
    </dgm:pt>
    <dgm:pt modelId="{8BBFB461-C1C4-4C11-B440-2E9ECD45B831}" type="sibTrans" cxnId="{88BBD8B0-24BF-4E82-B0D7-DB23BDC32993}">
      <dgm:prSet/>
      <dgm:spPr/>
      <dgm:t>
        <a:bodyPr/>
        <a:lstStyle/>
        <a:p>
          <a:endParaRPr lang="en-US" sz="1200"/>
        </a:p>
      </dgm:t>
    </dgm:pt>
    <dgm:pt modelId="{F4F887EC-B482-4086-A587-97D7C961D1F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10 ispitanika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 </a:t>
          </a:r>
          <a:r>
            <a:rPr lang="hr-HR" sz="1200" dirty="0" err="1"/>
            <a:t>placebo</a:t>
          </a:r>
          <a:endParaRPr lang="hr-HR" sz="1200" dirty="0"/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</dgm:t>
    </dgm:pt>
    <dgm:pt modelId="{045177FA-8BA1-45E5-AB6A-D44506DC1F06}" type="parTrans" cxnId="{77F03116-F458-4C00-9C9B-9973CCB83252}">
      <dgm:prSet/>
      <dgm:spPr/>
      <dgm:t>
        <a:bodyPr/>
        <a:lstStyle/>
        <a:p>
          <a:endParaRPr lang="en-US" sz="1200"/>
        </a:p>
      </dgm:t>
    </dgm:pt>
    <dgm:pt modelId="{9598F002-B117-4379-BD65-798BB13D36FC}" type="sibTrans" cxnId="{77F03116-F458-4C00-9C9B-9973CCB83252}">
      <dgm:prSet/>
      <dgm:spPr/>
      <dgm:t>
        <a:bodyPr/>
        <a:lstStyle/>
        <a:p>
          <a:endParaRPr lang="en-US" sz="1200"/>
        </a:p>
      </dgm:t>
    </dgm:pt>
    <dgm:pt modelId="{369F8E63-8E6D-4584-9EA4-3D8BAD302EC5}" type="pres">
      <dgm:prSet presAssocID="{58A315DC-F363-4028-B9D2-8B4CF98CC5D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0AE461-B24A-4DDC-B321-EA1FEA7C443F}" type="pres">
      <dgm:prSet presAssocID="{2AC87B77-2F44-40D7-AA51-839869332777}" presName="hierRoot1" presStyleCnt="0">
        <dgm:presLayoutVars>
          <dgm:hierBranch val="init"/>
        </dgm:presLayoutVars>
      </dgm:prSet>
      <dgm:spPr/>
    </dgm:pt>
    <dgm:pt modelId="{15A7CDD1-3D36-4CEC-8605-9ECF500E847D}" type="pres">
      <dgm:prSet presAssocID="{2AC87B77-2F44-40D7-AA51-839869332777}" presName="rootComposite1" presStyleCnt="0"/>
      <dgm:spPr/>
    </dgm:pt>
    <dgm:pt modelId="{05F48887-94A6-4585-ACB7-E94F6254078E}" type="pres">
      <dgm:prSet presAssocID="{2AC87B77-2F44-40D7-AA51-839869332777}" presName="rootText1" presStyleLbl="alignAcc1" presStyleIdx="0" presStyleCnt="0">
        <dgm:presLayoutVars>
          <dgm:chPref val="3"/>
        </dgm:presLayoutVars>
      </dgm:prSet>
      <dgm:spPr/>
    </dgm:pt>
    <dgm:pt modelId="{B983710C-D231-47B9-8CCE-E717C997C602}" type="pres">
      <dgm:prSet presAssocID="{2AC87B77-2F44-40D7-AA51-839869332777}" presName="topArc1" presStyleLbl="parChTrans1D1" presStyleIdx="0" presStyleCnt="10"/>
      <dgm:spPr/>
    </dgm:pt>
    <dgm:pt modelId="{310E9E6B-F7D6-4CB0-B54A-21D6B4D1E913}" type="pres">
      <dgm:prSet presAssocID="{2AC87B77-2F44-40D7-AA51-839869332777}" presName="bottomArc1" presStyleLbl="parChTrans1D1" presStyleIdx="1" presStyleCnt="10"/>
      <dgm:spPr/>
    </dgm:pt>
    <dgm:pt modelId="{D5944D70-B938-4924-A8AA-64AD2877E2F4}" type="pres">
      <dgm:prSet presAssocID="{2AC87B77-2F44-40D7-AA51-839869332777}" presName="topConnNode1" presStyleLbl="node1" presStyleIdx="0" presStyleCnt="0"/>
      <dgm:spPr/>
    </dgm:pt>
    <dgm:pt modelId="{38447BD5-5A5D-4083-B1C1-E1D6FBB328FB}" type="pres">
      <dgm:prSet presAssocID="{2AC87B77-2F44-40D7-AA51-839869332777}" presName="hierChild2" presStyleCnt="0"/>
      <dgm:spPr/>
    </dgm:pt>
    <dgm:pt modelId="{5E7D4326-886F-408C-B449-FB435629AA74}" type="pres">
      <dgm:prSet presAssocID="{8FBF9D0E-1B0B-42E1-BB1B-5163BFEC0B0E}" presName="Name28" presStyleLbl="parChTrans1D2" presStyleIdx="0" presStyleCnt="4"/>
      <dgm:spPr/>
    </dgm:pt>
    <dgm:pt modelId="{3196C0D9-C885-4225-9ED7-B0DC3A2B9289}" type="pres">
      <dgm:prSet presAssocID="{10BD4278-DB1F-44E0-9787-07D23AD29E1A}" presName="hierRoot2" presStyleCnt="0">
        <dgm:presLayoutVars>
          <dgm:hierBranch val="init"/>
        </dgm:presLayoutVars>
      </dgm:prSet>
      <dgm:spPr/>
    </dgm:pt>
    <dgm:pt modelId="{08194011-5304-4C24-80BD-1365EF5973DA}" type="pres">
      <dgm:prSet presAssocID="{10BD4278-DB1F-44E0-9787-07D23AD29E1A}" presName="rootComposite2" presStyleCnt="0"/>
      <dgm:spPr/>
    </dgm:pt>
    <dgm:pt modelId="{40377CD1-44F1-44B7-8E4A-DED632A61CE6}" type="pres">
      <dgm:prSet presAssocID="{10BD4278-DB1F-44E0-9787-07D23AD29E1A}" presName="rootText2" presStyleLbl="alignAcc1" presStyleIdx="0" presStyleCnt="0">
        <dgm:presLayoutVars>
          <dgm:chPref val="3"/>
        </dgm:presLayoutVars>
      </dgm:prSet>
      <dgm:spPr/>
    </dgm:pt>
    <dgm:pt modelId="{C0C82ACB-12E5-4FC8-BDE7-F5E51540FA60}" type="pres">
      <dgm:prSet presAssocID="{10BD4278-DB1F-44E0-9787-07D23AD29E1A}" presName="topArc2" presStyleLbl="parChTrans1D1" presStyleIdx="2" presStyleCnt="10"/>
      <dgm:spPr/>
    </dgm:pt>
    <dgm:pt modelId="{EF33B981-3DCB-4515-891F-6E4D0712428C}" type="pres">
      <dgm:prSet presAssocID="{10BD4278-DB1F-44E0-9787-07D23AD29E1A}" presName="bottomArc2" presStyleLbl="parChTrans1D1" presStyleIdx="3" presStyleCnt="10"/>
      <dgm:spPr/>
    </dgm:pt>
    <dgm:pt modelId="{4334E583-E1E5-440B-91E5-BA3723686DCB}" type="pres">
      <dgm:prSet presAssocID="{10BD4278-DB1F-44E0-9787-07D23AD29E1A}" presName="topConnNode2" presStyleLbl="node2" presStyleIdx="0" presStyleCnt="0"/>
      <dgm:spPr/>
    </dgm:pt>
    <dgm:pt modelId="{350C1569-0C90-4799-B266-B0C5ED7CBDAC}" type="pres">
      <dgm:prSet presAssocID="{10BD4278-DB1F-44E0-9787-07D23AD29E1A}" presName="hierChild4" presStyleCnt="0"/>
      <dgm:spPr/>
    </dgm:pt>
    <dgm:pt modelId="{FA173293-A79E-42BD-BB46-F4BAF6FA168E}" type="pres">
      <dgm:prSet presAssocID="{10BD4278-DB1F-44E0-9787-07D23AD29E1A}" presName="hierChild5" presStyleCnt="0"/>
      <dgm:spPr/>
    </dgm:pt>
    <dgm:pt modelId="{457504F0-8C78-4BA4-8FD1-3B29EF07F3EC}" type="pres">
      <dgm:prSet presAssocID="{9F5BCD3A-05B0-480F-AF54-7598C568634F}" presName="Name28" presStyleLbl="parChTrans1D2" presStyleIdx="1" presStyleCnt="4"/>
      <dgm:spPr/>
    </dgm:pt>
    <dgm:pt modelId="{697C2F4B-C6FE-4C19-A8EF-7CB43A8DEAE0}" type="pres">
      <dgm:prSet presAssocID="{0F538921-E808-4733-82A0-ECD56C2BE273}" presName="hierRoot2" presStyleCnt="0">
        <dgm:presLayoutVars>
          <dgm:hierBranch val="init"/>
        </dgm:presLayoutVars>
      </dgm:prSet>
      <dgm:spPr/>
    </dgm:pt>
    <dgm:pt modelId="{BF4F92CD-7A0C-4F53-856A-059D707EB9DA}" type="pres">
      <dgm:prSet presAssocID="{0F538921-E808-4733-82A0-ECD56C2BE273}" presName="rootComposite2" presStyleCnt="0"/>
      <dgm:spPr/>
    </dgm:pt>
    <dgm:pt modelId="{36C673CF-F421-496C-9E75-AE507FC9A002}" type="pres">
      <dgm:prSet presAssocID="{0F538921-E808-4733-82A0-ECD56C2BE273}" presName="rootText2" presStyleLbl="alignAcc1" presStyleIdx="0" presStyleCnt="0">
        <dgm:presLayoutVars>
          <dgm:chPref val="3"/>
        </dgm:presLayoutVars>
      </dgm:prSet>
      <dgm:spPr/>
    </dgm:pt>
    <dgm:pt modelId="{EBC402C9-442A-44B4-A265-ECB97E0724C8}" type="pres">
      <dgm:prSet presAssocID="{0F538921-E808-4733-82A0-ECD56C2BE273}" presName="topArc2" presStyleLbl="parChTrans1D1" presStyleIdx="4" presStyleCnt="10"/>
      <dgm:spPr/>
    </dgm:pt>
    <dgm:pt modelId="{E286AA6D-C366-4DE4-B049-9C23F60703BE}" type="pres">
      <dgm:prSet presAssocID="{0F538921-E808-4733-82A0-ECD56C2BE273}" presName="bottomArc2" presStyleLbl="parChTrans1D1" presStyleIdx="5" presStyleCnt="10"/>
      <dgm:spPr/>
    </dgm:pt>
    <dgm:pt modelId="{2CEFE738-81BF-4C0F-9265-7685CB58F468}" type="pres">
      <dgm:prSet presAssocID="{0F538921-E808-4733-82A0-ECD56C2BE273}" presName="topConnNode2" presStyleLbl="node2" presStyleIdx="0" presStyleCnt="0"/>
      <dgm:spPr/>
    </dgm:pt>
    <dgm:pt modelId="{6013258D-279D-45C8-BADD-E3F4F1CB90AE}" type="pres">
      <dgm:prSet presAssocID="{0F538921-E808-4733-82A0-ECD56C2BE273}" presName="hierChild4" presStyleCnt="0"/>
      <dgm:spPr/>
    </dgm:pt>
    <dgm:pt modelId="{B7B0499F-83B9-4162-82D8-C425ED3B105D}" type="pres">
      <dgm:prSet presAssocID="{0F538921-E808-4733-82A0-ECD56C2BE273}" presName="hierChild5" presStyleCnt="0"/>
      <dgm:spPr/>
    </dgm:pt>
    <dgm:pt modelId="{1B59785F-E75A-4105-8DBE-B8217FACED03}" type="pres">
      <dgm:prSet presAssocID="{045177FA-8BA1-45E5-AB6A-D44506DC1F06}" presName="Name28" presStyleLbl="parChTrans1D2" presStyleIdx="2" presStyleCnt="4"/>
      <dgm:spPr/>
    </dgm:pt>
    <dgm:pt modelId="{0CFAB584-D94D-4627-AD0A-5D65CA980012}" type="pres">
      <dgm:prSet presAssocID="{F4F887EC-B482-4086-A587-97D7C961D1F7}" presName="hierRoot2" presStyleCnt="0">
        <dgm:presLayoutVars>
          <dgm:hierBranch val="init"/>
        </dgm:presLayoutVars>
      </dgm:prSet>
      <dgm:spPr/>
    </dgm:pt>
    <dgm:pt modelId="{43DF4154-E1F0-4A7B-B0AA-8A61A3032C0E}" type="pres">
      <dgm:prSet presAssocID="{F4F887EC-B482-4086-A587-97D7C961D1F7}" presName="rootComposite2" presStyleCnt="0"/>
      <dgm:spPr/>
    </dgm:pt>
    <dgm:pt modelId="{51455464-E006-4553-84A6-31ED68517209}" type="pres">
      <dgm:prSet presAssocID="{F4F887EC-B482-4086-A587-97D7C961D1F7}" presName="rootText2" presStyleLbl="alignAcc1" presStyleIdx="0" presStyleCnt="0">
        <dgm:presLayoutVars>
          <dgm:chPref val="3"/>
        </dgm:presLayoutVars>
      </dgm:prSet>
      <dgm:spPr/>
    </dgm:pt>
    <dgm:pt modelId="{3266FAD9-4745-4B05-9623-A32F75543E00}" type="pres">
      <dgm:prSet presAssocID="{F4F887EC-B482-4086-A587-97D7C961D1F7}" presName="topArc2" presStyleLbl="parChTrans1D1" presStyleIdx="6" presStyleCnt="10"/>
      <dgm:spPr/>
    </dgm:pt>
    <dgm:pt modelId="{BF8B0741-A3C0-4F82-84C5-3AC4A0CC8C46}" type="pres">
      <dgm:prSet presAssocID="{F4F887EC-B482-4086-A587-97D7C961D1F7}" presName="bottomArc2" presStyleLbl="parChTrans1D1" presStyleIdx="7" presStyleCnt="10"/>
      <dgm:spPr/>
    </dgm:pt>
    <dgm:pt modelId="{F2D0A97E-2097-4817-8041-29EA8EF50893}" type="pres">
      <dgm:prSet presAssocID="{F4F887EC-B482-4086-A587-97D7C961D1F7}" presName="topConnNode2" presStyleLbl="node2" presStyleIdx="0" presStyleCnt="0"/>
      <dgm:spPr/>
    </dgm:pt>
    <dgm:pt modelId="{D6A21167-C5D6-44BD-8DF5-CF164933CBDF}" type="pres">
      <dgm:prSet presAssocID="{F4F887EC-B482-4086-A587-97D7C961D1F7}" presName="hierChild4" presStyleCnt="0"/>
      <dgm:spPr/>
    </dgm:pt>
    <dgm:pt modelId="{C901F6A7-D00F-4FB5-BA1E-94C770B92F63}" type="pres">
      <dgm:prSet presAssocID="{F4F887EC-B482-4086-A587-97D7C961D1F7}" presName="hierChild5" presStyleCnt="0"/>
      <dgm:spPr/>
    </dgm:pt>
    <dgm:pt modelId="{A3F05BCC-1C32-4F2C-8259-A1B3022E0DA0}" type="pres">
      <dgm:prSet presAssocID="{2AC87B77-2F44-40D7-AA51-839869332777}" presName="hierChild3" presStyleCnt="0"/>
      <dgm:spPr/>
    </dgm:pt>
    <dgm:pt modelId="{A15D1C04-4129-468D-9729-DAF1084A3BBA}" type="pres">
      <dgm:prSet presAssocID="{9BBF1079-CF72-4F1E-AF88-263A87F2726B}" presName="Name101" presStyleLbl="parChTrans1D2" presStyleIdx="3" presStyleCnt="4"/>
      <dgm:spPr/>
    </dgm:pt>
    <dgm:pt modelId="{8A30EA04-3892-4BBB-B99A-DA7D75BC32C9}" type="pres">
      <dgm:prSet presAssocID="{393241C5-FB43-4E53-9CD7-B46B6AFA6D10}" presName="hierRoot3" presStyleCnt="0">
        <dgm:presLayoutVars>
          <dgm:hierBranch val="init"/>
        </dgm:presLayoutVars>
      </dgm:prSet>
      <dgm:spPr/>
    </dgm:pt>
    <dgm:pt modelId="{7543CFA8-AABF-48B3-8FBB-1918FF0D9E94}" type="pres">
      <dgm:prSet presAssocID="{393241C5-FB43-4E53-9CD7-B46B6AFA6D10}" presName="rootComposite3" presStyleCnt="0"/>
      <dgm:spPr/>
    </dgm:pt>
    <dgm:pt modelId="{399A1BD6-6B46-4F91-BBC5-E003097B7342}" type="pres">
      <dgm:prSet presAssocID="{393241C5-FB43-4E53-9CD7-B46B6AFA6D10}" presName="rootText3" presStyleLbl="alignAcc1" presStyleIdx="0" presStyleCnt="0">
        <dgm:presLayoutVars>
          <dgm:chPref val="3"/>
        </dgm:presLayoutVars>
      </dgm:prSet>
      <dgm:spPr/>
    </dgm:pt>
    <dgm:pt modelId="{9131B580-165D-4B22-9DF2-E652AD14DBD1}" type="pres">
      <dgm:prSet presAssocID="{393241C5-FB43-4E53-9CD7-B46B6AFA6D10}" presName="topArc3" presStyleLbl="parChTrans1D1" presStyleIdx="8" presStyleCnt="10"/>
      <dgm:spPr/>
    </dgm:pt>
    <dgm:pt modelId="{A31949BF-4D0E-4DC9-9621-D6219CB091CE}" type="pres">
      <dgm:prSet presAssocID="{393241C5-FB43-4E53-9CD7-B46B6AFA6D10}" presName="bottomArc3" presStyleLbl="parChTrans1D1" presStyleIdx="9" presStyleCnt="10"/>
      <dgm:spPr/>
    </dgm:pt>
    <dgm:pt modelId="{E85C5318-6732-49BD-8F98-5ECE9AA122F6}" type="pres">
      <dgm:prSet presAssocID="{393241C5-FB43-4E53-9CD7-B46B6AFA6D10}" presName="topConnNode3" presStyleLbl="asst1" presStyleIdx="0" presStyleCnt="0"/>
      <dgm:spPr/>
    </dgm:pt>
    <dgm:pt modelId="{C5BA4B65-F19C-4D81-B10F-82BEB2261092}" type="pres">
      <dgm:prSet presAssocID="{393241C5-FB43-4E53-9CD7-B46B6AFA6D10}" presName="hierChild6" presStyleCnt="0"/>
      <dgm:spPr/>
    </dgm:pt>
    <dgm:pt modelId="{82BECC84-8708-4BE1-9983-7579188920D2}" type="pres">
      <dgm:prSet presAssocID="{393241C5-FB43-4E53-9CD7-B46B6AFA6D10}" presName="hierChild7" presStyleCnt="0"/>
      <dgm:spPr/>
    </dgm:pt>
  </dgm:ptLst>
  <dgm:cxnLst>
    <dgm:cxn modelId="{77F03116-F458-4C00-9C9B-9973CCB83252}" srcId="{2AC87B77-2F44-40D7-AA51-839869332777}" destId="{F4F887EC-B482-4086-A587-97D7C961D1F7}" srcOrd="3" destOrd="0" parTransId="{045177FA-8BA1-45E5-AB6A-D44506DC1F06}" sibTransId="{9598F002-B117-4379-BD65-798BB13D36FC}"/>
    <dgm:cxn modelId="{7EC9501F-3C9D-4EFE-81A3-8D19354A596E}" type="presOf" srcId="{9BBF1079-CF72-4F1E-AF88-263A87F2726B}" destId="{A15D1C04-4129-468D-9729-DAF1084A3BBA}" srcOrd="0" destOrd="0" presId="urn:microsoft.com/office/officeart/2008/layout/HalfCircleOrganizationChart"/>
    <dgm:cxn modelId="{A43E0922-41A3-4A1C-8553-6271C0ED1992}" srcId="{58A315DC-F363-4028-B9D2-8B4CF98CC5D2}" destId="{2AC87B77-2F44-40D7-AA51-839869332777}" srcOrd="0" destOrd="0" parTransId="{CA23235C-3939-4AFE-93B7-1FAAFBBD38DB}" sibTransId="{1F93B8D3-ACB5-4C07-948C-C2F6CD6184FC}"/>
    <dgm:cxn modelId="{5A1F2F67-D651-43F9-8509-1DCF117DC047}" type="presOf" srcId="{393241C5-FB43-4E53-9CD7-B46B6AFA6D10}" destId="{E85C5318-6732-49BD-8F98-5ECE9AA122F6}" srcOrd="1" destOrd="0" presId="urn:microsoft.com/office/officeart/2008/layout/HalfCircleOrganizationChart"/>
    <dgm:cxn modelId="{6459E04E-E213-4280-9399-BC6BD19A0395}" type="presOf" srcId="{393241C5-FB43-4E53-9CD7-B46B6AFA6D10}" destId="{399A1BD6-6B46-4F91-BBC5-E003097B7342}" srcOrd="0" destOrd="0" presId="urn:microsoft.com/office/officeart/2008/layout/HalfCircleOrganizationChart"/>
    <dgm:cxn modelId="{AB160470-D830-4D80-B2D4-F15384A68BAE}" type="presOf" srcId="{58A315DC-F363-4028-B9D2-8B4CF98CC5D2}" destId="{369F8E63-8E6D-4584-9EA4-3D8BAD302EC5}" srcOrd="0" destOrd="0" presId="urn:microsoft.com/office/officeart/2008/layout/HalfCircleOrganizationChart"/>
    <dgm:cxn modelId="{B5E21087-DD7E-438D-A4FA-EBD0AAEB8CCF}" type="presOf" srcId="{F4F887EC-B482-4086-A587-97D7C961D1F7}" destId="{51455464-E006-4553-84A6-31ED68517209}" srcOrd="0" destOrd="0" presId="urn:microsoft.com/office/officeart/2008/layout/HalfCircleOrganizationChart"/>
    <dgm:cxn modelId="{61B46F95-CB48-4AAF-A1C5-C7FA624E1561}" type="presOf" srcId="{2AC87B77-2F44-40D7-AA51-839869332777}" destId="{05F48887-94A6-4585-ACB7-E94F6254078E}" srcOrd="0" destOrd="0" presId="urn:microsoft.com/office/officeart/2008/layout/HalfCircleOrganizationChart"/>
    <dgm:cxn modelId="{37CD709D-6770-424B-9B2F-61A442FE40EF}" srcId="{2AC87B77-2F44-40D7-AA51-839869332777}" destId="{10BD4278-DB1F-44E0-9787-07D23AD29E1A}" srcOrd="1" destOrd="0" parTransId="{8FBF9D0E-1B0B-42E1-BB1B-5163BFEC0B0E}" sibTransId="{ED9A2592-7C45-4C6F-9A86-0623D7865DA0}"/>
    <dgm:cxn modelId="{B6D000AF-7999-4DCA-AC68-6554FAF670DA}" type="presOf" srcId="{F4F887EC-B482-4086-A587-97D7C961D1F7}" destId="{F2D0A97E-2097-4817-8041-29EA8EF50893}" srcOrd="1" destOrd="0" presId="urn:microsoft.com/office/officeart/2008/layout/HalfCircleOrganizationChart"/>
    <dgm:cxn modelId="{88BBD8B0-24BF-4E82-B0D7-DB23BDC32993}" srcId="{2AC87B77-2F44-40D7-AA51-839869332777}" destId="{0F538921-E808-4733-82A0-ECD56C2BE273}" srcOrd="2" destOrd="0" parTransId="{9F5BCD3A-05B0-480F-AF54-7598C568634F}" sibTransId="{8BBFB461-C1C4-4C11-B440-2E9ECD45B831}"/>
    <dgm:cxn modelId="{90C53EB1-1C8C-4163-90DC-E71D1347C497}" type="presOf" srcId="{10BD4278-DB1F-44E0-9787-07D23AD29E1A}" destId="{4334E583-E1E5-440B-91E5-BA3723686DCB}" srcOrd="1" destOrd="0" presId="urn:microsoft.com/office/officeart/2008/layout/HalfCircleOrganizationChart"/>
    <dgm:cxn modelId="{A8B36AB9-0B82-4B54-B6EE-45A3F2A5720E}" type="presOf" srcId="{045177FA-8BA1-45E5-AB6A-D44506DC1F06}" destId="{1B59785F-E75A-4105-8DBE-B8217FACED03}" srcOrd="0" destOrd="0" presId="urn:microsoft.com/office/officeart/2008/layout/HalfCircleOrganizationChart"/>
    <dgm:cxn modelId="{0A08B0C1-A166-4422-A88B-B81452853813}" srcId="{2AC87B77-2F44-40D7-AA51-839869332777}" destId="{393241C5-FB43-4E53-9CD7-B46B6AFA6D10}" srcOrd="0" destOrd="0" parTransId="{9BBF1079-CF72-4F1E-AF88-263A87F2726B}" sibTransId="{7EB0D4BD-46C6-450B-81C6-CA07F8AF4B83}"/>
    <dgm:cxn modelId="{4B818BC2-F0A8-4D02-8E7F-1DD8A3E274C8}" type="presOf" srcId="{0F538921-E808-4733-82A0-ECD56C2BE273}" destId="{36C673CF-F421-496C-9E75-AE507FC9A002}" srcOrd="0" destOrd="0" presId="urn:microsoft.com/office/officeart/2008/layout/HalfCircleOrganizationChart"/>
    <dgm:cxn modelId="{B4FB14C7-9E58-4A50-A55A-CB6CFDAB3A38}" type="presOf" srcId="{0F538921-E808-4733-82A0-ECD56C2BE273}" destId="{2CEFE738-81BF-4C0F-9265-7685CB58F468}" srcOrd="1" destOrd="0" presId="urn:microsoft.com/office/officeart/2008/layout/HalfCircleOrganizationChart"/>
    <dgm:cxn modelId="{F33C49CC-2B38-41C3-A492-A6E946A5E92C}" type="presOf" srcId="{8FBF9D0E-1B0B-42E1-BB1B-5163BFEC0B0E}" destId="{5E7D4326-886F-408C-B449-FB435629AA74}" srcOrd="0" destOrd="0" presId="urn:microsoft.com/office/officeart/2008/layout/HalfCircleOrganizationChart"/>
    <dgm:cxn modelId="{2D30B3EF-CB6F-4960-97E5-36C4080F608C}" type="presOf" srcId="{2AC87B77-2F44-40D7-AA51-839869332777}" destId="{D5944D70-B938-4924-A8AA-64AD2877E2F4}" srcOrd="1" destOrd="0" presId="urn:microsoft.com/office/officeart/2008/layout/HalfCircleOrganizationChart"/>
    <dgm:cxn modelId="{EF4771F2-8C1C-415A-86DF-F36A67D3C11C}" type="presOf" srcId="{10BD4278-DB1F-44E0-9787-07D23AD29E1A}" destId="{40377CD1-44F1-44B7-8E4A-DED632A61CE6}" srcOrd="0" destOrd="0" presId="urn:microsoft.com/office/officeart/2008/layout/HalfCircleOrganizationChart"/>
    <dgm:cxn modelId="{D3C8DCF2-E9FF-4FB9-AEF9-B1B7425BFE85}" type="presOf" srcId="{9F5BCD3A-05B0-480F-AF54-7598C568634F}" destId="{457504F0-8C78-4BA4-8FD1-3B29EF07F3EC}" srcOrd="0" destOrd="0" presId="urn:microsoft.com/office/officeart/2008/layout/HalfCircleOrganizationChart"/>
    <dgm:cxn modelId="{0267AF97-8686-403A-BB7B-278C5928F175}" type="presParOf" srcId="{369F8E63-8E6D-4584-9EA4-3D8BAD302EC5}" destId="{140AE461-B24A-4DDC-B321-EA1FEA7C443F}" srcOrd="0" destOrd="0" presId="urn:microsoft.com/office/officeart/2008/layout/HalfCircleOrganizationChart"/>
    <dgm:cxn modelId="{875B4705-0FCF-4A6A-9E35-01A96EAD5BE8}" type="presParOf" srcId="{140AE461-B24A-4DDC-B321-EA1FEA7C443F}" destId="{15A7CDD1-3D36-4CEC-8605-9ECF500E847D}" srcOrd="0" destOrd="0" presId="urn:microsoft.com/office/officeart/2008/layout/HalfCircleOrganizationChart"/>
    <dgm:cxn modelId="{57D85F0D-B030-4570-BBC8-02E86C3A897A}" type="presParOf" srcId="{15A7CDD1-3D36-4CEC-8605-9ECF500E847D}" destId="{05F48887-94A6-4585-ACB7-E94F6254078E}" srcOrd="0" destOrd="0" presId="urn:microsoft.com/office/officeart/2008/layout/HalfCircleOrganizationChart"/>
    <dgm:cxn modelId="{85A8FEA9-70A8-4B50-BC07-0C2E8FE611D3}" type="presParOf" srcId="{15A7CDD1-3D36-4CEC-8605-9ECF500E847D}" destId="{B983710C-D231-47B9-8CCE-E717C997C602}" srcOrd="1" destOrd="0" presId="urn:microsoft.com/office/officeart/2008/layout/HalfCircleOrganizationChart"/>
    <dgm:cxn modelId="{C53A718B-2915-4F6E-B5B5-756A8BC4DA94}" type="presParOf" srcId="{15A7CDD1-3D36-4CEC-8605-9ECF500E847D}" destId="{310E9E6B-F7D6-4CB0-B54A-21D6B4D1E913}" srcOrd="2" destOrd="0" presId="urn:microsoft.com/office/officeart/2008/layout/HalfCircleOrganizationChart"/>
    <dgm:cxn modelId="{B708CA6F-6468-47A5-8A45-3ABAA0321798}" type="presParOf" srcId="{15A7CDD1-3D36-4CEC-8605-9ECF500E847D}" destId="{D5944D70-B938-4924-A8AA-64AD2877E2F4}" srcOrd="3" destOrd="0" presId="urn:microsoft.com/office/officeart/2008/layout/HalfCircleOrganizationChart"/>
    <dgm:cxn modelId="{3B23B65C-3674-4716-AAC1-5F7E9D08FBCC}" type="presParOf" srcId="{140AE461-B24A-4DDC-B321-EA1FEA7C443F}" destId="{38447BD5-5A5D-4083-B1C1-E1D6FBB328FB}" srcOrd="1" destOrd="0" presId="urn:microsoft.com/office/officeart/2008/layout/HalfCircleOrganizationChart"/>
    <dgm:cxn modelId="{943E3ED2-F650-429E-9490-9B1F6DA0B0CE}" type="presParOf" srcId="{38447BD5-5A5D-4083-B1C1-E1D6FBB328FB}" destId="{5E7D4326-886F-408C-B449-FB435629AA74}" srcOrd="0" destOrd="0" presId="urn:microsoft.com/office/officeart/2008/layout/HalfCircleOrganizationChart"/>
    <dgm:cxn modelId="{6C122416-6D5D-4F0D-A27C-F8E3231BDF00}" type="presParOf" srcId="{38447BD5-5A5D-4083-B1C1-E1D6FBB328FB}" destId="{3196C0D9-C885-4225-9ED7-B0DC3A2B9289}" srcOrd="1" destOrd="0" presId="urn:microsoft.com/office/officeart/2008/layout/HalfCircleOrganizationChart"/>
    <dgm:cxn modelId="{A93DD090-DFDE-48D0-B116-41EA5C684F6E}" type="presParOf" srcId="{3196C0D9-C885-4225-9ED7-B0DC3A2B9289}" destId="{08194011-5304-4C24-80BD-1365EF5973DA}" srcOrd="0" destOrd="0" presId="urn:microsoft.com/office/officeart/2008/layout/HalfCircleOrganizationChart"/>
    <dgm:cxn modelId="{AE1EA062-0908-4B2B-95C9-29945B9D4443}" type="presParOf" srcId="{08194011-5304-4C24-80BD-1365EF5973DA}" destId="{40377CD1-44F1-44B7-8E4A-DED632A61CE6}" srcOrd="0" destOrd="0" presId="urn:microsoft.com/office/officeart/2008/layout/HalfCircleOrganizationChart"/>
    <dgm:cxn modelId="{8977DFC3-1DEC-4133-A09C-35BA1112727E}" type="presParOf" srcId="{08194011-5304-4C24-80BD-1365EF5973DA}" destId="{C0C82ACB-12E5-4FC8-BDE7-F5E51540FA60}" srcOrd="1" destOrd="0" presId="urn:microsoft.com/office/officeart/2008/layout/HalfCircleOrganizationChart"/>
    <dgm:cxn modelId="{482ED093-57F6-4EA0-ABAE-97F478922BB7}" type="presParOf" srcId="{08194011-5304-4C24-80BD-1365EF5973DA}" destId="{EF33B981-3DCB-4515-891F-6E4D0712428C}" srcOrd="2" destOrd="0" presId="urn:microsoft.com/office/officeart/2008/layout/HalfCircleOrganizationChart"/>
    <dgm:cxn modelId="{3F0F9E23-8941-4636-8615-4DF9AC9A7CA2}" type="presParOf" srcId="{08194011-5304-4C24-80BD-1365EF5973DA}" destId="{4334E583-E1E5-440B-91E5-BA3723686DCB}" srcOrd="3" destOrd="0" presId="urn:microsoft.com/office/officeart/2008/layout/HalfCircleOrganizationChart"/>
    <dgm:cxn modelId="{48140A2C-3D5E-42A1-A23B-4E91F25024F9}" type="presParOf" srcId="{3196C0D9-C885-4225-9ED7-B0DC3A2B9289}" destId="{350C1569-0C90-4799-B266-B0C5ED7CBDAC}" srcOrd="1" destOrd="0" presId="urn:microsoft.com/office/officeart/2008/layout/HalfCircleOrganizationChart"/>
    <dgm:cxn modelId="{C1316D17-D506-4DD1-A59B-48507B97A534}" type="presParOf" srcId="{3196C0D9-C885-4225-9ED7-B0DC3A2B9289}" destId="{FA173293-A79E-42BD-BB46-F4BAF6FA168E}" srcOrd="2" destOrd="0" presId="urn:microsoft.com/office/officeart/2008/layout/HalfCircleOrganizationChart"/>
    <dgm:cxn modelId="{13B9646D-5880-4500-8B30-8D8A59668FA9}" type="presParOf" srcId="{38447BD5-5A5D-4083-B1C1-E1D6FBB328FB}" destId="{457504F0-8C78-4BA4-8FD1-3B29EF07F3EC}" srcOrd="2" destOrd="0" presId="urn:microsoft.com/office/officeart/2008/layout/HalfCircleOrganizationChart"/>
    <dgm:cxn modelId="{18273508-0AE2-4A52-8462-D100FBD8A409}" type="presParOf" srcId="{38447BD5-5A5D-4083-B1C1-E1D6FBB328FB}" destId="{697C2F4B-C6FE-4C19-A8EF-7CB43A8DEAE0}" srcOrd="3" destOrd="0" presId="urn:microsoft.com/office/officeart/2008/layout/HalfCircleOrganizationChart"/>
    <dgm:cxn modelId="{6D088600-979A-451C-8B81-5F3B43F36C99}" type="presParOf" srcId="{697C2F4B-C6FE-4C19-A8EF-7CB43A8DEAE0}" destId="{BF4F92CD-7A0C-4F53-856A-059D707EB9DA}" srcOrd="0" destOrd="0" presId="urn:microsoft.com/office/officeart/2008/layout/HalfCircleOrganizationChart"/>
    <dgm:cxn modelId="{4977DC8E-EA6B-4B85-9B91-59011A979465}" type="presParOf" srcId="{BF4F92CD-7A0C-4F53-856A-059D707EB9DA}" destId="{36C673CF-F421-496C-9E75-AE507FC9A002}" srcOrd="0" destOrd="0" presId="urn:microsoft.com/office/officeart/2008/layout/HalfCircleOrganizationChart"/>
    <dgm:cxn modelId="{9275A2B4-5FA0-4AC7-8AF2-7BCEFEF9A21E}" type="presParOf" srcId="{BF4F92CD-7A0C-4F53-856A-059D707EB9DA}" destId="{EBC402C9-442A-44B4-A265-ECB97E0724C8}" srcOrd="1" destOrd="0" presId="urn:microsoft.com/office/officeart/2008/layout/HalfCircleOrganizationChart"/>
    <dgm:cxn modelId="{6469401B-FB23-4BC9-BD30-1F1A47BFC2FC}" type="presParOf" srcId="{BF4F92CD-7A0C-4F53-856A-059D707EB9DA}" destId="{E286AA6D-C366-4DE4-B049-9C23F60703BE}" srcOrd="2" destOrd="0" presId="urn:microsoft.com/office/officeart/2008/layout/HalfCircleOrganizationChart"/>
    <dgm:cxn modelId="{3F598E1F-199B-4C14-A013-89CAA5AE0C00}" type="presParOf" srcId="{BF4F92CD-7A0C-4F53-856A-059D707EB9DA}" destId="{2CEFE738-81BF-4C0F-9265-7685CB58F468}" srcOrd="3" destOrd="0" presId="urn:microsoft.com/office/officeart/2008/layout/HalfCircleOrganizationChart"/>
    <dgm:cxn modelId="{F78DD93B-F336-4322-B4B3-7327A4DAB2E5}" type="presParOf" srcId="{697C2F4B-C6FE-4C19-A8EF-7CB43A8DEAE0}" destId="{6013258D-279D-45C8-BADD-E3F4F1CB90AE}" srcOrd="1" destOrd="0" presId="urn:microsoft.com/office/officeart/2008/layout/HalfCircleOrganizationChart"/>
    <dgm:cxn modelId="{53B56951-25F7-4D7D-BBA1-3F4FD1BDA5CA}" type="presParOf" srcId="{697C2F4B-C6FE-4C19-A8EF-7CB43A8DEAE0}" destId="{B7B0499F-83B9-4162-82D8-C425ED3B105D}" srcOrd="2" destOrd="0" presId="urn:microsoft.com/office/officeart/2008/layout/HalfCircleOrganizationChart"/>
    <dgm:cxn modelId="{71E3D893-5DED-494F-87E2-63980BE417D3}" type="presParOf" srcId="{38447BD5-5A5D-4083-B1C1-E1D6FBB328FB}" destId="{1B59785F-E75A-4105-8DBE-B8217FACED03}" srcOrd="4" destOrd="0" presId="urn:microsoft.com/office/officeart/2008/layout/HalfCircleOrganizationChart"/>
    <dgm:cxn modelId="{89A24BDA-443C-4BFD-98AA-FB63F4B20E8F}" type="presParOf" srcId="{38447BD5-5A5D-4083-B1C1-E1D6FBB328FB}" destId="{0CFAB584-D94D-4627-AD0A-5D65CA980012}" srcOrd="5" destOrd="0" presId="urn:microsoft.com/office/officeart/2008/layout/HalfCircleOrganizationChart"/>
    <dgm:cxn modelId="{7ECD9298-D0F3-4C37-911F-19C8DD0CC927}" type="presParOf" srcId="{0CFAB584-D94D-4627-AD0A-5D65CA980012}" destId="{43DF4154-E1F0-4A7B-B0AA-8A61A3032C0E}" srcOrd="0" destOrd="0" presId="urn:microsoft.com/office/officeart/2008/layout/HalfCircleOrganizationChart"/>
    <dgm:cxn modelId="{89D7E32C-00D4-4A9A-81A7-64C4CD518B9F}" type="presParOf" srcId="{43DF4154-E1F0-4A7B-B0AA-8A61A3032C0E}" destId="{51455464-E006-4553-84A6-31ED68517209}" srcOrd="0" destOrd="0" presId="urn:microsoft.com/office/officeart/2008/layout/HalfCircleOrganizationChart"/>
    <dgm:cxn modelId="{3E8DFCD2-46CF-42F0-9893-B82630048EAA}" type="presParOf" srcId="{43DF4154-E1F0-4A7B-B0AA-8A61A3032C0E}" destId="{3266FAD9-4745-4B05-9623-A32F75543E00}" srcOrd="1" destOrd="0" presId="urn:microsoft.com/office/officeart/2008/layout/HalfCircleOrganizationChart"/>
    <dgm:cxn modelId="{6B5F952B-5535-4962-AA60-915E331C2362}" type="presParOf" srcId="{43DF4154-E1F0-4A7B-B0AA-8A61A3032C0E}" destId="{BF8B0741-A3C0-4F82-84C5-3AC4A0CC8C46}" srcOrd="2" destOrd="0" presId="urn:microsoft.com/office/officeart/2008/layout/HalfCircleOrganizationChart"/>
    <dgm:cxn modelId="{EC49E642-5ADA-4248-B7A4-BA690E29A758}" type="presParOf" srcId="{43DF4154-E1F0-4A7B-B0AA-8A61A3032C0E}" destId="{F2D0A97E-2097-4817-8041-29EA8EF50893}" srcOrd="3" destOrd="0" presId="urn:microsoft.com/office/officeart/2008/layout/HalfCircleOrganizationChart"/>
    <dgm:cxn modelId="{A4FDD8FC-B570-4689-8E7C-5476AC14F626}" type="presParOf" srcId="{0CFAB584-D94D-4627-AD0A-5D65CA980012}" destId="{D6A21167-C5D6-44BD-8DF5-CF164933CBDF}" srcOrd="1" destOrd="0" presId="urn:microsoft.com/office/officeart/2008/layout/HalfCircleOrganizationChart"/>
    <dgm:cxn modelId="{F2513950-0EF5-4903-8A89-C644632CA7E0}" type="presParOf" srcId="{0CFAB584-D94D-4627-AD0A-5D65CA980012}" destId="{C901F6A7-D00F-4FB5-BA1E-94C770B92F63}" srcOrd="2" destOrd="0" presId="urn:microsoft.com/office/officeart/2008/layout/HalfCircleOrganizationChart"/>
    <dgm:cxn modelId="{39A5737B-8C79-496F-9EE1-483A30706228}" type="presParOf" srcId="{140AE461-B24A-4DDC-B321-EA1FEA7C443F}" destId="{A3F05BCC-1C32-4F2C-8259-A1B3022E0DA0}" srcOrd="2" destOrd="0" presId="urn:microsoft.com/office/officeart/2008/layout/HalfCircleOrganizationChart"/>
    <dgm:cxn modelId="{BA8CBA2A-676D-4FE9-AB78-55FCBF1E5264}" type="presParOf" srcId="{A3F05BCC-1C32-4F2C-8259-A1B3022E0DA0}" destId="{A15D1C04-4129-468D-9729-DAF1084A3BBA}" srcOrd="0" destOrd="0" presId="urn:microsoft.com/office/officeart/2008/layout/HalfCircleOrganizationChart"/>
    <dgm:cxn modelId="{AE5BE987-E15F-46EF-8E5F-316B7EA12088}" type="presParOf" srcId="{A3F05BCC-1C32-4F2C-8259-A1B3022E0DA0}" destId="{8A30EA04-3892-4BBB-B99A-DA7D75BC32C9}" srcOrd="1" destOrd="0" presId="urn:microsoft.com/office/officeart/2008/layout/HalfCircleOrganizationChart"/>
    <dgm:cxn modelId="{9764C588-B1E4-4D43-9F4D-908AB5EEA487}" type="presParOf" srcId="{8A30EA04-3892-4BBB-B99A-DA7D75BC32C9}" destId="{7543CFA8-AABF-48B3-8FBB-1918FF0D9E94}" srcOrd="0" destOrd="0" presId="urn:microsoft.com/office/officeart/2008/layout/HalfCircleOrganizationChart"/>
    <dgm:cxn modelId="{6F60D79B-97A7-4D13-AB65-920323A433AC}" type="presParOf" srcId="{7543CFA8-AABF-48B3-8FBB-1918FF0D9E94}" destId="{399A1BD6-6B46-4F91-BBC5-E003097B7342}" srcOrd="0" destOrd="0" presId="urn:microsoft.com/office/officeart/2008/layout/HalfCircleOrganizationChart"/>
    <dgm:cxn modelId="{EE0D08A5-38F4-4247-A6F2-E1310E288562}" type="presParOf" srcId="{7543CFA8-AABF-48B3-8FBB-1918FF0D9E94}" destId="{9131B580-165D-4B22-9DF2-E652AD14DBD1}" srcOrd="1" destOrd="0" presId="urn:microsoft.com/office/officeart/2008/layout/HalfCircleOrganizationChart"/>
    <dgm:cxn modelId="{9A5DC949-A4BD-4846-A011-CFFDD36FFCDE}" type="presParOf" srcId="{7543CFA8-AABF-48B3-8FBB-1918FF0D9E94}" destId="{A31949BF-4D0E-4DC9-9621-D6219CB091CE}" srcOrd="2" destOrd="0" presId="urn:microsoft.com/office/officeart/2008/layout/HalfCircleOrganizationChart"/>
    <dgm:cxn modelId="{B1065ED3-9121-49E0-9D57-800EA683DA67}" type="presParOf" srcId="{7543CFA8-AABF-48B3-8FBB-1918FF0D9E94}" destId="{E85C5318-6732-49BD-8F98-5ECE9AA122F6}" srcOrd="3" destOrd="0" presId="urn:microsoft.com/office/officeart/2008/layout/HalfCircleOrganizationChart"/>
    <dgm:cxn modelId="{ECBC0DD4-4040-492C-920B-AEAEBC827BB9}" type="presParOf" srcId="{8A30EA04-3892-4BBB-B99A-DA7D75BC32C9}" destId="{C5BA4B65-F19C-4D81-B10F-82BEB2261092}" srcOrd="1" destOrd="0" presId="urn:microsoft.com/office/officeart/2008/layout/HalfCircleOrganizationChart"/>
    <dgm:cxn modelId="{35152B5E-53A6-4750-8AFC-4F96D932A624}" type="presParOf" srcId="{8A30EA04-3892-4BBB-B99A-DA7D75BC32C9}" destId="{82BECC84-8708-4BE1-9983-7579188920D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A315DC-F363-4028-B9D2-8B4CF98CC5D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C87B77-2F44-40D7-AA51-839869332777}">
      <dgm:prSet phldrT="[Text]" custT="1"/>
      <dgm:spPr/>
      <dgm:t>
        <a:bodyPr/>
        <a:lstStyle/>
        <a:p>
          <a:r>
            <a:rPr lang="hr-HR" sz="1200" dirty="0"/>
            <a:t>Sportski treneri</a:t>
          </a:r>
          <a:endParaRPr lang="en-US" sz="1200" dirty="0"/>
        </a:p>
      </dgm:t>
    </dgm:pt>
    <dgm:pt modelId="{CA23235C-3939-4AFE-93B7-1FAAFBBD38DB}" type="parTrans" cxnId="{A43E0922-41A3-4A1C-8553-6271C0ED1992}">
      <dgm:prSet/>
      <dgm:spPr/>
      <dgm:t>
        <a:bodyPr/>
        <a:lstStyle/>
        <a:p>
          <a:endParaRPr lang="en-US" sz="1200"/>
        </a:p>
      </dgm:t>
    </dgm:pt>
    <dgm:pt modelId="{1F93B8D3-ACB5-4C07-948C-C2F6CD6184FC}" type="sibTrans" cxnId="{A43E0922-41A3-4A1C-8553-6271C0ED1992}">
      <dgm:prSet/>
      <dgm:spPr/>
      <dgm:t>
        <a:bodyPr/>
        <a:lstStyle/>
        <a:p>
          <a:endParaRPr lang="en-US" sz="1200"/>
        </a:p>
      </dgm:t>
    </dgm:pt>
    <dgm:pt modelId="{393241C5-FB43-4E53-9CD7-B46B6AFA6D10}" type="asst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50 ispitanika</a:t>
          </a:r>
          <a:endParaRPr lang="en-US" sz="1200" dirty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</dgm:t>
    </dgm:pt>
    <dgm:pt modelId="{9BBF1079-CF72-4F1E-AF88-263A87F2726B}" type="parTrans" cxnId="{0A08B0C1-A166-4422-A88B-B81452853813}">
      <dgm:prSet/>
      <dgm:spPr/>
      <dgm:t>
        <a:bodyPr/>
        <a:lstStyle/>
        <a:p>
          <a:endParaRPr lang="en-US" sz="1200"/>
        </a:p>
      </dgm:t>
    </dgm:pt>
    <dgm:pt modelId="{7EB0D4BD-46C6-450B-81C6-CA07F8AF4B83}" type="sibTrans" cxnId="{0A08B0C1-A166-4422-A88B-B81452853813}">
      <dgm:prSet/>
      <dgm:spPr/>
      <dgm:t>
        <a:bodyPr/>
        <a:lstStyle/>
        <a:p>
          <a:endParaRPr lang="en-US" sz="1200"/>
        </a:p>
      </dgm:t>
    </dgm:pt>
    <dgm:pt modelId="{0F538921-E808-4733-82A0-ECD56C2BE27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 err="1"/>
            <a:t>Ginseng</a:t>
          </a:r>
          <a:r>
            <a:rPr lang="hr-HR" sz="1200" dirty="0"/>
            <a:t> u kombinaciji sa vitaminima i mineralima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</dgm:t>
    </dgm:pt>
    <dgm:pt modelId="{9F5BCD3A-05B0-480F-AF54-7598C568634F}" type="parTrans" cxnId="{88BBD8B0-24BF-4E82-B0D7-DB23BDC32993}">
      <dgm:prSet/>
      <dgm:spPr/>
      <dgm:t>
        <a:bodyPr/>
        <a:lstStyle/>
        <a:p>
          <a:endParaRPr lang="en-US" sz="1200"/>
        </a:p>
      </dgm:t>
    </dgm:pt>
    <dgm:pt modelId="{8BBFB461-C1C4-4C11-B440-2E9ECD45B831}" type="sibTrans" cxnId="{88BBD8B0-24BF-4E82-B0D7-DB23BDC32993}">
      <dgm:prSet/>
      <dgm:spPr/>
      <dgm:t>
        <a:bodyPr/>
        <a:lstStyle/>
        <a:p>
          <a:endParaRPr lang="en-US" sz="1200"/>
        </a:p>
      </dgm:t>
    </dgm:pt>
    <dgm:pt modelId="{F4F887EC-B482-4086-A587-97D7C961D1F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 err="1"/>
            <a:t>placebo</a:t>
          </a:r>
          <a:endParaRPr lang="hr-HR" sz="1200" dirty="0"/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</dgm:t>
    </dgm:pt>
    <dgm:pt modelId="{045177FA-8BA1-45E5-AB6A-D44506DC1F06}" type="parTrans" cxnId="{77F03116-F458-4C00-9C9B-9973CCB83252}">
      <dgm:prSet/>
      <dgm:spPr/>
      <dgm:t>
        <a:bodyPr/>
        <a:lstStyle/>
        <a:p>
          <a:endParaRPr lang="en-US" sz="1200"/>
        </a:p>
      </dgm:t>
    </dgm:pt>
    <dgm:pt modelId="{9598F002-B117-4379-BD65-798BB13D36FC}" type="sibTrans" cxnId="{77F03116-F458-4C00-9C9B-9973CCB83252}">
      <dgm:prSet/>
      <dgm:spPr/>
      <dgm:t>
        <a:bodyPr/>
        <a:lstStyle/>
        <a:p>
          <a:endParaRPr lang="en-US" sz="1200"/>
        </a:p>
      </dgm:t>
    </dgm:pt>
    <dgm:pt modelId="{369F8E63-8E6D-4584-9EA4-3D8BAD302EC5}" type="pres">
      <dgm:prSet presAssocID="{58A315DC-F363-4028-B9D2-8B4CF98CC5D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0AE461-B24A-4DDC-B321-EA1FEA7C443F}" type="pres">
      <dgm:prSet presAssocID="{2AC87B77-2F44-40D7-AA51-839869332777}" presName="hierRoot1" presStyleCnt="0">
        <dgm:presLayoutVars>
          <dgm:hierBranch val="init"/>
        </dgm:presLayoutVars>
      </dgm:prSet>
      <dgm:spPr/>
    </dgm:pt>
    <dgm:pt modelId="{15A7CDD1-3D36-4CEC-8605-9ECF500E847D}" type="pres">
      <dgm:prSet presAssocID="{2AC87B77-2F44-40D7-AA51-839869332777}" presName="rootComposite1" presStyleCnt="0"/>
      <dgm:spPr/>
    </dgm:pt>
    <dgm:pt modelId="{05F48887-94A6-4585-ACB7-E94F6254078E}" type="pres">
      <dgm:prSet presAssocID="{2AC87B77-2F44-40D7-AA51-839869332777}" presName="rootText1" presStyleLbl="alignAcc1" presStyleIdx="0" presStyleCnt="0">
        <dgm:presLayoutVars>
          <dgm:chPref val="3"/>
        </dgm:presLayoutVars>
      </dgm:prSet>
      <dgm:spPr/>
    </dgm:pt>
    <dgm:pt modelId="{B983710C-D231-47B9-8CCE-E717C997C602}" type="pres">
      <dgm:prSet presAssocID="{2AC87B77-2F44-40D7-AA51-839869332777}" presName="topArc1" presStyleLbl="parChTrans1D1" presStyleIdx="0" presStyleCnt="8"/>
      <dgm:spPr/>
    </dgm:pt>
    <dgm:pt modelId="{310E9E6B-F7D6-4CB0-B54A-21D6B4D1E913}" type="pres">
      <dgm:prSet presAssocID="{2AC87B77-2F44-40D7-AA51-839869332777}" presName="bottomArc1" presStyleLbl="parChTrans1D1" presStyleIdx="1" presStyleCnt="8"/>
      <dgm:spPr/>
    </dgm:pt>
    <dgm:pt modelId="{D5944D70-B938-4924-A8AA-64AD2877E2F4}" type="pres">
      <dgm:prSet presAssocID="{2AC87B77-2F44-40D7-AA51-839869332777}" presName="topConnNode1" presStyleLbl="node1" presStyleIdx="0" presStyleCnt="0"/>
      <dgm:spPr/>
    </dgm:pt>
    <dgm:pt modelId="{38447BD5-5A5D-4083-B1C1-E1D6FBB328FB}" type="pres">
      <dgm:prSet presAssocID="{2AC87B77-2F44-40D7-AA51-839869332777}" presName="hierChild2" presStyleCnt="0"/>
      <dgm:spPr/>
    </dgm:pt>
    <dgm:pt modelId="{457504F0-8C78-4BA4-8FD1-3B29EF07F3EC}" type="pres">
      <dgm:prSet presAssocID="{9F5BCD3A-05B0-480F-AF54-7598C568634F}" presName="Name28" presStyleLbl="parChTrans1D2" presStyleIdx="0" presStyleCnt="3"/>
      <dgm:spPr/>
    </dgm:pt>
    <dgm:pt modelId="{697C2F4B-C6FE-4C19-A8EF-7CB43A8DEAE0}" type="pres">
      <dgm:prSet presAssocID="{0F538921-E808-4733-82A0-ECD56C2BE273}" presName="hierRoot2" presStyleCnt="0">
        <dgm:presLayoutVars>
          <dgm:hierBranch val="init"/>
        </dgm:presLayoutVars>
      </dgm:prSet>
      <dgm:spPr/>
    </dgm:pt>
    <dgm:pt modelId="{BF4F92CD-7A0C-4F53-856A-059D707EB9DA}" type="pres">
      <dgm:prSet presAssocID="{0F538921-E808-4733-82A0-ECD56C2BE273}" presName="rootComposite2" presStyleCnt="0"/>
      <dgm:spPr/>
    </dgm:pt>
    <dgm:pt modelId="{36C673CF-F421-496C-9E75-AE507FC9A002}" type="pres">
      <dgm:prSet presAssocID="{0F538921-E808-4733-82A0-ECD56C2BE273}" presName="rootText2" presStyleLbl="alignAcc1" presStyleIdx="0" presStyleCnt="0">
        <dgm:presLayoutVars>
          <dgm:chPref val="3"/>
        </dgm:presLayoutVars>
      </dgm:prSet>
      <dgm:spPr/>
    </dgm:pt>
    <dgm:pt modelId="{EBC402C9-442A-44B4-A265-ECB97E0724C8}" type="pres">
      <dgm:prSet presAssocID="{0F538921-E808-4733-82A0-ECD56C2BE273}" presName="topArc2" presStyleLbl="parChTrans1D1" presStyleIdx="2" presStyleCnt="8"/>
      <dgm:spPr/>
    </dgm:pt>
    <dgm:pt modelId="{E286AA6D-C366-4DE4-B049-9C23F60703BE}" type="pres">
      <dgm:prSet presAssocID="{0F538921-E808-4733-82A0-ECD56C2BE273}" presName="bottomArc2" presStyleLbl="parChTrans1D1" presStyleIdx="3" presStyleCnt="8"/>
      <dgm:spPr/>
    </dgm:pt>
    <dgm:pt modelId="{2CEFE738-81BF-4C0F-9265-7685CB58F468}" type="pres">
      <dgm:prSet presAssocID="{0F538921-E808-4733-82A0-ECD56C2BE273}" presName="topConnNode2" presStyleLbl="node2" presStyleIdx="0" presStyleCnt="0"/>
      <dgm:spPr/>
    </dgm:pt>
    <dgm:pt modelId="{6013258D-279D-45C8-BADD-E3F4F1CB90AE}" type="pres">
      <dgm:prSet presAssocID="{0F538921-E808-4733-82A0-ECD56C2BE273}" presName="hierChild4" presStyleCnt="0"/>
      <dgm:spPr/>
    </dgm:pt>
    <dgm:pt modelId="{B7B0499F-83B9-4162-82D8-C425ED3B105D}" type="pres">
      <dgm:prSet presAssocID="{0F538921-E808-4733-82A0-ECD56C2BE273}" presName="hierChild5" presStyleCnt="0"/>
      <dgm:spPr/>
    </dgm:pt>
    <dgm:pt modelId="{1B59785F-E75A-4105-8DBE-B8217FACED03}" type="pres">
      <dgm:prSet presAssocID="{045177FA-8BA1-45E5-AB6A-D44506DC1F06}" presName="Name28" presStyleLbl="parChTrans1D2" presStyleIdx="1" presStyleCnt="3"/>
      <dgm:spPr/>
    </dgm:pt>
    <dgm:pt modelId="{0CFAB584-D94D-4627-AD0A-5D65CA980012}" type="pres">
      <dgm:prSet presAssocID="{F4F887EC-B482-4086-A587-97D7C961D1F7}" presName="hierRoot2" presStyleCnt="0">
        <dgm:presLayoutVars>
          <dgm:hierBranch val="init"/>
        </dgm:presLayoutVars>
      </dgm:prSet>
      <dgm:spPr/>
    </dgm:pt>
    <dgm:pt modelId="{43DF4154-E1F0-4A7B-B0AA-8A61A3032C0E}" type="pres">
      <dgm:prSet presAssocID="{F4F887EC-B482-4086-A587-97D7C961D1F7}" presName="rootComposite2" presStyleCnt="0"/>
      <dgm:spPr/>
    </dgm:pt>
    <dgm:pt modelId="{51455464-E006-4553-84A6-31ED68517209}" type="pres">
      <dgm:prSet presAssocID="{F4F887EC-B482-4086-A587-97D7C961D1F7}" presName="rootText2" presStyleLbl="alignAcc1" presStyleIdx="0" presStyleCnt="0">
        <dgm:presLayoutVars>
          <dgm:chPref val="3"/>
        </dgm:presLayoutVars>
      </dgm:prSet>
      <dgm:spPr/>
    </dgm:pt>
    <dgm:pt modelId="{3266FAD9-4745-4B05-9623-A32F75543E00}" type="pres">
      <dgm:prSet presAssocID="{F4F887EC-B482-4086-A587-97D7C961D1F7}" presName="topArc2" presStyleLbl="parChTrans1D1" presStyleIdx="4" presStyleCnt="8"/>
      <dgm:spPr/>
    </dgm:pt>
    <dgm:pt modelId="{BF8B0741-A3C0-4F82-84C5-3AC4A0CC8C46}" type="pres">
      <dgm:prSet presAssocID="{F4F887EC-B482-4086-A587-97D7C961D1F7}" presName="bottomArc2" presStyleLbl="parChTrans1D1" presStyleIdx="5" presStyleCnt="8"/>
      <dgm:spPr/>
    </dgm:pt>
    <dgm:pt modelId="{F2D0A97E-2097-4817-8041-29EA8EF50893}" type="pres">
      <dgm:prSet presAssocID="{F4F887EC-B482-4086-A587-97D7C961D1F7}" presName="topConnNode2" presStyleLbl="node2" presStyleIdx="0" presStyleCnt="0"/>
      <dgm:spPr/>
    </dgm:pt>
    <dgm:pt modelId="{D6A21167-C5D6-44BD-8DF5-CF164933CBDF}" type="pres">
      <dgm:prSet presAssocID="{F4F887EC-B482-4086-A587-97D7C961D1F7}" presName="hierChild4" presStyleCnt="0"/>
      <dgm:spPr/>
    </dgm:pt>
    <dgm:pt modelId="{C901F6A7-D00F-4FB5-BA1E-94C770B92F63}" type="pres">
      <dgm:prSet presAssocID="{F4F887EC-B482-4086-A587-97D7C961D1F7}" presName="hierChild5" presStyleCnt="0"/>
      <dgm:spPr/>
    </dgm:pt>
    <dgm:pt modelId="{A3F05BCC-1C32-4F2C-8259-A1B3022E0DA0}" type="pres">
      <dgm:prSet presAssocID="{2AC87B77-2F44-40D7-AA51-839869332777}" presName="hierChild3" presStyleCnt="0"/>
      <dgm:spPr/>
    </dgm:pt>
    <dgm:pt modelId="{A15D1C04-4129-468D-9729-DAF1084A3BBA}" type="pres">
      <dgm:prSet presAssocID="{9BBF1079-CF72-4F1E-AF88-263A87F2726B}" presName="Name101" presStyleLbl="parChTrans1D2" presStyleIdx="2" presStyleCnt="3"/>
      <dgm:spPr/>
    </dgm:pt>
    <dgm:pt modelId="{8A30EA04-3892-4BBB-B99A-DA7D75BC32C9}" type="pres">
      <dgm:prSet presAssocID="{393241C5-FB43-4E53-9CD7-B46B6AFA6D10}" presName="hierRoot3" presStyleCnt="0">
        <dgm:presLayoutVars>
          <dgm:hierBranch val="init"/>
        </dgm:presLayoutVars>
      </dgm:prSet>
      <dgm:spPr/>
    </dgm:pt>
    <dgm:pt modelId="{7543CFA8-AABF-48B3-8FBB-1918FF0D9E94}" type="pres">
      <dgm:prSet presAssocID="{393241C5-FB43-4E53-9CD7-B46B6AFA6D10}" presName="rootComposite3" presStyleCnt="0"/>
      <dgm:spPr/>
    </dgm:pt>
    <dgm:pt modelId="{399A1BD6-6B46-4F91-BBC5-E003097B7342}" type="pres">
      <dgm:prSet presAssocID="{393241C5-FB43-4E53-9CD7-B46B6AFA6D10}" presName="rootText3" presStyleLbl="alignAcc1" presStyleIdx="0" presStyleCnt="0">
        <dgm:presLayoutVars>
          <dgm:chPref val="3"/>
        </dgm:presLayoutVars>
      </dgm:prSet>
      <dgm:spPr/>
    </dgm:pt>
    <dgm:pt modelId="{9131B580-165D-4B22-9DF2-E652AD14DBD1}" type="pres">
      <dgm:prSet presAssocID="{393241C5-FB43-4E53-9CD7-B46B6AFA6D10}" presName="topArc3" presStyleLbl="parChTrans1D1" presStyleIdx="6" presStyleCnt="8"/>
      <dgm:spPr/>
    </dgm:pt>
    <dgm:pt modelId="{A31949BF-4D0E-4DC9-9621-D6219CB091CE}" type="pres">
      <dgm:prSet presAssocID="{393241C5-FB43-4E53-9CD7-B46B6AFA6D10}" presName="bottomArc3" presStyleLbl="parChTrans1D1" presStyleIdx="7" presStyleCnt="8"/>
      <dgm:spPr/>
    </dgm:pt>
    <dgm:pt modelId="{E85C5318-6732-49BD-8F98-5ECE9AA122F6}" type="pres">
      <dgm:prSet presAssocID="{393241C5-FB43-4E53-9CD7-B46B6AFA6D10}" presName="topConnNode3" presStyleLbl="asst1" presStyleIdx="0" presStyleCnt="0"/>
      <dgm:spPr/>
    </dgm:pt>
    <dgm:pt modelId="{C5BA4B65-F19C-4D81-B10F-82BEB2261092}" type="pres">
      <dgm:prSet presAssocID="{393241C5-FB43-4E53-9CD7-B46B6AFA6D10}" presName="hierChild6" presStyleCnt="0"/>
      <dgm:spPr/>
    </dgm:pt>
    <dgm:pt modelId="{82BECC84-8708-4BE1-9983-7579188920D2}" type="pres">
      <dgm:prSet presAssocID="{393241C5-FB43-4E53-9CD7-B46B6AFA6D10}" presName="hierChild7" presStyleCnt="0"/>
      <dgm:spPr/>
    </dgm:pt>
  </dgm:ptLst>
  <dgm:cxnLst>
    <dgm:cxn modelId="{CF45A402-E61C-4471-9330-A55844B70551}" type="presOf" srcId="{F4F887EC-B482-4086-A587-97D7C961D1F7}" destId="{51455464-E006-4553-84A6-31ED68517209}" srcOrd="0" destOrd="0" presId="urn:microsoft.com/office/officeart/2008/layout/HalfCircleOrganizationChart"/>
    <dgm:cxn modelId="{77F03116-F458-4C00-9C9B-9973CCB83252}" srcId="{2AC87B77-2F44-40D7-AA51-839869332777}" destId="{F4F887EC-B482-4086-A587-97D7C961D1F7}" srcOrd="2" destOrd="0" parTransId="{045177FA-8BA1-45E5-AB6A-D44506DC1F06}" sibTransId="{9598F002-B117-4379-BD65-798BB13D36FC}"/>
    <dgm:cxn modelId="{CAEBC51C-2754-4FEE-BBD1-CD46B88017D5}" type="presOf" srcId="{F4F887EC-B482-4086-A587-97D7C961D1F7}" destId="{F2D0A97E-2097-4817-8041-29EA8EF50893}" srcOrd="1" destOrd="0" presId="urn:microsoft.com/office/officeart/2008/layout/HalfCircleOrganizationChart"/>
    <dgm:cxn modelId="{A43E0922-41A3-4A1C-8553-6271C0ED1992}" srcId="{58A315DC-F363-4028-B9D2-8B4CF98CC5D2}" destId="{2AC87B77-2F44-40D7-AA51-839869332777}" srcOrd="0" destOrd="0" parTransId="{CA23235C-3939-4AFE-93B7-1FAAFBBD38DB}" sibTransId="{1F93B8D3-ACB5-4C07-948C-C2F6CD6184FC}"/>
    <dgm:cxn modelId="{8AD44D71-D16E-4B33-AAED-7E3595EB5901}" type="presOf" srcId="{393241C5-FB43-4E53-9CD7-B46B6AFA6D10}" destId="{399A1BD6-6B46-4F91-BBC5-E003097B7342}" srcOrd="0" destOrd="0" presId="urn:microsoft.com/office/officeart/2008/layout/HalfCircleOrganizationChart"/>
    <dgm:cxn modelId="{0474C471-CFF0-43BB-B2F7-A997875EBD09}" type="presOf" srcId="{9F5BCD3A-05B0-480F-AF54-7598C568634F}" destId="{457504F0-8C78-4BA4-8FD1-3B29EF07F3EC}" srcOrd="0" destOrd="0" presId="urn:microsoft.com/office/officeart/2008/layout/HalfCircleOrganizationChart"/>
    <dgm:cxn modelId="{7BC91678-C5C3-47F2-9720-68AA4887477C}" type="presOf" srcId="{58A315DC-F363-4028-B9D2-8B4CF98CC5D2}" destId="{369F8E63-8E6D-4584-9EA4-3D8BAD302EC5}" srcOrd="0" destOrd="0" presId="urn:microsoft.com/office/officeart/2008/layout/HalfCircleOrganizationChart"/>
    <dgm:cxn modelId="{5DAC0A7A-13D6-45A7-BF7C-7D847D4F075A}" type="presOf" srcId="{2AC87B77-2F44-40D7-AA51-839869332777}" destId="{D5944D70-B938-4924-A8AA-64AD2877E2F4}" srcOrd="1" destOrd="0" presId="urn:microsoft.com/office/officeart/2008/layout/HalfCircleOrganizationChart"/>
    <dgm:cxn modelId="{19283580-B71A-4764-A920-E9FAC47D9667}" type="presOf" srcId="{045177FA-8BA1-45E5-AB6A-D44506DC1F06}" destId="{1B59785F-E75A-4105-8DBE-B8217FACED03}" srcOrd="0" destOrd="0" presId="urn:microsoft.com/office/officeart/2008/layout/HalfCircleOrganizationChart"/>
    <dgm:cxn modelId="{D18D3486-0BB5-4C6E-9225-C302C680DAD4}" type="presOf" srcId="{9BBF1079-CF72-4F1E-AF88-263A87F2726B}" destId="{A15D1C04-4129-468D-9729-DAF1084A3BBA}" srcOrd="0" destOrd="0" presId="urn:microsoft.com/office/officeart/2008/layout/HalfCircleOrganizationChart"/>
    <dgm:cxn modelId="{D9EF6E8E-FBBD-4F8B-8183-5769E358AE6B}" type="presOf" srcId="{0F538921-E808-4733-82A0-ECD56C2BE273}" destId="{36C673CF-F421-496C-9E75-AE507FC9A002}" srcOrd="0" destOrd="0" presId="urn:microsoft.com/office/officeart/2008/layout/HalfCircleOrganizationChart"/>
    <dgm:cxn modelId="{88BBD8B0-24BF-4E82-B0D7-DB23BDC32993}" srcId="{2AC87B77-2F44-40D7-AA51-839869332777}" destId="{0F538921-E808-4733-82A0-ECD56C2BE273}" srcOrd="1" destOrd="0" parTransId="{9F5BCD3A-05B0-480F-AF54-7598C568634F}" sibTransId="{8BBFB461-C1C4-4C11-B440-2E9ECD45B831}"/>
    <dgm:cxn modelId="{0A08B0C1-A166-4422-A88B-B81452853813}" srcId="{2AC87B77-2F44-40D7-AA51-839869332777}" destId="{393241C5-FB43-4E53-9CD7-B46B6AFA6D10}" srcOrd="0" destOrd="0" parTransId="{9BBF1079-CF72-4F1E-AF88-263A87F2726B}" sibTransId="{7EB0D4BD-46C6-450B-81C6-CA07F8AF4B83}"/>
    <dgm:cxn modelId="{902926DD-A38A-4621-B5C8-F665CE3C9AA7}" type="presOf" srcId="{0F538921-E808-4733-82A0-ECD56C2BE273}" destId="{2CEFE738-81BF-4C0F-9265-7685CB58F468}" srcOrd="1" destOrd="0" presId="urn:microsoft.com/office/officeart/2008/layout/HalfCircleOrganizationChart"/>
    <dgm:cxn modelId="{D79281E6-74A7-4034-8D80-F45BAAB9870D}" type="presOf" srcId="{2AC87B77-2F44-40D7-AA51-839869332777}" destId="{05F48887-94A6-4585-ACB7-E94F6254078E}" srcOrd="0" destOrd="0" presId="urn:microsoft.com/office/officeart/2008/layout/HalfCircleOrganizationChart"/>
    <dgm:cxn modelId="{53A67BF8-B4C7-4737-AA65-F138A046549C}" type="presOf" srcId="{393241C5-FB43-4E53-9CD7-B46B6AFA6D10}" destId="{E85C5318-6732-49BD-8F98-5ECE9AA122F6}" srcOrd="1" destOrd="0" presId="urn:microsoft.com/office/officeart/2008/layout/HalfCircleOrganizationChart"/>
    <dgm:cxn modelId="{E2CA6CA1-5BB1-40E1-ABC0-EB720532E389}" type="presParOf" srcId="{369F8E63-8E6D-4584-9EA4-3D8BAD302EC5}" destId="{140AE461-B24A-4DDC-B321-EA1FEA7C443F}" srcOrd="0" destOrd="0" presId="urn:microsoft.com/office/officeart/2008/layout/HalfCircleOrganizationChart"/>
    <dgm:cxn modelId="{2EF264B5-3F7D-4295-B116-AE196AE8D47D}" type="presParOf" srcId="{140AE461-B24A-4DDC-B321-EA1FEA7C443F}" destId="{15A7CDD1-3D36-4CEC-8605-9ECF500E847D}" srcOrd="0" destOrd="0" presId="urn:microsoft.com/office/officeart/2008/layout/HalfCircleOrganizationChart"/>
    <dgm:cxn modelId="{A9473E2C-A9BA-4F94-8BBF-A1654946B359}" type="presParOf" srcId="{15A7CDD1-3D36-4CEC-8605-9ECF500E847D}" destId="{05F48887-94A6-4585-ACB7-E94F6254078E}" srcOrd="0" destOrd="0" presId="urn:microsoft.com/office/officeart/2008/layout/HalfCircleOrganizationChart"/>
    <dgm:cxn modelId="{427EF12E-1141-4E9D-9FC1-B64216933899}" type="presParOf" srcId="{15A7CDD1-3D36-4CEC-8605-9ECF500E847D}" destId="{B983710C-D231-47B9-8CCE-E717C997C602}" srcOrd="1" destOrd="0" presId="urn:microsoft.com/office/officeart/2008/layout/HalfCircleOrganizationChart"/>
    <dgm:cxn modelId="{6905EF10-2064-4714-BB57-52B454A48F10}" type="presParOf" srcId="{15A7CDD1-3D36-4CEC-8605-9ECF500E847D}" destId="{310E9E6B-F7D6-4CB0-B54A-21D6B4D1E913}" srcOrd="2" destOrd="0" presId="urn:microsoft.com/office/officeart/2008/layout/HalfCircleOrganizationChart"/>
    <dgm:cxn modelId="{09F104DB-8CDD-4E4A-9F64-D0E3218DC5F5}" type="presParOf" srcId="{15A7CDD1-3D36-4CEC-8605-9ECF500E847D}" destId="{D5944D70-B938-4924-A8AA-64AD2877E2F4}" srcOrd="3" destOrd="0" presId="urn:microsoft.com/office/officeart/2008/layout/HalfCircleOrganizationChart"/>
    <dgm:cxn modelId="{95AA5701-83D2-4303-AB7E-28723EEC18A3}" type="presParOf" srcId="{140AE461-B24A-4DDC-B321-EA1FEA7C443F}" destId="{38447BD5-5A5D-4083-B1C1-E1D6FBB328FB}" srcOrd="1" destOrd="0" presId="urn:microsoft.com/office/officeart/2008/layout/HalfCircleOrganizationChart"/>
    <dgm:cxn modelId="{830CE02B-C046-4193-A017-B3C2EC579024}" type="presParOf" srcId="{38447BD5-5A5D-4083-B1C1-E1D6FBB328FB}" destId="{457504F0-8C78-4BA4-8FD1-3B29EF07F3EC}" srcOrd="0" destOrd="0" presId="urn:microsoft.com/office/officeart/2008/layout/HalfCircleOrganizationChart"/>
    <dgm:cxn modelId="{D7AECABB-F1E7-429A-8EB3-F66158156388}" type="presParOf" srcId="{38447BD5-5A5D-4083-B1C1-E1D6FBB328FB}" destId="{697C2F4B-C6FE-4C19-A8EF-7CB43A8DEAE0}" srcOrd="1" destOrd="0" presId="urn:microsoft.com/office/officeart/2008/layout/HalfCircleOrganizationChart"/>
    <dgm:cxn modelId="{75DA79FC-855C-4F17-9272-AC25E570FE1E}" type="presParOf" srcId="{697C2F4B-C6FE-4C19-A8EF-7CB43A8DEAE0}" destId="{BF4F92CD-7A0C-4F53-856A-059D707EB9DA}" srcOrd="0" destOrd="0" presId="urn:microsoft.com/office/officeart/2008/layout/HalfCircleOrganizationChart"/>
    <dgm:cxn modelId="{EEE23849-F4C9-4339-A9DE-F0488EB1FA47}" type="presParOf" srcId="{BF4F92CD-7A0C-4F53-856A-059D707EB9DA}" destId="{36C673CF-F421-496C-9E75-AE507FC9A002}" srcOrd="0" destOrd="0" presId="urn:microsoft.com/office/officeart/2008/layout/HalfCircleOrganizationChart"/>
    <dgm:cxn modelId="{EE0095E8-BCE7-43E7-AF50-89853BDD73C8}" type="presParOf" srcId="{BF4F92CD-7A0C-4F53-856A-059D707EB9DA}" destId="{EBC402C9-442A-44B4-A265-ECB97E0724C8}" srcOrd="1" destOrd="0" presId="urn:microsoft.com/office/officeart/2008/layout/HalfCircleOrganizationChart"/>
    <dgm:cxn modelId="{E5BBF5D5-9BF4-4B05-B9C6-B64E796C8253}" type="presParOf" srcId="{BF4F92CD-7A0C-4F53-856A-059D707EB9DA}" destId="{E286AA6D-C366-4DE4-B049-9C23F60703BE}" srcOrd="2" destOrd="0" presId="urn:microsoft.com/office/officeart/2008/layout/HalfCircleOrganizationChart"/>
    <dgm:cxn modelId="{F4F6D729-EDA0-4941-AB33-A95354A4B182}" type="presParOf" srcId="{BF4F92CD-7A0C-4F53-856A-059D707EB9DA}" destId="{2CEFE738-81BF-4C0F-9265-7685CB58F468}" srcOrd="3" destOrd="0" presId="urn:microsoft.com/office/officeart/2008/layout/HalfCircleOrganizationChart"/>
    <dgm:cxn modelId="{4A319683-824D-4D89-8CC1-DAE58527D7A8}" type="presParOf" srcId="{697C2F4B-C6FE-4C19-A8EF-7CB43A8DEAE0}" destId="{6013258D-279D-45C8-BADD-E3F4F1CB90AE}" srcOrd="1" destOrd="0" presId="urn:microsoft.com/office/officeart/2008/layout/HalfCircleOrganizationChart"/>
    <dgm:cxn modelId="{25788952-EBAF-477D-B7E4-FF61EB4B8484}" type="presParOf" srcId="{697C2F4B-C6FE-4C19-A8EF-7CB43A8DEAE0}" destId="{B7B0499F-83B9-4162-82D8-C425ED3B105D}" srcOrd="2" destOrd="0" presId="urn:microsoft.com/office/officeart/2008/layout/HalfCircleOrganizationChart"/>
    <dgm:cxn modelId="{7694787C-09AC-4381-93DF-1C461192F089}" type="presParOf" srcId="{38447BD5-5A5D-4083-B1C1-E1D6FBB328FB}" destId="{1B59785F-E75A-4105-8DBE-B8217FACED03}" srcOrd="2" destOrd="0" presId="urn:microsoft.com/office/officeart/2008/layout/HalfCircleOrganizationChart"/>
    <dgm:cxn modelId="{B2FFEAC1-746C-4B7E-8FBC-0AA5CFA788A5}" type="presParOf" srcId="{38447BD5-5A5D-4083-B1C1-E1D6FBB328FB}" destId="{0CFAB584-D94D-4627-AD0A-5D65CA980012}" srcOrd="3" destOrd="0" presId="urn:microsoft.com/office/officeart/2008/layout/HalfCircleOrganizationChart"/>
    <dgm:cxn modelId="{1D370E32-86F2-454A-81BF-39AA497416E4}" type="presParOf" srcId="{0CFAB584-D94D-4627-AD0A-5D65CA980012}" destId="{43DF4154-E1F0-4A7B-B0AA-8A61A3032C0E}" srcOrd="0" destOrd="0" presId="urn:microsoft.com/office/officeart/2008/layout/HalfCircleOrganizationChart"/>
    <dgm:cxn modelId="{529A2B80-293F-4A80-AD6F-2F85629785EE}" type="presParOf" srcId="{43DF4154-E1F0-4A7B-B0AA-8A61A3032C0E}" destId="{51455464-E006-4553-84A6-31ED68517209}" srcOrd="0" destOrd="0" presId="urn:microsoft.com/office/officeart/2008/layout/HalfCircleOrganizationChart"/>
    <dgm:cxn modelId="{44A036EC-CE7A-4EC3-BF8D-F886CC446930}" type="presParOf" srcId="{43DF4154-E1F0-4A7B-B0AA-8A61A3032C0E}" destId="{3266FAD9-4745-4B05-9623-A32F75543E00}" srcOrd="1" destOrd="0" presId="urn:microsoft.com/office/officeart/2008/layout/HalfCircleOrganizationChart"/>
    <dgm:cxn modelId="{65BCED80-A382-4F8F-AEAC-0CC0A1744B7D}" type="presParOf" srcId="{43DF4154-E1F0-4A7B-B0AA-8A61A3032C0E}" destId="{BF8B0741-A3C0-4F82-84C5-3AC4A0CC8C46}" srcOrd="2" destOrd="0" presId="urn:microsoft.com/office/officeart/2008/layout/HalfCircleOrganizationChart"/>
    <dgm:cxn modelId="{BC77B929-E59D-4E1A-9C38-8425FE6257CD}" type="presParOf" srcId="{43DF4154-E1F0-4A7B-B0AA-8A61A3032C0E}" destId="{F2D0A97E-2097-4817-8041-29EA8EF50893}" srcOrd="3" destOrd="0" presId="urn:microsoft.com/office/officeart/2008/layout/HalfCircleOrganizationChart"/>
    <dgm:cxn modelId="{C8BBC60C-8B34-49FF-83C7-7CB19314D555}" type="presParOf" srcId="{0CFAB584-D94D-4627-AD0A-5D65CA980012}" destId="{D6A21167-C5D6-44BD-8DF5-CF164933CBDF}" srcOrd="1" destOrd="0" presId="urn:microsoft.com/office/officeart/2008/layout/HalfCircleOrganizationChart"/>
    <dgm:cxn modelId="{D649D7C5-CCDE-4558-BE72-37C3F3DEFD7E}" type="presParOf" srcId="{0CFAB584-D94D-4627-AD0A-5D65CA980012}" destId="{C901F6A7-D00F-4FB5-BA1E-94C770B92F63}" srcOrd="2" destOrd="0" presId="urn:microsoft.com/office/officeart/2008/layout/HalfCircleOrganizationChart"/>
    <dgm:cxn modelId="{14FDCCE5-210F-446A-AC58-2E26A0713985}" type="presParOf" srcId="{140AE461-B24A-4DDC-B321-EA1FEA7C443F}" destId="{A3F05BCC-1C32-4F2C-8259-A1B3022E0DA0}" srcOrd="2" destOrd="0" presId="urn:microsoft.com/office/officeart/2008/layout/HalfCircleOrganizationChart"/>
    <dgm:cxn modelId="{9CAB6A4C-8FEF-486D-9E3D-54082D7DCF79}" type="presParOf" srcId="{A3F05BCC-1C32-4F2C-8259-A1B3022E0DA0}" destId="{A15D1C04-4129-468D-9729-DAF1084A3BBA}" srcOrd="0" destOrd="0" presId="urn:microsoft.com/office/officeart/2008/layout/HalfCircleOrganizationChart"/>
    <dgm:cxn modelId="{23B1F205-D774-4AB4-95A2-33D6EBF9961C}" type="presParOf" srcId="{A3F05BCC-1C32-4F2C-8259-A1B3022E0DA0}" destId="{8A30EA04-3892-4BBB-B99A-DA7D75BC32C9}" srcOrd="1" destOrd="0" presId="urn:microsoft.com/office/officeart/2008/layout/HalfCircleOrganizationChart"/>
    <dgm:cxn modelId="{7941D444-372A-4FC2-B5D2-F6DF79202151}" type="presParOf" srcId="{8A30EA04-3892-4BBB-B99A-DA7D75BC32C9}" destId="{7543CFA8-AABF-48B3-8FBB-1918FF0D9E94}" srcOrd="0" destOrd="0" presId="urn:microsoft.com/office/officeart/2008/layout/HalfCircleOrganizationChart"/>
    <dgm:cxn modelId="{BFDB2F5B-57DB-4368-9813-54B3033FB683}" type="presParOf" srcId="{7543CFA8-AABF-48B3-8FBB-1918FF0D9E94}" destId="{399A1BD6-6B46-4F91-BBC5-E003097B7342}" srcOrd="0" destOrd="0" presId="urn:microsoft.com/office/officeart/2008/layout/HalfCircleOrganizationChart"/>
    <dgm:cxn modelId="{B0D4EA30-D28B-4D31-9EF9-660A72C41810}" type="presParOf" srcId="{7543CFA8-AABF-48B3-8FBB-1918FF0D9E94}" destId="{9131B580-165D-4B22-9DF2-E652AD14DBD1}" srcOrd="1" destOrd="0" presId="urn:microsoft.com/office/officeart/2008/layout/HalfCircleOrganizationChart"/>
    <dgm:cxn modelId="{0908241F-1DE0-4874-B24C-BDE3ED96D499}" type="presParOf" srcId="{7543CFA8-AABF-48B3-8FBB-1918FF0D9E94}" destId="{A31949BF-4D0E-4DC9-9621-D6219CB091CE}" srcOrd="2" destOrd="0" presId="urn:microsoft.com/office/officeart/2008/layout/HalfCircleOrganizationChart"/>
    <dgm:cxn modelId="{D519A2D7-2681-47CC-84E4-C549D5D5C423}" type="presParOf" srcId="{7543CFA8-AABF-48B3-8FBB-1918FF0D9E94}" destId="{E85C5318-6732-49BD-8F98-5ECE9AA122F6}" srcOrd="3" destOrd="0" presId="urn:microsoft.com/office/officeart/2008/layout/HalfCircleOrganizationChart"/>
    <dgm:cxn modelId="{A4C02B92-8E8D-4C3D-ABE1-D51C34E3FDE5}" type="presParOf" srcId="{8A30EA04-3892-4BBB-B99A-DA7D75BC32C9}" destId="{C5BA4B65-F19C-4D81-B10F-82BEB2261092}" srcOrd="1" destOrd="0" presId="urn:microsoft.com/office/officeart/2008/layout/HalfCircleOrganizationChart"/>
    <dgm:cxn modelId="{E7F4F971-3AD4-4163-A2D8-21697CA6B132}" type="presParOf" srcId="{8A30EA04-3892-4BBB-B99A-DA7D75BC32C9}" destId="{82BECC84-8708-4BE1-9983-7579188920D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855DFA-E299-42F5-92DB-CF0625C386D9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9A176CE-6233-4077-80AF-467DCD9BCEE3}">
      <dgm:prSet phldrT="[Text]" custT="1"/>
      <dgm:spPr/>
      <dgm:t>
        <a:bodyPr/>
        <a:lstStyle/>
        <a:p>
          <a:r>
            <a:rPr lang="hr-HR" sz="1600" dirty="0"/>
            <a:t>43 triatlonca</a:t>
          </a:r>
          <a:endParaRPr lang="en-US" sz="1600" dirty="0"/>
        </a:p>
      </dgm:t>
    </dgm:pt>
    <dgm:pt modelId="{FC4E93C8-AE6D-4C4C-8DAB-818FC7BBBBF3}" type="parTrans" cxnId="{75E5EBE3-8040-4D6F-9DBD-1B8C3AB19462}">
      <dgm:prSet/>
      <dgm:spPr/>
      <dgm:t>
        <a:bodyPr/>
        <a:lstStyle/>
        <a:p>
          <a:endParaRPr lang="en-US" sz="1600"/>
        </a:p>
      </dgm:t>
    </dgm:pt>
    <dgm:pt modelId="{AC31CB65-B11A-4C04-93F2-AC1A81C86ADD}" type="sibTrans" cxnId="{75E5EBE3-8040-4D6F-9DBD-1B8C3AB19462}">
      <dgm:prSet/>
      <dgm:spPr/>
      <dgm:t>
        <a:bodyPr/>
        <a:lstStyle/>
        <a:p>
          <a:endParaRPr lang="en-US" sz="1600"/>
        </a:p>
      </dgm:t>
    </dgm:pt>
    <dgm:pt modelId="{FA5C7242-09A3-495D-BF09-1BFAB28FA49D}">
      <dgm:prSet phldrT="[Text]" custT="1"/>
      <dgm:spPr/>
      <dgm:t>
        <a:bodyPr/>
        <a:lstStyle/>
        <a:p>
          <a:r>
            <a:rPr lang="hr-HR" sz="1600" dirty="0"/>
            <a:t>uzimala su 200 mg ekstrakta </a:t>
          </a:r>
          <a:r>
            <a:rPr lang="hr-HR" sz="1600" dirty="0" err="1"/>
            <a:t>ginsenga</a:t>
          </a:r>
          <a:r>
            <a:rPr lang="hr-HR" sz="1600" dirty="0"/>
            <a:t> (oko 1g korijena) ili </a:t>
          </a:r>
          <a:r>
            <a:rPr lang="hr-HR" sz="1600" dirty="0" err="1"/>
            <a:t>placebo</a:t>
          </a:r>
          <a:r>
            <a:rPr lang="hr-HR" sz="1600" dirty="0"/>
            <a:t> </a:t>
          </a:r>
          <a:endParaRPr lang="en-US" sz="1600" dirty="0"/>
        </a:p>
      </dgm:t>
    </dgm:pt>
    <dgm:pt modelId="{1AF2783B-30F9-4A8F-BBAF-D405F8C51783}" type="parTrans" cxnId="{029D14FC-C966-47F0-AE1C-1571C4F8B732}">
      <dgm:prSet/>
      <dgm:spPr/>
      <dgm:t>
        <a:bodyPr/>
        <a:lstStyle/>
        <a:p>
          <a:endParaRPr lang="en-US" sz="1600"/>
        </a:p>
      </dgm:t>
    </dgm:pt>
    <dgm:pt modelId="{7D4C2880-1C5A-421D-A29C-8766D7AC5F9D}" type="sibTrans" cxnId="{029D14FC-C966-47F0-AE1C-1571C4F8B732}">
      <dgm:prSet/>
      <dgm:spPr/>
      <dgm:t>
        <a:bodyPr/>
        <a:lstStyle/>
        <a:p>
          <a:endParaRPr lang="en-US" sz="1600"/>
        </a:p>
      </dgm:t>
    </dgm:pt>
    <dgm:pt modelId="{3FCEBD78-576B-4E82-B1A8-CCD4FC33D51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dirty="0"/>
            <a:t>u dva uzastopna trenažna perioda od 10 tjedana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1BAEEC5B-4290-4FA1-9396-03D236E9FED0}" type="parTrans" cxnId="{2ED5DA38-260E-4663-AE52-E1928B7E9C7A}">
      <dgm:prSet/>
      <dgm:spPr/>
      <dgm:t>
        <a:bodyPr/>
        <a:lstStyle/>
        <a:p>
          <a:endParaRPr lang="en-US" sz="1600"/>
        </a:p>
      </dgm:t>
    </dgm:pt>
    <dgm:pt modelId="{D79AA4C8-F204-4B62-90C9-595A0641E777}" type="sibTrans" cxnId="{2ED5DA38-260E-4663-AE52-E1928B7E9C7A}">
      <dgm:prSet/>
      <dgm:spPr/>
      <dgm:t>
        <a:bodyPr/>
        <a:lstStyle/>
        <a:p>
          <a:endParaRPr lang="en-US" sz="1600"/>
        </a:p>
      </dgm:t>
    </dgm:pt>
    <dgm:pt modelId="{89EC8854-AD7D-4030-8FEF-F98DA899C50F}">
      <dgm:prSet custT="1"/>
      <dgm:spPr/>
      <dgm:t>
        <a:bodyPr/>
        <a:lstStyle/>
        <a:p>
          <a:r>
            <a:rPr lang="hr-HR" sz="1600" dirty="0"/>
            <a:t>usporavanje gubitka kondicije kroz 10 tjedana u odnosu na grupu koja je uzimala </a:t>
          </a:r>
          <a:r>
            <a:rPr lang="hr-HR" sz="1600" dirty="0" err="1"/>
            <a:t>placebo</a:t>
          </a:r>
          <a:endParaRPr lang="en-US" sz="1600" dirty="0"/>
        </a:p>
      </dgm:t>
    </dgm:pt>
    <dgm:pt modelId="{4F92DF9A-89BA-47B9-87C5-F56D0A8AAB19}" type="parTrans" cxnId="{399114BF-1F8C-4D47-A83E-6856E635F68C}">
      <dgm:prSet/>
      <dgm:spPr/>
      <dgm:t>
        <a:bodyPr/>
        <a:lstStyle/>
        <a:p>
          <a:endParaRPr lang="en-US" sz="1600"/>
        </a:p>
      </dgm:t>
    </dgm:pt>
    <dgm:pt modelId="{F87729A6-7EDB-4D5D-AFA0-66859A96F70B}" type="sibTrans" cxnId="{399114BF-1F8C-4D47-A83E-6856E635F68C}">
      <dgm:prSet/>
      <dgm:spPr/>
      <dgm:t>
        <a:bodyPr/>
        <a:lstStyle/>
        <a:p>
          <a:endParaRPr lang="en-US" sz="1600"/>
        </a:p>
      </dgm:t>
    </dgm:pt>
    <dgm:pt modelId="{58C458E6-332D-4A1D-83BA-23BE1E14A6D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dirty="0"/>
            <a:t> studija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C1021139-BD14-4515-9C91-FB9668414343}" type="sibTrans" cxnId="{91179B13-EEC0-4F51-88BC-56046DEC2F79}">
      <dgm:prSet/>
      <dgm:spPr/>
      <dgm:t>
        <a:bodyPr/>
        <a:lstStyle/>
        <a:p>
          <a:endParaRPr lang="en-US" sz="1600"/>
        </a:p>
      </dgm:t>
    </dgm:pt>
    <dgm:pt modelId="{E29F650A-CA76-4AE8-A8F4-2DBB3E48C809}" type="parTrans" cxnId="{91179B13-EEC0-4F51-88BC-56046DEC2F79}">
      <dgm:prSet/>
      <dgm:spPr/>
      <dgm:t>
        <a:bodyPr/>
        <a:lstStyle/>
        <a:p>
          <a:endParaRPr lang="en-US" sz="1600"/>
        </a:p>
      </dgm:t>
    </dgm:pt>
    <dgm:pt modelId="{5A18DA7A-118E-4BBA-AC97-5B1558E11112}" type="pres">
      <dgm:prSet presAssocID="{29855DFA-E299-42F5-92DB-CF0625C386D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283F61C-AF5C-4587-9008-53F00D60D143}" type="pres">
      <dgm:prSet presAssocID="{58C458E6-332D-4A1D-83BA-23BE1E14A6D3}" presName="Accent1" presStyleCnt="0"/>
      <dgm:spPr/>
    </dgm:pt>
    <dgm:pt modelId="{1C0E6BAF-D328-4233-AD66-6D6D15179C39}" type="pres">
      <dgm:prSet presAssocID="{58C458E6-332D-4A1D-83BA-23BE1E14A6D3}" presName="Accent" presStyleLbl="node1" presStyleIdx="0" presStyleCnt="5" custScaleX="439022"/>
      <dgm:spPr/>
    </dgm:pt>
    <dgm:pt modelId="{ACDBA130-5255-45C1-B343-719CFABE5A1A}" type="pres">
      <dgm:prSet presAssocID="{58C458E6-332D-4A1D-83BA-23BE1E14A6D3}" presName="Parent1" presStyleLbl="revTx" presStyleIdx="0" presStyleCnt="5" custScaleX="346916">
        <dgm:presLayoutVars>
          <dgm:chMax val="1"/>
          <dgm:chPref val="1"/>
          <dgm:bulletEnabled val="1"/>
        </dgm:presLayoutVars>
      </dgm:prSet>
      <dgm:spPr/>
    </dgm:pt>
    <dgm:pt modelId="{EFB0DF1C-CF28-4C09-AF8E-B53D24ABE3C2}" type="pres">
      <dgm:prSet presAssocID="{09A176CE-6233-4077-80AF-467DCD9BCEE3}" presName="Accent2" presStyleCnt="0"/>
      <dgm:spPr/>
    </dgm:pt>
    <dgm:pt modelId="{229A6BD1-3AFC-48AD-B626-E6DE622F95CD}" type="pres">
      <dgm:prSet presAssocID="{09A176CE-6233-4077-80AF-467DCD9BCEE3}" presName="Accent" presStyleLbl="node1" presStyleIdx="1" presStyleCnt="5" custScaleX="396730" custLinFactNeighborX="956" custLinFactNeighborY="-1912"/>
      <dgm:spPr/>
    </dgm:pt>
    <dgm:pt modelId="{D45BCF6A-6DA7-4CC1-94B8-7DAF01314D08}" type="pres">
      <dgm:prSet presAssocID="{09A176CE-6233-4077-80AF-467DCD9BCEE3}" presName="Parent2" presStyleLbl="revTx" presStyleIdx="1" presStyleCnt="5" custScaleX="342391">
        <dgm:presLayoutVars>
          <dgm:chMax val="1"/>
          <dgm:chPref val="1"/>
          <dgm:bulletEnabled val="1"/>
        </dgm:presLayoutVars>
      </dgm:prSet>
      <dgm:spPr/>
    </dgm:pt>
    <dgm:pt modelId="{93C90A0C-903C-4C89-A5E2-9120B4635CA0}" type="pres">
      <dgm:prSet presAssocID="{FA5C7242-09A3-495D-BF09-1BFAB28FA49D}" presName="Accent3" presStyleCnt="0"/>
      <dgm:spPr/>
    </dgm:pt>
    <dgm:pt modelId="{0E8734E6-F53A-4870-AC79-7D74B9262D8A}" type="pres">
      <dgm:prSet presAssocID="{FA5C7242-09A3-495D-BF09-1BFAB28FA49D}" presName="Accent" presStyleLbl="node1" presStyleIdx="2" presStyleCnt="5" custScaleX="422185"/>
      <dgm:spPr/>
    </dgm:pt>
    <dgm:pt modelId="{60E9C0A9-3E08-48F6-8B00-7644775D86FB}" type="pres">
      <dgm:prSet presAssocID="{FA5C7242-09A3-495D-BF09-1BFAB28FA49D}" presName="Parent3" presStyleLbl="revTx" presStyleIdx="2" presStyleCnt="5" custScaleX="852612">
        <dgm:presLayoutVars>
          <dgm:chMax val="1"/>
          <dgm:chPref val="1"/>
          <dgm:bulletEnabled val="1"/>
        </dgm:presLayoutVars>
      </dgm:prSet>
      <dgm:spPr/>
    </dgm:pt>
    <dgm:pt modelId="{082527CC-5801-4B69-A12F-FE8B4D629F92}" type="pres">
      <dgm:prSet presAssocID="{3FCEBD78-576B-4E82-B1A8-CCD4FC33D514}" presName="Accent4" presStyleCnt="0"/>
      <dgm:spPr/>
    </dgm:pt>
    <dgm:pt modelId="{05AA8C40-2A5D-4CBA-A412-4F9BD843427B}" type="pres">
      <dgm:prSet presAssocID="{3FCEBD78-576B-4E82-B1A8-CCD4FC33D514}" presName="Accent" presStyleLbl="node1" presStyleIdx="3" presStyleCnt="5" custScaleX="439387"/>
      <dgm:spPr/>
    </dgm:pt>
    <dgm:pt modelId="{587A7984-0968-4459-BCF6-47F23B1861F0}" type="pres">
      <dgm:prSet presAssocID="{3FCEBD78-576B-4E82-B1A8-CCD4FC33D514}" presName="Parent4" presStyleLbl="revTx" presStyleIdx="3" presStyleCnt="5" custScaleX="713131">
        <dgm:presLayoutVars>
          <dgm:chMax val="1"/>
          <dgm:chPref val="1"/>
          <dgm:bulletEnabled val="1"/>
        </dgm:presLayoutVars>
      </dgm:prSet>
      <dgm:spPr/>
    </dgm:pt>
    <dgm:pt modelId="{E2D49F6D-8C31-4874-AAFF-E7564EADADC6}" type="pres">
      <dgm:prSet presAssocID="{89EC8854-AD7D-4030-8FEF-F98DA899C50F}" presName="Accent5" presStyleCnt="0"/>
      <dgm:spPr/>
    </dgm:pt>
    <dgm:pt modelId="{77E80850-209B-46AE-837A-5848B4230FCD}" type="pres">
      <dgm:prSet presAssocID="{89EC8854-AD7D-4030-8FEF-F98DA899C50F}" presName="Accent" presStyleLbl="node1" presStyleIdx="4" presStyleCnt="5" custScaleX="741226"/>
      <dgm:spPr/>
    </dgm:pt>
    <dgm:pt modelId="{EA3B04E9-17A2-4CBA-ACF4-61B2BAAC2790}" type="pres">
      <dgm:prSet presAssocID="{89EC8854-AD7D-4030-8FEF-F98DA899C50F}" presName="Parent5" presStyleLbl="revTx" presStyleIdx="4" presStyleCnt="5" custScaleX="975259">
        <dgm:presLayoutVars>
          <dgm:chMax val="1"/>
          <dgm:chPref val="1"/>
          <dgm:bulletEnabled val="1"/>
        </dgm:presLayoutVars>
      </dgm:prSet>
      <dgm:spPr/>
    </dgm:pt>
  </dgm:ptLst>
  <dgm:cxnLst>
    <dgm:cxn modelId="{91179B13-EEC0-4F51-88BC-56046DEC2F79}" srcId="{29855DFA-E299-42F5-92DB-CF0625C386D9}" destId="{58C458E6-332D-4A1D-83BA-23BE1E14A6D3}" srcOrd="0" destOrd="0" parTransId="{E29F650A-CA76-4AE8-A8F4-2DBB3E48C809}" sibTransId="{C1021139-BD14-4515-9C91-FB9668414343}"/>
    <dgm:cxn modelId="{2ED5DA38-260E-4663-AE52-E1928B7E9C7A}" srcId="{29855DFA-E299-42F5-92DB-CF0625C386D9}" destId="{3FCEBD78-576B-4E82-B1A8-CCD4FC33D514}" srcOrd="3" destOrd="0" parTransId="{1BAEEC5B-4290-4FA1-9396-03D236E9FED0}" sibTransId="{D79AA4C8-F204-4B62-90C9-595A0641E777}"/>
    <dgm:cxn modelId="{D717BB6A-EBEB-46F7-B782-D7A086E8B158}" type="presOf" srcId="{29855DFA-E299-42F5-92DB-CF0625C386D9}" destId="{5A18DA7A-118E-4BBA-AC97-5B1558E11112}" srcOrd="0" destOrd="0" presId="urn:microsoft.com/office/officeart/2009/layout/CircleArrowProcess"/>
    <dgm:cxn modelId="{FDD9AC70-9765-4542-BCC5-8A1706E3F20D}" type="presOf" srcId="{3FCEBD78-576B-4E82-B1A8-CCD4FC33D514}" destId="{587A7984-0968-4459-BCF6-47F23B1861F0}" srcOrd="0" destOrd="0" presId="urn:microsoft.com/office/officeart/2009/layout/CircleArrowProcess"/>
    <dgm:cxn modelId="{7B3FBA81-D1A6-445D-A9D3-8BBC152D0A91}" type="presOf" srcId="{89EC8854-AD7D-4030-8FEF-F98DA899C50F}" destId="{EA3B04E9-17A2-4CBA-ACF4-61B2BAAC2790}" srcOrd="0" destOrd="0" presId="urn:microsoft.com/office/officeart/2009/layout/CircleArrowProcess"/>
    <dgm:cxn modelId="{399114BF-1F8C-4D47-A83E-6856E635F68C}" srcId="{29855DFA-E299-42F5-92DB-CF0625C386D9}" destId="{89EC8854-AD7D-4030-8FEF-F98DA899C50F}" srcOrd="4" destOrd="0" parTransId="{4F92DF9A-89BA-47B9-87C5-F56D0A8AAB19}" sibTransId="{F87729A6-7EDB-4D5D-AFA0-66859A96F70B}"/>
    <dgm:cxn modelId="{336386C2-2623-4D13-9153-CB2A55445E97}" type="presOf" srcId="{09A176CE-6233-4077-80AF-467DCD9BCEE3}" destId="{D45BCF6A-6DA7-4CC1-94B8-7DAF01314D08}" srcOrd="0" destOrd="0" presId="urn:microsoft.com/office/officeart/2009/layout/CircleArrowProcess"/>
    <dgm:cxn modelId="{D72B1FC5-F2D0-49B7-8298-E932C59A0540}" type="presOf" srcId="{58C458E6-332D-4A1D-83BA-23BE1E14A6D3}" destId="{ACDBA130-5255-45C1-B343-719CFABE5A1A}" srcOrd="0" destOrd="0" presId="urn:microsoft.com/office/officeart/2009/layout/CircleArrowProcess"/>
    <dgm:cxn modelId="{4C460AD4-00C0-40D6-B8A8-A7BF61F4DC9D}" type="presOf" srcId="{FA5C7242-09A3-495D-BF09-1BFAB28FA49D}" destId="{60E9C0A9-3E08-48F6-8B00-7644775D86FB}" srcOrd="0" destOrd="0" presId="urn:microsoft.com/office/officeart/2009/layout/CircleArrowProcess"/>
    <dgm:cxn modelId="{75E5EBE3-8040-4D6F-9DBD-1B8C3AB19462}" srcId="{29855DFA-E299-42F5-92DB-CF0625C386D9}" destId="{09A176CE-6233-4077-80AF-467DCD9BCEE3}" srcOrd="1" destOrd="0" parTransId="{FC4E93C8-AE6D-4C4C-8DAB-818FC7BBBBF3}" sibTransId="{AC31CB65-B11A-4C04-93F2-AC1A81C86ADD}"/>
    <dgm:cxn modelId="{029D14FC-C966-47F0-AE1C-1571C4F8B732}" srcId="{29855DFA-E299-42F5-92DB-CF0625C386D9}" destId="{FA5C7242-09A3-495D-BF09-1BFAB28FA49D}" srcOrd="2" destOrd="0" parTransId="{1AF2783B-30F9-4A8F-BBAF-D405F8C51783}" sibTransId="{7D4C2880-1C5A-421D-A29C-8766D7AC5F9D}"/>
    <dgm:cxn modelId="{EC37C384-4E95-4BC4-B973-30B15EA142CF}" type="presParOf" srcId="{5A18DA7A-118E-4BBA-AC97-5B1558E11112}" destId="{B283F61C-AF5C-4587-9008-53F00D60D143}" srcOrd="0" destOrd="0" presId="urn:microsoft.com/office/officeart/2009/layout/CircleArrowProcess"/>
    <dgm:cxn modelId="{E4EDE94A-C923-4FC2-9937-510AEAA319F2}" type="presParOf" srcId="{B283F61C-AF5C-4587-9008-53F00D60D143}" destId="{1C0E6BAF-D328-4233-AD66-6D6D15179C39}" srcOrd="0" destOrd="0" presId="urn:microsoft.com/office/officeart/2009/layout/CircleArrowProcess"/>
    <dgm:cxn modelId="{0BE68223-AA2B-428E-8018-119BC8BA96DA}" type="presParOf" srcId="{5A18DA7A-118E-4BBA-AC97-5B1558E11112}" destId="{ACDBA130-5255-45C1-B343-719CFABE5A1A}" srcOrd="1" destOrd="0" presId="urn:microsoft.com/office/officeart/2009/layout/CircleArrowProcess"/>
    <dgm:cxn modelId="{B6BAB06E-FB62-41F1-A812-65320000B05C}" type="presParOf" srcId="{5A18DA7A-118E-4BBA-AC97-5B1558E11112}" destId="{EFB0DF1C-CF28-4C09-AF8E-B53D24ABE3C2}" srcOrd="2" destOrd="0" presId="urn:microsoft.com/office/officeart/2009/layout/CircleArrowProcess"/>
    <dgm:cxn modelId="{B8A6FCB5-2E81-4C10-91EC-D54E88E5B17C}" type="presParOf" srcId="{EFB0DF1C-CF28-4C09-AF8E-B53D24ABE3C2}" destId="{229A6BD1-3AFC-48AD-B626-E6DE622F95CD}" srcOrd="0" destOrd="0" presId="urn:microsoft.com/office/officeart/2009/layout/CircleArrowProcess"/>
    <dgm:cxn modelId="{103640D3-A456-4293-8FF2-6EC307D14EF9}" type="presParOf" srcId="{5A18DA7A-118E-4BBA-AC97-5B1558E11112}" destId="{D45BCF6A-6DA7-4CC1-94B8-7DAF01314D08}" srcOrd="3" destOrd="0" presId="urn:microsoft.com/office/officeart/2009/layout/CircleArrowProcess"/>
    <dgm:cxn modelId="{DCDE764B-E91E-4D3A-A9B1-4D4C26DE461D}" type="presParOf" srcId="{5A18DA7A-118E-4BBA-AC97-5B1558E11112}" destId="{93C90A0C-903C-4C89-A5E2-9120B4635CA0}" srcOrd="4" destOrd="0" presId="urn:microsoft.com/office/officeart/2009/layout/CircleArrowProcess"/>
    <dgm:cxn modelId="{3F93789E-6A12-43AF-A0FA-2141A01EBD7E}" type="presParOf" srcId="{93C90A0C-903C-4C89-A5E2-9120B4635CA0}" destId="{0E8734E6-F53A-4870-AC79-7D74B9262D8A}" srcOrd="0" destOrd="0" presId="urn:microsoft.com/office/officeart/2009/layout/CircleArrowProcess"/>
    <dgm:cxn modelId="{DFA8942D-9D38-4BB3-BA1F-763244F34B63}" type="presParOf" srcId="{5A18DA7A-118E-4BBA-AC97-5B1558E11112}" destId="{60E9C0A9-3E08-48F6-8B00-7644775D86FB}" srcOrd="5" destOrd="0" presId="urn:microsoft.com/office/officeart/2009/layout/CircleArrowProcess"/>
    <dgm:cxn modelId="{F8741BC8-4D2A-41C4-BCDD-FC63F4AE4DEE}" type="presParOf" srcId="{5A18DA7A-118E-4BBA-AC97-5B1558E11112}" destId="{082527CC-5801-4B69-A12F-FE8B4D629F92}" srcOrd="6" destOrd="0" presId="urn:microsoft.com/office/officeart/2009/layout/CircleArrowProcess"/>
    <dgm:cxn modelId="{4AF3DF37-5784-432E-8A48-D917AF3D20A7}" type="presParOf" srcId="{082527CC-5801-4B69-A12F-FE8B4D629F92}" destId="{05AA8C40-2A5D-4CBA-A412-4F9BD843427B}" srcOrd="0" destOrd="0" presId="urn:microsoft.com/office/officeart/2009/layout/CircleArrowProcess"/>
    <dgm:cxn modelId="{F0A83467-67E1-4D19-A186-1C7BDBA05CC2}" type="presParOf" srcId="{5A18DA7A-118E-4BBA-AC97-5B1558E11112}" destId="{587A7984-0968-4459-BCF6-47F23B1861F0}" srcOrd="7" destOrd="0" presId="urn:microsoft.com/office/officeart/2009/layout/CircleArrowProcess"/>
    <dgm:cxn modelId="{F5B122C0-7978-4145-983A-D8E3767EA66A}" type="presParOf" srcId="{5A18DA7A-118E-4BBA-AC97-5B1558E11112}" destId="{E2D49F6D-8C31-4874-AAFF-E7564EADADC6}" srcOrd="8" destOrd="0" presId="urn:microsoft.com/office/officeart/2009/layout/CircleArrowProcess"/>
    <dgm:cxn modelId="{834F3438-150B-4AA0-A012-5C05F532C6BE}" type="presParOf" srcId="{E2D49F6D-8C31-4874-AAFF-E7564EADADC6}" destId="{77E80850-209B-46AE-837A-5848B4230FCD}" srcOrd="0" destOrd="0" presId="urn:microsoft.com/office/officeart/2009/layout/CircleArrowProcess"/>
    <dgm:cxn modelId="{30055EFF-9BEA-4747-8CB4-49AB1A4901B7}" type="presParOf" srcId="{5A18DA7A-118E-4BBA-AC97-5B1558E11112}" destId="{EA3B04E9-17A2-4CBA-ACF4-61B2BAAC2790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A315DC-F363-4028-B9D2-8B4CF98CC5D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C87B77-2F44-40D7-AA51-839869332777}">
      <dgm:prSet phldrT="[Text]" custT="1"/>
      <dgm:spPr/>
      <dgm:t>
        <a:bodyPr/>
        <a:lstStyle/>
        <a:p>
          <a:r>
            <a:rPr lang="hr-HR" sz="1200" dirty="0"/>
            <a:t>7 zdravih dobrovoljaca </a:t>
          </a:r>
          <a:endParaRPr lang="en-US" sz="1200" dirty="0"/>
        </a:p>
      </dgm:t>
    </dgm:pt>
    <dgm:pt modelId="{CA23235C-3939-4AFE-93B7-1FAAFBBD38DB}" type="parTrans" cxnId="{A43E0922-41A3-4A1C-8553-6271C0ED1992}">
      <dgm:prSet/>
      <dgm:spPr/>
      <dgm:t>
        <a:bodyPr/>
        <a:lstStyle/>
        <a:p>
          <a:endParaRPr lang="en-US" sz="1200"/>
        </a:p>
      </dgm:t>
    </dgm:pt>
    <dgm:pt modelId="{1F93B8D3-ACB5-4C07-948C-C2F6CD6184FC}" type="sibTrans" cxnId="{A43E0922-41A3-4A1C-8553-6271C0ED1992}">
      <dgm:prSet/>
      <dgm:spPr/>
      <dgm:t>
        <a:bodyPr/>
        <a:lstStyle/>
        <a:p>
          <a:endParaRPr lang="en-US" sz="1200"/>
        </a:p>
      </dgm:t>
    </dgm:pt>
    <dgm:pt modelId="{393241C5-FB43-4E53-9CD7-B46B6AFA6D10}" type="asst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8 tjedana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</dgm:t>
    </dgm:pt>
    <dgm:pt modelId="{9BBF1079-CF72-4F1E-AF88-263A87F2726B}" type="parTrans" cxnId="{0A08B0C1-A166-4422-A88B-B81452853813}">
      <dgm:prSet/>
      <dgm:spPr/>
      <dgm:t>
        <a:bodyPr/>
        <a:lstStyle/>
        <a:p>
          <a:endParaRPr lang="en-US" sz="1200"/>
        </a:p>
      </dgm:t>
    </dgm:pt>
    <dgm:pt modelId="{7EB0D4BD-46C6-450B-81C6-CA07F8AF4B83}" type="sibTrans" cxnId="{0A08B0C1-A166-4422-A88B-B81452853813}">
      <dgm:prSet/>
      <dgm:spPr/>
      <dgm:t>
        <a:bodyPr/>
        <a:lstStyle/>
        <a:p>
          <a:endParaRPr lang="en-US" sz="1200"/>
        </a:p>
      </dgm:t>
    </dgm:pt>
    <dgm:pt modelId="{0F538921-E808-4733-82A0-ECD56C2BE27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6 g ekstrakta </a:t>
          </a:r>
          <a:r>
            <a:rPr lang="hr-HR" sz="1200" dirty="0" err="1"/>
            <a:t>ginsenga</a:t>
          </a:r>
          <a:endParaRPr lang="en-US" sz="1200" dirty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</dgm:t>
    </dgm:pt>
    <dgm:pt modelId="{9F5BCD3A-05B0-480F-AF54-7598C568634F}" type="parTrans" cxnId="{88BBD8B0-24BF-4E82-B0D7-DB23BDC32993}">
      <dgm:prSet/>
      <dgm:spPr/>
      <dgm:t>
        <a:bodyPr/>
        <a:lstStyle/>
        <a:p>
          <a:endParaRPr lang="en-US" sz="1200"/>
        </a:p>
      </dgm:t>
    </dgm:pt>
    <dgm:pt modelId="{8BBFB461-C1C4-4C11-B440-2E9ECD45B831}" type="sibTrans" cxnId="{88BBD8B0-24BF-4E82-B0D7-DB23BDC32993}">
      <dgm:prSet/>
      <dgm:spPr/>
      <dgm:t>
        <a:bodyPr/>
        <a:lstStyle/>
        <a:p>
          <a:endParaRPr lang="en-US" sz="1200"/>
        </a:p>
      </dgm:t>
    </dgm:pt>
    <dgm:pt modelId="{F4F887EC-B482-4086-A587-97D7C961D1F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Progresivni test opterećenja na traci za trčanje prije i poslije konzumacije </a:t>
          </a:r>
          <a:r>
            <a:rPr lang="hr-HR" sz="1200" dirty="0" err="1"/>
            <a:t>ginsenga</a:t>
          </a:r>
          <a:endParaRPr lang="hr-HR" sz="1200" dirty="0"/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</dgm:t>
    </dgm:pt>
    <dgm:pt modelId="{045177FA-8BA1-45E5-AB6A-D44506DC1F06}" type="parTrans" cxnId="{77F03116-F458-4C00-9C9B-9973CCB83252}">
      <dgm:prSet/>
      <dgm:spPr/>
      <dgm:t>
        <a:bodyPr/>
        <a:lstStyle/>
        <a:p>
          <a:endParaRPr lang="en-US" sz="1200"/>
        </a:p>
      </dgm:t>
    </dgm:pt>
    <dgm:pt modelId="{9598F002-B117-4379-BD65-798BB13D36FC}" type="sibTrans" cxnId="{77F03116-F458-4C00-9C9B-9973CCB83252}">
      <dgm:prSet/>
      <dgm:spPr/>
      <dgm:t>
        <a:bodyPr/>
        <a:lstStyle/>
        <a:p>
          <a:endParaRPr lang="en-US" sz="1200"/>
        </a:p>
      </dgm:t>
    </dgm:pt>
    <dgm:pt modelId="{369F8E63-8E6D-4584-9EA4-3D8BAD302EC5}" type="pres">
      <dgm:prSet presAssocID="{58A315DC-F363-4028-B9D2-8B4CF98CC5D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0AE461-B24A-4DDC-B321-EA1FEA7C443F}" type="pres">
      <dgm:prSet presAssocID="{2AC87B77-2F44-40D7-AA51-839869332777}" presName="hierRoot1" presStyleCnt="0">
        <dgm:presLayoutVars>
          <dgm:hierBranch val="init"/>
        </dgm:presLayoutVars>
      </dgm:prSet>
      <dgm:spPr/>
    </dgm:pt>
    <dgm:pt modelId="{15A7CDD1-3D36-4CEC-8605-9ECF500E847D}" type="pres">
      <dgm:prSet presAssocID="{2AC87B77-2F44-40D7-AA51-839869332777}" presName="rootComposite1" presStyleCnt="0"/>
      <dgm:spPr/>
    </dgm:pt>
    <dgm:pt modelId="{05F48887-94A6-4585-ACB7-E94F6254078E}" type="pres">
      <dgm:prSet presAssocID="{2AC87B77-2F44-40D7-AA51-839869332777}" presName="rootText1" presStyleLbl="alignAcc1" presStyleIdx="0" presStyleCnt="0">
        <dgm:presLayoutVars>
          <dgm:chPref val="3"/>
        </dgm:presLayoutVars>
      </dgm:prSet>
      <dgm:spPr/>
    </dgm:pt>
    <dgm:pt modelId="{B983710C-D231-47B9-8CCE-E717C997C602}" type="pres">
      <dgm:prSet presAssocID="{2AC87B77-2F44-40D7-AA51-839869332777}" presName="topArc1" presStyleLbl="parChTrans1D1" presStyleIdx="0" presStyleCnt="8"/>
      <dgm:spPr/>
    </dgm:pt>
    <dgm:pt modelId="{310E9E6B-F7D6-4CB0-B54A-21D6B4D1E913}" type="pres">
      <dgm:prSet presAssocID="{2AC87B77-2F44-40D7-AA51-839869332777}" presName="bottomArc1" presStyleLbl="parChTrans1D1" presStyleIdx="1" presStyleCnt="8"/>
      <dgm:spPr/>
    </dgm:pt>
    <dgm:pt modelId="{D5944D70-B938-4924-A8AA-64AD2877E2F4}" type="pres">
      <dgm:prSet presAssocID="{2AC87B77-2F44-40D7-AA51-839869332777}" presName="topConnNode1" presStyleLbl="node1" presStyleIdx="0" presStyleCnt="0"/>
      <dgm:spPr/>
    </dgm:pt>
    <dgm:pt modelId="{38447BD5-5A5D-4083-B1C1-E1D6FBB328FB}" type="pres">
      <dgm:prSet presAssocID="{2AC87B77-2F44-40D7-AA51-839869332777}" presName="hierChild2" presStyleCnt="0"/>
      <dgm:spPr/>
    </dgm:pt>
    <dgm:pt modelId="{457504F0-8C78-4BA4-8FD1-3B29EF07F3EC}" type="pres">
      <dgm:prSet presAssocID="{9F5BCD3A-05B0-480F-AF54-7598C568634F}" presName="Name28" presStyleLbl="parChTrans1D2" presStyleIdx="0" presStyleCnt="3"/>
      <dgm:spPr/>
    </dgm:pt>
    <dgm:pt modelId="{697C2F4B-C6FE-4C19-A8EF-7CB43A8DEAE0}" type="pres">
      <dgm:prSet presAssocID="{0F538921-E808-4733-82A0-ECD56C2BE273}" presName="hierRoot2" presStyleCnt="0">
        <dgm:presLayoutVars>
          <dgm:hierBranch val="init"/>
        </dgm:presLayoutVars>
      </dgm:prSet>
      <dgm:spPr/>
    </dgm:pt>
    <dgm:pt modelId="{BF4F92CD-7A0C-4F53-856A-059D707EB9DA}" type="pres">
      <dgm:prSet presAssocID="{0F538921-E808-4733-82A0-ECD56C2BE273}" presName="rootComposite2" presStyleCnt="0"/>
      <dgm:spPr/>
    </dgm:pt>
    <dgm:pt modelId="{36C673CF-F421-496C-9E75-AE507FC9A002}" type="pres">
      <dgm:prSet presAssocID="{0F538921-E808-4733-82A0-ECD56C2BE273}" presName="rootText2" presStyleLbl="alignAcc1" presStyleIdx="0" presStyleCnt="0">
        <dgm:presLayoutVars>
          <dgm:chPref val="3"/>
        </dgm:presLayoutVars>
      </dgm:prSet>
      <dgm:spPr/>
    </dgm:pt>
    <dgm:pt modelId="{EBC402C9-442A-44B4-A265-ECB97E0724C8}" type="pres">
      <dgm:prSet presAssocID="{0F538921-E808-4733-82A0-ECD56C2BE273}" presName="topArc2" presStyleLbl="parChTrans1D1" presStyleIdx="2" presStyleCnt="8"/>
      <dgm:spPr/>
    </dgm:pt>
    <dgm:pt modelId="{E286AA6D-C366-4DE4-B049-9C23F60703BE}" type="pres">
      <dgm:prSet presAssocID="{0F538921-E808-4733-82A0-ECD56C2BE273}" presName="bottomArc2" presStyleLbl="parChTrans1D1" presStyleIdx="3" presStyleCnt="8"/>
      <dgm:spPr/>
    </dgm:pt>
    <dgm:pt modelId="{2CEFE738-81BF-4C0F-9265-7685CB58F468}" type="pres">
      <dgm:prSet presAssocID="{0F538921-E808-4733-82A0-ECD56C2BE273}" presName="topConnNode2" presStyleLbl="node2" presStyleIdx="0" presStyleCnt="0"/>
      <dgm:spPr/>
    </dgm:pt>
    <dgm:pt modelId="{6013258D-279D-45C8-BADD-E3F4F1CB90AE}" type="pres">
      <dgm:prSet presAssocID="{0F538921-E808-4733-82A0-ECD56C2BE273}" presName="hierChild4" presStyleCnt="0"/>
      <dgm:spPr/>
    </dgm:pt>
    <dgm:pt modelId="{B7B0499F-83B9-4162-82D8-C425ED3B105D}" type="pres">
      <dgm:prSet presAssocID="{0F538921-E808-4733-82A0-ECD56C2BE273}" presName="hierChild5" presStyleCnt="0"/>
      <dgm:spPr/>
    </dgm:pt>
    <dgm:pt modelId="{1B59785F-E75A-4105-8DBE-B8217FACED03}" type="pres">
      <dgm:prSet presAssocID="{045177FA-8BA1-45E5-AB6A-D44506DC1F06}" presName="Name28" presStyleLbl="parChTrans1D2" presStyleIdx="1" presStyleCnt="3"/>
      <dgm:spPr/>
    </dgm:pt>
    <dgm:pt modelId="{0CFAB584-D94D-4627-AD0A-5D65CA980012}" type="pres">
      <dgm:prSet presAssocID="{F4F887EC-B482-4086-A587-97D7C961D1F7}" presName="hierRoot2" presStyleCnt="0">
        <dgm:presLayoutVars>
          <dgm:hierBranch val="init"/>
        </dgm:presLayoutVars>
      </dgm:prSet>
      <dgm:spPr/>
    </dgm:pt>
    <dgm:pt modelId="{43DF4154-E1F0-4A7B-B0AA-8A61A3032C0E}" type="pres">
      <dgm:prSet presAssocID="{F4F887EC-B482-4086-A587-97D7C961D1F7}" presName="rootComposite2" presStyleCnt="0"/>
      <dgm:spPr/>
    </dgm:pt>
    <dgm:pt modelId="{51455464-E006-4553-84A6-31ED68517209}" type="pres">
      <dgm:prSet presAssocID="{F4F887EC-B482-4086-A587-97D7C961D1F7}" presName="rootText2" presStyleLbl="alignAcc1" presStyleIdx="0" presStyleCnt="0">
        <dgm:presLayoutVars>
          <dgm:chPref val="3"/>
        </dgm:presLayoutVars>
      </dgm:prSet>
      <dgm:spPr/>
    </dgm:pt>
    <dgm:pt modelId="{3266FAD9-4745-4B05-9623-A32F75543E00}" type="pres">
      <dgm:prSet presAssocID="{F4F887EC-B482-4086-A587-97D7C961D1F7}" presName="topArc2" presStyleLbl="parChTrans1D1" presStyleIdx="4" presStyleCnt="8"/>
      <dgm:spPr/>
    </dgm:pt>
    <dgm:pt modelId="{BF8B0741-A3C0-4F82-84C5-3AC4A0CC8C46}" type="pres">
      <dgm:prSet presAssocID="{F4F887EC-B482-4086-A587-97D7C961D1F7}" presName="bottomArc2" presStyleLbl="parChTrans1D1" presStyleIdx="5" presStyleCnt="8"/>
      <dgm:spPr/>
    </dgm:pt>
    <dgm:pt modelId="{F2D0A97E-2097-4817-8041-29EA8EF50893}" type="pres">
      <dgm:prSet presAssocID="{F4F887EC-B482-4086-A587-97D7C961D1F7}" presName="topConnNode2" presStyleLbl="node2" presStyleIdx="0" presStyleCnt="0"/>
      <dgm:spPr/>
    </dgm:pt>
    <dgm:pt modelId="{D6A21167-C5D6-44BD-8DF5-CF164933CBDF}" type="pres">
      <dgm:prSet presAssocID="{F4F887EC-B482-4086-A587-97D7C961D1F7}" presName="hierChild4" presStyleCnt="0"/>
      <dgm:spPr/>
    </dgm:pt>
    <dgm:pt modelId="{C901F6A7-D00F-4FB5-BA1E-94C770B92F63}" type="pres">
      <dgm:prSet presAssocID="{F4F887EC-B482-4086-A587-97D7C961D1F7}" presName="hierChild5" presStyleCnt="0"/>
      <dgm:spPr/>
    </dgm:pt>
    <dgm:pt modelId="{A3F05BCC-1C32-4F2C-8259-A1B3022E0DA0}" type="pres">
      <dgm:prSet presAssocID="{2AC87B77-2F44-40D7-AA51-839869332777}" presName="hierChild3" presStyleCnt="0"/>
      <dgm:spPr/>
    </dgm:pt>
    <dgm:pt modelId="{A15D1C04-4129-468D-9729-DAF1084A3BBA}" type="pres">
      <dgm:prSet presAssocID="{9BBF1079-CF72-4F1E-AF88-263A87F2726B}" presName="Name101" presStyleLbl="parChTrans1D2" presStyleIdx="2" presStyleCnt="3"/>
      <dgm:spPr/>
    </dgm:pt>
    <dgm:pt modelId="{8A30EA04-3892-4BBB-B99A-DA7D75BC32C9}" type="pres">
      <dgm:prSet presAssocID="{393241C5-FB43-4E53-9CD7-B46B6AFA6D10}" presName="hierRoot3" presStyleCnt="0">
        <dgm:presLayoutVars>
          <dgm:hierBranch val="init"/>
        </dgm:presLayoutVars>
      </dgm:prSet>
      <dgm:spPr/>
    </dgm:pt>
    <dgm:pt modelId="{7543CFA8-AABF-48B3-8FBB-1918FF0D9E94}" type="pres">
      <dgm:prSet presAssocID="{393241C5-FB43-4E53-9CD7-B46B6AFA6D10}" presName="rootComposite3" presStyleCnt="0"/>
      <dgm:spPr/>
    </dgm:pt>
    <dgm:pt modelId="{399A1BD6-6B46-4F91-BBC5-E003097B7342}" type="pres">
      <dgm:prSet presAssocID="{393241C5-FB43-4E53-9CD7-B46B6AFA6D10}" presName="rootText3" presStyleLbl="alignAcc1" presStyleIdx="0" presStyleCnt="0">
        <dgm:presLayoutVars>
          <dgm:chPref val="3"/>
        </dgm:presLayoutVars>
      </dgm:prSet>
      <dgm:spPr/>
    </dgm:pt>
    <dgm:pt modelId="{9131B580-165D-4B22-9DF2-E652AD14DBD1}" type="pres">
      <dgm:prSet presAssocID="{393241C5-FB43-4E53-9CD7-B46B6AFA6D10}" presName="topArc3" presStyleLbl="parChTrans1D1" presStyleIdx="6" presStyleCnt="8"/>
      <dgm:spPr/>
    </dgm:pt>
    <dgm:pt modelId="{A31949BF-4D0E-4DC9-9621-D6219CB091CE}" type="pres">
      <dgm:prSet presAssocID="{393241C5-FB43-4E53-9CD7-B46B6AFA6D10}" presName="bottomArc3" presStyleLbl="parChTrans1D1" presStyleIdx="7" presStyleCnt="8"/>
      <dgm:spPr/>
    </dgm:pt>
    <dgm:pt modelId="{E85C5318-6732-49BD-8F98-5ECE9AA122F6}" type="pres">
      <dgm:prSet presAssocID="{393241C5-FB43-4E53-9CD7-B46B6AFA6D10}" presName="topConnNode3" presStyleLbl="asst1" presStyleIdx="0" presStyleCnt="0"/>
      <dgm:spPr/>
    </dgm:pt>
    <dgm:pt modelId="{C5BA4B65-F19C-4D81-B10F-82BEB2261092}" type="pres">
      <dgm:prSet presAssocID="{393241C5-FB43-4E53-9CD7-B46B6AFA6D10}" presName="hierChild6" presStyleCnt="0"/>
      <dgm:spPr/>
    </dgm:pt>
    <dgm:pt modelId="{82BECC84-8708-4BE1-9983-7579188920D2}" type="pres">
      <dgm:prSet presAssocID="{393241C5-FB43-4E53-9CD7-B46B6AFA6D10}" presName="hierChild7" presStyleCnt="0"/>
      <dgm:spPr/>
    </dgm:pt>
  </dgm:ptLst>
  <dgm:cxnLst>
    <dgm:cxn modelId="{CF45A402-E61C-4471-9330-A55844B70551}" type="presOf" srcId="{F4F887EC-B482-4086-A587-97D7C961D1F7}" destId="{51455464-E006-4553-84A6-31ED68517209}" srcOrd="0" destOrd="0" presId="urn:microsoft.com/office/officeart/2008/layout/HalfCircleOrganizationChart"/>
    <dgm:cxn modelId="{77F03116-F458-4C00-9C9B-9973CCB83252}" srcId="{2AC87B77-2F44-40D7-AA51-839869332777}" destId="{F4F887EC-B482-4086-A587-97D7C961D1F7}" srcOrd="2" destOrd="0" parTransId="{045177FA-8BA1-45E5-AB6A-D44506DC1F06}" sibTransId="{9598F002-B117-4379-BD65-798BB13D36FC}"/>
    <dgm:cxn modelId="{CAEBC51C-2754-4FEE-BBD1-CD46B88017D5}" type="presOf" srcId="{F4F887EC-B482-4086-A587-97D7C961D1F7}" destId="{F2D0A97E-2097-4817-8041-29EA8EF50893}" srcOrd="1" destOrd="0" presId="urn:microsoft.com/office/officeart/2008/layout/HalfCircleOrganizationChart"/>
    <dgm:cxn modelId="{A43E0922-41A3-4A1C-8553-6271C0ED1992}" srcId="{58A315DC-F363-4028-B9D2-8B4CF98CC5D2}" destId="{2AC87B77-2F44-40D7-AA51-839869332777}" srcOrd="0" destOrd="0" parTransId="{CA23235C-3939-4AFE-93B7-1FAAFBBD38DB}" sibTransId="{1F93B8D3-ACB5-4C07-948C-C2F6CD6184FC}"/>
    <dgm:cxn modelId="{8AD44D71-D16E-4B33-AAED-7E3595EB5901}" type="presOf" srcId="{393241C5-FB43-4E53-9CD7-B46B6AFA6D10}" destId="{399A1BD6-6B46-4F91-BBC5-E003097B7342}" srcOrd="0" destOrd="0" presId="urn:microsoft.com/office/officeart/2008/layout/HalfCircleOrganizationChart"/>
    <dgm:cxn modelId="{0474C471-CFF0-43BB-B2F7-A997875EBD09}" type="presOf" srcId="{9F5BCD3A-05B0-480F-AF54-7598C568634F}" destId="{457504F0-8C78-4BA4-8FD1-3B29EF07F3EC}" srcOrd="0" destOrd="0" presId="urn:microsoft.com/office/officeart/2008/layout/HalfCircleOrganizationChart"/>
    <dgm:cxn modelId="{7BC91678-C5C3-47F2-9720-68AA4887477C}" type="presOf" srcId="{58A315DC-F363-4028-B9D2-8B4CF98CC5D2}" destId="{369F8E63-8E6D-4584-9EA4-3D8BAD302EC5}" srcOrd="0" destOrd="0" presId="urn:microsoft.com/office/officeart/2008/layout/HalfCircleOrganizationChart"/>
    <dgm:cxn modelId="{5DAC0A7A-13D6-45A7-BF7C-7D847D4F075A}" type="presOf" srcId="{2AC87B77-2F44-40D7-AA51-839869332777}" destId="{D5944D70-B938-4924-A8AA-64AD2877E2F4}" srcOrd="1" destOrd="0" presId="urn:microsoft.com/office/officeart/2008/layout/HalfCircleOrganizationChart"/>
    <dgm:cxn modelId="{19283580-B71A-4764-A920-E9FAC47D9667}" type="presOf" srcId="{045177FA-8BA1-45E5-AB6A-D44506DC1F06}" destId="{1B59785F-E75A-4105-8DBE-B8217FACED03}" srcOrd="0" destOrd="0" presId="urn:microsoft.com/office/officeart/2008/layout/HalfCircleOrganizationChart"/>
    <dgm:cxn modelId="{D18D3486-0BB5-4C6E-9225-C302C680DAD4}" type="presOf" srcId="{9BBF1079-CF72-4F1E-AF88-263A87F2726B}" destId="{A15D1C04-4129-468D-9729-DAF1084A3BBA}" srcOrd="0" destOrd="0" presId="urn:microsoft.com/office/officeart/2008/layout/HalfCircleOrganizationChart"/>
    <dgm:cxn modelId="{D9EF6E8E-FBBD-4F8B-8183-5769E358AE6B}" type="presOf" srcId="{0F538921-E808-4733-82A0-ECD56C2BE273}" destId="{36C673CF-F421-496C-9E75-AE507FC9A002}" srcOrd="0" destOrd="0" presId="urn:microsoft.com/office/officeart/2008/layout/HalfCircleOrganizationChart"/>
    <dgm:cxn modelId="{88BBD8B0-24BF-4E82-B0D7-DB23BDC32993}" srcId="{2AC87B77-2F44-40D7-AA51-839869332777}" destId="{0F538921-E808-4733-82A0-ECD56C2BE273}" srcOrd="1" destOrd="0" parTransId="{9F5BCD3A-05B0-480F-AF54-7598C568634F}" sibTransId="{8BBFB461-C1C4-4C11-B440-2E9ECD45B831}"/>
    <dgm:cxn modelId="{0A08B0C1-A166-4422-A88B-B81452853813}" srcId="{2AC87B77-2F44-40D7-AA51-839869332777}" destId="{393241C5-FB43-4E53-9CD7-B46B6AFA6D10}" srcOrd="0" destOrd="0" parTransId="{9BBF1079-CF72-4F1E-AF88-263A87F2726B}" sibTransId="{7EB0D4BD-46C6-450B-81C6-CA07F8AF4B83}"/>
    <dgm:cxn modelId="{902926DD-A38A-4621-B5C8-F665CE3C9AA7}" type="presOf" srcId="{0F538921-E808-4733-82A0-ECD56C2BE273}" destId="{2CEFE738-81BF-4C0F-9265-7685CB58F468}" srcOrd="1" destOrd="0" presId="urn:microsoft.com/office/officeart/2008/layout/HalfCircleOrganizationChart"/>
    <dgm:cxn modelId="{D79281E6-74A7-4034-8D80-F45BAAB9870D}" type="presOf" srcId="{2AC87B77-2F44-40D7-AA51-839869332777}" destId="{05F48887-94A6-4585-ACB7-E94F6254078E}" srcOrd="0" destOrd="0" presId="urn:microsoft.com/office/officeart/2008/layout/HalfCircleOrganizationChart"/>
    <dgm:cxn modelId="{53A67BF8-B4C7-4737-AA65-F138A046549C}" type="presOf" srcId="{393241C5-FB43-4E53-9CD7-B46B6AFA6D10}" destId="{E85C5318-6732-49BD-8F98-5ECE9AA122F6}" srcOrd="1" destOrd="0" presId="urn:microsoft.com/office/officeart/2008/layout/HalfCircleOrganizationChart"/>
    <dgm:cxn modelId="{E2CA6CA1-5BB1-40E1-ABC0-EB720532E389}" type="presParOf" srcId="{369F8E63-8E6D-4584-9EA4-3D8BAD302EC5}" destId="{140AE461-B24A-4DDC-B321-EA1FEA7C443F}" srcOrd="0" destOrd="0" presId="urn:microsoft.com/office/officeart/2008/layout/HalfCircleOrganizationChart"/>
    <dgm:cxn modelId="{2EF264B5-3F7D-4295-B116-AE196AE8D47D}" type="presParOf" srcId="{140AE461-B24A-4DDC-B321-EA1FEA7C443F}" destId="{15A7CDD1-3D36-4CEC-8605-9ECF500E847D}" srcOrd="0" destOrd="0" presId="urn:microsoft.com/office/officeart/2008/layout/HalfCircleOrganizationChart"/>
    <dgm:cxn modelId="{A9473E2C-A9BA-4F94-8BBF-A1654946B359}" type="presParOf" srcId="{15A7CDD1-3D36-4CEC-8605-9ECF500E847D}" destId="{05F48887-94A6-4585-ACB7-E94F6254078E}" srcOrd="0" destOrd="0" presId="urn:microsoft.com/office/officeart/2008/layout/HalfCircleOrganizationChart"/>
    <dgm:cxn modelId="{427EF12E-1141-4E9D-9FC1-B64216933899}" type="presParOf" srcId="{15A7CDD1-3D36-4CEC-8605-9ECF500E847D}" destId="{B983710C-D231-47B9-8CCE-E717C997C602}" srcOrd="1" destOrd="0" presId="urn:microsoft.com/office/officeart/2008/layout/HalfCircleOrganizationChart"/>
    <dgm:cxn modelId="{6905EF10-2064-4714-BB57-52B454A48F10}" type="presParOf" srcId="{15A7CDD1-3D36-4CEC-8605-9ECF500E847D}" destId="{310E9E6B-F7D6-4CB0-B54A-21D6B4D1E913}" srcOrd="2" destOrd="0" presId="urn:microsoft.com/office/officeart/2008/layout/HalfCircleOrganizationChart"/>
    <dgm:cxn modelId="{09F104DB-8CDD-4E4A-9F64-D0E3218DC5F5}" type="presParOf" srcId="{15A7CDD1-3D36-4CEC-8605-9ECF500E847D}" destId="{D5944D70-B938-4924-A8AA-64AD2877E2F4}" srcOrd="3" destOrd="0" presId="urn:microsoft.com/office/officeart/2008/layout/HalfCircleOrganizationChart"/>
    <dgm:cxn modelId="{95AA5701-83D2-4303-AB7E-28723EEC18A3}" type="presParOf" srcId="{140AE461-B24A-4DDC-B321-EA1FEA7C443F}" destId="{38447BD5-5A5D-4083-B1C1-E1D6FBB328FB}" srcOrd="1" destOrd="0" presId="urn:microsoft.com/office/officeart/2008/layout/HalfCircleOrganizationChart"/>
    <dgm:cxn modelId="{830CE02B-C046-4193-A017-B3C2EC579024}" type="presParOf" srcId="{38447BD5-5A5D-4083-B1C1-E1D6FBB328FB}" destId="{457504F0-8C78-4BA4-8FD1-3B29EF07F3EC}" srcOrd="0" destOrd="0" presId="urn:microsoft.com/office/officeart/2008/layout/HalfCircleOrganizationChart"/>
    <dgm:cxn modelId="{D7AECABB-F1E7-429A-8EB3-F66158156388}" type="presParOf" srcId="{38447BD5-5A5D-4083-B1C1-E1D6FBB328FB}" destId="{697C2F4B-C6FE-4C19-A8EF-7CB43A8DEAE0}" srcOrd="1" destOrd="0" presId="urn:microsoft.com/office/officeart/2008/layout/HalfCircleOrganizationChart"/>
    <dgm:cxn modelId="{75DA79FC-855C-4F17-9272-AC25E570FE1E}" type="presParOf" srcId="{697C2F4B-C6FE-4C19-A8EF-7CB43A8DEAE0}" destId="{BF4F92CD-7A0C-4F53-856A-059D707EB9DA}" srcOrd="0" destOrd="0" presId="urn:microsoft.com/office/officeart/2008/layout/HalfCircleOrganizationChart"/>
    <dgm:cxn modelId="{EEE23849-F4C9-4339-A9DE-F0488EB1FA47}" type="presParOf" srcId="{BF4F92CD-7A0C-4F53-856A-059D707EB9DA}" destId="{36C673CF-F421-496C-9E75-AE507FC9A002}" srcOrd="0" destOrd="0" presId="urn:microsoft.com/office/officeart/2008/layout/HalfCircleOrganizationChart"/>
    <dgm:cxn modelId="{EE0095E8-BCE7-43E7-AF50-89853BDD73C8}" type="presParOf" srcId="{BF4F92CD-7A0C-4F53-856A-059D707EB9DA}" destId="{EBC402C9-442A-44B4-A265-ECB97E0724C8}" srcOrd="1" destOrd="0" presId="urn:microsoft.com/office/officeart/2008/layout/HalfCircleOrganizationChart"/>
    <dgm:cxn modelId="{E5BBF5D5-9BF4-4B05-B9C6-B64E796C8253}" type="presParOf" srcId="{BF4F92CD-7A0C-4F53-856A-059D707EB9DA}" destId="{E286AA6D-C366-4DE4-B049-9C23F60703BE}" srcOrd="2" destOrd="0" presId="urn:microsoft.com/office/officeart/2008/layout/HalfCircleOrganizationChart"/>
    <dgm:cxn modelId="{F4F6D729-EDA0-4941-AB33-A95354A4B182}" type="presParOf" srcId="{BF4F92CD-7A0C-4F53-856A-059D707EB9DA}" destId="{2CEFE738-81BF-4C0F-9265-7685CB58F468}" srcOrd="3" destOrd="0" presId="urn:microsoft.com/office/officeart/2008/layout/HalfCircleOrganizationChart"/>
    <dgm:cxn modelId="{4A319683-824D-4D89-8CC1-DAE58527D7A8}" type="presParOf" srcId="{697C2F4B-C6FE-4C19-A8EF-7CB43A8DEAE0}" destId="{6013258D-279D-45C8-BADD-E3F4F1CB90AE}" srcOrd="1" destOrd="0" presId="urn:microsoft.com/office/officeart/2008/layout/HalfCircleOrganizationChart"/>
    <dgm:cxn modelId="{25788952-EBAF-477D-B7E4-FF61EB4B8484}" type="presParOf" srcId="{697C2F4B-C6FE-4C19-A8EF-7CB43A8DEAE0}" destId="{B7B0499F-83B9-4162-82D8-C425ED3B105D}" srcOrd="2" destOrd="0" presId="urn:microsoft.com/office/officeart/2008/layout/HalfCircleOrganizationChart"/>
    <dgm:cxn modelId="{7694787C-09AC-4381-93DF-1C461192F089}" type="presParOf" srcId="{38447BD5-5A5D-4083-B1C1-E1D6FBB328FB}" destId="{1B59785F-E75A-4105-8DBE-B8217FACED03}" srcOrd="2" destOrd="0" presId="urn:microsoft.com/office/officeart/2008/layout/HalfCircleOrganizationChart"/>
    <dgm:cxn modelId="{B2FFEAC1-746C-4B7E-8FBC-0AA5CFA788A5}" type="presParOf" srcId="{38447BD5-5A5D-4083-B1C1-E1D6FBB328FB}" destId="{0CFAB584-D94D-4627-AD0A-5D65CA980012}" srcOrd="3" destOrd="0" presId="urn:microsoft.com/office/officeart/2008/layout/HalfCircleOrganizationChart"/>
    <dgm:cxn modelId="{1D370E32-86F2-454A-81BF-39AA497416E4}" type="presParOf" srcId="{0CFAB584-D94D-4627-AD0A-5D65CA980012}" destId="{43DF4154-E1F0-4A7B-B0AA-8A61A3032C0E}" srcOrd="0" destOrd="0" presId="urn:microsoft.com/office/officeart/2008/layout/HalfCircleOrganizationChart"/>
    <dgm:cxn modelId="{529A2B80-293F-4A80-AD6F-2F85629785EE}" type="presParOf" srcId="{43DF4154-E1F0-4A7B-B0AA-8A61A3032C0E}" destId="{51455464-E006-4553-84A6-31ED68517209}" srcOrd="0" destOrd="0" presId="urn:microsoft.com/office/officeart/2008/layout/HalfCircleOrganizationChart"/>
    <dgm:cxn modelId="{44A036EC-CE7A-4EC3-BF8D-F886CC446930}" type="presParOf" srcId="{43DF4154-E1F0-4A7B-B0AA-8A61A3032C0E}" destId="{3266FAD9-4745-4B05-9623-A32F75543E00}" srcOrd="1" destOrd="0" presId="urn:microsoft.com/office/officeart/2008/layout/HalfCircleOrganizationChart"/>
    <dgm:cxn modelId="{65BCED80-A382-4F8F-AEAC-0CC0A1744B7D}" type="presParOf" srcId="{43DF4154-E1F0-4A7B-B0AA-8A61A3032C0E}" destId="{BF8B0741-A3C0-4F82-84C5-3AC4A0CC8C46}" srcOrd="2" destOrd="0" presId="urn:microsoft.com/office/officeart/2008/layout/HalfCircleOrganizationChart"/>
    <dgm:cxn modelId="{BC77B929-E59D-4E1A-9C38-8425FE6257CD}" type="presParOf" srcId="{43DF4154-E1F0-4A7B-B0AA-8A61A3032C0E}" destId="{F2D0A97E-2097-4817-8041-29EA8EF50893}" srcOrd="3" destOrd="0" presId="urn:microsoft.com/office/officeart/2008/layout/HalfCircleOrganizationChart"/>
    <dgm:cxn modelId="{C8BBC60C-8B34-49FF-83C7-7CB19314D555}" type="presParOf" srcId="{0CFAB584-D94D-4627-AD0A-5D65CA980012}" destId="{D6A21167-C5D6-44BD-8DF5-CF164933CBDF}" srcOrd="1" destOrd="0" presId="urn:microsoft.com/office/officeart/2008/layout/HalfCircleOrganizationChart"/>
    <dgm:cxn modelId="{D649D7C5-CCDE-4558-BE72-37C3F3DEFD7E}" type="presParOf" srcId="{0CFAB584-D94D-4627-AD0A-5D65CA980012}" destId="{C901F6A7-D00F-4FB5-BA1E-94C770B92F63}" srcOrd="2" destOrd="0" presId="urn:microsoft.com/office/officeart/2008/layout/HalfCircleOrganizationChart"/>
    <dgm:cxn modelId="{14FDCCE5-210F-446A-AC58-2E26A0713985}" type="presParOf" srcId="{140AE461-B24A-4DDC-B321-EA1FEA7C443F}" destId="{A3F05BCC-1C32-4F2C-8259-A1B3022E0DA0}" srcOrd="2" destOrd="0" presId="urn:microsoft.com/office/officeart/2008/layout/HalfCircleOrganizationChart"/>
    <dgm:cxn modelId="{9CAB6A4C-8FEF-486D-9E3D-54082D7DCF79}" type="presParOf" srcId="{A3F05BCC-1C32-4F2C-8259-A1B3022E0DA0}" destId="{A15D1C04-4129-468D-9729-DAF1084A3BBA}" srcOrd="0" destOrd="0" presId="urn:microsoft.com/office/officeart/2008/layout/HalfCircleOrganizationChart"/>
    <dgm:cxn modelId="{23B1F205-D774-4AB4-95A2-33D6EBF9961C}" type="presParOf" srcId="{A3F05BCC-1C32-4F2C-8259-A1B3022E0DA0}" destId="{8A30EA04-3892-4BBB-B99A-DA7D75BC32C9}" srcOrd="1" destOrd="0" presId="urn:microsoft.com/office/officeart/2008/layout/HalfCircleOrganizationChart"/>
    <dgm:cxn modelId="{7941D444-372A-4FC2-B5D2-F6DF79202151}" type="presParOf" srcId="{8A30EA04-3892-4BBB-B99A-DA7D75BC32C9}" destId="{7543CFA8-AABF-48B3-8FBB-1918FF0D9E94}" srcOrd="0" destOrd="0" presId="urn:microsoft.com/office/officeart/2008/layout/HalfCircleOrganizationChart"/>
    <dgm:cxn modelId="{BFDB2F5B-57DB-4368-9813-54B3033FB683}" type="presParOf" srcId="{7543CFA8-AABF-48B3-8FBB-1918FF0D9E94}" destId="{399A1BD6-6B46-4F91-BBC5-E003097B7342}" srcOrd="0" destOrd="0" presId="urn:microsoft.com/office/officeart/2008/layout/HalfCircleOrganizationChart"/>
    <dgm:cxn modelId="{B0D4EA30-D28B-4D31-9EF9-660A72C41810}" type="presParOf" srcId="{7543CFA8-AABF-48B3-8FBB-1918FF0D9E94}" destId="{9131B580-165D-4B22-9DF2-E652AD14DBD1}" srcOrd="1" destOrd="0" presId="urn:microsoft.com/office/officeart/2008/layout/HalfCircleOrganizationChart"/>
    <dgm:cxn modelId="{0908241F-1DE0-4874-B24C-BDE3ED96D499}" type="presParOf" srcId="{7543CFA8-AABF-48B3-8FBB-1918FF0D9E94}" destId="{A31949BF-4D0E-4DC9-9621-D6219CB091CE}" srcOrd="2" destOrd="0" presId="urn:microsoft.com/office/officeart/2008/layout/HalfCircleOrganizationChart"/>
    <dgm:cxn modelId="{D519A2D7-2681-47CC-84E4-C549D5D5C423}" type="presParOf" srcId="{7543CFA8-AABF-48B3-8FBB-1918FF0D9E94}" destId="{E85C5318-6732-49BD-8F98-5ECE9AA122F6}" srcOrd="3" destOrd="0" presId="urn:microsoft.com/office/officeart/2008/layout/HalfCircleOrganizationChart"/>
    <dgm:cxn modelId="{A4C02B92-8E8D-4C3D-ABE1-D51C34E3FDE5}" type="presParOf" srcId="{8A30EA04-3892-4BBB-B99A-DA7D75BC32C9}" destId="{C5BA4B65-F19C-4D81-B10F-82BEB2261092}" srcOrd="1" destOrd="0" presId="urn:microsoft.com/office/officeart/2008/layout/HalfCircleOrganizationChart"/>
    <dgm:cxn modelId="{E7F4F971-3AD4-4163-A2D8-21697CA6B132}" type="presParOf" srcId="{8A30EA04-3892-4BBB-B99A-DA7D75BC32C9}" destId="{82BECC84-8708-4BE1-9983-7579188920D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A0CE10-1108-40A5-83CB-44DDBB4C1193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94E947-2CCB-427A-BA7F-EAA6DB666CD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dirty="0"/>
            <a:t>Studije sugeriraju ograničeni učinak</a:t>
          </a:r>
        </a:p>
        <a:p>
          <a:pPr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A1CACED1-6DDE-4B56-B05B-26F5D2DE5808}" type="parTrans" cxnId="{E14223CE-660E-4D3B-A108-97C02FB6C25B}">
      <dgm:prSet/>
      <dgm:spPr/>
      <dgm:t>
        <a:bodyPr/>
        <a:lstStyle/>
        <a:p>
          <a:endParaRPr lang="en-US" sz="1600"/>
        </a:p>
      </dgm:t>
    </dgm:pt>
    <dgm:pt modelId="{C28626BF-48B6-4F2A-B231-7059D34EA7DB}" type="sibTrans" cxnId="{E14223CE-660E-4D3B-A108-97C02FB6C25B}">
      <dgm:prSet/>
      <dgm:spPr/>
      <dgm:t>
        <a:bodyPr/>
        <a:lstStyle/>
        <a:p>
          <a:endParaRPr lang="en-US" sz="1600"/>
        </a:p>
      </dgm:t>
    </dgm:pt>
    <dgm:pt modelId="{96C50207-36EF-44FF-9D2B-74D5F46DC9C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dirty="0"/>
            <a:t>Jedna studija (16 zdravih muških ispitanika) dokazala je pozitivne rezultate u rješavanju aritmetičkih zadataka, ali nije dokazano poboljšanje motorne funkcije i prepoznavanja – ekstrakt </a:t>
          </a:r>
          <a:r>
            <a:rPr lang="hr-HR" sz="1600" dirty="0" err="1"/>
            <a:t>ginsenga</a:t>
          </a:r>
          <a:r>
            <a:rPr lang="hr-HR" sz="1600" dirty="0"/>
            <a:t> (200 mg/dan ekstrakta = 1 g korijena) konzumiran 12 tjedana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2D8BA047-13DC-4AA7-8068-B8AE357E4D22}" type="parTrans" cxnId="{A71DB3F5-2A40-4964-B7E7-6A8D03802EFA}">
      <dgm:prSet/>
      <dgm:spPr/>
      <dgm:t>
        <a:bodyPr/>
        <a:lstStyle/>
        <a:p>
          <a:endParaRPr lang="en-US" sz="1600"/>
        </a:p>
      </dgm:t>
    </dgm:pt>
    <dgm:pt modelId="{867076D2-31D0-4C17-BFCC-EE475849E24F}" type="sibTrans" cxnId="{A71DB3F5-2A40-4964-B7E7-6A8D03802EFA}">
      <dgm:prSet/>
      <dgm:spPr/>
      <dgm:t>
        <a:bodyPr/>
        <a:lstStyle/>
        <a:p>
          <a:endParaRPr lang="en-US" sz="1600"/>
        </a:p>
      </dgm:t>
    </dgm:pt>
    <dgm:pt modelId="{A508DBC3-5AF3-4E17-9596-2BEFA4C7C5C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dirty="0"/>
            <a:t>U drugoj studiji (ispitanici - muškarci i žene od 40-60 godine starosti) - rezultati mjerenja vremena reakcije na vizualne i zvučne stimulacije izraženi su jedino kod starije populacije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88249065-9752-4684-B69E-4966F2F4F48A}" type="parTrans" cxnId="{6C9BD04F-F089-452A-8595-627A0A2F1821}">
      <dgm:prSet/>
      <dgm:spPr/>
      <dgm:t>
        <a:bodyPr/>
        <a:lstStyle/>
        <a:p>
          <a:endParaRPr lang="en-US" sz="1600"/>
        </a:p>
      </dgm:t>
    </dgm:pt>
    <dgm:pt modelId="{3DEFAD6B-0278-43B0-B7AD-2CFA1CB8A039}" type="sibTrans" cxnId="{6C9BD04F-F089-452A-8595-627A0A2F1821}">
      <dgm:prSet/>
      <dgm:spPr/>
      <dgm:t>
        <a:bodyPr/>
        <a:lstStyle/>
        <a:p>
          <a:endParaRPr lang="en-US" sz="1600"/>
        </a:p>
      </dgm:t>
    </dgm:pt>
    <dgm:pt modelId="{963FB5EE-1D26-4445-A4EB-F03863E3237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dirty="0"/>
            <a:t>Dokazan je značajan učinak na kognitivne funkcije prilikom kombinacije </a:t>
          </a:r>
          <a:r>
            <a:rPr lang="hr-HR" sz="1600" dirty="0" err="1"/>
            <a:t>ginsenga</a:t>
          </a:r>
          <a:r>
            <a:rPr lang="hr-HR" sz="1600" dirty="0"/>
            <a:t> s ginkom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4D8E2D65-643A-4159-BA45-C981B4EFD083}" type="parTrans" cxnId="{596922D3-643A-41CC-9835-65A6195D7AAC}">
      <dgm:prSet/>
      <dgm:spPr/>
      <dgm:t>
        <a:bodyPr/>
        <a:lstStyle/>
        <a:p>
          <a:endParaRPr lang="en-US" sz="1600"/>
        </a:p>
      </dgm:t>
    </dgm:pt>
    <dgm:pt modelId="{2163B653-E695-4CC9-BC11-018AA822FF17}" type="sibTrans" cxnId="{596922D3-643A-41CC-9835-65A6195D7AAC}">
      <dgm:prSet/>
      <dgm:spPr/>
      <dgm:t>
        <a:bodyPr/>
        <a:lstStyle/>
        <a:p>
          <a:endParaRPr lang="en-US" sz="1600"/>
        </a:p>
      </dgm:t>
    </dgm:pt>
    <dgm:pt modelId="{E4871A61-E3B8-480E-AB1A-FCF000CAA2D5}" type="pres">
      <dgm:prSet presAssocID="{44A0CE10-1108-40A5-83CB-44DDBB4C1193}" presName="Name0" presStyleCnt="0">
        <dgm:presLayoutVars>
          <dgm:chMax val="7"/>
          <dgm:chPref val="7"/>
          <dgm:dir/>
        </dgm:presLayoutVars>
      </dgm:prSet>
      <dgm:spPr/>
    </dgm:pt>
    <dgm:pt modelId="{A7501C26-038A-4D87-B74B-A34C749528BF}" type="pres">
      <dgm:prSet presAssocID="{44A0CE10-1108-40A5-83CB-44DDBB4C1193}" presName="Name1" presStyleCnt="0"/>
      <dgm:spPr/>
    </dgm:pt>
    <dgm:pt modelId="{C67824C1-926A-45E0-9F7B-762CDD75B672}" type="pres">
      <dgm:prSet presAssocID="{44A0CE10-1108-40A5-83CB-44DDBB4C1193}" presName="cycle" presStyleCnt="0"/>
      <dgm:spPr/>
    </dgm:pt>
    <dgm:pt modelId="{A44567B6-004F-47F2-95FA-8455B2DBACF1}" type="pres">
      <dgm:prSet presAssocID="{44A0CE10-1108-40A5-83CB-44DDBB4C1193}" presName="srcNode" presStyleLbl="node1" presStyleIdx="0" presStyleCnt="4"/>
      <dgm:spPr/>
    </dgm:pt>
    <dgm:pt modelId="{900E9009-CE0A-4867-A553-C71A186B4C5C}" type="pres">
      <dgm:prSet presAssocID="{44A0CE10-1108-40A5-83CB-44DDBB4C1193}" presName="conn" presStyleLbl="parChTrans1D2" presStyleIdx="0" presStyleCnt="1"/>
      <dgm:spPr/>
    </dgm:pt>
    <dgm:pt modelId="{0067FA44-0400-40E9-A295-AD0FD474B7C1}" type="pres">
      <dgm:prSet presAssocID="{44A0CE10-1108-40A5-83CB-44DDBB4C1193}" presName="extraNode" presStyleLbl="node1" presStyleIdx="0" presStyleCnt="4"/>
      <dgm:spPr/>
    </dgm:pt>
    <dgm:pt modelId="{B9D77812-37C9-4CD6-A65E-4D86C03CBE3D}" type="pres">
      <dgm:prSet presAssocID="{44A0CE10-1108-40A5-83CB-44DDBB4C1193}" presName="dstNode" presStyleLbl="node1" presStyleIdx="0" presStyleCnt="4"/>
      <dgm:spPr/>
    </dgm:pt>
    <dgm:pt modelId="{34346CB1-8CA0-467B-AF5C-B956FE4B1386}" type="pres">
      <dgm:prSet presAssocID="{C394E947-2CCB-427A-BA7F-EAA6DB666CDA}" presName="text_1" presStyleLbl="node1" presStyleIdx="0" presStyleCnt="4">
        <dgm:presLayoutVars>
          <dgm:bulletEnabled val="1"/>
        </dgm:presLayoutVars>
      </dgm:prSet>
      <dgm:spPr/>
    </dgm:pt>
    <dgm:pt modelId="{EF27B942-3C52-4495-B4C4-0E5700DAC2C5}" type="pres">
      <dgm:prSet presAssocID="{C394E947-2CCB-427A-BA7F-EAA6DB666CDA}" presName="accent_1" presStyleCnt="0"/>
      <dgm:spPr/>
    </dgm:pt>
    <dgm:pt modelId="{490BA4C8-9C90-43EB-BEC4-8769B26DB380}" type="pres">
      <dgm:prSet presAssocID="{C394E947-2CCB-427A-BA7F-EAA6DB666CDA}" presName="accentRepeatNode" presStyleLbl="solidFgAcc1" presStyleIdx="0" presStyleCnt="4"/>
      <dgm:spPr/>
    </dgm:pt>
    <dgm:pt modelId="{ED4CB620-5ED6-414A-BE93-84E17F4CB676}" type="pres">
      <dgm:prSet presAssocID="{96C50207-36EF-44FF-9D2B-74D5F46DC9C9}" presName="text_2" presStyleLbl="node1" presStyleIdx="1" presStyleCnt="4" custScaleY="123789">
        <dgm:presLayoutVars>
          <dgm:bulletEnabled val="1"/>
        </dgm:presLayoutVars>
      </dgm:prSet>
      <dgm:spPr/>
    </dgm:pt>
    <dgm:pt modelId="{EF9BE634-B0FC-4262-AB26-249F4D4228F3}" type="pres">
      <dgm:prSet presAssocID="{96C50207-36EF-44FF-9D2B-74D5F46DC9C9}" presName="accent_2" presStyleCnt="0"/>
      <dgm:spPr/>
    </dgm:pt>
    <dgm:pt modelId="{3AFDF14F-02B0-490A-94F8-07DF7B65EE41}" type="pres">
      <dgm:prSet presAssocID="{96C50207-36EF-44FF-9D2B-74D5F46DC9C9}" presName="accentRepeatNode" presStyleLbl="solidFgAcc1" presStyleIdx="1" presStyleCnt="4"/>
      <dgm:spPr/>
    </dgm:pt>
    <dgm:pt modelId="{5814E792-A78E-4A39-B41C-1D29019EB170}" type="pres">
      <dgm:prSet presAssocID="{A508DBC3-5AF3-4E17-9596-2BEFA4C7C5C0}" presName="text_3" presStyleLbl="node1" presStyleIdx="2" presStyleCnt="4">
        <dgm:presLayoutVars>
          <dgm:bulletEnabled val="1"/>
        </dgm:presLayoutVars>
      </dgm:prSet>
      <dgm:spPr/>
    </dgm:pt>
    <dgm:pt modelId="{C19EB6A0-9E77-40F4-97DB-BE50D86DD21D}" type="pres">
      <dgm:prSet presAssocID="{A508DBC3-5AF3-4E17-9596-2BEFA4C7C5C0}" presName="accent_3" presStyleCnt="0"/>
      <dgm:spPr/>
    </dgm:pt>
    <dgm:pt modelId="{806F2A49-CA34-40D8-9820-844AA429F076}" type="pres">
      <dgm:prSet presAssocID="{A508DBC3-5AF3-4E17-9596-2BEFA4C7C5C0}" presName="accentRepeatNode" presStyleLbl="solidFgAcc1" presStyleIdx="2" presStyleCnt="4"/>
      <dgm:spPr/>
    </dgm:pt>
    <dgm:pt modelId="{972A3A71-CDA7-4B87-A8C2-280AD4E06A7B}" type="pres">
      <dgm:prSet presAssocID="{963FB5EE-1D26-4445-A4EB-F03863E32374}" presName="text_4" presStyleLbl="node1" presStyleIdx="3" presStyleCnt="4" custLinFactNeighborX="5007" custLinFactNeighborY="7110">
        <dgm:presLayoutVars>
          <dgm:bulletEnabled val="1"/>
        </dgm:presLayoutVars>
      </dgm:prSet>
      <dgm:spPr/>
    </dgm:pt>
    <dgm:pt modelId="{9239F139-9734-4625-B68E-52E9451B0647}" type="pres">
      <dgm:prSet presAssocID="{963FB5EE-1D26-4445-A4EB-F03863E32374}" presName="accent_4" presStyleCnt="0"/>
      <dgm:spPr/>
    </dgm:pt>
    <dgm:pt modelId="{612A7932-C812-42F6-A153-C9490DB0E64D}" type="pres">
      <dgm:prSet presAssocID="{963FB5EE-1D26-4445-A4EB-F03863E32374}" presName="accentRepeatNode" presStyleLbl="solidFgAcc1" presStyleIdx="3" presStyleCnt="4"/>
      <dgm:spPr/>
    </dgm:pt>
  </dgm:ptLst>
  <dgm:cxnLst>
    <dgm:cxn modelId="{185F0535-2CD8-40EC-9DB8-B6A256F444D7}" type="presOf" srcId="{96C50207-36EF-44FF-9D2B-74D5F46DC9C9}" destId="{ED4CB620-5ED6-414A-BE93-84E17F4CB676}" srcOrd="0" destOrd="0" presId="urn:microsoft.com/office/officeart/2008/layout/VerticalCurvedList"/>
    <dgm:cxn modelId="{C385FA42-2F6A-411C-8B9E-A28289794351}" type="presOf" srcId="{963FB5EE-1D26-4445-A4EB-F03863E32374}" destId="{972A3A71-CDA7-4B87-A8C2-280AD4E06A7B}" srcOrd="0" destOrd="0" presId="urn:microsoft.com/office/officeart/2008/layout/VerticalCurvedList"/>
    <dgm:cxn modelId="{6C9BD04F-F089-452A-8595-627A0A2F1821}" srcId="{44A0CE10-1108-40A5-83CB-44DDBB4C1193}" destId="{A508DBC3-5AF3-4E17-9596-2BEFA4C7C5C0}" srcOrd="2" destOrd="0" parTransId="{88249065-9752-4684-B69E-4966F2F4F48A}" sibTransId="{3DEFAD6B-0278-43B0-B7AD-2CFA1CB8A039}"/>
    <dgm:cxn modelId="{70886A92-623A-4863-935C-E8060D09C4F0}" type="presOf" srcId="{A508DBC3-5AF3-4E17-9596-2BEFA4C7C5C0}" destId="{5814E792-A78E-4A39-B41C-1D29019EB170}" srcOrd="0" destOrd="0" presId="urn:microsoft.com/office/officeart/2008/layout/VerticalCurvedList"/>
    <dgm:cxn modelId="{72E1B4A5-B6D2-40FA-8B72-9B892C4F9648}" type="presOf" srcId="{C28626BF-48B6-4F2A-B231-7059D34EA7DB}" destId="{900E9009-CE0A-4867-A553-C71A186B4C5C}" srcOrd="0" destOrd="0" presId="urn:microsoft.com/office/officeart/2008/layout/VerticalCurvedList"/>
    <dgm:cxn modelId="{755D6DB0-EA94-4063-BC31-9319E1376164}" type="presOf" srcId="{C394E947-2CCB-427A-BA7F-EAA6DB666CDA}" destId="{34346CB1-8CA0-467B-AF5C-B956FE4B1386}" srcOrd="0" destOrd="0" presId="urn:microsoft.com/office/officeart/2008/layout/VerticalCurvedList"/>
    <dgm:cxn modelId="{E14223CE-660E-4D3B-A108-97C02FB6C25B}" srcId="{44A0CE10-1108-40A5-83CB-44DDBB4C1193}" destId="{C394E947-2CCB-427A-BA7F-EAA6DB666CDA}" srcOrd="0" destOrd="0" parTransId="{A1CACED1-6DDE-4B56-B05B-26F5D2DE5808}" sibTransId="{C28626BF-48B6-4F2A-B231-7059D34EA7DB}"/>
    <dgm:cxn modelId="{596922D3-643A-41CC-9835-65A6195D7AAC}" srcId="{44A0CE10-1108-40A5-83CB-44DDBB4C1193}" destId="{963FB5EE-1D26-4445-A4EB-F03863E32374}" srcOrd="3" destOrd="0" parTransId="{4D8E2D65-643A-4159-BA45-C981B4EFD083}" sibTransId="{2163B653-E695-4CC9-BC11-018AA822FF17}"/>
    <dgm:cxn modelId="{54B21EF1-8466-42FD-92C8-B4EFFD0603B0}" type="presOf" srcId="{44A0CE10-1108-40A5-83CB-44DDBB4C1193}" destId="{E4871A61-E3B8-480E-AB1A-FCF000CAA2D5}" srcOrd="0" destOrd="0" presId="urn:microsoft.com/office/officeart/2008/layout/VerticalCurvedList"/>
    <dgm:cxn modelId="{A71DB3F5-2A40-4964-B7E7-6A8D03802EFA}" srcId="{44A0CE10-1108-40A5-83CB-44DDBB4C1193}" destId="{96C50207-36EF-44FF-9D2B-74D5F46DC9C9}" srcOrd="1" destOrd="0" parTransId="{2D8BA047-13DC-4AA7-8068-B8AE357E4D22}" sibTransId="{867076D2-31D0-4C17-BFCC-EE475849E24F}"/>
    <dgm:cxn modelId="{8E2A345C-07AF-4F28-AD3C-4E15DED57CF3}" type="presParOf" srcId="{E4871A61-E3B8-480E-AB1A-FCF000CAA2D5}" destId="{A7501C26-038A-4D87-B74B-A34C749528BF}" srcOrd="0" destOrd="0" presId="urn:microsoft.com/office/officeart/2008/layout/VerticalCurvedList"/>
    <dgm:cxn modelId="{694CDCA4-C974-4434-8152-51007C088114}" type="presParOf" srcId="{A7501C26-038A-4D87-B74B-A34C749528BF}" destId="{C67824C1-926A-45E0-9F7B-762CDD75B672}" srcOrd="0" destOrd="0" presId="urn:microsoft.com/office/officeart/2008/layout/VerticalCurvedList"/>
    <dgm:cxn modelId="{0C72FEC1-D8E7-4B41-B01B-039C23AD6DB7}" type="presParOf" srcId="{C67824C1-926A-45E0-9F7B-762CDD75B672}" destId="{A44567B6-004F-47F2-95FA-8455B2DBACF1}" srcOrd="0" destOrd="0" presId="urn:microsoft.com/office/officeart/2008/layout/VerticalCurvedList"/>
    <dgm:cxn modelId="{0902C76F-012B-4A9E-9D16-61AAEB7014A7}" type="presParOf" srcId="{C67824C1-926A-45E0-9F7B-762CDD75B672}" destId="{900E9009-CE0A-4867-A553-C71A186B4C5C}" srcOrd="1" destOrd="0" presId="urn:microsoft.com/office/officeart/2008/layout/VerticalCurvedList"/>
    <dgm:cxn modelId="{F8243B39-0079-45E2-B9F9-68D1EB9993BB}" type="presParOf" srcId="{C67824C1-926A-45E0-9F7B-762CDD75B672}" destId="{0067FA44-0400-40E9-A295-AD0FD474B7C1}" srcOrd="2" destOrd="0" presId="urn:microsoft.com/office/officeart/2008/layout/VerticalCurvedList"/>
    <dgm:cxn modelId="{2FE60801-0ECB-4E42-8A89-57DBDAFA367D}" type="presParOf" srcId="{C67824C1-926A-45E0-9F7B-762CDD75B672}" destId="{B9D77812-37C9-4CD6-A65E-4D86C03CBE3D}" srcOrd="3" destOrd="0" presId="urn:microsoft.com/office/officeart/2008/layout/VerticalCurvedList"/>
    <dgm:cxn modelId="{F939FBBA-EBCC-493C-8551-9A26D39B802D}" type="presParOf" srcId="{A7501C26-038A-4D87-B74B-A34C749528BF}" destId="{34346CB1-8CA0-467B-AF5C-B956FE4B1386}" srcOrd="1" destOrd="0" presId="urn:microsoft.com/office/officeart/2008/layout/VerticalCurvedList"/>
    <dgm:cxn modelId="{6F465630-3940-461A-A1DA-89CA788A502D}" type="presParOf" srcId="{A7501C26-038A-4D87-B74B-A34C749528BF}" destId="{EF27B942-3C52-4495-B4C4-0E5700DAC2C5}" srcOrd="2" destOrd="0" presId="urn:microsoft.com/office/officeart/2008/layout/VerticalCurvedList"/>
    <dgm:cxn modelId="{C5947C3F-B402-45EB-868B-70FB376E1508}" type="presParOf" srcId="{EF27B942-3C52-4495-B4C4-0E5700DAC2C5}" destId="{490BA4C8-9C90-43EB-BEC4-8769B26DB380}" srcOrd="0" destOrd="0" presId="urn:microsoft.com/office/officeart/2008/layout/VerticalCurvedList"/>
    <dgm:cxn modelId="{AAB478EE-C6CD-4D39-9DEE-38A6C19AE815}" type="presParOf" srcId="{A7501C26-038A-4D87-B74B-A34C749528BF}" destId="{ED4CB620-5ED6-414A-BE93-84E17F4CB676}" srcOrd="3" destOrd="0" presId="urn:microsoft.com/office/officeart/2008/layout/VerticalCurvedList"/>
    <dgm:cxn modelId="{0D0CAAEC-E615-4D2E-9C53-820D657C41FB}" type="presParOf" srcId="{A7501C26-038A-4D87-B74B-A34C749528BF}" destId="{EF9BE634-B0FC-4262-AB26-249F4D4228F3}" srcOrd="4" destOrd="0" presId="urn:microsoft.com/office/officeart/2008/layout/VerticalCurvedList"/>
    <dgm:cxn modelId="{8D2552E4-B67C-450A-AD11-8D2C957A48F6}" type="presParOf" srcId="{EF9BE634-B0FC-4262-AB26-249F4D4228F3}" destId="{3AFDF14F-02B0-490A-94F8-07DF7B65EE41}" srcOrd="0" destOrd="0" presId="urn:microsoft.com/office/officeart/2008/layout/VerticalCurvedList"/>
    <dgm:cxn modelId="{9826442E-8444-480A-8C16-0D821675280C}" type="presParOf" srcId="{A7501C26-038A-4D87-B74B-A34C749528BF}" destId="{5814E792-A78E-4A39-B41C-1D29019EB170}" srcOrd="5" destOrd="0" presId="urn:microsoft.com/office/officeart/2008/layout/VerticalCurvedList"/>
    <dgm:cxn modelId="{172C1065-3461-43F9-B861-C4E8AB2FA967}" type="presParOf" srcId="{A7501C26-038A-4D87-B74B-A34C749528BF}" destId="{C19EB6A0-9E77-40F4-97DB-BE50D86DD21D}" srcOrd="6" destOrd="0" presId="urn:microsoft.com/office/officeart/2008/layout/VerticalCurvedList"/>
    <dgm:cxn modelId="{6557F46F-10C5-4AB6-9A1D-C4B21E15B0F5}" type="presParOf" srcId="{C19EB6A0-9E77-40F4-97DB-BE50D86DD21D}" destId="{806F2A49-CA34-40D8-9820-844AA429F076}" srcOrd="0" destOrd="0" presId="urn:microsoft.com/office/officeart/2008/layout/VerticalCurvedList"/>
    <dgm:cxn modelId="{EE61F9D9-1E15-4A4A-AF5E-F4707429440E}" type="presParOf" srcId="{A7501C26-038A-4D87-B74B-A34C749528BF}" destId="{972A3A71-CDA7-4B87-A8C2-280AD4E06A7B}" srcOrd="7" destOrd="0" presId="urn:microsoft.com/office/officeart/2008/layout/VerticalCurvedList"/>
    <dgm:cxn modelId="{5F2E273B-E82E-4FFB-8FBA-069D04472D00}" type="presParOf" srcId="{A7501C26-038A-4D87-B74B-A34C749528BF}" destId="{9239F139-9734-4625-B68E-52E9451B0647}" srcOrd="8" destOrd="0" presId="urn:microsoft.com/office/officeart/2008/layout/VerticalCurvedList"/>
    <dgm:cxn modelId="{E3A7D20C-E837-4F75-B9B4-D8AC9EB7AE23}" type="presParOf" srcId="{9239F139-9734-4625-B68E-52E9451B0647}" destId="{612A7932-C812-42F6-A153-C9490DB0E6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A315DC-F363-4028-B9D2-8B4CF98CC5D2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C87B77-2F44-40D7-AA51-839869332777}">
      <dgm:prSet phldrT="[Text]" custT="1"/>
      <dgm:spPr/>
      <dgm:t>
        <a:bodyPr/>
        <a:lstStyle/>
        <a:p>
          <a:r>
            <a:rPr lang="hr-HR" sz="1600" dirty="0"/>
            <a:t>45 pacijenata s </a:t>
          </a:r>
          <a:r>
            <a:rPr lang="hr-HR" sz="1600" dirty="0" err="1"/>
            <a:t>kongestivnim</a:t>
          </a:r>
          <a:r>
            <a:rPr lang="hr-HR" sz="1600" dirty="0"/>
            <a:t> zatajenjem srca </a:t>
          </a:r>
          <a:endParaRPr lang="en-US" sz="1600" dirty="0"/>
        </a:p>
      </dgm:t>
    </dgm:pt>
    <dgm:pt modelId="{CA23235C-3939-4AFE-93B7-1FAAFBBD38DB}" type="parTrans" cxnId="{A43E0922-41A3-4A1C-8553-6271C0ED1992}">
      <dgm:prSet/>
      <dgm:spPr/>
      <dgm:t>
        <a:bodyPr/>
        <a:lstStyle/>
        <a:p>
          <a:endParaRPr lang="en-US" sz="1600"/>
        </a:p>
      </dgm:t>
    </dgm:pt>
    <dgm:pt modelId="{1F93B8D3-ACB5-4C07-948C-C2F6CD6184FC}" type="sibTrans" cxnId="{A43E0922-41A3-4A1C-8553-6271C0ED1992}">
      <dgm:prSet/>
      <dgm:spPr/>
      <dgm:t>
        <a:bodyPr/>
        <a:lstStyle/>
        <a:p>
          <a:endParaRPr lang="en-US" sz="1600"/>
        </a:p>
      </dgm:t>
    </dgm:pt>
    <dgm:pt modelId="{393241C5-FB43-4E53-9CD7-B46B6AFA6D10}" type="asst">
      <dgm:prSet phldrT="[Text]" custT="1"/>
      <dgm:spPr/>
      <dgm:t>
        <a:bodyPr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9BBF1079-CF72-4F1E-AF88-263A87F2726B}" type="parTrans" cxnId="{0A08B0C1-A166-4422-A88B-B81452853813}">
      <dgm:prSet custT="1"/>
      <dgm:spPr/>
      <dgm:t>
        <a:bodyPr/>
        <a:lstStyle/>
        <a:p>
          <a:endParaRPr lang="en-US" sz="1600"/>
        </a:p>
      </dgm:t>
    </dgm:pt>
    <dgm:pt modelId="{7EB0D4BD-46C6-450B-81C6-CA07F8AF4B83}" type="sibTrans" cxnId="{0A08B0C1-A166-4422-A88B-B81452853813}">
      <dgm:prSet/>
      <dgm:spPr/>
      <dgm:t>
        <a:bodyPr/>
        <a:lstStyle/>
        <a:p>
          <a:endParaRPr lang="en-US" sz="1600"/>
        </a:p>
      </dgm:t>
    </dgm:pt>
    <dgm:pt modelId="{10BD4278-DB1F-44E0-9787-07D23AD29E1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dirty="0" err="1"/>
            <a:t>digoksin</a:t>
          </a:r>
          <a:endParaRPr lang="hr-HR" sz="1600" dirty="0"/>
        </a:p>
        <a:p>
          <a:pPr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8FBF9D0E-1B0B-42E1-BB1B-5163BFEC0B0E}" type="parTrans" cxnId="{37CD709D-6770-424B-9B2F-61A442FE40EF}">
      <dgm:prSet custT="1"/>
      <dgm:spPr/>
      <dgm:t>
        <a:bodyPr/>
        <a:lstStyle/>
        <a:p>
          <a:endParaRPr lang="en-US" sz="1600"/>
        </a:p>
      </dgm:t>
    </dgm:pt>
    <dgm:pt modelId="{ED9A2592-7C45-4C6F-9A86-0623D7865DA0}" type="sibTrans" cxnId="{37CD709D-6770-424B-9B2F-61A442FE40EF}">
      <dgm:prSet/>
      <dgm:spPr/>
      <dgm:t>
        <a:bodyPr/>
        <a:lstStyle/>
        <a:p>
          <a:endParaRPr lang="en-US" sz="1600"/>
        </a:p>
      </dgm:t>
    </dgm:pt>
    <dgm:pt modelId="{0F538921-E808-4733-82A0-ECD56C2BE27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dirty="0" err="1"/>
            <a:t>digoksin+ginseng</a:t>
          </a:r>
          <a:endParaRPr lang="en-US" sz="1600" dirty="0"/>
        </a:p>
      </dgm:t>
    </dgm:pt>
    <dgm:pt modelId="{9F5BCD3A-05B0-480F-AF54-7598C568634F}" type="parTrans" cxnId="{88BBD8B0-24BF-4E82-B0D7-DB23BDC32993}">
      <dgm:prSet custT="1"/>
      <dgm:spPr/>
      <dgm:t>
        <a:bodyPr/>
        <a:lstStyle/>
        <a:p>
          <a:endParaRPr lang="en-US" sz="1600"/>
        </a:p>
      </dgm:t>
    </dgm:pt>
    <dgm:pt modelId="{8BBFB461-C1C4-4C11-B440-2E9ECD45B831}" type="sibTrans" cxnId="{88BBD8B0-24BF-4E82-B0D7-DB23BDC32993}">
      <dgm:prSet/>
      <dgm:spPr/>
      <dgm:t>
        <a:bodyPr/>
        <a:lstStyle/>
        <a:p>
          <a:endParaRPr lang="en-US" sz="1600"/>
        </a:p>
      </dgm:t>
    </dgm:pt>
    <dgm:pt modelId="{369F8E63-8E6D-4584-9EA4-3D8BAD302EC5}" type="pres">
      <dgm:prSet presAssocID="{58A315DC-F363-4028-B9D2-8B4CF98CC5D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0AE461-B24A-4DDC-B321-EA1FEA7C443F}" type="pres">
      <dgm:prSet presAssocID="{2AC87B77-2F44-40D7-AA51-839869332777}" presName="hierRoot1" presStyleCnt="0">
        <dgm:presLayoutVars>
          <dgm:hierBranch val="init"/>
        </dgm:presLayoutVars>
      </dgm:prSet>
      <dgm:spPr/>
    </dgm:pt>
    <dgm:pt modelId="{15A7CDD1-3D36-4CEC-8605-9ECF500E847D}" type="pres">
      <dgm:prSet presAssocID="{2AC87B77-2F44-40D7-AA51-839869332777}" presName="rootComposite1" presStyleCnt="0"/>
      <dgm:spPr/>
    </dgm:pt>
    <dgm:pt modelId="{05F48887-94A6-4585-ACB7-E94F6254078E}" type="pres">
      <dgm:prSet presAssocID="{2AC87B77-2F44-40D7-AA51-839869332777}" presName="rootText1" presStyleLbl="alignAcc1" presStyleIdx="0" presStyleCnt="0">
        <dgm:presLayoutVars>
          <dgm:chPref val="3"/>
        </dgm:presLayoutVars>
      </dgm:prSet>
      <dgm:spPr/>
    </dgm:pt>
    <dgm:pt modelId="{B983710C-D231-47B9-8CCE-E717C997C602}" type="pres">
      <dgm:prSet presAssocID="{2AC87B77-2F44-40D7-AA51-839869332777}" presName="topArc1" presStyleLbl="parChTrans1D1" presStyleIdx="0" presStyleCnt="8"/>
      <dgm:spPr/>
    </dgm:pt>
    <dgm:pt modelId="{310E9E6B-F7D6-4CB0-B54A-21D6B4D1E913}" type="pres">
      <dgm:prSet presAssocID="{2AC87B77-2F44-40D7-AA51-839869332777}" presName="bottomArc1" presStyleLbl="parChTrans1D1" presStyleIdx="1" presStyleCnt="8"/>
      <dgm:spPr/>
    </dgm:pt>
    <dgm:pt modelId="{D5944D70-B938-4924-A8AA-64AD2877E2F4}" type="pres">
      <dgm:prSet presAssocID="{2AC87B77-2F44-40D7-AA51-839869332777}" presName="topConnNode1" presStyleLbl="node1" presStyleIdx="0" presStyleCnt="0"/>
      <dgm:spPr/>
    </dgm:pt>
    <dgm:pt modelId="{38447BD5-5A5D-4083-B1C1-E1D6FBB328FB}" type="pres">
      <dgm:prSet presAssocID="{2AC87B77-2F44-40D7-AA51-839869332777}" presName="hierChild2" presStyleCnt="0"/>
      <dgm:spPr/>
    </dgm:pt>
    <dgm:pt modelId="{5E7D4326-886F-408C-B449-FB435629AA74}" type="pres">
      <dgm:prSet presAssocID="{8FBF9D0E-1B0B-42E1-BB1B-5163BFEC0B0E}" presName="Name28" presStyleLbl="parChTrans1D2" presStyleIdx="0" presStyleCnt="3"/>
      <dgm:spPr/>
    </dgm:pt>
    <dgm:pt modelId="{3196C0D9-C885-4225-9ED7-B0DC3A2B9289}" type="pres">
      <dgm:prSet presAssocID="{10BD4278-DB1F-44E0-9787-07D23AD29E1A}" presName="hierRoot2" presStyleCnt="0">
        <dgm:presLayoutVars>
          <dgm:hierBranch val="init"/>
        </dgm:presLayoutVars>
      </dgm:prSet>
      <dgm:spPr/>
    </dgm:pt>
    <dgm:pt modelId="{08194011-5304-4C24-80BD-1365EF5973DA}" type="pres">
      <dgm:prSet presAssocID="{10BD4278-DB1F-44E0-9787-07D23AD29E1A}" presName="rootComposite2" presStyleCnt="0"/>
      <dgm:spPr/>
    </dgm:pt>
    <dgm:pt modelId="{40377CD1-44F1-44B7-8E4A-DED632A61CE6}" type="pres">
      <dgm:prSet presAssocID="{10BD4278-DB1F-44E0-9787-07D23AD29E1A}" presName="rootText2" presStyleLbl="alignAcc1" presStyleIdx="0" presStyleCnt="0" custLinFactY="-79171" custLinFactNeighborX="-5333" custLinFactNeighborY="-100000">
        <dgm:presLayoutVars>
          <dgm:chPref val="3"/>
        </dgm:presLayoutVars>
      </dgm:prSet>
      <dgm:spPr/>
    </dgm:pt>
    <dgm:pt modelId="{C0C82ACB-12E5-4FC8-BDE7-F5E51540FA60}" type="pres">
      <dgm:prSet presAssocID="{10BD4278-DB1F-44E0-9787-07D23AD29E1A}" presName="topArc2" presStyleLbl="parChTrans1D1" presStyleIdx="2" presStyleCnt="8"/>
      <dgm:spPr/>
    </dgm:pt>
    <dgm:pt modelId="{EF33B981-3DCB-4515-891F-6E4D0712428C}" type="pres">
      <dgm:prSet presAssocID="{10BD4278-DB1F-44E0-9787-07D23AD29E1A}" presName="bottomArc2" presStyleLbl="parChTrans1D1" presStyleIdx="3" presStyleCnt="8"/>
      <dgm:spPr/>
    </dgm:pt>
    <dgm:pt modelId="{4334E583-E1E5-440B-91E5-BA3723686DCB}" type="pres">
      <dgm:prSet presAssocID="{10BD4278-DB1F-44E0-9787-07D23AD29E1A}" presName="topConnNode2" presStyleLbl="node2" presStyleIdx="0" presStyleCnt="0"/>
      <dgm:spPr/>
    </dgm:pt>
    <dgm:pt modelId="{350C1569-0C90-4799-B266-B0C5ED7CBDAC}" type="pres">
      <dgm:prSet presAssocID="{10BD4278-DB1F-44E0-9787-07D23AD29E1A}" presName="hierChild4" presStyleCnt="0"/>
      <dgm:spPr/>
    </dgm:pt>
    <dgm:pt modelId="{FA173293-A79E-42BD-BB46-F4BAF6FA168E}" type="pres">
      <dgm:prSet presAssocID="{10BD4278-DB1F-44E0-9787-07D23AD29E1A}" presName="hierChild5" presStyleCnt="0"/>
      <dgm:spPr/>
    </dgm:pt>
    <dgm:pt modelId="{457504F0-8C78-4BA4-8FD1-3B29EF07F3EC}" type="pres">
      <dgm:prSet presAssocID="{9F5BCD3A-05B0-480F-AF54-7598C568634F}" presName="Name28" presStyleLbl="parChTrans1D2" presStyleIdx="1" presStyleCnt="3"/>
      <dgm:spPr/>
    </dgm:pt>
    <dgm:pt modelId="{697C2F4B-C6FE-4C19-A8EF-7CB43A8DEAE0}" type="pres">
      <dgm:prSet presAssocID="{0F538921-E808-4733-82A0-ECD56C2BE273}" presName="hierRoot2" presStyleCnt="0">
        <dgm:presLayoutVars>
          <dgm:hierBranch val="init"/>
        </dgm:presLayoutVars>
      </dgm:prSet>
      <dgm:spPr/>
    </dgm:pt>
    <dgm:pt modelId="{BF4F92CD-7A0C-4F53-856A-059D707EB9DA}" type="pres">
      <dgm:prSet presAssocID="{0F538921-E808-4733-82A0-ECD56C2BE273}" presName="rootComposite2" presStyleCnt="0"/>
      <dgm:spPr/>
    </dgm:pt>
    <dgm:pt modelId="{36C673CF-F421-496C-9E75-AE507FC9A002}" type="pres">
      <dgm:prSet presAssocID="{0F538921-E808-4733-82A0-ECD56C2BE273}" presName="rootText2" presStyleLbl="alignAcc1" presStyleIdx="0" presStyleCnt="0" custLinFactY="-33633" custLinFactNeighborX="-1506" custLinFactNeighborY="-100000">
        <dgm:presLayoutVars>
          <dgm:chPref val="3"/>
        </dgm:presLayoutVars>
      </dgm:prSet>
      <dgm:spPr/>
    </dgm:pt>
    <dgm:pt modelId="{EBC402C9-442A-44B4-A265-ECB97E0724C8}" type="pres">
      <dgm:prSet presAssocID="{0F538921-E808-4733-82A0-ECD56C2BE273}" presName="topArc2" presStyleLbl="parChTrans1D1" presStyleIdx="4" presStyleCnt="8"/>
      <dgm:spPr/>
    </dgm:pt>
    <dgm:pt modelId="{E286AA6D-C366-4DE4-B049-9C23F60703BE}" type="pres">
      <dgm:prSet presAssocID="{0F538921-E808-4733-82A0-ECD56C2BE273}" presName="bottomArc2" presStyleLbl="parChTrans1D1" presStyleIdx="5" presStyleCnt="8"/>
      <dgm:spPr/>
    </dgm:pt>
    <dgm:pt modelId="{2CEFE738-81BF-4C0F-9265-7685CB58F468}" type="pres">
      <dgm:prSet presAssocID="{0F538921-E808-4733-82A0-ECD56C2BE273}" presName="topConnNode2" presStyleLbl="node2" presStyleIdx="0" presStyleCnt="0"/>
      <dgm:spPr/>
    </dgm:pt>
    <dgm:pt modelId="{6013258D-279D-45C8-BADD-E3F4F1CB90AE}" type="pres">
      <dgm:prSet presAssocID="{0F538921-E808-4733-82A0-ECD56C2BE273}" presName="hierChild4" presStyleCnt="0"/>
      <dgm:spPr/>
    </dgm:pt>
    <dgm:pt modelId="{B7B0499F-83B9-4162-82D8-C425ED3B105D}" type="pres">
      <dgm:prSet presAssocID="{0F538921-E808-4733-82A0-ECD56C2BE273}" presName="hierChild5" presStyleCnt="0"/>
      <dgm:spPr/>
    </dgm:pt>
    <dgm:pt modelId="{A3F05BCC-1C32-4F2C-8259-A1B3022E0DA0}" type="pres">
      <dgm:prSet presAssocID="{2AC87B77-2F44-40D7-AA51-839869332777}" presName="hierChild3" presStyleCnt="0"/>
      <dgm:spPr/>
    </dgm:pt>
    <dgm:pt modelId="{A15D1C04-4129-468D-9729-DAF1084A3BBA}" type="pres">
      <dgm:prSet presAssocID="{9BBF1079-CF72-4F1E-AF88-263A87F2726B}" presName="Name101" presStyleLbl="parChTrans1D2" presStyleIdx="2" presStyleCnt="3"/>
      <dgm:spPr/>
    </dgm:pt>
    <dgm:pt modelId="{8A30EA04-3892-4BBB-B99A-DA7D75BC32C9}" type="pres">
      <dgm:prSet presAssocID="{393241C5-FB43-4E53-9CD7-B46B6AFA6D10}" presName="hierRoot3" presStyleCnt="0">
        <dgm:presLayoutVars>
          <dgm:hierBranch val="init"/>
        </dgm:presLayoutVars>
      </dgm:prSet>
      <dgm:spPr/>
    </dgm:pt>
    <dgm:pt modelId="{7543CFA8-AABF-48B3-8FBB-1918FF0D9E94}" type="pres">
      <dgm:prSet presAssocID="{393241C5-FB43-4E53-9CD7-B46B6AFA6D10}" presName="rootComposite3" presStyleCnt="0"/>
      <dgm:spPr/>
    </dgm:pt>
    <dgm:pt modelId="{399A1BD6-6B46-4F91-BBC5-E003097B7342}" type="pres">
      <dgm:prSet presAssocID="{393241C5-FB43-4E53-9CD7-B46B6AFA6D10}" presName="rootText3" presStyleLbl="alignAcc1" presStyleIdx="0" presStyleCnt="0" custLinFactY="100000" custLinFactNeighborX="-84963" custLinFactNeighborY="167812">
        <dgm:presLayoutVars>
          <dgm:chPref val="3"/>
        </dgm:presLayoutVars>
      </dgm:prSet>
      <dgm:spPr/>
    </dgm:pt>
    <dgm:pt modelId="{9131B580-165D-4B22-9DF2-E652AD14DBD1}" type="pres">
      <dgm:prSet presAssocID="{393241C5-FB43-4E53-9CD7-B46B6AFA6D10}" presName="topArc3" presStyleLbl="parChTrans1D1" presStyleIdx="6" presStyleCnt="8"/>
      <dgm:spPr/>
    </dgm:pt>
    <dgm:pt modelId="{A31949BF-4D0E-4DC9-9621-D6219CB091CE}" type="pres">
      <dgm:prSet presAssocID="{393241C5-FB43-4E53-9CD7-B46B6AFA6D10}" presName="bottomArc3" presStyleLbl="parChTrans1D1" presStyleIdx="7" presStyleCnt="8"/>
      <dgm:spPr/>
    </dgm:pt>
    <dgm:pt modelId="{E85C5318-6732-49BD-8F98-5ECE9AA122F6}" type="pres">
      <dgm:prSet presAssocID="{393241C5-FB43-4E53-9CD7-B46B6AFA6D10}" presName="topConnNode3" presStyleLbl="asst1" presStyleIdx="0" presStyleCnt="0"/>
      <dgm:spPr/>
    </dgm:pt>
    <dgm:pt modelId="{C5BA4B65-F19C-4D81-B10F-82BEB2261092}" type="pres">
      <dgm:prSet presAssocID="{393241C5-FB43-4E53-9CD7-B46B6AFA6D10}" presName="hierChild6" presStyleCnt="0"/>
      <dgm:spPr/>
    </dgm:pt>
    <dgm:pt modelId="{82BECC84-8708-4BE1-9983-7579188920D2}" type="pres">
      <dgm:prSet presAssocID="{393241C5-FB43-4E53-9CD7-B46B6AFA6D10}" presName="hierChild7" presStyleCnt="0"/>
      <dgm:spPr/>
    </dgm:pt>
  </dgm:ptLst>
  <dgm:cxnLst>
    <dgm:cxn modelId="{8043D206-658C-404D-B16C-391F75B9F13B}" type="presOf" srcId="{393241C5-FB43-4E53-9CD7-B46B6AFA6D10}" destId="{399A1BD6-6B46-4F91-BBC5-E003097B7342}" srcOrd="0" destOrd="0" presId="urn:microsoft.com/office/officeart/2008/layout/HalfCircleOrganizationChart"/>
    <dgm:cxn modelId="{A43E0922-41A3-4A1C-8553-6271C0ED1992}" srcId="{58A315DC-F363-4028-B9D2-8B4CF98CC5D2}" destId="{2AC87B77-2F44-40D7-AA51-839869332777}" srcOrd="0" destOrd="0" parTransId="{CA23235C-3939-4AFE-93B7-1FAAFBBD38DB}" sibTransId="{1F93B8D3-ACB5-4C07-948C-C2F6CD6184FC}"/>
    <dgm:cxn modelId="{5B106A2F-2C42-4043-9AFF-3AFA761E58D4}" type="presOf" srcId="{9BBF1079-CF72-4F1E-AF88-263A87F2726B}" destId="{A15D1C04-4129-468D-9729-DAF1084A3BBA}" srcOrd="0" destOrd="0" presId="urn:microsoft.com/office/officeart/2008/layout/HalfCircleOrganizationChart"/>
    <dgm:cxn modelId="{A8C20439-BB47-43AD-9D74-835480DC723F}" type="presOf" srcId="{8FBF9D0E-1B0B-42E1-BB1B-5163BFEC0B0E}" destId="{5E7D4326-886F-408C-B449-FB435629AA74}" srcOrd="0" destOrd="0" presId="urn:microsoft.com/office/officeart/2008/layout/HalfCircleOrganizationChart"/>
    <dgm:cxn modelId="{A32C686E-96FB-43B0-882A-98716FC6D112}" type="presOf" srcId="{10BD4278-DB1F-44E0-9787-07D23AD29E1A}" destId="{40377CD1-44F1-44B7-8E4A-DED632A61CE6}" srcOrd="0" destOrd="0" presId="urn:microsoft.com/office/officeart/2008/layout/HalfCircleOrganizationChart"/>
    <dgm:cxn modelId="{1A39CB92-6AC2-479D-96D4-AE3BA1F1C717}" type="presOf" srcId="{0F538921-E808-4733-82A0-ECD56C2BE273}" destId="{36C673CF-F421-496C-9E75-AE507FC9A002}" srcOrd="0" destOrd="0" presId="urn:microsoft.com/office/officeart/2008/layout/HalfCircleOrganizationChart"/>
    <dgm:cxn modelId="{37CD709D-6770-424B-9B2F-61A442FE40EF}" srcId="{2AC87B77-2F44-40D7-AA51-839869332777}" destId="{10BD4278-DB1F-44E0-9787-07D23AD29E1A}" srcOrd="1" destOrd="0" parTransId="{8FBF9D0E-1B0B-42E1-BB1B-5163BFEC0B0E}" sibTransId="{ED9A2592-7C45-4C6F-9A86-0623D7865DA0}"/>
    <dgm:cxn modelId="{3A5FA3AA-9CF9-4360-9734-520A0BBA6F79}" type="presOf" srcId="{58A315DC-F363-4028-B9D2-8B4CF98CC5D2}" destId="{369F8E63-8E6D-4584-9EA4-3D8BAD302EC5}" srcOrd="0" destOrd="0" presId="urn:microsoft.com/office/officeart/2008/layout/HalfCircleOrganizationChart"/>
    <dgm:cxn modelId="{04C9BBAC-8F71-43CE-80E0-56E728F7499F}" type="presOf" srcId="{2AC87B77-2F44-40D7-AA51-839869332777}" destId="{05F48887-94A6-4585-ACB7-E94F6254078E}" srcOrd="0" destOrd="0" presId="urn:microsoft.com/office/officeart/2008/layout/HalfCircleOrganizationChart"/>
    <dgm:cxn modelId="{F7FB1CAF-A451-4540-A151-E952FCA96821}" type="presOf" srcId="{2AC87B77-2F44-40D7-AA51-839869332777}" destId="{D5944D70-B938-4924-A8AA-64AD2877E2F4}" srcOrd="1" destOrd="0" presId="urn:microsoft.com/office/officeart/2008/layout/HalfCircleOrganizationChart"/>
    <dgm:cxn modelId="{88BBD8B0-24BF-4E82-B0D7-DB23BDC32993}" srcId="{2AC87B77-2F44-40D7-AA51-839869332777}" destId="{0F538921-E808-4733-82A0-ECD56C2BE273}" srcOrd="2" destOrd="0" parTransId="{9F5BCD3A-05B0-480F-AF54-7598C568634F}" sibTransId="{8BBFB461-C1C4-4C11-B440-2E9ECD45B831}"/>
    <dgm:cxn modelId="{C7188EBE-E5C0-4A41-8707-BFDE826BFE3C}" type="presOf" srcId="{393241C5-FB43-4E53-9CD7-B46B6AFA6D10}" destId="{E85C5318-6732-49BD-8F98-5ECE9AA122F6}" srcOrd="1" destOrd="0" presId="urn:microsoft.com/office/officeart/2008/layout/HalfCircleOrganizationChart"/>
    <dgm:cxn modelId="{0A08B0C1-A166-4422-A88B-B81452853813}" srcId="{2AC87B77-2F44-40D7-AA51-839869332777}" destId="{393241C5-FB43-4E53-9CD7-B46B6AFA6D10}" srcOrd="0" destOrd="0" parTransId="{9BBF1079-CF72-4F1E-AF88-263A87F2726B}" sibTransId="{7EB0D4BD-46C6-450B-81C6-CA07F8AF4B83}"/>
    <dgm:cxn modelId="{358686CD-B25E-41EF-B919-346CCC4EEF2E}" type="presOf" srcId="{0F538921-E808-4733-82A0-ECD56C2BE273}" destId="{2CEFE738-81BF-4C0F-9265-7685CB58F468}" srcOrd="1" destOrd="0" presId="urn:microsoft.com/office/officeart/2008/layout/HalfCircleOrganizationChart"/>
    <dgm:cxn modelId="{EE5633CF-40E6-49A1-8C19-5E3A5EA1517C}" type="presOf" srcId="{10BD4278-DB1F-44E0-9787-07D23AD29E1A}" destId="{4334E583-E1E5-440B-91E5-BA3723686DCB}" srcOrd="1" destOrd="0" presId="urn:microsoft.com/office/officeart/2008/layout/HalfCircleOrganizationChart"/>
    <dgm:cxn modelId="{167129EF-C474-4E38-B4C0-7A52C184EBCB}" type="presOf" srcId="{9F5BCD3A-05B0-480F-AF54-7598C568634F}" destId="{457504F0-8C78-4BA4-8FD1-3B29EF07F3EC}" srcOrd="0" destOrd="0" presId="urn:microsoft.com/office/officeart/2008/layout/HalfCircleOrganizationChart"/>
    <dgm:cxn modelId="{887449DC-5DBF-4D97-99BD-0285120AB22A}" type="presParOf" srcId="{369F8E63-8E6D-4584-9EA4-3D8BAD302EC5}" destId="{140AE461-B24A-4DDC-B321-EA1FEA7C443F}" srcOrd="0" destOrd="0" presId="urn:microsoft.com/office/officeart/2008/layout/HalfCircleOrganizationChart"/>
    <dgm:cxn modelId="{C8ABDEB2-204A-45B4-BA55-4C7FD586D9FF}" type="presParOf" srcId="{140AE461-B24A-4DDC-B321-EA1FEA7C443F}" destId="{15A7CDD1-3D36-4CEC-8605-9ECF500E847D}" srcOrd="0" destOrd="0" presId="urn:microsoft.com/office/officeart/2008/layout/HalfCircleOrganizationChart"/>
    <dgm:cxn modelId="{8F02CF2F-73F1-431B-9A78-65E46F11872E}" type="presParOf" srcId="{15A7CDD1-3D36-4CEC-8605-9ECF500E847D}" destId="{05F48887-94A6-4585-ACB7-E94F6254078E}" srcOrd="0" destOrd="0" presId="urn:microsoft.com/office/officeart/2008/layout/HalfCircleOrganizationChart"/>
    <dgm:cxn modelId="{B6226AF4-820D-4832-B161-E7AB16D334AC}" type="presParOf" srcId="{15A7CDD1-3D36-4CEC-8605-9ECF500E847D}" destId="{B983710C-D231-47B9-8CCE-E717C997C602}" srcOrd="1" destOrd="0" presId="urn:microsoft.com/office/officeart/2008/layout/HalfCircleOrganizationChart"/>
    <dgm:cxn modelId="{BFCC4F67-E023-40F8-AEF0-2BB5CE204F03}" type="presParOf" srcId="{15A7CDD1-3D36-4CEC-8605-9ECF500E847D}" destId="{310E9E6B-F7D6-4CB0-B54A-21D6B4D1E913}" srcOrd="2" destOrd="0" presId="urn:microsoft.com/office/officeart/2008/layout/HalfCircleOrganizationChart"/>
    <dgm:cxn modelId="{7390A479-94AB-44A0-A727-3C9CA75B50F7}" type="presParOf" srcId="{15A7CDD1-3D36-4CEC-8605-9ECF500E847D}" destId="{D5944D70-B938-4924-A8AA-64AD2877E2F4}" srcOrd="3" destOrd="0" presId="urn:microsoft.com/office/officeart/2008/layout/HalfCircleOrganizationChart"/>
    <dgm:cxn modelId="{CFE08747-0E8E-4F74-AD51-95F477D9DE90}" type="presParOf" srcId="{140AE461-B24A-4DDC-B321-EA1FEA7C443F}" destId="{38447BD5-5A5D-4083-B1C1-E1D6FBB328FB}" srcOrd="1" destOrd="0" presId="urn:microsoft.com/office/officeart/2008/layout/HalfCircleOrganizationChart"/>
    <dgm:cxn modelId="{A9126D5C-101B-4BEB-AFEB-CFA5FD73FAC4}" type="presParOf" srcId="{38447BD5-5A5D-4083-B1C1-E1D6FBB328FB}" destId="{5E7D4326-886F-408C-B449-FB435629AA74}" srcOrd="0" destOrd="0" presId="urn:microsoft.com/office/officeart/2008/layout/HalfCircleOrganizationChart"/>
    <dgm:cxn modelId="{F1A69A76-6833-40A1-A6D4-3D8C7A6E0B6D}" type="presParOf" srcId="{38447BD5-5A5D-4083-B1C1-E1D6FBB328FB}" destId="{3196C0D9-C885-4225-9ED7-B0DC3A2B9289}" srcOrd="1" destOrd="0" presId="urn:microsoft.com/office/officeart/2008/layout/HalfCircleOrganizationChart"/>
    <dgm:cxn modelId="{808BBEF5-3EA4-47D2-98D7-39A80C4C2D6F}" type="presParOf" srcId="{3196C0D9-C885-4225-9ED7-B0DC3A2B9289}" destId="{08194011-5304-4C24-80BD-1365EF5973DA}" srcOrd="0" destOrd="0" presId="urn:microsoft.com/office/officeart/2008/layout/HalfCircleOrganizationChart"/>
    <dgm:cxn modelId="{DF34EEAF-FEAB-4211-AC06-FB0E0E32916B}" type="presParOf" srcId="{08194011-5304-4C24-80BD-1365EF5973DA}" destId="{40377CD1-44F1-44B7-8E4A-DED632A61CE6}" srcOrd="0" destOrd="0" presId="urn:microsoft.com/office/officeart/2008/layout/HalfCircleOrganizationChart"/>
    <dgm:cxn modelId="{41E3E13F-0473-462F-B50E-26A1FA83B169}" type="presParOf" srcId="{08194011-5304-4C24-80BD-1365EF5973DA}" destId="{C0C82ACB-12E5-4FC8-BDE7-F5E51540FA60}" srcOrd="1" destOrd="0" presId="urn:microsoft.com/office/officeart/2008/layout/HalfCircleOrganizationChart"/>
    <dgm:cxn modelId="{466D4CCF-88C1-4398-9C88-752C91356A8D}" type="presParOf" srcId="{08194011-5304-4C24-80BD-1365EF5973DA}" destId="{EF33B981-3DCB-4515-891F-6E4D0712428C}" srcOrd="2" destOrd="0" presId="urn:microsoft.com/office/officeart/2008/layout/HalfCircleOrganizationChart"/>
    <dgm:cxn modelId="{C79ED345-D0D3-4422-9D6E-510B2F174B8E}" type="presParOf" srcId="{08194011-5304-4C24-80BD-1365EF5973DA}" destId="{4334E583-E1E5-440B-91E5-BA3723686DCB}" srcOrd="3" destOrd="0" presId="urn:microsoft.com/office/officeart/2008/layout/HalfCircleOrganizationChart"/>
    <dgm:cxn modelId="{5EF22BB1-6398-4CD4-8364-CD7D19ABBF0C}" type="presParOf" srcId="{3196C0D9-C885-4225-9ED7-B0DC3A2B9289}" destId="{350C1569-0C90-4799-B266-B0C5ED7CBDAC}" srcOrd="1" destOrd="0" presId="urn:microsoft.com/office/officeart/2008/layout/HalfCircleOrganizationChart"/>
    <dgm:cxn modelId="{3C41C7C2-73DC-4BD7-BD6E-694202E1F1A4}" type="presParOf" srcId="{3196C0D9-C885-4225-9ED7-B0DC3A2B9289}" destId="{FA173293-A79E-42BD-BB46-F4BAF6FA168E}" srcOrd="2" destOrd="0" presId="urn:microsoft.com/office/officeart/2008/layout/HalfCircleOrganizationChart"/>
    <dgm:cxn modelId="{60C6CC68-2764-4F26-B9A5-B46E1E0176E6}" type="presParOf" srcId="{38447BD5-5A5D-4083-B1C1-E1D6FBB328FB}" destId="{457504F0-8C78-4BA4-8FD1-3B29EF07F3EC}" srcOrd="2" destOrd="0" presId="urn:microsoft.com/office/officeart/2008/layout/HalfCircleOrganizationChart"/>
    <dgm:cxn modelId="{09BC0627-8BB6-4DC9-B427-FC7835C7CFBD}" type="presParOf" srcId="{38447BD5-5A5D-4083-B1C1-E1D6FBB328FB}" destId="{697C2F4B-C6FE-4C19-A8EF-7CB43A8DEAE0}" srcOrd="3" destOrd="0" presId="urn:microsoft.com/office/officeart/2008/layout/HalfCircleOrganizationChart"/>
    <dgm:cxn modelId="{CCD043D6-7DAA-4056-84C6-EF8263977718}" type="presParOf" srcId="{697C2F4B-C6FE-4C19-A8EF-7CB43A8DEAE0}" destId="{BF4F92CD-7A0C-4F53-856A-059D707EB9DA}" srcOrd="0" destOrd="0" presId="urn:microsoft.com/office/officeart/2008/layout/HalfCircleOrganizationChart"/>
    <dgm:cxn modelId="{C0159C88-66E9-40B8-AFC8-FB238C1685CA}" type="presParOf" srcId="{BF4F92CD-7A0C-4F53-856A-059D707EB9DA}" destId="{36C673CF-F421-496C-9E75-AE507FC9A002}" srcOrd="0" destOrd="0" presId="urn:microsoft.com/office/officeart/2008/layout/HalfCircleOrganizationChart"/>
    <dgm:cxn modelId="{4F39DFDA-FCEF-45C5-AAD5-950E73529E45}" type="presParOf" srcId="{BF4F92CD-7A0C-4F53-856A-059D707EB9DA}" destId="{EBC402C9-442A-44B4-A265-ECB97E0724C8}" srcOrd="1" destOrd="0" presId="urn:microsoft.com/office/officeart/2008/layout/HalfCircleOrganizationChart"/>
    <dgm:cxn modelId="{8F39C99D-6820-48A1-B333-1658D31ED590}" type="presParOf" srcId="{BF4F92CD-7A0C-4F53-856A-059D707EB9DA}" destId="{E286AA6D-C366-4DE4-B049-9C23F60703BE}" srcOrd="2" destOrd="0" presId="urn:microsoft.com/office/officeart/2008/layout/HalfCircleOrganizationChart"/>
    <dgm:cxn modelId="{6F6403A1-5975-4740-B873-DEED1F724039}" type="presParOf" srcId="{BF4F92CD-7A0C-4F53-856A-059D707EB9DA}" destId="{2CEFE738-81BF-4C0F-9265-7685CB58F468}" srcOrd="3" destOrd="0" presId="urn:microsoft.com/office/officeart/2008/layout/HalfCircleOrganizationChart"/>
    <dgm:cxn modelId="{D70C09CF-3DA3-4536-A888-CC834F5F7231}" type="presParOf" srcId="{697C2F4B-C6FE-4C19-A8EF-7CB43A8DEAE0}" destId="{6013258D-279D-45C8-BADD-E3F4F1CB90AE}" srcOrd="1" destOrd="0" presId="urn:microsoft.com/office/officeart/2008/layout/HalfCircleOrganizationChart"/>
    <dgm:cxn modelId="{DDF442F6-BFFD-44C2-B7A0-C7ABBAAF17AD}" type="presParOf" srcId="{697C2F4B-C6FE-4C19-A8EF-7CB43A8DEAE0}" destId="{B7B0499F-83B9-4162-82D8-C425ED3B105D}" srcOrd="2" destOrd="0" presId="urn:microsoft.com/office/officeart/2008/layout/HalfCircleOrganizationChart"/>
    <dgm:cxn modelId="{593B76ED-C78C-4FF8-B5F9-3B50C54ED4B1}" type="presParOf" srcId="{140AE461-B24A-4DDC-B321-EA1FEA7C443F}" destId="{A3F05BCC-1C32-4F2C-8259-A1B3022E0DA0}" srcOrd="2" destOrd="0" presId="urn:microsoft.com/office/officeart/2008/layout/HalfCircleOrganizationChart"/>
    <dgm:cxn modelId="{10A480B0-7086-440C-B83F-0420188A2A86}" type="presParOf" srcId="{A3F05BCC-1C32-4F2C-8259-A1B3022E0DA0}" destId="{A15D1C04-4129-468D-9729-DAF1084A3BBA}" srcOrd="0" destOrd="0" presId="urn:microsoft.com/office/officeart/2008/layout/HalfCircleOrganizationChart"/>
    <dgm:cxn modelId="{09EF9FED-1711-46A7-8B5A-3F8802084C89}" type="presParOf" srcId="{A3F05BCC-1C32-4F2C-8259-A1B3022E0DA0}" destId="{8A30EA04-3892-4BBB-B99A-DA7D75BC32C9}" srcOrd="1" destOrd="0" presId="urn:microsoft.com/office/officeart/2008/layout/HalfCircleOrganizationChart"/>
    <dgm:cxn modelId="{0E2E2FD6-8A0A-431F-9CBF-B7249DA830FA}" type="presParOf" srcId="{8A30EA04-3892-4BBB-B99A-DA7D75BC32C9}" destId="{7543CFA8-AABF-48B3-8FBB-1918FF0D9E94}" srcOrd="0" destOrd="0" presId="urn:microsoft.com/office/officeart/2008/layout/HalfCircleOrganizationChart"/>
    <dgm:cxn modelId="{D20DCFED-CB26-423E-B566-8EB1D446B94C}" type="presParOf" srcId="{7543CFA8-AABF-48B3-8FBB-1918FF0D9E94}" destId="{399A1BD6-6B46-4F91-BBC5-E003097B7342}" srcOrd="0" destOrd="0" presId="urn:microsoft.com/office/officeart/2008/layout/HalfCircleOrganizationChart"/>
    <dgm:cxn modelId="{625EA705-960D-491C-862F-AAA8E7C1EAC1}" type="presParOf" srcId="{7543CFA8-AABF-48B3-8FBB-1918FF0D9E94}" destId="{9131B580-165D-4B22-9DF2-E652AD14DBD1}" srcOrd="1" destOrd="0" presId="urn:microsoft.com/office/officeart/2008/layout/HalfCircleOrganizationChart"/>
    <dgm:cxn modelId="{4E288FFB-206A-4B2B-8432-ED973CB50F02}" type="presParOf" srcId="{7543CFA8-AABF-48B3-8FBB-1918FF0D9E94}" destId="{A31949BF-4D0E-4DC9-9621-D6219CB091CE}" srcOrd="2" destOrd="0" presId="urn:microsoft.com/office/officeart/2008/layout/HalfCircleOrganizationChart"/>
    <dgm:cxn modelId="{5FE2D98D-A1DA-4B97-BE3D-69768920A4ED}" type="presParOf" srcId="{7543CFA8-AABF-48B3-8FBB-1918FF0D9E94}" destId="{E85C5318-6732-49BD-8F98-5ECE9AA122F6}" srcOrd="3" destOrd="0" presId="urn:microsoft.com/office/officeart/2008/layout/HalfCircleOrganizationChart"/>
    <dgm:cxn modelId="{387FFED8-6BD4-4B15-B696-543BC9BBB753}" type="presParOf" srcId="{8A30EA04-3892-4BBB-B99A-DA7D75BC32C9}" destId="{C5BA4B65-F19C-4D81-B10F-82BEB2261092}" srcOrd="1" destOrd="0" presId="urn:microsoft.com/office/officeart/2008/layout/HalfCircleOrganizationChart"/>
    <dgm:cxn modelId="{56FC062E-251E-4071-9D76-6ED68850F4A0}" type="presParOf" srcId="{8A30EA04-3892-4BBB-B99A-DA7D75BC32C9}" destId="{82BECC84-8708-4BE1-9983-7579188920D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A315DC-F363-4028-B9D2-8B4CF98CC5D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C87B77-2F44-40D7-AA51-839869332777}">
      <dgm:prSet phldrT="[Text]" custT="1"/>
      <dgm:spPr/>
      <dgm:t>
        <a:bodyPr/>
        <a:lstStyle/>
        <a:p>
          <a:r>
            <a:rPr lang="hr-HR" sz="1200" dirty="0"/>
            <a:t>30 pacijenata sa dijabetesom tipa 2</a:t>
          </a:r>
          <a:endParaRPr lang="en-US" sz="1200" dirty="0"/>
        </a:p>
      </dgm:t>
    </dgm:pt>
    <dgm:pt modelId="{CA23235C-3939-4AFE-93B7-1FAAFBBD38DB}" type="parTrans" cxnId="{A43E0922-41A3-4A1C-8553-6271C0ED1992}">
      <dgm:prSet/>
      <dgm:spPr/>
      <dgm:t>
        <a:bodyPr/>
        <a:lstStyle/>
        <a:p>
          <a:endParaRPr lang="en-US" sz="1200"/>
        </a:p>
      </dgm:t>
    </dgm:pt>
    <dgm:pt modelId="{1F93B8D3-ACB5-4C07-948C-C2F6CD6184FC}" type="sibTrans" cxnId="{A43E0922-41A3-4A1C-8553-6271C0ED1992}">
      <dgm:prSet/>
      <dgm:spPr/>
      <dgm:t>
        <a:bodyPr/>
        <a:lstStyle/>
        <a:p>
          <a:endParaRPr lang="en-US" sz="1200"/>
        </a:p>
      </dgm:t>
    </dgm:pt>
    <dgm:pt modelId="{393241C5-FB43-4E53-9CD7-B46B6AFA6D10}" type="asst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8 tjedana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</dgm:t>
    </dgm:pt>
    <dgm:pt modelId="{9BBF1079-CF72-4F1E-AF88-263A87F2726B}" type="parTrans" cxnId="{0A08B0C1-A166-4422-A88B-B81452853813}">
      <dgm:prSet/>
      <dgm:spPr/>
      <dgm:t>
        <a:bodyPr/>
        <a:lstStyle/>
        <a:p>
          <a:endParaRPr lang="en-US" sz="1200"/>
        </a:p>
      </dgm:t>
    </dgm:pt>
    <dgm:pt modelId="{7EB0D4BD-46C6-450B-81C6-CA07F8AF4B83}" type="sibTrans" cxnId="{0A08B0C1-A166-4422-A88B-B81452853813}">
      <dgm:prSet/>
      <dgm:spPr/>
      <dgm:t>
        <a:bodyPr/>
        <a:lstStyle/>
        <a:p>
          <a:endParaRPr lang="en-US" sz="1200"/>
        </a:p>
      </dgm:t>
    </dgm:pt>
    <dgm:pt modelId="{0F538921-E808-4733-82A0-ECD56C2BE27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ekstrakt </a:t>
          </a:r>
          <a:r>
            <a:rPr lang="hr-HR" sz="1200" dirty="0" err="1"/>
            <a:t>ginsenga</a:t>
          </a:r>
          <a:endParaRPr lang="en-US" sz="1200" dirty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dirty="0"/>
            <a:t>100 mg/dan </a:t>
          </a:r>
          <a:endParaRPr lang="en-US" sz="1200" dirty="0"/>
        </a:p>
      </dgm:t>
    </dgm:pt>
    <dgm:pt modelId="{9F5BCD3A-05B0-480F-AF54-7598C568634F}" type="parTrans" cxnId="{88BBD8B0-24BF-4E82-B0D7-DB23BDC32993}">
      <dgm:prSet/>
      <dgm:spPr/>
      <dgm:t>
        <a:bodyPr/>
        <a:lstStyle/>
        <a:p>
          <a:endParaRPr lang="en-US" sz="1200"/>
        </a:p>
      </dgm:t>
    </dgm:pt>
    <dgm:pt modelId="{8BBFB461-C1C4-4C11-B440-2E9ECD45B831}" type="sibTrans" cxnId="{88BBD8B0-24BF-4E82-B0D7-DB23BDC32993}">
      <dgm:prSet/>
      <dgm:spPr/>
      <dgm:t>
        <a:bodyPr/>
        <a:lstStyle/>
        <a:p>
          <a:endParaRPr lang="en-US" sz="1200"/>
        </a:p>
      </dgm:t>
    </dgm:pt>
    <dgm:pt modelId="{F4F887EC-B482-4086-A587-97D7C961D1F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ekstrakt </a:t>
          </a:r>
          <a:r>
            <a:rPr lang="hr-HR" sz="1200" dirty="0" err="1"/>
            <a:t>ginsenga</a:t>
          </a:r>
          <a:endParaRPr lang="en-US" sz="1200" dirty="0"/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hr-HR" sz="1200" dirty="0"/>
            <a:t>200 mg/dan </a:t>
          </a:r>
          <a:endParaRPr lang="en-US" sz="1200" dirty="0"/>
        </a:p>
      </dgm:t>
    </dgm:pt>
    <dgm:pt modelId="{045177FA-8BA1-45E5-AB6A-D44506DC1F06}" type="parTrans" cxnId="{77F03116-F458-4C00-9C9B-9973CCB83252}">
      <dgm:prSet/>
      <dgm:spPr/>
      <dgm:t>
        <a:bodyPr/>
        <a:lstStyle/>
        <a:p>
          <a:endParaRPr lang="en-US" sz="1200"/>
        </a:p>
      </dgm:t>
    </dgm:pt>
    <dgm:pt modelId="{9598F002-B117-4379-BD65-798BB13D36FC}" type="sibTrans" cxnId="{77F03116-F458-4C00-9C9B-9973CCB83252}">
      <dgm:prSet/>
      <dgm:spPr/>
      <dgm:t>
        <a:bodyPr/>
        <a:lstStyle/>
        <a:p>
          <a:endParaRPr lang="en-US" sz="1200"/>
        </a:p>
      </dgm:t>
    </dgm:pt>
    <dgm:pt modelId="{369F8E63-8E6D-4584-9EA4-3D8BAD302EC5}" type="pres">
      <dgm:prSet presAssocID="{58A315DC-F363-4028-B9D2-8B4CF98CC5D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0AE461-B24A-4DDC-B321-EA1FEA7C443F}" type="pres">
      <dgm:prSet presAssocID="{2AC87B77-2F44-40D7-AA51-839869332777}" presName="hierRoot1" presStyleCnt="0">
        <dgm:presLayoutVars>
          <dgm:hierBranch val="init"/>
        </dgm:presLayoutVars>
      </dgm:prSet>
      <dgm:spPr/>
    </dgm:pt>
    <dgm:pt modelId="{15A7CDD1-3D36-4CEC-8605-9ECF500E847D}" type="pres">
      <dgm:prSet presAssocID="{2AC87B77-2F44-40D7-AA51-839869332777}" presName="rootComposite1" presStyleCnt="0"/>
      <dgm:spPr/>
    </dgm:pt>
    <dgm:pt modelId="{05F48887-94A6-4585-ACB7-E94F6254078E}" type="pres">
      <dgm:prSet presAssocID="{2AC87B77-2F44-40D7-AA51-839869332777}" presName="rootText1" presStyleLbl="alignAcc1" presStyleIdx="0" presStyleCnt="0">
        <dgm:presLayoutVars>
          <dgm:chPref val="3"/>
        </dgm:presLayoutVars>
      </dgm:prSet>
      <dgm:spPr/>
    </dgm:pt>
    <dgm:pt modelId="{B983710C-D231-47B9-8CCE-E717C997C602}" type="pres">
      <dgm:prSet presAssocID="{2AC87B77-2F44-40D7-AA51-839869332777}" presName="topArc1" presStyleLbl="parChTrans1D1" presStyleIdx="0" presStyleCnt="8"/>
      <dgm:spPr/>
    </dgm:pt>
    <dgm:pt modelId="{310E9E6B-F7D6-4CB0-B54A-21D6B4D1E913}" type="pres">
      <dgm:prSet presAssocID="{2AC87B77-2F44-40D7-AA51-839869332777}" presName="bottomArc1" presStyleLbl="parChTrans1D1" presStyleIdx="1" presStyleCnt="8"/>
      <dgm:spPr/>
    </dgm:pt>
    <dgm:pt modelId="{D5944D70-B938-4924-A8AA-64AD2877E2F4}" type="pres">
      <dgm:prSet presAssocID="{2AC87B77-2F44-40D7-AA51-839869332777}" presName="topConnNode1" presStyleLbl="node1" presStyleIdx="0" presStyleCnt="0"/>
      <dgm:spPr/>
    </dgm:pt>
    <dgm:pt modelId="{38447BD5-5A5D-4083-B1C1-E1D6FBB328FB}" type="pres">
      <dgm:prSet presAssocID="{2AC87B77-2F44-40D7-AA51-839869332777}" presName="hierChild2" presStyleCnt="0"/>
      <dgm:spPr/>
    </dgm:pt>
    <dgm:pt modelId="{457504F0-8C78-4BA4-8FD1-3B29EF07F3EC}" type="pres">
      <dgm:prSet presAssocID="{9F5BCD3A-05B0-480F-AF54-7598C568634F}" presName="Name28" presStyleLbl="parChTrans1D2" presStyleIdx="0" presStyleCnt="3"/>
      <dgm:spPr/>
    </dgm:pt>
    <dgm:pt modelId="{697C2F4B-C6FE-4C19-A8EF-7CB43A8DEAE0}" type="pres">
      <dgm:prSet presAssocID="{0F538921-E808-4733-82A0-ECD56C2BE273}" presName="hierRoot2" presStyleCnt="0">
        <dgm:presLayoutVars>
          <dgm:hierBranch val="init"/>
        </dgm:presLayoutVars>
      </dgm:prSet>
      <dgm:spPr/>
    </dgm:pt>
    <dgm:pt modelId="{BF4F92CD-7A0C-4F53-856A-059D707EB9DA}" type="pres">
      <dgm:prSet presAssocID="{0F538921-E808-4733-82A0-ECD56C2BE273}" presName="rootComposite2" presStyleCnt="0"/>
      <dgm:spPr/>
    </dgm:pt>
    <dgm:pt modelId="{36C673CF-F421-496C-9E75-AE507FC9A002}" type="pres">
      <dgm:prSet presAssocID="{0F538921-E808-4733-82A0-ECD56C2BE273}" presName="rootText2" presStyleLbl="alignAcc1" presStyleIdx="0" presStyleCnt="0">
        <dgm:presLayoutVars>
          <dgm:chPref val="3"/>
        </dgm:presLayoutVars>
      </dgm:prSet>
      <dgm:spPr/>
    </dgm:pt>
    <dgm:pt modelId="{EBC402C9-442A-44B4-A265-ECB97E0724C8}" type="pres">
      <dgm:prSet presAssocID="{0F538921-E808-4733-82A0-ECD56C2BE273}" presName="topArc2" presStyleLbl="parChTrans1D1" presStyleIdx="2" presStyleCnt="8"/>
      <dgm:spPr/>
    </dgm:pt>
    <dgm:pt modelId="{E286AA6D-C366-4DE4-B049-9C23F60703BE}" type="pres">
      <dgm:prSet presAssocID="{0F538921-E808-4733-82A0-ECD56C2BE273}" presName="bottomArc2" presStyleLbl="parChTrans1D1" presStyleIdx="3" presStyleCnt="8"/>
      <dgm:spPr/>
    </dgm:pt>
    <dgm:pt modelId="{2CEFE738-81BF-4C0F-9265-7685CB58F468}" type="pres">
      <dgm:prSet presAssocID="{0F538921-E808-4733-82A0-ECD56C2BE273}" presName="topConnNode2" presStyleLbl="node2" presStyleIdx="0" presStyleCnt="0"/>
      <dgm:spPr/>
    </dgm:pt>
    <dgm:pt modelId="{6013258D-279D-45C8-BADD-E3F4F1CB90AE}" type="pres">
      <dgm:prSet presAssocID="{0F538921-E808-4733-82A0-ECD56C2BE273}" presName="hierChild4" presStyleCnt="0"/>
      <dgm:spPr/>
    </dgm:pt>
    <dgm:pt modelId="{B7B0499F-83B9-4162-82D8-C425ED3B105D}" type="pres">
      <dgm:prSet presAssocID="{0F538921-E808-4733-82A0-ECD56C2BE273}" presName="hierChild5" presStyleCnt="0"/>
      <dgm:spPr/>
    </dgm:pt>
    <dgm:pt modelId="{1B59785F-E75A-4105-8DBE-B8217FACED03}" type="pres">
      <dgm:prSet presAssocID="{045177FA-8BA1-45E5-AB6A-D44506DC1F06}" presName="Name28" presStyleLbl="parChTrans1D2" presStyleIdx="1" presStyleCnt="3"/>
      <dgm:spPr/>
    </dgm:pt>
    <dgm:pt modelId="{0CFAB584-D94D-4627-AD0A-5D65CA980012}" type="pres">
      <dgm:prSet presAssocID="{F4F887EC-B482-4086-A587-97D7C961D1F7}" presName="hierRoot2" presStyleCnt="0">
        <dgm:presLayoutVars>
          <dgm:hierBranch val="init"/>
        </dgm:presLayoutVars>
      </dgm:prSet>
      <dgm:spPr/>
    </dgm:pt>
    <dgm:pt modelId="{43DF4154-E1F0-4A7B-B0AA-8A61A3032C0E}" type="pres">
      <dgm:prSet presAssocID="{F4F887EC-B482-4086-A587-97D7C961D1F7}" presName="rootComposite2" presStyleCnt="0"/>
      <dgm:spPr/>
    </dgm:pt>
    <dgm:pt modelId="{51455464-E006-4553-84A6-31ED68517209}" type="pres">
      <dgm:prSet presAssocID="{F4F887EC-B482-4086-A587-97D7C961D1F7}" presName="rootText2" presStyleLbl="alignAcc1" presStyleIdx="0" presStyleCnt="0">
        <dgm:presLayoutVars>
          <dgm:chPref val="3"/>
        </dgm:presLayoutVars>
      </dgm:prSet>
      <dgm:spPr/>
    </dgm:pt>
    <dgm:pt modelId="{3266FAD9-4745-4B05-9623-A32F75543E00}" type="pres">
      <dgm:prSet presAssocID="{F4F887EC-B482-4086-A587-97D7C961D1F7}" presName="topArc2" presStyleLbl="parChTrans1D1" presStyleIdx="4" presStyleCnt="8"/>
      <dgm:spPr/>
    </dgm:pt>
    <dgm:pt modelId="{BF8B0741-A3C0-4F82-84C5-3AC4A0CC8C46}" type="pres">
      <dgm:prSet presAssocID="{F4F887EC-B482-4086-A587-97D7C961D1F7}" presName="bottomArc2" presStyleLbl="parChTrans1D1" presStyleIdx="5" presStyleCnt="8"/>
      <dgm:spPr/>
    </dgm:pt>
    <dgm:pt modelId="{F2D0A97E-2097-4817-8041-29EA8EF50893}" type="pres">
      <dgm:prSet presAssocID="{F4F887EC-B482-4086-A587-97D7C961D1F7}" presName="topConnNode2" presStyleLbl="node2" presStyleIdx="0" presStyleCnt="0"/>
      <dgm:spPr/>
    </dgm:pt>
    <dgm:pt modelId="{D6A21167-C5D6-44BD-8DF5-CF164933CBDF}" type="pres">
      <dgm:prSet presAssocID="{F4F887EC-B482-4086-A587-97D7C961D1F7}" presName="hierChild4" presStyleCnt="0"/>
      <dgm:spPr/>
    </dgm:pt>
    <dgm:pt modelId="{C901F6A7-D00F-4FB5-BA1E-94C770B92F63}" type="pres">
      <dgm:prSet presAssocID="{F4F887EC-B482-4086-A587-97D7C961D1F7}" presName="hierChild5" presStyleCnt="0"/>
      <dgm:spPr/>
    </dgm:pt>
    <dgm:pt modelId="{A3F05BCC-1C32-4F2C-8259-A1B3022E0DA0}" type="pres">
      <dgm:prSet presAssocID="{2AC87B77-2F44-40D7-AA51-839869332777}" presName="hierChild3" presStyleCnt="0"/>
      <dgm:spPr/>
    </dgm:pt>
    <dgm:pt modelId="{A15D1C04-4129-468D-9729-DAF1084A3BBA}" type="pres">
      <dgm:prSet presAssocID="{9BBF1079-CF72-4F1E-AF88-263A87F2726B}" presName="Name101" presStyleLbl="parChTrans1D2" presStyleIdx="2" presStyleCnt="3"/>
      <dgm:spPr/>
    </dgm:pt>
    <dgm:pt modelId="{8A30EA04-3892-4BBB-B99A-DA7D75BC32C9}" type="pres">
      <dgm:prSet presAssocID="{393241C5-FB43-4E53-9CD7-B46B6AFA6D10}" presName="hierRoot3" presStyleCnt="0">
        <dgm:presLayoutVars>
          <dgm:hierBranch val="init"/>
        </dgm:presLayoutVars>
      </dgm:prSet>
      <dgm:spPr/>
    </dgm:pt>
    <dgm:pt modelId="{7543CFA8-AABF-48B3-8FBB-1918FF0D9E94}" type="pres">
      <dgm:prSet presAssocID="{393241C5-FB43-4E53-9CD7-B46B6AFA6D10}" presName="rootComposite3" presStyleCnt="0"/>
      <dgm:spPr/>
    </dgm:pt>
    <dgm:pt modelId="{399A1BD6-6B46-4F91-BBC5-E003097B7342}" type="pres">
      <dgm:prSet presAssocID="{393241C5-FB43-4E53-9CD7-B46B6AFA6D10}" presName="rootText3" presStyleLbl="alignAcc1" presStyleIdx="0" presStyleCnt="0">
        <dgm:presLayoutVars>
          <dgm:chPref val="3"/>
        </dgm:presLayoutVars>
      </dgm:prSet>
      <dgm:spPr/>
    </dgm:pt>
    <dgm:pt modelId="{9131B580-165D-4B22-9DF2-E652AD14DBD1}" type="pres">
      <dgm:prSet presAssocID="{393241C5-FB43-4E53-9CD7-B46B6AFA6D10}" presName="topArc3" presStyleLbl="parChTrans1D1" presStyleIdx="6" presStyleCnt="8"/>
      <dgm:spPr/>
    </dgm:pt>
    <dgm:pt modelId="{A31949BF-4D0E-4DC9-9621-D6219CB091CE}" type="pres">
      <dgm:prSet presAssocID="{393241C5-FB43-4E53-9CD7-B46B6AFA6D10}" presName="bottomArc3" presStyleLbl="parChTrans1D1" presStyleIdx="7" presStyleCnt="8"/>
      <dgm:spPr/>
    </dgm:pt>
    <dgm:pt modelId="{E85C5318-6732-49BD-8F98-5ECE9AA122F6}" type="pres">
      <dgm:prSet presAssocID="{393241C5-FB43-4E53-9CD7-B46B6AFA6D10}" presName="topConnNode3" presStyleLbl="asst1" presStyleIdx="0" presStyleCnt="0"/>
      <dgm:spPr/>
    </dgm:pt>
    <dgm:pt modelId="{C5BA4B65-F19C-4D81-B10F-82BEB2261092}" type="pres">
      <dgm:prSet presAssocID="{393241C5-FB43-4E53-9CD7-B46B6AFA6D10}" presName="hierChild6" presStyleCnt="0"/>
      <dgm:spPr/>
    </dgm:pt>
    <dgm:pt modelId="{82BECC84-8708-4BE1-9983-7579188920D2}" type="pres">
      <dgm:prSet presAssocID="{393241C5-FB43-4E53-9CD7-B46B6AFA6D10}" presName="hierChild7" presStyleCnt="0"/>
      <dgm:spPr/>
    </dgm:pt>
  </dgm:ptLst>
  <dgm:cxnLst>
    <dgm:cxn modelId="{CF45A402-E61C-4471-9330-A55844B70551}" type="presOf" srcId="{F4F887EC-B482-4086-A587-97D7C961D1F7}" destId="{51455464-E006-4553-84A6-31ED68517209}" srcOrd="0" destOrd="0" presId="urn:microsoft.com/office/officeart/2008/layout/HalfCircleOrganizationChart"/>
    <dgm:cxn modelId="{77F03116-F458-4C00-9C9B-9973CCB83252}" srcId="{2AC87B77-2F44-40D7-AA51-839869332777}" destId="{F4F887EC-B482-4086-A587-97D7C961D1F7}" srcOrd="2" destOrd="0" parTransId="{045177FA-8BA1-45E5-AB6A-D44506DC1F06}" sibTransId="{9598F002-B117-4379-BD65-798BB13D36FC}"/>
    <dgm:cxn modelId="{CAEBC51C-2754-4FEE-BBD1-CD46B88017D5}" type="presOf" srcId="{F4F887EC-B482-4086-A587-97D7C961D1F7}" destId="{F2D0A97E-2097-4817-8041-29EA8EF50893}" srcOrd="1" destOrd="0" presId="urn:microsoft.com/office/officeart/2008/layout/HalfCircleOrganizationChart"/>
    <dgm:cxn modelId="{A43E0922-41A3-4A1C-8553-6271C0ED1992}" srcId="{58A315DC-F363-4028-B9D2-8B4CF98CC5D2}" destId="{2AC87B77-2F44-40D7-AA51-839869332777}" srcOrd="0" destOrd="0" parTransId="{CA23235C-3939-4AFE-93B7-1FAAFBBD38DB}" sibTransId="{1F93B8D3-ACB5-4C07-948C-C2F6CD6184FC}"/>
    <dgm:cxn modelId="{8AD44D71-D16E-4B33-AAED-7E3595EB5901}" type="presOf" srcId="{393241C5-FB43-4E53-9CD7-B46B6AFA6D10}" destId="{399A1BD6-6B46-4F91-BBC5-E003097B7342}" srcOrd="0" destOrd="0" presId="urn:microsoft.com/office/officeart/2008/layout/HalfCircleOrganizationChart"/>
    <dgm:cxn modelId="{0474C471-CFF0-43BB-B2F7-A997875EBD09}" type="presOf" srcId="{9F5BCD3A-05B0-480F-AF54-7598C568634F}" destId="{457504F0-8C78-4BA4-8FD1-3B29EF07F3EC}" srcOrd="0" destOrd="0" presId="urn:microsoft.com/office/officeart/2008/layout/HalfCircleOrganizationChart"/>
    <dgm:cxn modelId="{7BC91678-C5C3-47F2-9720-68AA4887477C}" type="presOf" srcId="{58A315DC-F363-4028-B9D2-8B4CF98CC5D2}" destId="{369F8E63-8E6D-4584-9EA4-3D8BAD302EC5}" srcOrd="0" destOrd="0" presId="urn:microsoft.com/office/officeart/2008/layout/HalfCircleOrganizationChart"/>
    <dgm:cxn modelId="{5DAC0A7A-13D6-45A7-BF7C-7D847D4F075A}" type="presOf" srcId="{2AC87B77-2F44-40D7-AA51-839869332777}" destId="{D5944D70-B938-4924-A8AA-64AD2877E2F4}" srcOrd="1" destOrd="0" presId="urn:microsoft.com/office/officeart/2008/layout/HalfCircleOrganizationChart"/>
    <dgm:cxn modelId="{19283580-B71A-4764-A920-E9FAC47D9667}" type="presOf" srcId="{045177FA-8BA1-45E5-AB6A-D44506DC1F06}" destId="{1B59785F-E75A-4105-8DBE-B8217FACED03}" srcOrd="0" destOrd="0" presId="urn:microsoft.com/office/officeart/2008/layout/HalfCircleOrganizationChart"/>
    <dgm:cxn modelId="{D18D3486-0BB5-4C6E-9225-C302C680DAD4}" type="presOf" srcId="{9BBF1079-CF72-4F1E-AF88-263A87F2726B}" destId="{A15D1C04-4129-468D-9729-DAF1084A3BBA}" srcOrd="0" destOrd="0" presId="urn:microsoft.com/office/officeart/2008/layout/HalfCircleOrganizationChart"/>
    <dgm:cxn modelId="{D9EF6E8E-FBBD-4F8B-8183-5769E358AE6B}" type="presOf" srcId="{0F538921-E808-4733-82A0-ECD56C2BE273}" destId="{36C673CF-F421-496C-9E75-AE507FC9A002}" srcOrd="0" destOrd="0" presId="urn:microsoft.com/office/officeart/2008/layout/HalfCircleOrganizationChart"/>
    <dgm:cxn modelId="{88BBD8B0-24BF-4E82-B0D7-DB23BDC32993}" srcId="{2AC87B77-2F44-40D7-AA51-839869332777}" destId="{0F538921-E808-4733-82A0-ECD56C2BE273}" srcOrd="1" destOrd="0" parTransId="{9F5BCD3A-05B0-480F-AF54-7598C568634F}" sibTransId="{8BBFB461-C1C4-4C11-B440-2E9ECD45B831}"/>
    <dgm:cxn modelId="{0A08B0C1-A166-4422-A88B-B81452853813}" srcId="{2AC87B77-2F44-40D7-AA51-839869332777}" destId="{393241C5-FB43-4E53-9CD7-B46B6AFA6D10}" srcOrd="0" destOrd="0" parTransId="{9BBF1079-CF72-4F1E-AF88-263A87F2726B}" sibTransId="{7EB0D4BD-46C6-450B-81C6-CA07F8AF4B83}"/>
    <dgm:cxn modelId="{902926DD-A38A-4621-B5C8-F665CE3C9AA7}" type="presOf" srcId="{0F538921-E808-4733-82A0-ECD56C2BE273}" destId="{2CEFE738-81BF-4C0F-9265-7685CB58F468}" srcOrd="1" destOrd="0" presId="urn:microsoft.com/office/officeart/2008/layout/HalfCircleOrganizationChart"/>
    <dgm:cxn modelId="{D79281E6-74A7-4034-8D80-F45BAAB9870D}" type="presOf" srcId="{2AC87B77-2F44-40D7-AA51-839869332777}" destId="{05F48887-94A6-4585-ACB7-E94F6254078E}" srcOrd="0" destOrd="0" presId="urn:microsoft.com/office/officeart/2008/layout/HalfCircleOrganizationChart"/>
    <dgm:cxn modelId="{53A67BF8-B4C7-4737-AA65-F138A046549C}" type="presOf" srcId="{393241C5-FB43-4E53-9CD7-B46B6AFA6D10}" destId="{E85C5318-6732-49BD-8F98-5ECE9AA122F6}" srcOrd="1" destOrd="0" presId="urn:microsoft.com/office/officeart/2008/layout/HalfCircleOrganizationChart"/>
    <dgm:cxn modelId="{E2CA6CA1-5BB1-40E1-ABC0-EB720532E389}" type="presParOf" srcId="{369F8E63-8E6D-4584-9EA4-3D8BAD302EC5}" destId="{140AE461-B24A-4DDC-B321-EA1FEA7C443F}" srcOrd="0" destOrd="0" presId="urn:microsoft.com/office/officeart/2008/layout/HalfCircleOrganizationChart"/>
    <dgm:cxn modelId="{2EF264B5-3F7D-4295-B116-AE196AE8D47D}" type="presParOf" srcId="{140AE461-B24A-4DDC-B321-EA1FEA7C443F}" destId="{15A7CDD1-3D36-4CEC-8605-9ECF500E847D}" srcOrd="0" destOrd="0" presId="urn:microsoft.com/office/officeart/2008/layout/HalfCircleOrganizationChart"/>
    <dgm:cxn modelId="{A9473E2C-A9BA-4F94-8BBF-A1654946B359}" type="presParOf" srcId="{15A7CDD1-3D36-4CEC-8605-9ECF500E847D}" destId="{05F48887-94A6-4585-ACB7-E94F6254078E}" srcOrd="0" destOrd="0" presId="urn:microsoft.com/office/officeart/2008/layout/HalfCircleOrganizationChart"/>
    <dgm:cxn modelId="{427EF12E-1141-4E9D-9FC1-B64216933899}" type="presParOf" srcId="{15A7CDD1-3D36-4CEC-8605-9ECF500E847D}" destId="{B983710C-D231-47B9-8CCE-E717C997C602}" srcOrd="1" destOrd="0" presId="urn:microsoft.com/office/officeart/2008/layout/HalfCircleOrganizationChart"/>
    <dgm:cxn modelId="{6905EF10-2064-4714-BB57-52B454A48F10}" type="presParOf" srcId="{15A7CDD1-3D36-4CEC-8605-9ECF500E847D}" destId="{310E9E6B-F7D6-4CB0-B54A-21D6B4D1E913}" srcOrd="2" destOrd="0" presId="urn:microsoft.com/office/officeart/2008/layout/HalfCircleOrganizationChart"/>
    <dgm:cxn modelId="{09F104DB-8CDD-4E4A-9F64-D0E3218DC5F5}" type="presParOf" srcId="{15A7CDD1-3D36-4CEC-8605-9ECF500E847D}" destId="{D5944D70-B938-4924-A8AA-64AD2877E2F4}" srcOrd="3" destOrd="0" presId="urn:microsoft.com/office/officeart/2008/layout/HalfCircleOrganizationChart"/>
    <dgm:cxn modelId="{95AA5701-83D2-4303-AB7E-28723EEC18A3}" type="presParOf" srcId="{140AE461-B24A-4DDC-B321-EA1FEA7C443F}" destId="{38447BD5-5A5D-4083-B1C1-E1D6FBB328FB}" srcOrd="1" destOrd="0" presId="urn:microsoft.com/office/officeart/2008/layout/HalfCircleOrganizationChart"/>
    <dgm:cxn modelId="{830CE02B-C046-4193-A017-B3C2EC579024}" type="presParOf" srcId="{38447BD5-5A5D-4083-B1C1-E1D6FBB328FB}" destId="{457504F0-8C78-4BA4-8FD1-3B29EF07F3EC}" srcOrd="0" destOrd="0" presId="urn:microsoft.com/office/officeart/2008/layout/HalfCircleOrganizationChart"/>
    <dgm:cxn modelId="{D7AECABB-F1E7-429A-8EB3-F66158156388}" type="presParOf" srcId="{38447BD5-5A5D-4083-B1C1-E1D6FBB328FB}" destId="{697C2F4B-C6FE-4C19-A8EF-7CB43A8DEAE0}" srcOrd="1" destOrd="0" presId="urn:microsoft.com/office/officeart/2008/layout/HalfCircleOrganizationChart"/>
    <dgm:cxn modelId="{75DA79FC-855C-4F17-9272-AC25E570FE1E}" type="presParOf" srcId="{697C2F4B-C6FE-4C19-A8EF-7CB43A8DEAE0}" destId="{BF4F92CD-7A0C-4F53-856A-059D707EB9DA}" srcOrd="0" destOrd="0" presId="urn:microsoft.com/office/officeart/2008/layout/HalfCircleOrganizationChart"/>
    <dgm:cxn modelId="{EEE23849-F4C9-4339-A9DE-F0488EB1FA47}" type="presParOf" srcId="{BF4F92CD-7A0C-4F53-856A-059D707EB9DA}" destId="{36C673CF-F421-496C-9E75-AE507FC9A002}" srcOrd="0" destOrd="0" presId="urn:microsoft.com/office/officeart/2008/layout/HalfCircleOrganizationChart"/>
    <dgm:cxn modelId="{EE0095E8-BCE7-43E7-AF50-89853BDD73C8}" type="presParOf" srcId="{BF4F92CD-7A0C-4F53-856A-059D707EB9DA}" destId="{EBC402C9-442A-44B4-A265-ECB97E0724C8}" srcOrd="1" destOrd="0" presId="urn:microsoft.com/office/officeart/2008/layout/HalfCircleOrganizationChart"/>
    <dgm:cxn modelId="{E5BBF5D5-9BF4-4B05-B9C6-B64E796C8253}" type="presParOf" srcId="{BF4F92CD-7A0C-4F53-856A-059D707EB9DA}" destId="{E286AA6D-C366-4DE4-B049-9C23F60703BE}" srcOrd="2" destOrd="0" presId="urn:microsoft.com/office/officeart/2008/layout/HalfCircleOrganizationChart"/>
    <dgm:cxn modelId="{F4F6D729-EDA0-4941-AB33-A95354A4B182}" type="presParOf" srcId="{BF4F92CD-7A0C-4F53-856A-059D707EB9DA}" destId="{2CEFE738-81BF-4C0F-9265-7685CB58F468}" srcOrd="3" destOrd="0" presId="urn:microsoft.com/office/officeart/2008/layout/HalfCircleOrganizationChart"/>
    <dgm:cxn modelId="{4A319683-824D-4D89-8CC1-DAE58527D7A8}" type="presParOf" srcId="{697C2F4B-C6FE-4C19-A8EF-7CB43A8DEAE0}" destId="{6013258D-279D-45C8-BADD-E3F4F1CB90AE}" srcOrd="1" destOrd="0" presId="urn:microsoft.com/office/officeart/2008/layout/HalfCircleOrganizationChart"/>
    <dgm:cxn modelId="{25788952-EBAF-477D-B7E4-FF61EB4B8484}" type="presParOf" srcId="{697C2F4B-C6FE-4C19-A8EF-7CB43A8DEAE0}" destId="{B7B0499F-83B9-4162-82D8-C425ED3B105D}" srcOrd="2" destOrd="0" presId="urn:microsoft.com/office/officeart/2008/layout/HalfCircleOrganizationChart"/>
    <dgm:cxn modelId="{7694787C-09AC-4381-93DF-1C461192F089}" type="presParOf" srcId="{38447BD5-5A5D-4083-B1C1-E1D6FBB328FB}" destId="{1B59785F-E75A-4105-8DBE-B8217FACED03}" srcOrd="2" destOrd="0" presId="urn:microsoft.com/office/officeart/2008/layout/HalfCircleOrganizationChart"/>
    <dgm:cxn modelId="{B2FFEAC1-746C-4B7E-8FBC-0AA5CFA788A5}" type="presParOf" srcId="{38447BD5-5A5D-4083-B1C1-E1D6FBB328FB}" destId="{0CFAB584-D94D-4627-AD0A-5D65CA980012}" srcOrd="3" destOrd="0" presId="urn:microsoft.com/office/officeart/2008/layout/HalfCircleOrganizationChart"/>
    <dgm:cxn modelId="{1D370E32-86F2-454A-81BF-39AA497416E4}" type="presParOf" srcId="{0CFAB584-D94D-4627-AD0A-5D65CA980012}" destId="{43DF4154-E1F0-4A7B-B0AA-8A61A3032C0E}" srcOrd="0" destOrd="0" presId="urn:microsoft.com/office/officeart/2008/layout/HalfCircleOrganizationChart"/>
    <dgm:cxn modelId="{529A2B80-293F-4A80-AD6F-2F85629785EE}" type="presParOf" srcId="{43DF4154-E1F0-4A7B-B0AA-8A61A3032C0E}" destId="{51455464-E006-4553-84A6-31ED68517209}" srcOrd="0" destOrd="0" presId="urn:microsoft.com/office/officeart/2008/layout/HalfCircleOrganizationChart"/>
    <dgm:cxn modelId="{44A036EC-CE7A-4EC3-BF8D-F886CC446930}" type="presParOf" srcId="{43DF4154-E1F0-4A7B-B0AA-8A61A3032C0E}" destId="{3266FAD9-4745-4B05-9623-A32F75543E00}" srcOrd="1" destOrd="0" presId="urn:microsoft.com/office/officeart/2008/layout/HalfCircleOrganizationChart"/>
    <dgm:cxn modelId="{65BCED80-A382-4F8F-AEAC-0CC0A1744B7D}" type="presParOf" srcId="{43DF4154-E1F0-4A7B-B0AA-8A61A3032C0E}" destId="{BF8B0741-A3C0-4F82-84C5-3AC4A0CC8C46}" srcOrd="2" destOrd="0" presId="urn:microsoft.com/office/officeart/2008/layout/HalfCircleOrganizationChart"/>
    <dgm:cxn modelId="{BC77B929-E59D-4E1A-9C38-8425FE6257CD}" type="presParOf" srcId="{43DF4154-E1F0-4A7B-B0AA-8A61A3032C0E}" destId="{F2D0A97E-2097-4817-8041-29EA8EF50893}" srcOrd="3" destOrd="0" presId="urn:microsoft.com/office/officeart/2008/layout/HalfCircleOrganizationChart"/>
    <dgm:cxn modelId="{C8BBC60C-8B34-49FF-83C7-7CB19314D555}" type="presParOf" srcId="{0CFAB584-D94D-4627-AD0A-5D65CA980012}" destId="{D6A21167-C5D6-44BD-8DF5-CF164933CBDF}" srcOrd="1" destOrd="0" presId="urn:microsoft.com/office/officeart/2008/layout/HalfCircleOrganizationChart"/>
    <dgm:cxn modelId="{D649D7C5-CCDE-4558-BE72-37C3F3DEFD7E}" type="presParOf" srcId="{0CFAB584-D94D-4627-AD0A-5D65CA980012}" destId="{C901F6A7-D00F-4FB5-BA1E-94C770B92F63}" srcOrd="2" destOrd="0" presId="urn:microsoft.com/office/officeart/2008/layout/HalfCircleOrganizationChart"/>
    <dgm:cxn modelId="{14FDCCE5-210F-446A-AC58-2E26A0713985}" type="presParOf" srcId="{140AE461-B24A-4DDC-B321-EA1FEA7C443F}" destId="{A3F05BCC-1C32-4F2C-8259-A1B3022E0DA0}" srcOrd="2" destOrd="0" presId="urn:microsoft.com/office/officeart/2008/layout/HalfCircleOrganizationChart"/>
    <dgm:cxn modelId="{9CAB6A4C-8FEF-486D-9E3D-54082D7DCF79}" type="presParOf" srcId="{A3F05BCC-1C32-4F2C-8259-A1B3022E0DA0}" destId="{A15D1C04-4129-468D-9729-DAF1084A3BBA}" srcOrd="0" destOrd="0" presId="urn:microsoft.com/office/officeart/2008/layout/HalfCircleOrganizationChart"/>
    <dgm:cxn modelId="{23B1F205-D774-4AB4-95A2-33D6EBF9961C}" type="presParOf" srcId="{A3F05BCC-1C32-4F2C-8259-A1B3022E0DA0}" destId="{8A30EA04-3892-4BBB-B99A-DA7D75BC32C9}" srcOrd="1" destOrd="0" presId="urn:microsoft.com/office/officeart/2008/layout/HalfCircleOrganizationChart"/>
    <dgm:cxn modelId="{7941D444-372A-4FC2-B5D2-F6DF79202151}" type="presParOf" srcId="{8A30EA04-3892-4BBB-B99A-DA7D75BC32C9}" destId="{7543CFA8-AABF-48B3-8FBB-1918FF0D9E94}" srcOrd="0" destOrd="0" presId="urn:microsoft.com/office/officeart/2008/layout/HalfCircleOrganizationChart"/>
    <dgm:cxn modelId="{BFDB2F5B-57DB-4368-9813-54B3033FB683}" type="presParOf" srcId="{7543CFA8-AABF-48B3-8FBB-1918FF0D9E94}" destId="{399A1BD6-6B46-4F91-BBC5-E003097B7342}" srcOrd="0" destOrd="0" presId="urn:microsoft.com/office/officeart/2008/layout/HalfCircleOrganizationChart"/>
    <dgm:cxn modelId="{B0D4EA30-D28B-4D31-9EF9-660A72C41810}" type="presParOf" srcId="{7543CFA8-AABF-48B3-8FBB-1918FF0D9E94}" destId="{9131B580-165D-4B22-9DF2-E652AD14DBD1}" srcOrd="1" destOrd="0" presId="urn:microsoft.com/office/officeart/2008/layout/HalfCircleOrganizationChart"/>
    <dgm:cxn modelId="{0908241F-1DE0-4874-B24C-BDE3ED96D499}" type="presParOf" srcId="{7543CFA8-AABF-48B3-8FBB-1918FF0D9E94}" destId="{A31949BF-4D0E-4DC9-9621-D6219CB091CE}" srcOrd="2" destOrd="0" presId="urn:microsoft.com/office/officeart/2008/layout/HalfCircleOrganizationChart"/>
    <dgm:cxn modelId="{D519A2D7-2681-47CC-84E4-C549D5D5C423}" type="presParOf" srcId="{7543CFA8-AABF-48B3-8FBB-1918FF0D9E94}" destId="{E85C5318-6732-49BD-8F98-5ECE9AA122F6}" srcOrd="3" destOrd="0" presId="urn:microsoft.com/office/officeart/2008/layout/HalfCircleOrganizationChart"/>
    <dgm:cxn modelId="{A4C02B92-8E8D-4C3D-ABE1-D51C34E3FDE5}" type="presParOf" srcId="{8A30EA04-3892-4BBB-B99A-DA7D75BC32C9}" destId="{C5BA4B65-F19C-4D81-B10F-82BEB2261092}" srcOrd="1" destOrd="0" presId="urn:microsoft.com/office/officeart/2008/layout/HalfCircleOrganizationChart"/>
    <dgm:cxn modelId="{E7F4F971-3AD4-4163-A2D8-21697CA6B132}" type="presParOf" srcId="{8A30EA04-3892-4BBB-B99A-DA7D75BC32C9}" destId="{82BECC84-8708-4BE1-9983-7579188920D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A315DC-F363-4028-B9D2-8B4CF98CC5D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C87B77-2F44-40D7-AA51-839869332777}">
      <dgm:prSet phldrT="[Text]" custT="1"/>
      <dgm:spPr/>
      <dgm:t>
        <a:bodyPr/>
        <a:lstStyle/>
        <a:p>
          <a:r>
            <a:rPr lang="hr-HR" sz="1200" dirty="0"/>
            <a:t>19 ispitanika sa dobro kontroliranim dijabetesom tipa 2</a:t>
          </a:r>
          <a:endParaRPr lang="en-US" sz="1200" dirty="0"/>
        </a:p>
      </dgm:t>
    </dgm:pt>
    <dgm:pt modelId="{CA23235C-3939-4AFE-93B7-1FAAFBBD38DB}" type="parTrans" cxnId="{A43E0922-41A3-4A1C-8553-6271C0ED1992}">
      <dgm:prSet/>
      <dgm:spPr/>
      <dgm:t>
        <a:bodyPr/>
        <a:lstStyle/>
        <a:p>
          <a:endParaRPr lang="en-US" sz="1200"/>
        </a:p>
      </dgm:t>
    </dgm:pt>
    <dgm:pt modelId="{1F93B8D3-ACB5-4C07-948C-C2F6CD6184FC}" type="sibTrans" cxnId="{A43E0922-41A3-4A1C-8553-6271C0ED1992}">
      <dgm:prSet/>
      <dgm:spPr/>
      <dgm:t>
        <a:bodyPr/>
        <a:lstStyle/>
        <a:p>
          <a:endParaRPr lang="en-US" sz="1200"/>
        </a:p>
      </dgm:t>
    </dgm:pt>
    <dgm:pt modelId="{393241C5-FB43-4E53-9CD7-B46B6AFA6D10}" type="asst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dirty="0"/>
            <a:t>12 tjedana</a:t>
          </a:r>
          <a:endParaRPr lang="en-US" sz="1200" dirty="0"/>
        </a:p>
      </dgm:t>
    </dgm:pt>
    <dgm:pt modelId="{9BBF1079-CF72-4F1E-AF88-263A87F2726B}" type="parTrans" cxnId="{0A08B0C1-A166-4422-A88B-B81452853813}">
      <dgm:prSet/>
      <dgm:spPr/>
      <dgm:t>
        <a:bodyPr/>
        <a:lstStyle/>
        <a:p>
          <a:endParaRPr lang="en-US" sz="1200"/>
        </a:p>
      </dgm:t>
    </dgm:pt>
    <dgm:pt modelId="{7EB0D4BD-46C6-450B-81C6-CA07F8AF4B83}" type="sibTrans" cxnId="{0A08B0C1-A166-4422-A88B-B81452853813}">
      <dgm:prSet/>
      <dgm:spPr/>
      <dgm:t>
        <a:bodyPr/>
        <a:lstStyle/>
        <a:p>
          <a:endParaRPr lang="en-US" sz="1200"/>
        </a:p>
      </dgm:t>
    </dgm:pt>
    <dgm:pt modelId="{0F538921-E808-4733-82A0-ECD56C2BE273}">
      <dgm:prSet phldrT="[Text]" custT="1"/>
      <dgm:spPr/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dirty="0"/>
            <a:t>2 g </a:t>
          </a:r>
          <a:r>
            <a:rPr lang="hr-HR" sz="1200" dirty="0" err="1"/>
            <a:t>ginsenga</a:t>
          </a:r>
          <a:r>
            <a:rPr lang="hr-HR" sz="1200" dirty="0"/>
            <a:t> 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dirty="0"/>
            <a:t>prije svakog obroka </a:t>
          </a:r>
          <a:endParaRPr lang="en-US" sz="1200" dirty="0"/>
        </a:p>
      </dgm:t>
    </dgm:pt>
    <dgm:pt modelId="{9F5BCD3A-05B0-480F-AF54-7598C568634F}" type="parTrans" cxnId="{88BBD8B0-24BF-4E82-B0D7-DB23BDC32993}">
      <dgm:prSet/>
      <dgm:spPr/>
      <dgm:t>
        <a:bodyPr/>
        <a:lstStyle/>
        <a:p>
          <a:endParaRPr lang="en-US" sz="1200"/>
        </a:p>
      </dgm:t>
    </dgm:pt>
    <dgm:pt modelId="{8BBFB461-C1C4-4C11-B440-2E9ECD45B831}" type="sibTrans" cxnId="{88BBD8B0-24BF-4E82-B0D7-DB23BDC32993}">
      <dgm:prSet/>
      <dgm:spPr/>
      <dgm:t>
        <a:bodyPr/>
        <a:lstStyle/>
        <a:p>
          <a:endParaRPr lang="en-US" sz="1200"/>
        </a:p>
      </dgm:t>
    </dgm:pt>
    <dgm:pt modelId="{F4F887EC-B482-4086-A587-97D7C961D1F7}">
      <dgm:prSet phldrT="[Text]" custT="1"/>
      <dgm:spPr/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hr-HR" sz="1200" dirty="0" err="1"/>
            <a:t>placebo</a:t>
          </a:r>
          <a:endParaRPr lang="en-US" sz="1200" dirty="0"/>
        </a:p>
      </dgm:t>
    </dgm:pt>
    <dgm:pt modelId="{9598F002-B117-4379-BD65-798BB13D36FC}" type="sibTrans" cxnId="{77F03116-F458-4C00-9C9B-9973CCB83252}">
      <dgm:prSet/>
      <dgm:spPr/>
      <dgm:t>
        <a:bodyPr/>
        <a:lstStyle/>
        <a:p>
          <a:endParaRPr lang="en-US" sz="1200"/>
        </a:p>
      </dgm:t>
    </dgm:pt>
    <dgm:pt modelId="{045177FA-8BA1-45E5-AB6A-D44506DC1F06}" type="parTrans" cxnId="{77F03116-F458-4C00-9C9B-9973CCB83252}">
      <dgm:prSet/>
      <dgm:spPr/>
      <dgm:t>
        <a:bodyPr/>
        <a:lstStyle/>
        <a:p>
          <a:endParaRPr lang="en-US" sz="1200"/>
        </a:p>
      </dgm:t>
    </dgm:pt>
    <dgm:pt modelId="{369F8E63-8E6D-4584-9EA4-3D8BAD302EC5}" type="pres">
      <dgm:prSet presAssocID="{58A315DC-F363-4028-B9D2-8B4CF98CC5D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0AE461-B24A-4DDC-B321-EA1FEA7C443F}" type="pres">
      <dgm:prSet presAssocID="{2AC87B77-2F44-40D7-AA51-839869332777}" presName="hierRoot1" presStyleCnt="0">
        <dgm:presLayoutVars>
          <dgm:hierBranch val="init"/>
        </dgm:presLayoutVars>
      </dgm:prSet>
      <dgm:spPr/>
    </dgm:pt>
    <dgm:pt modelId="{15A7CDD1-3D36-4CEC-8605-9ECF500E847D}" type="pres">
      <dgm:prSet presAssocID="{2AC87B77-2F44-40D7-AA51-839869332777}" presName="rootComposite1" presStyleCnt="0"/>
      <dgm:spPr/>
    </dgm:pt>
    <dgm:pt modelId="{05F48887-94A6-4585-ACB7-E94F6254078E}" type="pres">
      <dgm:prSet presAssocID="{2AC87B77-2F44-40D7-AA51-839869332777}" presName="rootText1" presStyleLbl="alignAcc1" presStyleIdx="0" presStyleCnt="0">
        <dgm:presLayoutVars>
          <dgm:chPref val="3"/>
        </dgm:presLayoutVars>
      </dgm:prSet>
      <dgm:spPr/>
    </dgm:pt>
    <dgm:pt modelId="{B983710C-D231-47B9-8CCE-E717C997C602}" type="pres">
      <dgm:prSet presAssocID="{2AC87B77-2F44-40D7-AA51-839869332777}" presName="topArc1" presStyleLbl="parChTrans1D1" presStyleIdx="0" presStyleCnt="8"/>
      <dgm:spPr/>
    </dgm:pt>
    <dgm:pt modelId="{310E9E6B-F7D6-4CB0-B54A-21D6B4D1E913}" type="pres">
      <dgm:prSet presAssocID="{2AC87B77-2F44-40D7-AA51-839869332777}" presName="bottomArc1" presStyleLbl="parChTrans1D1" presStyleIdx="1" presStyleCnt="8"/>
      <dgm:spPr/>
    </dgm:pt>
    <dgm:pt modelId="{D5944D70-B938-4924-A8AA-64AD2877E2F4}" type="pres">
      <dgm:prSet presAssocID="{2AC87B77-2F44-40D7-AA51-839869332777}" presName="topConnNode1" presStyleLbl="node1" presStyleIdx="0" presStyleCnt="0"/>
      <dgm:spPr/>
    </dgm:pt>
    <dgm:pt modelId="{38447BD5-5A5D-4083-B1C1-E1D6FBB328FB}" type="pres">
      <dgm:prSet presAssocID="{2AC87B77-2F44-40D7-AA51-839869332777}" presName="hierChild2" presStyleCnt="0"/>
      <dgm:spPr/>
    </dgm:pt>
    <dgm:pt modelId="{457504F0-8C78-4BA4-8FD1-3B29EF07F3EC}" type="pres">
      <dgm:prSet presAssocID="{9F5BCD3A-05B0-480F-AF54-7598C568634F}" presName="Name28" presStyleLbl="parChTrans1D2" presStyleIdx="0" presStyleCnt="3"/>
      <dgm:spPr/>
    </dgm:pt>
    <dgm:pt modelId="{697C2F4B-C6FE-4C19-A8EF-7CB43A8DEAE0}" type="pres">
      <dgm:prSet presAssocID="{0F538921-E808-4733-82A0-ECD56C2BE273}" presName="hierRoot2" presStyleCnt="0">
        <dgm:presLayoutVars>
          <dgm:hierBranch val="init"/>
        </dgm:presLayoutVars>
      </dgm:prSet>
      <dgm:spPr/>
    </dgm:pt>
    <dgm:pt modelId="{BF4F92CD-7A0C-4F53-856A-059D707EB9DA}" type="pres">
      <dgm:prSet presAssocID="{0F538921-E808-4733-82A0-ECD56C2BE273}" presName="rootComposite2" presStyleCnt="0"/>
      <dgm:spPr/>
    </dgm:pt>
    <dgm:pt modelId="{36C673CF-F421-496C-9E75-AE507FC9A002}" type="pres">
      <dgm:prSet presAssocID="{0F538921-E808-4733-82A0-ECD56C2BE273}" presName="rootText2" presStyleLbl="alignAcc1" presStyleIdx="0" presStyleCnt="0">
        <dgm:presLayoutVars>
          <dgm:chPref val="3"/>
        </dgm:presLayoutVars>
      </dgm:prSet>
      <dgm:spPr/>
    </dgm:pt>
    <dgm:pt modelId="{EBC402C9-442A-44B4-A265-ECB97E0724C8}" type="pres">
      <dgm:prSet presAssocID="{0F538921-E808-4733-82A0-ECD56C2BE273}" presName="topArc2" presStyleLbl="parChTrans1D1" presStyleIdx="2" presStyleCnt="8"/>
      <dgm:spPr/>
    </dgm:pt>
    <dgm:pt modelId="{E286AA6D-C366-4DE4-B049-9C23F60703BE}" type="pres">
      <dgm:prSet presAssocID="{0F538921-E808-4733-82A0-ECD56C2BE273}" presName="bottomArc2" presStyleLbl="parChTrans1D1" presStyleIdx="3" presStyleCnt="8"/>
      <dgm:spPr/>
    </dgm:pt>
    <dgm:pt modelId="{2CEFE738-81BF-4C0F-9265-7685CB58F468}" type="pres">
      <dgm:prSet presAssocID="{0F538921-E808-4733-82A0-ECD56C2BE273}" presName="topConnNode2" presStyleLbl="node2" presStyleIdx="0" presStyleCnt="0"/>
      <dgm:spPr/>
    </dgm:pt>
    <dgm:pt modelId="{6013258D-279D-45C8-BADD-E3F4F1CB90AE}" type="pres">
      <dgm:prSet presAssocID="{0F538921-E808-4733-82A0-ECD56C2BE273}" presName="hierChild4" presStyleCnt="0"/>
      <dgm:spPr/>
    </dgm:pt>
    <dgm:pt modelId="{B7B0499F-83B9-4162-82D8-C425ED3B105D}" type="pres">
      <dgm:prSet presAssocID="{0F538921-E808-4733-82A0-ECD56C2BE273}" presName="hierChild5" presStyleCnt="0"/>
      <dgm:spPr/>
    </dgm:pt>
    <dgm:pt modelId="{1B59785F-E75A-4105-8DBE-B8217FACED03}" type="pres">
      <dgm:prSet presAssocID="{045177FA-8BA1-45E5-AB6A-D44506DC1F06}" presName="Name28" presStyleLbl="parChTrans1D2" presStyleIdx="1" presStyleCnt="3"/>
      <dgm:spPr/>
    </dgm:pt>
    <dgm:pt modelId="{0CFAB584-D94D-4627-AD0A-5D65CA980012}" type="pres">
      <dgm:prSet presAssocID="{F4F887EC-B482-4086-A587-97D7C961D1F7}" presName="hierRoot2" presStyleCnt="0">
        <dgm:presLayoutVars>
          <dgm:hierBranch val="init"/>
        </dgm:presLayoutVars>
      </dgm:prSet>
      <dgm:spPr/>
    </dgm:pt>
    <dgm:pt modelId="{43DF4154-E1F0-4A7B-B0AA-8A61A3032C0E}" type="pres">
      <dgm:prSet presAssocID="{F4F887EC-B482-4086-A587-97D7C961D1F7}" presName="rootComposite2" presStyleCnt="0"/>
      <dgm:spPr/>
    </dgm:pt>
    <dgm:pt modelId="{51455464-E006-4553-84A6-31ED68517209}" type="pres">
      <dgm:prSet presAssocID="{F4F887EC-B482-4086-A587-97D7C961D1F7}" presName="rootText2" presStyleLbl="alignAcc1" presStyleIdx="0" presStyleCnt="0">
        <dgm:presLayoutVars>
          <dgm:chPref val="3"/>
        </dgm:presLayoutVars>
      </dgm:prSet>
      <dgm:spPr/>
    </dgm:pt>
    <dgm:pt modelId="{3266FAD9-4745-4B05-9623-A32F75543E00}" type="pres">
      <dgm:prSet presAssocID="{F4F887EC-B482-4086-A587-97D7C961D1F7}" presName="topArc2" presStyleLbl="parChTrans1D1" presStyleIdx="4" presStyleCnt="8"/>
      <dgm:spPr/>
    </dgm:pt>
    <dgm:pt modelId="{BF8B0741-A3C0-4F82-84C5-3AC4A0CC8C46}" type="pres">
      <dgm:prSet presAssocID="{F4F887EC-B482-4086-A587-97D7C961D1F7}" presName="bottomArc2" presStyleLbl="parChTrans1D1" presStyleIdx="5" presStyleCnt="8"/>
      <dgm:spPr/>
    </dgm:pt>
    <dgm:pt modelId="{F2D0A97E-2097-4817-8041-29EA8EF50893}" type="pres">
      <dgm:prSet presAssocID="{F4F887EC-B482-4086-A587-97D7C961D1F7}" presName="topConnNode2" presStyleLbl="node2" presStyleIdx="0" presStyleCnt="0"/>
      <dgm:spPr/>
    </dgm:pt>
    <dgm:pt modelId="{D6A21167-C5D6-44BD-8DF5-CF164933CBDF}" type="pres">
      <dgm:prSet presAssocID="{F4F887EC-B482-4086-A587-97D7C961D1F7}" presName="hierChild4" presStyleCnt="0"/>
      <dgm:spPr/>
    </dgm:pt>
    <dgm:pt modelId="{C901F6A7-D00F-4FB5-BA1E-94C770B92F63}" type="pres">
      <dgm:prSet presAssocID="{F4F887EC-B482-4086-A587-97D7C961D1F7}" presName="hierChild5" presStyleCnt="0"/>
      <dgm:spPr/>
    </dgm:pt>
    <dgm:pt modelId="{A3F05BCC-1C32-4F2C-8259-A1B3022E0DA0}" type="pres">
      <dgm:prSet presAssocID="{2AC87B77-2F44-40D7-AA51-839869332777}" presName="hierChild3" presStyleCnt="0"/>
      <dgm:spPr/>
    </dgm:pt>
    <dgm:pt modelId="{A15D1C04-4129-468D-9729-DAF1084A3BBA}" type="pres">
      <dgm:prSet presAssocID="{9BBF1079-CF72-4F1E-AF88-263A87F2726B}" presName="Name101" presStyleLbl="parChTrans1D2" presStyleIdx="2" presStyleCnt="3"/>
      <dgm:spPr/>
    </dgm:pt>
    <dgm:pt modelId="{8A30EA04-3892-4BBB-B99A-DA7D75BC32C9}" type="pres">
      <dgm:prSet presAssocID="{393241C5-FB43-4E53-9CD7-B46B6AFA6D10}" presName="hierRoot3" presStyleCnt="0">
        <dgm:presLayoutVars>
          <dgm:hierBranch val="init"/>
        </dgm:presLayoutVars>
      </dgm:prSet>
      <dgm:spPr/>
    </dgm:pt>
    <dgm:pt modelId="{7543CFA8-AABF-48B3-8FBB-1918FF0D9E94}" type="pres">
      <dgm:prSet presAssocID="{393241C5-FB43-4E53-9CD7-B46B6AFA6D10}" presName="rootComposite3" presStyleCnt="0"/>
      <dgm:spPr/>
    </dgm:pt>
    <dgm:pt modelId="{399A1BD6-6B46-4F91-BBC5-E003097B7342}" type="pres">
      <dgm:prSet presAssocID="{393241C5-FB43-4E53-9CD7-B46B6AFA6D10}" presName="rootText3" presStyleLbl="alignAcc1" presStyleIdx="0" presStyleCnt="0">
        <dgm:presLayoutVars>
          <dgm:chPref val="3"/>
        </dgm:presLayoutVars>
      </dgm:prSet>
      <dgm:spPr/>
    </dgm:pt>
    <dgm:pt modelId="{9131B580-165D-4B22-9DF2-E652AD14DBD1}" type="pres">
      <dgm:prSet presAssocID="{393241C5-FB43-4E53-9CD7-B46B6AFA6D10}" presName="topArc3" presStyleLbl="parChTrans1D1" presStyleIdx="6" presStyleCnt="8"/>
      <dgm:spPr/>
    </dgm:pt>
    <dgm:pt modelId="{A31949BF-4D0E-4DC9-9621-D6219CB091CE}" type="pres">
      <dgm:prSet presAssocID="{393241C5-FB43-4E53-9CD7-B46B6AFA6D10}" presName="bottomArc3" presStyleLbl="parChTrans1D1" presStyleIdx="7" presStyleCnt="8"/>
      <dgm:spPr/>
    </dgm:pt>
    <dgm:pt modelId="{E85C5318-6732-49BD-8F98-5ECE9AA122F6}" type="pres">
      <dgm:prSet presAssocID="{393241C5-FB43-4E53-9CD7-B46B6AFA6D10}" presName="topConnNode3" presStyleLbl="asst1" presStyleIdx="0" presStyleCnt="0"/>
      <dgm:spPr/>
    </dgm:pt>
    <dgm:pt modelId="{C5BA4B65-F19C-4D81-B10F-82BEB2261092}" type="pres">
      <dgm:prSet presAssocID="{393241C5-FB43-4E53-9CD7-B46B6AFA6D10}" presName="hierChild6" presStyleCnt="0"/>
      <dgm:spPr/>
    </dgm:pt>
    <dgm:pt modelId="{82BECC84-8708-4BE1-9983-7579188920D2}" type="pres">
      <dgm:prSet presAssocID="{393241C5-FB43-4E53-9CD7-B46B6AFA6D10}" presName="hierChild7" presStyleCnt="0"/>
      <dgm:spPr/>
    </dgm:pt>
  </dgm:ptLst>
  <dgm:cxnLst>
    <dgm:cxn modelId="{CF45A402-E61C-4471-9330-A55844B70551}" type="presOf" srcId="{F4F887EC-B482-4086-A587-97D7C961D1F7}" destId="{51455464-E006-4553-84A6-31ED68517209}" srcOrd="0" destOrd="0" presId="urn:microsoft.com/office/officeart/2008/layout/HalfCircleOrganizationChart"/>
    <dgm:cxn modelId="{77F03116-F458-4C00-9C9B-9973CCB83252}" srcId="{2AC87B77-2F44-40D7-AA51-839869332777}" destId="{F4F887EC-B482-4086-A587-97D7C961D1F7}" srcOrd="2" destOrd="0" parTransId="{045177FA-8BA1-45E5-AB6A-D44506DC1F06}" sibTransId="{9598F002-B117-4379-BD65-798BB13D36FC}"/>
    <dgm:cxn modelId="{CAEBC51C-2754-4FEE-BBD1-CD46B88017D5}" type="presOf" srcId="{F4F887EC-B482-4086-A587-97D7C961D1F7}" destId="{F2D0A97E-2097-4817-8041-29EA8EF50893}" srcOrd="1" destOrd="0" presId="urn:microsoft.com/office/officeart/2008/layout/HalfCircleOrganizationChart"/>
    <dgm:cxn modelId="{A43E0922-41A3-4A1C-8553-6271C0ED1992}" srcId="{58A315DC-F363-4028-B9D2-8B4CF98CC5D2}" destId="{2AC87B77-2F44-40D7-AA51-839869332777}" srcOrd="0" destOrd="0" parTransId="{CA23235C-3939-4AFE-93B7-1FAAFBBD38DB}" sibTransId="{1F93B8D3-ACB5-4C07-948C-C2F6CD6184FC}"/>
    <dgm:cxn modelId="{8AD44D71-D16E-4B33-AAED-7E3595EB5901}" type="presOf" srcId="{393241C5-FB43-4E53-9CD7-B46B6AFA6D10}" destId="{399A1BD6-6B46-4F91-BBC5-E003097B7342}" srcOrd="0" destOrd="0" presId="urn:microsoft.com/office/officeart/2008/layout/HalfCircleOrganizationChart"/>
    <dgm:cxn modelId="{0474C471-CFF0-43BB-B2F7-A997875EBD09}" type="presOf" srcId="{9F5BCD3A-05B0-480F-AF54-7598C568634F}" destId="{457504F0-8C78-4BA4-8FD1-3B29EF07F3EC}" srcOrd="0" destOrd="0" presId="urn:microsoft.com/office/officeart/2008/layout/HalfCircleOrganizationChart"/>
    <dgm:cxn modelId="{7BC91678-C5C3-47F2-9720-68AA4887477C}" type="presOf" srcId="{58A315DC-F363-4028-B9D2-8B4CF98CC5D2}" destId="{369F8E63-8E6D-4584-9EA4-3D8BAD302EC5}" srcOrd="0" destOrd="0" presId="urn:microsoft.com/office/officeart/2008/layout/HalfCircleOrganizationChart"/>
    <dgm:cxn modelId="{5DAC0A7A-13D6-45A7-BF7C-7D847D4F075A}" type="presOf" srcId="{2AC87B77-2F44-40D7-AA51-839869332777}" destId="{D5944D70-B938-4924-A8AA-64AD2877E2F4}" srcOrd="1" destOrd="0" presId="urn:microsoft.com/office/officeart/2008/layout/HalfCircleOrganizationChart"/>
    <dgm:cxn modelId="{19283580-B71A-4764-A920-E9FAC47D9667}" type="presOf" srcId="{045177FA-8BA1-45E5-AB6A-D44506DC1F06}" destId="{1B59785F-E75A-4105-8DBE-B8217FACED03}" srcOrd="0" destOrd="0" presId="urn:microsoft.com/office/officeart/2008/layout/HalfCircleOrganizationChart"/>
    <dgm:cxn modelId="{D18D3486-0BB5-4C6E-9225-C302C680DAD4}" type="presOf" srcId="{9BBF1079-CF72-4F1E-AF88-263A87F2726B}" destId="{A15D1C04-4129-468D-9729-DAF1084A3BBA}" srcOrd="0" destOrd="0" presId="urn:microsoft.com/office/officeart/2008/layout/HalfCircleOrganizationChart"/>
    <dgm:cxn modelId="{D9EF6E8E-FBBD-4F8B-8183-5769E358AE6B}" type="presOf" srcId="{0F538921-E808-4733-82A0-ECD56C2BE273}" destId="{36C673CF-F421-496C-9E75-AE507FC9A002}" srcOrd="0" destOrd="0" presId="urn:microsoft.com/office/officeart/2008/layout/HalfCircleOrganizationChart"/>
    <dgm:cxn modelId="{88BBD8B0-24BF-4E82-B0D7-DB23BDC32993}" srcId="{2AC87B77-2F44-40D7-AA51-839869332777}" destId="{0F538921-E808-4733-82A0-ECD56C2BE273}" srcOrd="1" destOrd="0" parTransId="{9F5BCD3A-05B0-480F-AF54-7598C568634F}" sibTransId="{8BBFB461-C1C4-4C11-B440-2E9ECD45B831}"/>
    <dgm:cxn modelId="{0A08B0C1-A166-4422-A88B-B81452853813}" srcId="{2AC87B77-2F44-40D7-AA51-839869332777}" destId="{393241C5-FB43-4E53-9CD7-B46B6AFA6D10}" srcOrd="0" destOrd="0" parTransId="{9BBF1079-CF72-4F1E-AF88-263A87F2726B}" sibTransId="{7EB0D4BD-46C6-450B-81C6-CA07F8AF4B83}"/>
    <dgm:cxn modelId="{902926DD-A38A-4621-B5C8-F665CE3C9AA7}" type="presOf" srcId="{0F538921-E808-4733-82A0-ECD56C2BE273}" destId="{2CEFE738-81BF-4C0F-9265-7685CB58F468}" srcOrd="1" destOrd="0" presId="urn:microsoft.com/office/officeart/2008/layout/HalfCircleOrganizationChart"/>
    <dgm:cxn modelId="{D79281E6-74A7-4034-8D80-F45BAAB9870D}" type="presOf" srcId="{2AC87B77-2F44-40D7-AA51-839869332777}" destId="{05F48887-94A6-4585-ACB7-E94F6254078E}" srcOrd="0" destOrd="0" presId="urn:microsoft.com/office/officeart/2008/layout/HalfCircleOrganizationChart"/>
    <dgm:cxn modelId="{53A67BF8-B4C7-4737-AA65-F138A046549C}" type="presOf" srcId="{393241C5-FB43-4E53-9CD7-B46B6AFA6D10}" destId="{E85C5318-6732-49BD-8F98-5ECE9AA122F6}" srcOrd="1" destOrd="0" presId="urn:microsoft.com/office/officeart/2008/layout/HalfCircleOrganizationChart"/>
    <dgm:cxn modelId="{E2CA6CA1-5BB1-40E1-ABC0-EB720532E389}" type="presParOf" srcId="{369F8E63-8E6D-4584-9EA4-3D8BAD302EC5}" destId="{140AE461-B24A-4DDC-B321-EA1FEA7C443F}" srcOrd="0" destOrd="0" presId="urn:microsoft.com/office/officeart/2008/layout/HalfCircleOrganizationChart"/>
    <dgm:cxn modelId="{2EF264B5-3F7D-4295-B116-AE196AE8D47D}" type="presParOf" srcId="{140AE461-B24A-4DDC-B321-EA1FEA7C443F}" destId="{15A7CDD1-3D36-4CEC-8605-9ECF500E847D}" srcOrd="0" destOrd="0" presId="urn:microsoft.com/office/officeart/2008/layout/HalfCircleOrganizationChart"/>
    <dgm:cxn modelId="{A9473E2C-A9BA-4F94-8BBF-A1654946B359}" type="presParOf" srcId="{15A7CDD1-3D36-4CEC-8605-9ECF500E847D}" destId="{05F48887-94A6-4585-ACB7-E94F6254078E}" srcOrd="0" destOrd="0" presId="urn:microsoft.com/office/officeart/2008/layout/HalfCircleOrganizationChart"/>
    <dgm:cxn modelId="{427EF12E-1141-4E9D-9FC1-B64216933899}" type="presParOf" srcId="{15A7CDD1-3D36-4CEC-8605-9ECF500E847D}" destId="{B983710C-D231-47B9-8CCE-E717C997C602}" srcOrd="1" destOrd="0" presId="urn:microsoft.com/office/officeart/2008/layout/HalfCircleOrganizationChart"/>
    <dgm:cxn modelId="{6905EF10-2064-4714-BB57-52B454A48F10}" type="presParOf" srcId="{15A7CDD1-3D36-4CEC-8605-9ECF500E847D}" destId="{310E9E6B-F7D6-4CB0-B54A-21D6B4D1E913}" srcOrd="2" destOrd="0" presId="urn:microsoft.com/office/officeart/2008/layout/HalfCircleOrganizationChart"/>
    <dgm:cxn modelId="{09F104DB-8CDD-4E4A-9F64-D0E3218DC5F5}" type="presParOf" srcId="{15A7CDD1-3D36-4CEC-8605-9ECF500E847D}" destId="{D5944D70-B938-4924-A8AA-64AD2877E2F4}" srcOrd="3" destOrd="0" presId="urn:microsoft.com/office/officeart/2008/layout/HalfCircleOrganizationChart"/>
    <dgm:cxn modelId="{95AA5701-83D2-4303-AB7E-28723EEC18A3}" type="presParOf" srcId="{140AE461-B24A-4DDC-B321-EA1FEA7C443F}" destId="{38447BD5-5A5D-4083-B1C1-E1D6FBB328FB}" srcOrd="1" destOrd="0" presId="urn:microsoft.com/office/officeart/2008/layout/HalfCircleOrganizationChart"/>
    <dgm:cxn modelId="{830CE02B-C046-4193-A017-B3C2EC579024}" type="presParOf" srcId="{38447BD5-5A5D-4083-B1C1-E1D6FBB328FB}" destId="{457504F0-8C78-4BA4-8FD1-3B29EF07F3EC}" srcOrd="0" destOrd="0" presId="urn:microsoft.com/office/officeart/2008/layout/HalfCircleOrganizationChart"/>
    <dgm:cxn modelId="{D7AECABB-F1E7-429A-8EB3-F66158156388}" type="presParOf" srcId="{38447BD5-5A5D-4083-B1C1-E1D6FBB328FB}" destId="{697C2F4B-C6FE-4C19-A8EF-7CB43A8DEAE0}" srcOrd="1" destOrd="0" presId="urn:microsoft.com/office/officeart/2008/layout/HalfCircleOrganizationChart"/>
    <dgm:cxn modelId="{75DA79FC-855C-4F17-9272-AC25E570FE1E}" type="presParOf" srcId="{697C2F4B-C6FE-4C19-A8EF-7CB43A8DEAE0}" destId="{BF4F92CD-7A0C-4F53-856A-059D707EB9DA}" srcOrd="0" destOrd="0" presId="urn:microsoft.com/office/officeart/2008/layout/HalfCircleOrganizationChart"/>
    <dgm:cxn modelId="{EEE23849-F4C9-4339-A9DE-F0488EB1FA47}" type="presParOf" srcId="{BF4F92CD-7A0C-4F53-856A-059D707EB9DA}" destId="{36C673CF-F421-496C-9E75-AE507FC9A002}" srcOrd="0" destOrd="0" presId="urn:microsoft.com/office/officeart/2008/layout/HalfCircleOrganizationChart"/>
    <dgm:cxn modelId="{EE0095E8-BCE7-43E7-AF50-89853BDD73C8}" type="presParOf" srcId="{BF4F92CD-7A0C-4F53-856A-059D707EB9DA}" destId="{EBC402C9-442A-44B4-A265-ECB97E0724C8}" srcOrd="1" destOrd="0" presId="urn:microsoft.com/office/officeart/2008/layout/HalfCircleOrganizationChart"/>
    <dgm:cxn modelId="{E5BBF5D5-9BF4-4B05-B9C6-B64E796C8253}" type="presParOf" srcId="{BF4F92CD-7A0C-4F53-856A-059D707EB9DA}" destId="{E286AA6D-C366-4DE4-B049-9C23F60703BE}" srcOrd="2" destOrd="0" presId="urn:microsoft.com/office/officeart/2008/layout/HalfCircleOrganizationChart"/>
    <dgm:cxn modelId="{F4F6D729-EDA0-4941-AB33-A95354A4B182}" type="presParOf" srcId="{BF4F92CD-7A0C-4F53-856A-059D707EB9DA}" destId="{2CEFE738-81BF-4C0F-9265-7685CB58F468}" srcOrd="3" destOrd="0" presId="urn:microsoft.com/office/officeart/2008/layout/HalfCircleOrganizationChart"/>
    <dgm:cxn modelId="{4A319683-824D-4D89-8CC1-DAE58527D7A8}" type="presParOf" srcId="{697C2F4B-C6FE-4C19-A8EF-7CB43A8DEAE0}" destId="{6013258D-279D-45C8-BADD-E3F4F1CB90AE}" srcOrd="1" destOrd="0" presId="urn:microsoft.com/office/officeart/2008/layout/HalfCircleOrganizationChart"/>
    <dgm:cxn modelId="{25788952-EBAF-477D-B7E4-FF61EB4B8484}" type="presParOf" srcId="{697C2F4B-C6FE-4C19-A8EF-7CB43A8DEAE0}" destId="{B7B0499F-83B9-4162-82D8-C425ED3B105D}" srcOrd="2" destOrd="0" presId="urn:microsoft.com/office/officeart/2008/layout/HalfCircleOrganizationChart"/>
    <dgm:cxn modelId="{7694787C-09AC-4381-93DF-1C461192F089}" type="presParOf" srcId="{38447BD5-5A5D-4083-B1C1-E1D6FBB328FB}" destId="{1B59785F-E75A-4105-8DBE-B8217FACED03}" srcOrd="2" destOrd="0" presId="urn:microsoft.com/office/officeart/2008/layout/HalfCircleOrganizationChart"/>
    <dgm:cxn modelId="{B2FFEAC1-746C-4B7E-8FBC-0AA5CFA788A5}" type="presParOf" srcId="{38447BD5-5A5D-4083-B1C1-E1D6FBB328FB}" destId="{0CFAB584-D94D-4627-AD0A-5D65CA980012}" srcOrd="3" destOrd="0" presId="urn:microsoft.com/office/officeart/2008/layout/HalfCircleOrganizationChart"/>
    <dgm:cxn modelId="{1D370E32-86F2-454A-81BF-39AA497416E4}" type="presParOf" srcId="{0CFAB584-D94D-4627-AD0A-5D65CA980012}" destId="{43DF4154-E1F0-4A7B-B0AA-8A61A3032C0E}" srcOrd="0" destOrd="0" presId="urn:microsoft.com/office/officeart/2008/layout/HalfCircleOrganizationChart"/>
    <dgm:cxn modelId="{529A2B80-293F-4A80-AD6F-2F85629785EE}" type="presParOf" srcId="{43DF4154-E1F0-4A7B-B0AA-8A61A3032C0E}" destId="{51455464-E006-4553-84A6-31ED68517209}" srcOrd="0" destOrd="0" presId="urn:microsoft.com/office/officeart/2008/layout/HalfCircleOrganizationChart"/>
    <dgm:cxn modelId="{44A036EC-CE7A-4EC3-BF8D-F886CC446930}" type="presParOf" srcId="{43DF4154-E1F0-4A7B-B0AA-8A61A3032C0E}" destId="{3266FAD9-4745-4B05-9623-A32F75543E00}" srcOrd="1" destOrd="0" presId="urn:microsoft.com/office/officeart/2008/layout/HalfCircleOrganizationChart"/>
    <dgm:cxn modelId="{65BCED80-A382-4F8F-AEAC-0CC0A1744B7D}" type="presParOf" srcId="{43DF4154-E1F0-4A7B-B0AA-8A61A3032C0E}" destId="{BF8B0741-A3C0-4F82-84C5-3AC4A0CC8C46}" srcOrd="2" destOrd="0" presId="urn:microsoft.com/office/officeart/2008/layout/HalfCircleOrganizationChart"/>
    <dgm:cxn modelId="{BC77B929-E59D-4E1A-9C38-8425FE6257CD}" type="presParOf" srcId="{43DF4154-E1F0-4A7B-B0AA-8A61A3032C0E}" destId="{F2D0A97E-2097-4817-8041-29EA8EF50893}" srcOrd="3" destOrd="0" presId="urn:microsoft.com/office/officeart/2008/layout/HalfCircleOrganizationChart"/>
    <dgm:cxn modelId="{C8BBC60C-8B34-49FF-83C7-7CB19314D555}" type="presParOf" srcId="{0CFAB584-D94D-4627-AD0A-5D65CA980012}" destId="{D6A21167-C5D6-44BD-8DF5-CF164933CBDF}" srcOrd="1" destOrd="0" presId="urn:microsoft.com/office/officeart/2008/layout/HalfCircleOrganizationChart"/>
    <dgm:cxn modelId="{D649D7C5-CCDE-4558-BE72-37C3F3DEFD7E}" type="presParOf" srcId="{0CFAB584-D94D-4627-AD0A-5D65CA980012}" destId="{C901F6A7-D00F-4FB5-BA1E-94C770B92F63}" srcOrd="2" destOrd="0" presId="urn:microsoft.com/office/officeart/2008/layout/HalfCircleOrganizationChart"/>
    <dgm:cxn modelId="{14FDCCE5-210F-446A-AC58-2E26A0713985}" type="presParOf" srcId="{140AE461-B24A-4DDC-B321-EA1FEA7C443F}" destId="{A3F05BCC-1C32-4F2C-8259-A1B3022E0DA0}" srcOrd="2" destOrd="0" presId="urn:microsoft.com/office/officeart/2008/layout/HalfCircleOrganizationChart"/>
    <dgm:cxn modelId="{9CAB6A4C-8FEF-486D-9E3D-54082D7DCF79}" type="presParOf" srcId="{A3F05BCC-1C32-4F2C-8259-A1B3022E0DA0}" destId="{A15D1C04-4129-468D-9729-DAF1084A3BBA}" srcOrd="0" destOrd="0" presId="urn:microsoft.com/office/officeart/2008/layout/HalfCircleOrganizationChart"/>
    <dgm:cxn modelId="{23B1F205-D774-4AB4-95A2-33D6EBF9961C}" type="presParOf" srcId="{A3F05BCC-1C32-4F2C-8259-A1B3022E0DA0}" destId="{8A30EA04-3892-4BBB-B99A-DA7D75BC32C9}" srcOrd="1" destOrd="0" presId="urn:microsoft.com/office/officeart/2008/layout/HalfCircleOrganizationChart"/>
    <dgm:cxn modelId="{7941D444-372A-4FC2-B5D2-F6DF79202151}" type="presParOf" srcId="{8A30EA04-3892-4BBB-B99A-DA7D75BC32C9}" destId="{7543CFA8-AABF-48B3-8FBB-1918FF0D9E94}" srcOrd="0" destOrd="0" presId="urn:microsoft.com/office/officeart/2008/layout/HalfCircleOrganizationChart"/>
    <dgm:cxn modelId="{BFDB2F5B-57DB-4368-9813-54B3033FB683}" type="presParOf" srcId="{7543CFA8-AABF-48B3-8FBB-1918FF0D9E94}" destId="{399A1BD6-6B46-4F91-BBC5-E003097B7342}" srcOrd="0" destOrd="0" presId="urn:microsoft.com/office/officeart/2008/layout/HalfCircleOrganizationChart"/>
    <dgm:cxn modelId="{B0D4EA30-D28B-4D31-9EF9-660A72C41810}" type="presParOf" srcId="{7543CFA8-AABF-48B3-8FBB-1918FF0D9E94}" destId="{9131B580-165D-4B22-9DF2-E652AD14DBD1}" srcOrd="1" destOrd="0" presId="urn:microsoft.com/office/officeart/2008/layout/HalfCircleOrganizationChart"/>
    <dgm:cxn modelId="{0908241F-1DE0-4874-B24C-BDE3ED96D499}" type="presParOf" srcId="{7543CFA8-AABF-48B3-8FBB-1918FF0D9E94}" destId="{A31949BF-4D0E-4DC9-9621-D6219CB091CE}" srcOrd="2" destOrd="0" presId="urn:microsoft.com/office/officeart/2008/layout/HalfCircleOrganizationChart"/>
    <dgm:cxn modelId="{D519A2D7-2681-47CC-84E4-C549D5D5C423}" type="presParOf" srcId="{7543CFA8-AABF-48B3-8FBB-1918FF0D9E94}" destId="{E85C5318-6732-49BD-8F98-5ECE9AA122F6}" srcOrd="3" destOrd="0" presId="urn:microsoft.com/office/officeart/2008/layout/HalfCircleOrganizationChart"/>
    <dgm:cxn modelId="{A4C02B92-8E8D-4C3D-ABE1-D51C34E3FDE5}" type="presParOf" srcId="{8A30EA04-3892-4BBB-B99A-DA7D75BC32C9}" destId="{C5BA4B65-F19C-4D81-B10F-82BEB2261092}" srcOrd="1" destOrd="0" presId="urn:microsoft.com/office/officeart/2008/layout/HalfCircleOrganizationChart"/>
    <dgm:cxn modelId="{E7F4F971-3AD4-4163-A2D8-21697CA6B132}" type="presParOf" srcId="{8A30EA04-3892-4BBB-B99A-DA7D75BC32C9}" destId="{82BECC84-8708-4BE1-9983-7579188920D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C5B8D-C817-4E0C-BC2C-B14BABB8F72B}">
      <dsp:nvSpPr>
        <dsp:cNvPr id="0" name=""/>
        <dsp:cNvSpPr/>
      </dsp:nvSpPr>
      <dsp:spPr>
        <a:xfrm>
          <a:off x="0" y="229607"/>
          <a:ext cx="66040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FE5A3-38CB-40B2-98BD-2F351A9181A7}">
      <dsp:nvSpPr>
        <dsp:cNvPr id="0" name=""/>
        <dsp:cNvSpPr/>
      </dsp:nvSpPr>
      <dsp:spPr>
        <a:xfrm>
          <a:off x="330200" y="8207"/>
          <a:ext cx="4622800" cy="4428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500" kern="1200" dirty="0" err="1"/>
            <a:t>Adaptogen</a:t>
          </a:r>
          <a:endParaRPr lang="hr-HR" sz="1500" kern="1200" dirty="0"/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51816" y="29823"/>
        <a:ext cx="4579568" cy="399568"/>
      </dsp:txXfrm>
    </dsp:sp>
    <dsp:sp modelId="{996CDDB9-EA68-4957-90A0-1342E0B26421}">
      <dsp:nvSpPr>
        <dsp:cNvPr id="0" name=""/>
        <dsp:cNvSpPr/>
      </dsp:nvSpPr>
      <dsp:spPr>
        <a:xfrm>
          <a:off x="0" y="910007"/>
          <a:ext cx="66040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1A154-0F51-41E0-B24D-5A7896F0BF76}">
      <dsp:nvSpPr>
        <dsp:cNvPr id="0" name=""/>
        <dsp:cNvSpPr/>
      </dsp:nvSpPr>
      <dsp:spPr>
        <a:xfrm>
          <a:off x="330200" y="688607"/>
          <a:ext cx="4622800" cy="4428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500" kern="1200" dirty="0"/>
            <a:t>Poboljšava kognitivne funkcije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51816" y="710223"/>
        <a:ext cx="4579568" cy="399568"/>
      </dsp:txXfrm>
    </dsp:sp>
    <dsp:sp modelId="{25D5B6A8-988F-47EB-9E7C-FBE72FD16369}">
      <dsp:nvSpPr>
        <dsp:cNvPr id="0" name=""/>
        <dsp:cNvSpPr/>
      </dsp:nvSpPr>
      <dsp:spPr>
        <a:xfrm>
          <a:off x="0" y="1590407"/>
          <a:ext cx="66040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C6BDC-72ED-432D-BE6F-4D9EEB6C8338}">
      <dsp:nvSpPr>
        <dsp:cNvPr id="0" name=""/>
        <dsp:cNvSpPr/>
      </dsp:nvSpPr>
      <dsp:spPr>
        <a:xfrm>
          <a:off x="330200" y="1369007"/>
          <a:ext cx="4622800" cy="4428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500" kern="1200" dirty="0"/>
            <a:t>Antitumorsko djelovanje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51816" y="1390623"/>
        <a:ext cx="4579568" cy="399568"/>
      </dsp:txXfrm>
    </dsp:sp>
    <dsp:sp modelId="{B8BBC87F-85C2-482A-AC81-23E591F1A509}">
      <dsp:nvSpPr>
        <dsp:cNvPr id="0" name=""/>
        <dsp:cNvSpPr/>
      </dsp:nvSpPr>
      <dsp:spPr>
        <a:xfrm>
          <a:off x="0" y="2270807"/>
          <a:ext cx="66040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42597-C11E-46B8-82D5-76AD4C44FF33}">
      <dsp:nvSpPr>
        <dsp:cNvPr id="0" name=""/>
        <dsp:cNvSpPr/>
      </dsp:nvSpPr>
      <dsp:spPr>
        <a:xfrm>
          <a:off x="330200" y="2049407"/>
          <a:ext cx="4622800" cy="4428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500" kern="1200" dirty="0" err="1"/>
            <a:t>Kardioprotektivno</a:t>
          </a:r>
          <a:r>
            <a:rPr lang="hr-HR" sz="1500" kern="1200" dirty="0"/>
            <a:t> djelovanje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51816" y="2071023"/>
        <a:ext cx="4579568" cy="399568"/>
      </dsp:txXfrm>
    </dsp:sp>
    <dsp:sp modelId="{E7E6B9CD-ACC2-4864-A92D-95943EF152B8}">
      <dsp:nvSpPr>
        <dsp:cNvPr id="0" name=""/>
        <dsp:cNvSpPr/>
      </dsp:nvSpPr>
      <dsp:spPr>
        <a:xfrm>
          <a:off x="0" y="2951207"/>
          <a:ext cx="66040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FA0C7-00B4-46B5-9C2C-930495FD5D99}">
      <dsp:nvSpPr>
        <dsp:cNvPr id="0" name=""/>
        <dsp:cNvSpPr/>
      </dsp:nvSpPr>
      <dsp:spPr>
        <a:xfrm>
          <a:off x="330200" y="2729807"/>
          <a:ext cx="4622800" cy="4428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500" kern="1200" dirty="0" err="1"/>
            <a:t>Antidijabetičko</a:t>
          </a:r>
          <a:r>
            <a:rPr lang="hr-HR" sz="1500" kern="1200" dirty="0"/>
            <a:t> djelovanje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51816" y="2751423"/>
        <a:ext cx="4579568" cy="3995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D1C04-4129-468D-9729-DAF1084A3BBA}">
      <dsp:nvSpPr>
        <dsp:cNvPr id="0" name=""/>
        <dsp:cNvSpPr/>
      </dsp:nvSpPr>
      <dsp:spPr>
        <a:xfrm>
          <a:off x="2605448" y="701401"/>
          <a:ext cx="582136" cy="420821"/>
        </a:xfrm>
        <a:custGeom>
          <a:avLst/>
          <a:gdLst/>
          <a:ahLst/>
          <a:cxnLst/>
          <a:rect l="0" t="0" r="0" b="0"/>
          <a:pathLst>
            <a:path>
              <a:moveTo>
                <a:pt x="582136" y="0"/>
              </a:moveTo>
              <a:lnTo>
                <a:pt x="582136" y="420821"/>
              </a:lnTo>
              <a:lnTo>
                <a:pt x="0" y="4208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9785F-E75A-4105-8DBE-B8217FACED03}">
      <dsp:nvSpPr>
        <dsp:cNvPr id="0" name=""/>
        <dsp:cNvSpPr/>
      </dsp:nvSpPr>
      <dsp:spPr>
        <a:xfrm>
          <a:off x="3187585" y="701401"/>
          <a:ext cx="848657" cy="1290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232"/>
              </a:lnTo>
              <a:lnTo>
                <a:pt x="848657" y="1143232"/>
              </a:lnTo>
              <a:lnTo>
                <a:pt x="848657" y="1290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504F0-8C78-4BA4-8FD1-3B29EF07F3EC}">
      <dsp:nvSpPr>
        <dsp:cNvPr id="0" name=""/>
        <dsp:cNvSpPr/>
      </dsp:nvSpPr>
      <dsp:spPr>
        <a:xfrm>
          <a:off x="2338927" y="701401"/>
          <a:ext cx="848657" cy="1290520"/>
        </a:xfrm>
        <a:custGeom>
          <a:avLst/>
          <a:gdLst/>
          <a:ahLst/>
          <a:cxnLst/>
          <a:rect l="0" t="0" r="0" b="0"/>
          <a:pathLst>
            <a:path>
              <a:moveTo>
                <a:pt x="848657" y="0"/>
              </a:moveTo>
              <a:lnTo>
                <a:pt x="848657" y="1143232"/>
              </a:lnTo>
              <a:lnTo>
                <a:pt x="0" y="1143232"/>
              </a:lnTo>
              <a:lnTo>
                <a:pt x="0" y="1290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3710C-D231-47B9-8CCE-E717C997C602}">
      <dsp:nvSpPr>
        <dsp:cNvPr id="0" name=""/>
        <dsp:cNvSpPr/>
      </dsp:nvSpPr>
      <dsp:spPr>
        <a:xfrm>
          <a:off x="2836900" y="31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E9E6B-F7D6-4CB0-B54A-21D6B4D1E913}">
      <dsp:nvSpPr>
        <dsp:cNvPr id="0" name=""/>
        <dsp:cNvSpPr/>
      </dsp:nvSpPr>
      <dsp:spPr>
        <a:xfrm>
          <a:off x="2836900" y="31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48887-94A6-4585-ACB7-E94F6254078E}">
      <dsp:nvSpPr>
        <dsp:cNvPr id="0" name=""/>
        <dsp:cNvSpPr/>
      </dsp:nvSpPr>
      <dsp:spPr>
        <a:xfrm>
          <a:off x="2486215" y="12627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20 pacijenata sa dijabetesom tipa 2</a:t>
          </a:r>
          <a:endParaRPr lang="en-US" sz="1200" kern="1200" dirty="0"/>
        </a:p>
      </dsp:txBody>
      <dsp:txXfrm>
        <a:off x="2486215" y="126278"/>
        <a:ext cx="1402739" cy="448876"/>
      </dsp:txXfrm>
    </dsp:sp>
    <dsp:sp modelId="{EBC402C9-442A-44B4-A265-ECB97E0724C8}">
      <dsp:nvSpPr>
        <dsp:cNvPr id="0" name=""/>
        <dsp:cNvSpPr/>
      </dsp:nvSpPr>
      <dsp:spPr>
        <a:xfrm>
          <a:off x="1988242" y="1991922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6AA6D-C366-4DE4-B049-9C23F60703BE}">
      <dsp:nvSpPr>
        <dsp:cNvPr id="0" name=""/>
        <dsp:cNvSpPr/>
      </dsp:nvSpPr>
      <dsp:spPr>
        <a:xfrm>
          <a:off x="1988242" y="1991922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673CF-F421-496C-9E75-AE507FC9A002}">
      <dsp:nvSpPr>
        <dsp:cNvPr id="0" name=""/>
        <dsp:cNvSpPr/>
      </dsp:nvSpPr>
      <dsp:spPr>
        <a:xfrm>
          <a:off x="1637557" y="211816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1,1 g/dan </a:t>
          </a:r>
          <a:r>
            <a:rPr lang="hr-HR" sz="1200" kern="1200" dirty="0" err="1"/>
            <a:t>ginsenga</a:t>
          </a:r>
          <a:r>
            <a:rPr lang="hr-HR" sz="1200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prije svakog obroka </a:t>
          </a:r>
          <a:endParaRPr lang="en-US" sz="1200" kern="1200" dirty="0"/>
        </a:p>
      </dsp:txBody>
      <dsp:txXfrm>
        <a:off x="1637557" y="2118168"/>
        <a:ext cx="1402739" cy="448876"/>
      </dsp:txXfrm>
    </dsp:sp>
    <dsp:sp modelId="{3266FAD9-4745-4B05-9623-A32F75543E00}">
      <dsp:nvSpPr>
        <dsp:cNvPr id="0" name=""/>
        <dsp:cNvSpPr/>
      </dsp:nvSpPr>
      <dsp:spPr>
        <a:xfrm>
          <a:off x="3685557" y="1991922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0741-A3C0-4F82-84C5-3AC4A0CC8C46}">
      <dsp:nvSpPr>
        <dsp:cNvPr id="0" name=""/>
        <dsp:cNvSpPr/>
      </dsp:nvSpPr>
      <dsp:spPr>
        <a:xfrm>
          <a:off x="3685557" y="1991922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55464-E006-4553-84A6-31ED68517209}">
      <dsp:nvSpPr>
        <dsp:cNvPr id="0" name=""/>
        <dsp:cNvSpPr/>
      </dsp:nvSpPr>
      <dsp:spPr>
        <a:xfrm>
          <a:off x="3334872" y="211816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200" kern="1200" dirty="0" err="1"/>
            <a:t>placebo</a:t>
          </a:r>
          <a:endParaRPr lang="en-US" sz="1200" kern="1200" dirty="0"/>
        </a:p>
      </dsp:txBody>
      <dsp:txXfrm>
        <a:off x="3334872" y="2118168"/>
        <a:ext cx="1402739" cy="448876"/>
      </dsp:txXfrm>
    </dsp:sp>
    <dsp:sp modelId="{9131B580-165D-4B22-9DF2-E652AD14DBD1}">
      <dsp:nvSpPr>
        <dsp:cNvPr id="0" name=""/>
        <dsp:cNvSpPr/>
      </dsp:nvSpPr>
      <dsp:spPr>
        <a:xfrm>
          <a:off x="1988242" y="995977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949BF-4D0E-4DC9-9621-D6219CB091CE}">
      <dsp:nvSpPr>
        <dsp:cNvPr id="0" name=""/>
        <dsp:cNvSpPr/>
      </dsp:nvSpPr>
      <dsp:spPr>
        <a:xfrm>
          <a:off x="1988242" y="995977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A1BD6-6B46-4F91-BBC5-E003097B7342}">
      <dsp:nvSpPr>
        <dsp:cNvPr id="0" name=""/>
        <dsp:cNvSpPr/>
      </dsp:nvSpPr>
      <dsp:spPr>
        <a:xfrm>
          <a:off x="1637557" y="1122223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4 tjedana</a:t>
          </a:r>
          <a:endParaRPr lang="en-US" sz="1200" kern="1200" dirty="0"/>
        </a:p>
      </dsp:txBody>
      <dsp:txXfrm>
        <a:off x="1637557" y="1122223"/>
        <a:ext cx="1402739" cy="448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D1C04-4129-468D-9729-DAF1084A3BBA}">
      <dsp:nvSpPr>
        <dsp:cNvPr id="0" name=""/>
        <dsp:cNvSpPr/>
      </dsp:nvSpPr>
      <dsp:spPr>
        <a:xfrm>
          <a:off x="2605448" y="701401"/>
          <a:ext cx="582136" cy="420821"/>
        </a:xfrm>
        <a:custGeom>
          <a:avLst/>
          <a:gdLst/>
          <a:ahLst/>
          <a:cxnLst/>
          <a:rect l="0" t="0" r="0" b="0"/>
          <a:pathLst>
            <a:path>
              <a:moveTo>
                <a:pt x="582136" y="0"/>
              </a:moveTo>
              <a:lnTo>
                <a:pt x="582136" y="420821"/>
              </a:lnTo>
              <a:lnTo>
                <a:pt x="0" y="4208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9785F-E75A-4105-8DBE-B8217FACED03}">
      <dsp:nvSpPr>
        <dsp:cNvPr id="0" name=""/>
        <dsp:cNvSpPr/>
      </dsp:nvSpPr>
      <dsp:spPr>
        <a:xfrm>
          <a:off x="3187585" y="701401"/>
          <a:ext cx="1697315" cy="1290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232"/>
              </a:lnTo>
              <a:lnTo>
                <a:pt x="1697315" y="1143232"/>
              </a:lnTo>
              <a:lnTo>
                <a:pt x="1697315" y="1290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504F0-8C78-4BA4-8FD1-3B29EF07F3EC}">
      <dsp:nvSpPr>
        <dsp:cNvPr id="0" name=""/>
        <dsp:cNvSpPr/>
      </dsp:nvSpPr>
      <dsp:spPr>
        <a:xfrm>
          <a:off x="3141865" y="701401"/>
          <a:ext cx="91440" cy="1290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0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D4326-886F-408C-B449-FB435629AA74}">
      <dsp:nvSpPr>
        <dsp:cNvPr id="0" name=""/>
        <dsp:cNvSpPr/>
      </dsp:nvSpPr>
      <dsp:spPr>
        <a:xfrm>
          <a:off x="1490269" y="701401"/>
          <a:ext cx="1697315" cy="1290520"/>
        </a:xfrm>
        <a:custGeom>
          <a:avLst/>
          <a:gdLst/>
          <a:ahLst/>
          <a:cxnLst/>
          <a:rect l="0" t="0" r="0" b="0"/>
          <a:pathLst>
            <a:path>
              <a:moveTo>
                <a:pt x="1697315" y="0"/>
              </a:moveTo>
              <a:lnTo>
                <a:pt x="1697315" y="1143232"/>
              </a:lnTo>
              <a:lnTo>
                <a:pt x="0" y="1143232"/>
              </a:lnTo>
              <a:lnTo>
                <a:pt x="0" y="1290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3710C-D231-47B9-8CCE-E717C997C602}">
      <dsp:nvSpPr>
        <dsp:cNvPr id="0" name=""/>
        <dsp:cNvSpPr/>
      </dsp:nvSpPr>
      <dsp:spPr>
        <a:xfrm>
          <a:off x="2836900" y="31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E9E6B-F7D6-4CB0-B54A-21D6B4D1E913}">
      <dsp:nvSpPr>
        <dsp:cNvPr id="0" name=""/>
        <dsp:cNvSpPr/>
      </dsp:nvSpPr>
      <dsp:spPr>
        <a:xfrm>
          <a:off x="2836900" y="31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48887-94A6-4585-ACB7-E94F6254078E}">
      <dsp:nvSpPr>
        <dsp:cNvPr id="0" name=""/>
        <dsp:cNvSpPr/>
      </dsp:nvSpPr>
      <dsp:spPr>
        <a:xfrm>
          <a:off x="2486215" y="12627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Ispitanici njemački vrhunski sportaši</a:t>
          </a:r>
          <a:endParaRPr lang="en-US" sz="1200" kern="1200" dirty="0"/>
        </a:p>
      </dsp:txBody>
      <dsp:txXfrm>
        <a:off x="2486215" y="126278"/>
        <a:ext cx="1402739" cy="448876"/>
      </dsp:txXfrm>
    </dsp:sp>
    <dsp:sp modelId="{C0C82ACB-12E5-4FC8-BDE7-F5E51540FA60}">
      <dsp:nvSpPr>
        <dsp:cNvPr id="0" name=""/>
        <dsp:cNvSpPr/>
      </dsp:nvSpPr>
      <dsp:spPr>
        <a:xfrm>
          <a:off x="1139584" y="1991922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3B981-3DCB-4515-891F-6E4D0712428C}">
      <dsp:nvSpPr>
        <dsp:cNvPr id="0" name=""/>
        <dsp:cNvSpPr/>
      </dsp:nvSpPr>
      <dsp:spPr>
        <a:xfrm>
          <a:off x="1139584" y="1991922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77CD1-44F1-44B7-8E4A-DED632A61CE6}">
      <dsp:nvSpPr>
        <dsp:cNvPr id="0" name=""/>
        <dsp:cNvSpPr/>
      </dsp:nvSpPr>
      <dsp:spPr>
        <a:xfrm>
          <a:off x="788900" y="211816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10 ispitanika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 200 mg ekstrakt </a:t>
          </a:r>
          <a:r>
            <a:rPr lang="hr-HR" sz="1200" kern="1200" dirty="0" err="1"/>
            <a:t>ginsenga</a:t>
          </a:r>
          <a:endParaRPr lang="hr-HR" sz="1200" kern="1200" dirty="0"/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788900" y="2118168"/>
        <a:ext cx="1402739" cy="448876"/>
      </dsp:txXfrm>
    </dsp:sp>
    <dsp:sp modelId="{EBC402C9-442A-44B4-A265-ECB97E0724C8}">
      <dsp:nvSpPr>
        <dsp:cNvPr id="0" name=""/>
        <dsp:cNvSpPr/>
      </dsp:nvSpPr>
      <dsp:spPr>
        <a:xfrm>
          <a:off x="2836900" y="1991922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6AA6D-C366-4DE4-B049-9C23F60703BE}">
      <dsp:nvSpPr>
        <dsp:cNvPr id="0" name=""/>
        <dsp:cNvSpPr/>
      </dsp:nvSpPr>
      <dsp:spPr>
        <a:xfrm>
          <a:off x="2836900" y="1991922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673CF-F421-496C-9E75-AE507FC9A002}">
      <dsp:nvSpPr>
        <dsp:cNvPr id="0" name=""/>
        <dsp:cNvSpPr/>
      </dsp:nvSpPr>
      <dsp:spPr>
        <a:xfrm>
          <a:off x="2486215" y="211816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10 ispitanika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 200 mg ekstrakt </a:t>
          </a:r>
          <a:r>
            <a:rPr lang="hr-HR" sz="1200" kern="1200" dirty="0" err="1"/>
            <a:t>ginsenga</a:t>
          </a:r>
          <a:r>
            <a:rPr lang="hr-HR" sz="1200" kern="1200" dirty="0"/>
            <a:t> + 400 mg vitamina 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486215" y="2118168"/>
        <a:ext cx="1402739" cy="448876"/>
      </dsp:txXfrm>
    </dsp:sp>
    <dsp:sp modelId="{3266FAD9-4745-4B05-9623-A32F75543E00}">
      <dsp:nvSpPr>
        <dsp:cNvPr id="0" name=""/>
        <dsp:cNvSpPr/>
      </dsp:nvSpPr>
      <dsp:spPr>
        <a:xfrm>
          <a:off x="4534215" y="1991922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0741-A3C0-4F82-84C5-3AC4A0CC8C46}">
      <dsp:nvSpPr>
        <dsp:cNvPr id="0" name=""/>
        <dsp:cNvSpPr/>
      </dsp:nvSpPr>
      <dsp:spPr>
        <a:xfrm>
          <a:off x="4534215" y="1991922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55464-E006-4553-84A6-31ED68517209}">
      <dsp:nvSpPr>
        <dsp:cNvPr id="0" name=""/>
        <dsp:cNvSpPr/>
      </dsp:nvSpPr>
      <dsp:spPr>
        <a:xfrm>
          <a:off x="4183530" y="211816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10 ispitanika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 </a:t>
          </a:r>
          <a:r>
            <a:rPr lang="hr-HR" sz="1200" kern="1200" dirty="0" err="1"/>
            <a:t>placebo</a:t>
          </a:r>
          <a:endParaRPr lang="hr-HR" sz="1200" kern="12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183530" y="2118168"/>
        <a:ext cx="1402739" cy="448876"/>
      </dsp:txXfrm>
    </dsp:sp>
    <dsp:sp modelId="{9131B580-165D-4B22-9DF2-E652AD14DBD1}">
      <dsp:nvSpPr>
        <dsp:cNvPr id="0" name=""/>
        <dsp:cNvSpPr/>
      </dsp:nvSpPr>
      <dsp:spPr>
        <a:xfrm>
          <a:off x="1988242" y="995977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949BF-4D0E-4DC9-9621-D6219CB091CE}">
      <dsp:nvSpPr>
        <dsp:cNvPr id="0" name=""/>
        <dsp:cNvSpPr/>
      </dsp:nvSpPr>
      <dsp:spPr>
        <a:xfrm>
          <a:off x="1988242" y="995977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A1BD6-6B46-4F91-BBC5-E003097B7342}">
      <dsp:nvSpPr>
        <dsp:cNvPr id="0" name=""/>
        <dsp:cNvSpPr/>
      </dsp:nvSpPr>
      <dsp:spPr>
        <a:xfrm>
          <a:off x="1637557" y="1122223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9 tjedana</a:t>
          </a:r>
          <a:endParaRPr lang="en-US" sz="12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637557" y="1122223"/>
        <a:ext cx="1402739" cy="448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D1C04-4129-468D-9729-DAF1084A3BBA}">
      <dsp:nvSpPr>
        <dsp:cNvPr id="0" name=""/>
        <dsp:cNvSpPr/>
      </dsp:nvSpPr>
      <dsp:spPr>
        <a:xfrm>
          <a:off x="2605448" y="701401"/>
          <a:ext cx="582136" cy="420821"/>
        </a:xfrm>
        <a:custGeom>
          <a:avLst/>
          <a:gdLst/>
          <a:ahLst/>
          <a:cxnLst/>
          <a:rect l="0" t="0" r="0" b="0"/>
          <a:pathLst>
            <a:path>
              <a:moveTo>
                <a:pt x="582136" y="0"/>
              </a:moveTo>
              <a:lnTo>
                <a:pt x="582136" y="420821"/>
              </a:lnTo>
              <a:lnTo>
                <a:pt x="0" y="4208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9785F-E75A-4105-8DBE-B8217FACED03}">
      <dsp:nvSpPr>
        <dsp:cNvPr id="0" name=""/>
        <dsp:cNvSpPr/>
      </dsp:nvSpPr>
      <dsp:spPr>
        <a:xfrm>
          <a:off x="3187585" y="701401"/>
          <a:ext cx="848657" cy="1290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232"/>
              </a:lnTo>
              <a:lnTo>
                <a:pt x="848657" y="1143232"/>
              </a:lnTo>
              <a:lnTo>
                <a:pt x="848657" y="1290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504F0-8C78-4BA4-8FD1-3B29EF07F3EC}">
      <dsp:nvSpPr>
        <dsp:cNvPr id="0" name=""/>
        <dsp:cNvSpPr/>
      </dsp:nvSpPr>
      <dsp:spPr>
        <a:xfrm>
          <a:off x="2338927" y="701401"/>
          <a:ext cx="848657" cy="1290520"/>
        </a:xfrm>
        <a:custGeom>
          <a:avLst/>
          <a:gdLst/>
          <a:ahLst/>
          <a:cxnLst/>
          <a:rect l="0" t="0" r="0" b="0"/>
          <a:pathLst>
            <a:path>
              <a:moveTo>
                <a:pt x="848657" y="0"/>
              </a:moveTo>
              <a:lnTo>
                <a:pt x="848657" y="1143232"/>
              </a:lnTo>
              <a:lnTo>
                <a:pt x="0" y="1143232"/>
              </a:lnTo>
              <a:lnTo>
                <a:pt x="0" y="1290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3710C-D231-47B9-8CCE-E717C997C602}">
      <dsp:nvSpPr>
        <dsp:cNvPr id="0" name=""/>
        <dsp:cNvSpPr/>
      </dsp:nvSpPr>
      <dsp:spPr>
        <a:xfrm>
          <a:off x="2836900" y="31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E9E6B-F7D6-4CB0-B54A-21D6B4D1E913}">
      <dsp:nvSpPr>
        <dsp:cNvPr id="0" name=""/>
        <dsp:cNvSpPr/>
      </dsp:nvSpPr>
      <dsp:spPr>
        <a:xfrm>
          <a:off x="2836900" y="31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48887-94A6-4585-ACB7-E94F6254078E}">
      <dsp:nvSpPr>
        <dsp:cNvPr id="0" name=""/>
        <dsp:cNvSpPr/>
      </dsp:nvSpPr>
      <dsp:spPr>
        <a:xfrm>
          <a:off x="2486215" y="12627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Sportski treneri</a:t>
          </a:r>
          <a:endParaRPr lang="en-US" sz="1200" kern="1200" dirty="0"/>
        </a:p>
      </dsp:txBody>
      <dsp:txXfrm>
        <a:off x="2486215" y="126278"/>
        <a:ext cx="1402739" cy="448876"/>
      </dsp:txXfrm>
    </dsp:sp>
    <dsp:sp modelId="{EBC402C9-442A-44B4-A265-ECB97E0724C8}">
      <dsp:nvSpPr>
        <dsp:cNvPr id="0" name=""/>
        <dsp:cNvSpPr/>
      </dsp:nvSpPr>
      <dsp:spPr>
        <a:xfrm>
          <a:off x="1988242" y="1991922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6AA6D-C366-4DE4-B049-9C23F60703BE}">
      <dsp:nvSpPr>
        <dsp:cNvPr id="0" name=""/>
        <dsp:cNvSpPr/>
      </dsp:nvSpPr>
      <dsp:spPr>
        <a:xfrm>
          <a:off x="1988242" y="1991922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673CF-F421-496C-9E75-AE507FC9A002}">
      <dsp:nvSpPr>
        <dsp:cNvPr id="0" name=""/>
        <dsp:cNvSpPr/>
      </dsp:nvSpPr>
      <dsp:spPr>
        <a:xfrm>
          <a:off x="1637557" y="211816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 err="1"/>
            <a:t>Ginseng</a:t>
          </a:r>
          <a:r>
            <a:rPr lang="hr-HR" sz="1200" kern="1200" dirty="0"/>
            <a:t> u kombinaciji sa vitaminima i mineralima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637557" y="2118168"/>
        <a:ext cx="1402739" cy="448876"/>
      </dsp:txXfrm>
    </dsp:sp>
    <dsp:sp modelId="{3266FAD9-4745-4B05-9623-A32F75543E00}">
      <dsp:nvSpPr>
        <dsp:cNvPr id="0" name=""/>
        <dsp:cNvSpPr/>
      </dsp:nvSpPr>
      <dsp:spPr>
        <a:xfrm>
          <a:off x="3685557" y="1991922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0741-A3C0-4F82-84C5-3AC4A0CC8C46}">
      <dsp:nvSpPr>
        <dsp:cNvPr id="0" name=""/>
        <dsp:cNvSpPr/>
      </dsp:nvSpPr>
      <dsp:spPr>
        <a:xfrm>
          <a:off x="3685557" y="1991922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55464-E006-4553-84A6-31ED68517209}">
      <dsp:nvSpPr>
        <dsp:cNvPr id="0" name=""/>
        <dsp:cNvSpPr/>
      </dsp:nvSpPr>
      <dsp:spPr>
        <a:xfrm>
          <a:off x="3334872" y="211816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 err="1"/>
            <a:t>placebo</a:t>
          </a:r>
          <a:endParaRPr lang="hr-HR" sz="1200" kern="12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3334872" y="2118168"/>
        <a:ext cx="1402739" cy="448876"/>
      </dsp:txXfrm>
    </dsp:sp>
    <dsp:sp modelId="{9131B580-165D-4B22-9DF2-E652AD14DBD1}">
      <dsp:nvSpPr>
        <dsp:cNvPr id="0" name=""/>
        <dsp:cNvSpPr/>
      </dsp:nvSpPr>
      <dsp:spPr>
        <a:xfrm>
          <a:off x="1988242" y="995977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949BF-4D0E-4DC9-9621-D6219CB091CE}">
      <dsp:nvSpPr>
        <dsp:cNvPr id="0" name=""/>
        <dsp:cNvSpPr/>
      </dsp:nvSpPr>
      <dsp:spPr>
        <a:xfrm>
          <a:off x="1988242" y="995977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A1BD6-6B46-4F91-BBC5-E003097B7342}">
      <dsp:nvSpPr>
        <dsp:cNvPr id="0" name=""/>
        <dsp:cNvSpPr/>
      </dsp:nvSpPr>
      <dsp:spPr>
        <a:xfrm>
          <a:off x="1637557" y="1122223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50 ispitanika</a:t>
          </a:r>
          <a:endParaRPr lang="en-US" sz="1200" kern="1200" dirty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637557" y="1122223"/>
        <a:ext cx="1402739" cy="4488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E6BAF-D328-4233-AD66-6D6D15179C39}">
      <dsp:nvSpPr>
        <dsp:cNvPr id="0" name=""/>
        <dsp:cNvSpPr/>
      </dsp:nvSpPr>
      <dsp:spPr>
        <a:xfrm>
          <a:off x="1854161" y="0"/>
          <a:ext cx="5527128" cy="125902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BA130-5255-45C1-B343-719CFABE5A1A}">
      <dsp:nvSpPr>
        <dsp:cNvPr id="0" name=""/>
        <dsp:cNvSpPr/>
      </dsp:nvSpPr>
      <dsp:spPr>
        <a:xfrm>
          <a:off x="3398819" y="455980"/>
          <a:ext cx="2437338" cy="35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kern="1200" dirty="0"/>
            <a:t> studija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398819" y="455980"/>
        <a:ext cx="2437338" cy="351129"/>
      </dsp:txXfrm>
    </dsp:sp>
    <dsp:sp modelId="{229A6BD1-3AFC-48AD-B626-E6DE622F95CD}">
      <dsp:nvSpPr>
        <dsp:cNvPr id="0" name=""/>
        <dsp:cNvSpPr/>
      </dsp:nvSpPr>
      <dsp:spPr>
        <a:xfrm>
          <a:off x="1782665" y="699319"/>
          <a:ext cx="4994687" cy="125902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BCF6A-6DA7-4CC1-94B8-7DAF01314D08}">
      <dsp:nvSpPr>
        <dsp:cNvPr id="0" name=""/>
        <dsp:cNvSpPr/>
      </dsp:nvSpPr>
      <dsp:spPr>
        <a:xfrm>
          <a:off x="3063547" y="1180998"/>
          <a:ext cx="2405547" cy="35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43 triatlonca</a:t>
          </a:r>
          <a:endParaRPr lang="en-US" sz="1600" kern="1200" dirty="0"/>
        </a:p>
      </dsp:txBody>
      <dsp:txXfrm>
        <a:off x="3063547" y="1180998"/>
        <a:ext cx="2405547" cy="351129"/>
      </dsp:txXfrm>
    </dsp:sp>
    <dsp:sp modelId="{0E8734E6-F53A-4870-AC79-7D74B9262D8A}">
      <dsp:nvSpPr>
        <dsp:cNvPr id="0" name=""/>
        <dsp:cNvSpPr/>
      </dsp:nvSpPr>
      <dsp:spPr>
        <a:xfrm>
          <a:off x="1960147" y="1450035"/>
          <a:ext cx="5315156" cy="125902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E9C0A9-3E08-48F6-8B00-7644775D86FB}">
      <dsp:nvSpPr>
        <dsp:cNvPr id="0" name=""/>
        <dsp:cNvSpPr/>
      </dsp:nvSpPr>
      <dsp:spPr>
        <a:xfrm>
          <a:off x="1622377" y="1905609"/>
          <a:ext cx="5990222" cy="35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uzimala su 200 mg ekstrakta </a:t>
          </a:r>
          <a:r>
            <a:rPr lang="hr-HR" sz="1600" kern="1200" dirty="0" err="1"/>
            <a:t>ginsenga</a:t>
          </a:r>
          <a:r>
            <a:rPr lang="hr-HR" sz="1600" kern="1200" dirty="0"/>
            <a:t> (oko 1g korijena) ili </a:t>
          </a:r>
          <a:r>
            <a:rPr lang="hr-HR" sz="1600" kern="1200" dirty="0" err="1"/>
            <a:t>placebo</a:t>
          </a:r>
          <a:r>
            <a:rPr lang="hr-HR" sz="1600" kern="1200" dirty="0"/>
            <a:t> </a:t>
          </a:r>
          <a:endParaRPr lang="en-US" sz="1600" kern="1200" dirty="0"/>
        </a:p>
      </dsp:txBody>
      <dsp:txXfrm>
        <a:off x="1622377" y="1905609"/>
        <a:ext cx="5990222" cy="351129"/>
      </dsp:txXfrm>
    </dsp:sp>
    <dsp:sp modelId="{05AA8C40-2A5D-4CBA-A412-4F9BD843427B}">
      <dsp:nvSpPr>
        <dsp:cNvPr id="0" name=""/>
        <dsp:cNvSpPr/>
      </dsp:nvSpPr>
      <dsp:spPr>
        <a:xfrm>
          <a:off x="1502112" y="2174646"/>
          <a:ext cx="5531723" cy="125902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7A7984-0968-4459-BCF6-47F23B1861F0}">
      <dsp:nvSpPr>
        <dsp:cNvPr id="0" name=""/>
        <dsp:cNvSpPr/>
      </dsp:nvSpPr>
      <dsp:spPr>
        <a:xfrm>
          <a:off x="1761187" y="2630627"/>
          <a:ext cx="5010266" cy="35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kern="1200" dirty="0"/>
            <a:t>u dva uzastopna trenažna perioda od 10 tjedana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761187" y="2630627"/>
        <a:ext cx="5010266" cy="351129"/>
      </dsp:txXfrm>
    </dsp:sp>
    <dsp:sp modelId="{77E80850-209B-46AE-837A-5848B4230FCD}">
      <dsp:nvSpPr>
        <dsp:cNvPr id="0" name=""/>
        <dsp:cNvSpPr/>
      </dsp:nvSpPr>
      <dsp:spPr>
        <a:xfrm>
          <a:off x="609970" y="2981756"/>
          <a:ext cx="8017162" cy="10822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B04E9-17A2-4CBA-ACF4-61B2BAAC2790}">
      <dsp:nvSpPr>
        <dsp:cNvPr id="0" name=""/>
        <dsp:cNvSpPr/>
      </dsp:nvSpPr>
      <dsp:spPr>
        <a:xfrm>
          <a:off x="1191535" y="3355644"/>
          <a:ext cx="6851907" cy="35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usporavanje gubitka kondicije kroz 10 tjedana u odnosu na grupu koja je uzimala </a:t>
          </a:r>
          <a:r>
            <a:rPr lang="hr-HR" sz="1600" kern="1200" dirty="0" err="1"/>
            <a:t>placebo</a:t>
          </a:r>
          <a:endParaRPr lang="en-US" sz="1600" kern="1200" dirty="0"/>
        </a:p>
      </dsp:txBody>
      <dsp:txXfrm>
        <a:off x="1191535" y="3355644"/>
        <a:ext cx="6851907" cy="351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D1C04-4129-468D-9729-DAF1084A3BBA}">
      <dsp:nvSpPr>
        <dsp:cNvPr id="0" name=""/>
        <dsp:cNvSpPr/>
      </dsp:nvSpPr>
      <dsp:spPr>
        <a:xfrm>
          <a:off x="2605448" y="701401"/>
          <a:ext cx="582136" cy="420821"/>
        </a:xfrm>
        <a:custGeom>
          <a:avLst/>
          <a:gdLst/>
          <a:ahLst/>
          <a:cxnLst/>
          <a:rect l="0" t="0" r="0" b="0"/>
          <a:pathLst>
            <a:path>
              <a:moveTo>
                <a:pt x="582136" y="0"/>
              </a:moveTo>
              <a:lnTo>
                <a:pt x="582136" y="420821"/>
              </a:lnTo>
              <a:lnTo>
                <a:pt x="0" y="4208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9785F-E75A-4105-8DBE-B8217FACED03}">
      <dsp:nvSpPr>
        <dsp:cNvPr id="0" name=""/>
        <dsp:cNvSpPr/>
      </dsp:nvSpPr>
      <dsp:spPr>
        <a:xfrm>
          <a:off x="3187585" y="701401"/>
          <a:ext cx="848657" cy="1290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232"/>
              </a:lnTo>
              <a:lnTo>
                <a:pt x="848657" y="1143232"/>
              </a:lnTo>
              <a:lnTo>
                <a:pt x="848657" y="1290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504F0-8C78-4BA4-8FD1-3B29EF07F3EC}">
      <dsp:nvSpPr>
        <dsp:cNvPr id="0" name=""/>
        <dsp:cNvSpPr/>
      </dsp:nvSpPr>
      <dsp:spPr>
        <a:xfrm>
          <a:off x="2338927" y="701401"/>
          <a:ext cx="848657" cy="1290520"/>
        </a:xfrm>
        <a:custGeom>
          <a:avLst/>
          <a:gdLst/>
          <a:ahLst/>
          <a:cxnLst/>
          <a:rect l="0" t="0" r="0" b="0"/>
          <a:pathLst>
            <a:path>
              <a:moveTo>
                <a:pt x="848657" y="0"/>
              </a:moveTo>
              <a:lnTo>
                <a:pt x="848657" y="1143232"/>
              </a:lnTo>
              <a:lnTo>
                <a:pt x="0" y="1143232"/>
              </a:lnTo>
              <a:lnTo>
                <a:pt x="0" y="1290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3710C-D231-47B9-8CCE-E717C997C602}">
      <dsp:nvSpPr>
        <dsp:cNvPr id="0" name=""/>
        <dsp:cNvSpPr/>
      </dsp:nvSpPr>
      <dsp:spPr>
        <a:xfrm>
          <a:off x="2836900" y="31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E9E6B-F7D6-4CB0-B54A-21D6B4D1E913}">
      <dsp:nvSpPr>
        <dsp:cNvPr id="0" name=""/>
        <dsp:cNvSpPr/>
      </dsp:nvSpPr>
      <dsp:spPr>
        <a:xfrm>
          <a:off x="2836900" y="31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48887-94A6-4585-ACB7-E94F6254078E}">
      <dsp:nvSpPr>
        <dsp:cNvPr id="0" name=""/>
        <dsp:cNvSpPr/>
      </dsp:nvSpPr>
      <dsp:spPr>
        <a:xfrm>
          <a:off x="2486215" y="12627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7 zdravih dobrovoljaca </a:t>
          </a:r>
          <a:endParaRPr lang="en-US" sz="1200" kern="1200" dirty="0"/>
        </a:p>
      </dsp:txBody>
      <dsp:txXfrm>
        <a:off x="2486215" y="126278"/>
        <a:ext cx="1402739" cy="448876"/>
      </dsp:txXfrm>
    </dsp:sp>
    <dsp:sp modelId="{EBC402C9-442A-44B4-A265-ECB97E0724C8}">
      <dsp:nvSpPr>
        <dsp:cNvPr id="0" name=""/>
        <dsp:cNvSpPr/>
      </dsp:nvSpPr>
      <dsp:spPr>
        <a:xfrm>
          <a:off x="1988242" y="1991922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6AA6D-C366-4DE4-B049-9C23F60703BE}">
      <dsp:nvSpPr>
        <dsp:cNvPr id="0" name=""/>
        <dsp:cNvSpPr/>
      </dsp:nvSpPr>
      <dsp:spPr>
        <a:xfrm>
          <a:off x="1988242" y="1991922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673CF-F421-496C-9E75-AE507FC9A002}">
      <dsp:nvSpPr>
        <dsp:cNvPr id="0" name=""/>
        <dsp:cNvSpPr/>
      </dsp:nvSpPr>
      <dsp:spPr>
        <a:xfrm>
          <a:off x="1637557" y="211816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6 g ekstrakta </a:t>
          </a:r>
          <a:r>
            <a:rPr lang="hr-HR" sz="1200" kern="1200" dirty="0" err="1"/>
            <a:t>ginsenga</a:t>
          </a:r>
          <a:endParaRPr lang="en-US" sz="12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637557" y="2118168"/>
        <a:ext cx="1402739" cy="448876"/>
      </dsp:txXfrm>
    </dsp:sp>
    <dsp:sp modelId="{3266FAD9-4745-4B05-9623-A32F75543E00}">
      <dsp:nvSpPr>
        <dsp:cNvPr id="0" name=""/>
        <dsp:cNvSpPr/>
      </dsp:nvSpPr>
      <dsp:spPr>
        <a:xfrm>
          <a:off x="3685557" y="1991922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0741-A3C0-4F82-84C5-3AC4A0CC8C46}">
      <dsp:nvSpPr>
        <dsp:cNvPr id="0" name=""/>
        <dsp:cNvSpPr/>
      </dsp:nvSpPr>
      <dsp:spPr>
        <a:xfrm>
          <a:off x="3685557" y="1991922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55464-E006-4553-84A6-31ED68517209}">
      <dsp:nvSpPr>
        <dsp:cNvPr id="0" name=""/>
        <dsp:cNvSpPr/>
      </dsp:nvSpPr>
      <dsp:spPr>
        <a:xfrm>
          <a:off x="3334872" y="211816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Progresivni test opterećenja na traci za trčanje prije i poslije konzumacije </a:t>
          </a:r>
          <a:r>
            <a:rPr lang="hr-HR" sz="1200" kern="1200" dirty="0" err="1"/>
            <a:t>ginsenga</a:t>
          </a:r>
          <a:endParaRPr lang="hr-HR" sz="1200" kern="12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3334872" y="2118168"/>
        <a:ext cx="1402739" cy="448876"/>
      </dsp:txXfrm>
    </dsp:sp>
    <dsp:sp modelId="{9131B580-165D-4B22-9DF2-E652AD14DBD1}">
      <dsp:nvSpPr>
        <dsp:cNvPr id="0" name=""/>
        <dsp:cNvSpPr/>
      </dsp:nvSpPr>
      <dsp:spPr>
        <a:xfrm>
          <a:off x="1988242" y="995977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949BF-4D0E-4DC9-9621-D6219CB091CE}">
      <dsp:nvSpPr>
        <dsp:cNvPr id="0" name=""/>
        <dsp:cNvSpPr/>
      </dsp:nvSpPr>
      <dsp:spPr>
        <a:xfrm>
          <a:off x="1988242" y="995977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A1BD6-6B46-4F91-BBC5-E003097B7342}">
      <dsp:nvSpPr>
        <dsp:cNvPr id="0" name=""/>
        <dsp:cNvSpPr/>
      </dsp:nvSpPr>
      <dsp:spPr>
        <a:xfrm>
          <a:off x="1637557" y="1122223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8 tjedana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637557" y="1122223"/>
        <a:ext cx="1402739" cy="448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E9009-CE0A-4867-A553-C71A186B4C5C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46CB1-8CA0-467B-AF5C-B956FE4B1386}">
      <dsp:nvSpPr>
        <dsp:cNvPr id="0" name=""/>
        <dsp:cNvSpPr/>
      </dsp:nvSpPr>
      <dsp:spPr>
        <a:xfrm>
          <a:off x="460128" y="312440"/>
          <a:ext cx="7346447" cy="62520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kern="1200" dirty="0"/>
            <a:t>Studije sugeriraju ograničeni učinak</a:t>
          </a:r>
        </a:p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60128" y="312440"/>
        <a:ext cx="7346447" cy="625205"/>
      </dsp:txXfrm>
    </dsp:sp>
    <dsp:sp modelId="{490BA4C8-9C90-43EB-BEC4-8769B26DB380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CB620-5ED6-414A-BE93-84E17F4CB676}">
      <dsp:nvSpPr>
        <dsp:cNvPr id="0" name=""/>
        <dsp:cNvSpPr/>
      </dsp:nvSpPr>
      <dsp:spPr>
        <a:xfrm>
          <a:off x="818573" y="1176046"/>
          <a:ext cx="6988003" cy="77393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kern="1200" dirty="0"/>
            <a:t>Jedna studija (16 zdravih muških ispitanika) dokazala je pozitivne rezultate u rješavanju aritmetičkih zadataka, ali nije dokazano poboljšanje motorne funkcije i prepoznavanja – ekstrakt </a:t>
          </a:r>
          <a:r>
            <a:rPr lang="hr-HR" sz="1600" kern="1200" dirty="0" err="1"/>
            <a:t>ginsenga</a:t>
          </a:r>
          <a:r>
            <a:rPr lang="hr-HR" sz="1600" kern="1200" dirty="0"/>
            <a:t> (200 mg/dan ekstrakta = 1 g korijena) konzumiran 12 tjedana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818573" y="1176046"/>
        <a:ext cx="6988003" cy="773935"/>
      </dsp:txXfrm>
    </dsp:sp>
    <dsp:sp modelId="{3AFDF14F-02B0-490A-94F8-07DF7B65EE41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4E792-A78E-4A39-B41C-1D29019EB170}">
      <dsp:nvSpPr>
        <dsp:cNvPr id="0" name=""/>
        <dsp:cNvSpPr/>
      </dsp:nvSpPr>
      <dsp:spPr>
        <a:xfrm>
          <a:off x="818573" y="2188382"/>
          <a:ext cx="6988003" cy="62520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kern="1200" dirty="0"/>
            <a:t>U drugoj studiji (ispitanici - muškarci i žene od 40-60 godine starosti) - rezultati mjerenja vremena reakcije na vizualne i zvučne stimulacije izraženi su jedino kod starije populacije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818573" y="2188382"/>
        <a:ext cx="6988003" cy="625205"/>
      </dsp:txXfrm>
    </dsp:sp>
    <dsp:sp modelId="{806F2A49-CA34-40D8-9820-844AA429F076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A3A71-CDA7-4B87-A8C2-280AD4E06A7B}">
      <dsp:nvSpPr>
        <dsp:cNvPr id="0" name=""/>
        <dsp:cNvSpPr/>
      </dsp:nvSpPr>
      <dsp:spPr>
        <a:xfrm>
          <a:off x="515315" y="3170806"/>
          <a:ext cx="7346447" cy="62520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kern="1200" dirty="0"/>
            <a:t>Dokazan je značajan učinak na kognitivne funkcije prilikom kombinacije </a:t>
          </a:r>
          <a:r>
            <a:rPr lang="hr-HR" sz="1600" kern="1200" dirty="0" err="1"/>
            <a:t>ginsenga</a:t>
          </a:r>
          <a:r>
            <a:rPr lang="hr-HR" sz="1600" kern="1200" dirty="0"/>
            <a:t> s ginkom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15315" y="3170806"/>
        <a:ext cx="7346447" cy="625205"/>
      </dsp:txXfrm>
    </dsp:sp>
    <dsp:sp modelId="{612A7932-C812-42F6-A153-C9490DB0E64D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D1C04-4129-468D-9729-DAF1084A3BBA}">
      <dsp:nvSpPr>
        <dsp:cNvPr id="0" name=""/>
        <dsp:cNvSpPr/>
      </dsp:nvSpPr>
      <dsp:spPr>
        <a:xfrm>
          <a:off x="1780711" y="1036792"/>
          <a:ext cx="2617311" cy="2278567"/>
        </a:xfrm>
        <a:custGeom>
          <a:avLst/>
          <a:gdLst/>
          <a:ahLst/>
          <a:cxnLst/>
          <a:rect l="0" t="0" r="0" b="0"/>
          <a:pathLst>
            <a:path>
              <a:moveTo>
                <a:pt x="2617311" y="0"/>
              </a:moveTo>
              <a:lnTo>
                <a:pt x="2617311" y="2278567"/>
              </a:lnTo>
              <a:lnTo>
                <a:pt x="0" y="2278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504F0-8C78-4BA4-8FD1-3B29EF07F3EC}">
      <dsp:nvSpPr>
        <dsp:cNvPr id="0" name=""/>
        <dsp:cNvSpPr/>
      </dsp:nvSpPr>
      <dsp:spPr>
        <a:xfrm>
          <a:off x="4398022" y="1036792"/>
          <a:ext cx="1220955" cy="1019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1720"/>
              </a:lnTo>
              <a:lnTo>
                <a:pt x="1220955" y="801720"/>
              </a:lnTo>
              <a:lnTo>
                <a:pt x="1220955" y="10190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D4326-886F-408C-B449-FB435629AA74}">
      <dsp:nvSpPr>
        <dsp:cNvPr id="0" name=""/>
        <dsp:cNvSpPr/>
      </dsp:nvSpPr>
      <dsp:spPr>
        <a:xfrm>
          <a:off x="3035525" y="1036792"/>
          <a:ext cx="1362496" cy="717441"/>
        </a:xfrm>
        <a:custGeom>
          <a:avLst/>
          <a:gdLst/>
          <a:ahLst/>
          <a:cxnLst/>
          <a:rect l="0" t="0" r="0" b="0"/>
          <a:pathLst>
            <a:path>
              <a:moveTo>
                <a:pt x="1362496" y="0"/>
              </a:moveTo>
              <a:lnTo>
                <a:pt x="1362496" y="500130"/>
              </a:lnTo>
              <a:lnTo>
                <a:pt x="0" y="500130"/>
              </a:lnTo>
              <a:lnTo>
                <a:pt x="0" y="7174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3710C-D231-47B9-8CCE-E717C997C602}">
      <dsp:nvSpPr>
        <dsp:cNvPr id="0" name=""/>
        <dsp:cNvSpPr/>
      </dsp:nvSpPr>
      <dsp:spPr>
        <a:xfrm>
          <a:off x="3880615" y="1978"/>
          <a:ext cx="1034813" cy="10348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E9E6B-F7D6-4CB0-B54A-21D6B4D1E913}">
      <dsp:nvSpPr>
        <dsp:cNvPr id="0" name=""/>
        <dsp:cNvSpPr/>
      </dsp:nvSpPr>
      <dsp:spPr>
        <a:xfrm>
          <a:off x="3880615" y="1978"/>
          <a:ext cx="1034813" cy="10348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48887-94A6-4585-ACB7-E94F6254078E}">
      <dsp:nvSpPr>
        <dsp:cNvPr id="0" name=""/>
        <dsp:cNvSpPr/>
      </dsp:nvSpPr>
      <dsp:spPr>
        <a:xfrm>
          <a:off x="3363209" y="188245"/>
          <a:ext cx="2069626" cy="662280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45 pacijenata s </a:t>
          </a:r>
          <a:r>
            <a:rPr lang="hr-HR" sz="1600" kern="1200" dirty="0" err="1"/>
            <a:t>kongestivnim</a:t>
          </a:r>
          <a:r>
            <a:rPr lang="hr-HR" sz="1600" kern="1200" dirty="0"/>
            <a:t> zatajenjem srca </a:t>
          </a:r>
          <a:endParaRPr lang="en-US" sz="1600" kern="1200" dirty="0"/>
        </a:p>
      </dsp:txBody>
      <dsp:txXfrm>
        <a:off x="3363209" y="188245"/>
        <a:ext cx="2069626" cy="662280"/>
      </dsp:txXfrm>
    </dsp:sp>
    <dsp:sp modelId="{C0C82ACB-12E5-4FC8-BDE7-F5E51540FA60}">
      <dsp:nvSpPr>
        <dsp:cNvPr id="0" name=""/>
        <dsp:cNvSpPr/>
      </dsp:nvSpPr>
      <dsp:spPr>
        <a:xfrm>
          <a:off x="2518119" y="1754233"/>
          <a:ext cx="1034813" cy="10348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3B981-3DCB-4515-891F-6E4D0712428C}">
      <dsp:nvSpPr>
        <dsp:cNvPr id="0" name=""/>
        <dsp:cNvSpPr/>
      </dsp:nvSpPr>
      <dsp:spPr>
        <a:xfrm>
          <a:off x="2518119" y="1754233"/>
          <a:ext cx="1034813" cy="10348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77CD1-44F1-44B7-8E4A-DED632A61CE6}">
      <dsp:nvSpPr>
        <dsp:cNvPr id="0" name=""/>
        <dsp:cNvSpPr/>
      </dsp:nvSpPr>
      <dsp:spPr>
        <a:xfrm>
          <a:off x="2000712" y="1940500"/>
          <a:ext cx="2069626" cy="662280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kern="1200" dirty="0" err="1"/>
            <a:t>digoksin</a:t>
          </a:r>
          <a:endParaRPr lang="hr-HR" sz="1600" kern="1200" dirty="0"/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000712" y="1940500"/>
        <a:ext cx="2069626" cy="662280"/>
      </dsp:txXfrm>
    </dsp:sp>
    <dsp:sp modelId="{EBC402C9-442A-44B4-A265-ECB97E0724C8}">
      <dsp:nvSpPr>
        <dsp:cNvPr id="0" name=""/>
        <dsp:cNvSpPr/>
      </dsp:nvSpPr>
      <dsp:spPr>
        <a:xfrm>
          <a:off x="5101571" y="2055822"/>
          <a:ext cx="1034813" cy="10348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6AA6D-C366-4DE4-B049-9C23F60703BE}">
      <dsp:nvSpPr>
        <dsp:cNvPr id="0" name=""/>
        <dsp:cNvSpPr/>
      </dsp:nvSpPr>
      <dsp:spPr>
        <a:xfrm>
          <a:off x="5101571" y="2055822"/>
          <a:ext cx="1034813" cy="10348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673CF-F421-496C-9E75-AE507FC9A002}">
      <dsp:nvSpPr>
        <dsp:cNvPr id="0" name=""/>
        <dsp:cNvSpPr/>
      </dsp:nvSpPr>
      <dsp:spPr>
        <a:xfrm>
          <a:off x="4584164" y="2242089"/>
          <a:ext cx="2069626" cy="662280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kern="1200" dirty="0" err="1"/>
            <a:t>digoksin+ginseng</a:t>
          </a:r>
          <a:endParaRPr lang="en-US" sz="1600" kern="1200" dirty="0"/>
        </a:p>
      </dsp:txBody>
      <dsp:txXfrm>
        <a:off x="4584164" y="2242089"/>
        <a:ext cx="2069626" cy="662280"/>
      </dsp:txXfrm>
    </dsp:sp>
    <dsp:sp modelId="{9131B580-165D-4B22-9DF2-E652AD14DBD1}">
      <dsp:nvSpPr>
        <dsp:cNvPr id="0" name=""/>
        <dsp:cNvSpPr/>
      </dsp:nvSpPr>
      <dsp:spPr>
        <a:xfrm>
          <a:off x="870075" y="3129093"/>
          <a:ext cx="1034813" cy="10348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949BF-4D0E-4DC9-9621-D6219CB091CE}">
      <dsp:nvSpPr>
        <dsp:cNvPr id="0" name=""/>
        <dsp:cNvSpPr/>
      </dsp:nvSpPr>
      <dsp:spPr>
        <a:xfrm>
          <a:off x="870075" y="3129093"/>
          <a:ext cx="1034813" cy="10348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A1BD6-6B46-4F91-BBC5-E003097B7342}">
      <dsp:nvSpPr>
        <dsp:cNvPr id="0" name=""/>
        <dsp:cNvSpPr/>
      </dsp:nvSpPr>
      <dsp:spPr>
        <a:xfrm>
          <a:off x="352669" y="3315359"/>
          <a:ext cx="2069626" cy="662280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52669" y="3315359"/>
        <a:ext cx="2069626" cy="662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D1C04-4129-468D-9729-DAF1084A3BBA}">
      <dsp:nvSpPr>
        <dsp:cNvPr id="0" name=""/>
        <dsp:cNvSpPr/>
      </dsp:nvSpPr>
      <dsp:spPr>
        <a:xfrm>
          <a:off x="2395135" y="580851"/>
          <a:ext cx="481657" cy="348186"/>
        </a:xfrm>
        <a:custGeom>
          <a:avLst/>
          <a:gdLst/>
          <a:ahLst/>
          <a:cxnLst/>
          <a:rect l="0" t="0" r="0" b="0"/>
          <a:pathLst>
            <a:path>
              <a:moveTo>
                <a:pt x="481657" y="0"/>
              </a:moveTo>
              <a:lnTo>
                <a:pt x="481657" y="348186"/>
              </a:lnTo>
              <a:lnTo>
                <a:pt x="0" y="3481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9785F-E75A-4105-8DBE-B8217FACED03}">
      <dsp:nvSpPr>
        <dsp:cNvPr id="0" name=""/>
        <dsp:cNvSpPr/>
      </dsp:nvSpPr>
      <dsp:spPr>
        <a:xfrm>
          <a:off x="2876792" y="580851"/>
          <a:ext cx="702175" cy="1067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905"/>
              </a:lnTo>
              <a:lnTo>
                <a:pt x="702175" y="945905"/>
              </a:lnTo>
              <a:lnTo>
                <a:pt x="702175" y="1067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504F0-8C78-4BA4-8FD1-3B29EF07F3EC}">
      <dsp:nvSpPr>
        <dsp:cNvPr id="0" name=""/>
        <dsp:cNvSpPr/>
      </dsp:nvSpPr>
      <dsp:spPr>
        <a:xfrm>
          <a:off x="2174617" y="580851"/>
          <a:ext cx="702175" cy="1067770"/>
        </a:xfrm>
        <a:custGeom>
          <a:avLst/>
          <a:gdLst/>
          <a:ahLst/>
          <a:cxnLst/>
          <a:rect l="0" t="0" r="0" b="0"/>
          <a:pathLst>
            <a:path>
              <a:moveTo>
                <a:pt x="702175" y="0"/>
              </a:moveTo>
              <a:lnTo>
                <a:pt x="702175" y="945905"/>
              </a:lnTo>
              <a:lnTo>
                <a:pt x="0" y="945905"/>
              </a:lnTo>
              <a:lnTo>
                <a:pt x="0" y="1067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3710C-D231-47B9-8CCE-E717C997C602}">
      <dsp:nvSpPr>
        <dsp:cNvPr id="0" name=""/>
        <dsp:cNvSpPr/>
      </dsp:nvSpPr>
      <dsp:spPr>
        <a:xfrm>
          <a:off x="2586637" y="541"/>
          <a:ext cx="580310" cy="58031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E9E6B-F7D6-4CB0-B54A-21D6B4D1E913}">
      <dsp:nvSpPr>
        <dsp:cNvPr id="0" name=""/>
        <dsp:cNvSpPr/>
      </dsp:nvSpPr>
      <dsp:spPr>
        <a:xfrm>
          <a:off x="2586637" y="541"/>
          <a:ext cx="580310" cy="58031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48887-94A6-4585-ACB7-E94F6254078E}">
      <dsp:nvSpPr>
        <dsp:cNvPr id="0" name=""/>
        <dsp:cNvSpPr/>
      </dsp:nvSpPr>
      <dsp:spPr>
        <a:xfrm>
          <a:off x="2296482" y="104997"/>
          <a:ext cx="1160620" cy="37139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30 pacijenata sa dijabetesom tipa 2</a:t>
          </a:r>
          <a:endParaRPr lang="en-US" sz="1200" kern="1200" dirty="0"/>
        </a:p>
      </dsp:txBody>
      <dsp:txXfrm>
        <a:off x="2296482" y="104997"/>
        <a:ext cx="1160620" cy="371398"/>
      </dsp:txXfrm>
    </dsp:sp>
    <dsp:sp modelId="{EBC402C9-442A-44B4-A265-ECB97E0724C8}">
      <dsp:nvSpPr>
        <dsp:cNvPr id="0" name=""/>
        <dsp:cNvSpPr/>
      </dsp:nvSpPr>
      <dsp:spPr>
        <a:xfrm>
          <a:off x="1884462" y="1648621"/>
          <a:ext cx="580310" cy="58031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6AA6D-C366-4DE4-B049-9C23F60703BE}">
      <dsp:nvSpPr>
        <dsp:cNvPr id="0" name=""/>
        <dsp:cNvSpPr/>
      </dsp:nvSpPr>
      <dsp:spPr>
        <a:xfrm>
          <a:off x="1884462" y="1648621"/>
          <a:ext cx="580310" cy="58031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673CF-F421-496C-9E75-AE507FC9A002}">
      <dsp:nvSpPr>
        <dsp:cNvPr id="0" name=""/>
        <dsp:cNvSpPr/>
      </dsp:nvSpPr>
      <dsp:spPr>
        <a:xfrm>
          <a:off x="1594307" y="1753077"/>
          <a:ext cx="1160620" cy="37139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ekstrakt </a:t>
          </a:r>
          <a:r>
            <a:rPr lang="hr-HR" sz="1200" kern="1200" dirty="0" err="1"/>
            <a:t>ginsenga</a:t>
          </a:r>
          <a:endParaRPr lang="en-US" sz="12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100 mg/dan </a:t>
          </a:r>
          <a:endParaRPr lang="en-US" sz="1200" kern="1200" dirty="0"/>
        </a:p>
      </dsp:txBody>
      <dsp:txXfrm>
        <a:off x="1594307" y="1753077"/>
        <a:ext cx="1160620" cy="371398"/>
      </dsp:txXfrm>
    </dsp:sp>
    <dsp:sp modelId="{3266FAD9-4745-4B05-9623-A32F75543E00}">
      <dsp:nvSpPr>
        <dsp:cNvPr id="0" name=""/>
        <dsp:cNvSpPr/>
      </dsp:nvSpPr>
      <dsp:spPr>
        <a:xfrm>
          <a:off x="3288812" y="1648621"/>
          <a:ext cx="580310" cy="58031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0741-A3C0-4F82-84C5-3AC4A0CC8C46}">
      <dsp:nvSpPr>
        <dsp:cNvPr id="0" name=""/>
        <dsp:cNvSpPr/>
      </dsp:nvSpPr>
      <dsp:spPr>
        <a:xfrm>
          <a:off x="3288812" y="1648621"/>
          <a:ext cx="580310" cy="58031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55464-E006-4553-84A6-31ED68517209}">
      <dsp:nvSpPr>
        <dsp:cNvPr id="0" name=""/>
        <dsp:cNvSpPr/>
      </dsp:nvSpPr>
      <dsp:spPr>
        <a:xfrm>
          <a:off x="2998657" y="1753077"/>
          <a:ext cx="1160620" cy="37139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ekstrakt </a:t>
          </a:r>
          <a:r>
            <a:rPr lang="hr-HR" sz="1200" kern="1200" dirty="0" err="1"/>
            <a:t>ginsenga</a:t>
          </a:r>
          <a:endParaRPr lang="en-US" sz="1200" kern="1200" dirty="0"/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200" kern="1200" dirty="0"/>
            <a:t>200 mg/dan </a:t>
          </a:r>
          <a:endParaRPr lang="en-US" sz="1200" kern="1200" dirty="0"/>
        </a:p>
      </dsp:txBody>
      <dsp:txXfrm>
        <a:off x="2998657" y="1753077"/>
        <a:ext cx="1160620" cy="371398"/>
      </dsp:txXfrm>
    </dsp:sp>
    <dsp:sp modelId="{9131B580-165D-4B22-9DF2-E652AD14DBD1}">
      <dsp:nvSpPr>
        <dsp:cNvPr id="0" name=""/>
        <dsp:cNvSpPr/>
      </dsp:nvSpPr>
      <dsp:spPr>
        <a:xfrm>
          <a:off x="1884462" y="824581"/>
          <a:ext cx="580310" cy="58031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949BF-4D0E-4DC9-9621-D6219CB091CE}">
      <dsp:nvSpPr>
        <dsp:cNvPr id="0" name=""/>
        <dsp:cNvSpPr/>
      </dsp:nvSpPr>
      <dsp:spPr>
        <a:xfrm>
          <a:off x="1884462" y="824581"/>
          <a:ext cx="580310" cy="58031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A1BD6-6B46-4F91-BBC5-E003097B7342}">
      <dsp:nvSpPr>
        <dsp:cNvPr id="0" name=""/>
        <dsp:cNvSpPr/>
      </dsp:nvSpPr>
      <dsp:spPr>
        <a:xfrm>
          <a:off x="1594307" y="929037"/>
          <a:ext cx="1160620" cy="37139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8 tjedana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594307" y="929037"/>
        <a:ext cx="1160620" cy="3713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D1C04-4129-468D-9729-DAF1084A3BBA}">
      <dsp:nvSpPr>
        <dsp:cNvPr id="0" name=""/>
        <dsp:cNvSpPr/>
      </dsp:nvSpPr>
      <dsp:spPr>
        <a:xfrm>
          <a:off x="2605448" y="701401"/>
          <a:ext cx="582136" cy="420821"/>
        </a:xfrm>
        <a:custGeom>
          <a:avLst/>
          <a:gdLst/>
          <a:ahLst/>
          <a:cxnLst/>
          <a:rect l="0" t="0" r="0" b="0"/>
          <a:pathLst>
            <a:path>
              <a:moveTo>
                <a:pt x="582136" y="0"/>
              </a:moveTo>
              <a:lnTo>
                <a:pt x="582136" y="420821"/>
              </a:lnTo>
              <a:lnTo>
                <a:pt x="0" y="4208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9785F-E75A-4105-8DBE-B8217FACED03}">
      <dsp:nvSpPr>
        <dsp:cNvPr id="0" name=""/>
        <dsp:cNvSpPr/>
      </dsp:nvSpPr>
      <dsp:spPr>
        <a:xfrm>
          <a:off x="3187585" y="701401"/>
          <a:ext cx="848657" cy="1290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232"/>
              </a:lnTo>
              <a:lnTo>
                <a:pt x="848657" y="1143232"/>
              </a:lnTo>
              <a:lnTo>
                <a:pt x="848657" y="1290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504F0-8C78-4BA4-8FD1-3B29EF07F3EC}">
      <dsp:nvSpPr>
        <dsp:cNvPr id="0" name=""/>
        <dsp:cNvSpPr/>
      </dsp:nvSpPr>
      <dsp:spPr>
        <a:xfrm>
          <a:off x="2338927" y="701401"/>
          <a:ext cx="848657" cy="1290520"/>
        </a:xfrm>
        <a:custGeom>
          <a:avLst/>
          <a:gdLst/>
          <a:ahLst/>
          <a:cxnLst/>
          <a:rect l="0" t="0" r="0" b="0"/>
          <a:pathLst>
            <a:path>
              <a:moveTo>
                <a:pt x="848657" y="0"/>
              </a:moveTo>
              <a:lnTo>
                <a:pt x="848657" y="1143232"/>
              </a:lnTo>
              <a:lnTo>
                <a:pt x="0" y="1143232"/>
              </a:lnTo>
              <a:lnTo>
                <a:pt x="0" y="1290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3710C-D231-47B9-8CCE-E717C997C602}">
      <dsp:nvSpPr>
        <dsp:cNvPr id="0" name=""/>
        <dsp:cNvSpPr/>
      </dsp:nvSpPr>
      <dsp:spPr>
        <a:xfrm>
          <a:off x="2836900" y="31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E9E6B-F7D6-4CB0-B54A-21D6B4D1E913}">
      <dsp:nvSpPr>
        <dsp:cNvPr id="0" name=""/>
        <dsp:cNvSpPr/>
      </dsp:nvSpPr>
      <dsp:spPr>
        <a:xfrm>
          <a:off x="2836900" y="31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48887-94A6-4585-ACB7-E94F6254078E}">
      <dsp:nvSpPr>
        <dsp:cNvPr id="0" name=""/>
        <dsp:cNvSpPr/>
      </dsp:nvSpPr>
      <dsp:spPr>
        <a:xfrm>
          <a:off x="2486215" y="12627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19 ispitanika sa dobro kontroliranim dijabetesom tipa 2</a:t>
          </a:r>
          <a:endParaRPr lang="en-US" sz="1200" kern="1200" dirty="0"/>
        </a:p>
      </dsp:txBody>
      <dsp:txXfrm>
        <a:off x="2486215" y="126278"/>
        <a:ext cx="1402739" cy="448876"/>
      </dsp:txXfrm>
    </dsp:sp>
    <dsp:sp modelId="{EBC402C9-442A-44B4-A265-ECB97E0724C8}">
      <dsp:nvSpPr>
        <dsp:cNvPr id="0" name=""/>
        <dsp:cNvSpPr/>
      </dsp:nvSpPr>
      <dsp:spPr>
        <a:xfrm>
          <a:off x="1988242" y="1991922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6AA6D-C366-4DE4-B049-9C23F60703BE}">
      <dsp:nvSpPr>
        <dsp:cNvPr id="0" name=""/>
        <dsp:cNvSpPr/>
      </dsp:nvSpPr>
      <dsp:spPr>
        <a:xfrm>
          <a:off x="1988242" y="1991922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673CF-F421-496C-9E75-AE507FC9A002}">
      <dsp:nvSpPr>
        <dsp:cNvPr id="0" name=""/>
        <dsp:cNvSpPr/>
      </dsp:nvSpPr>
      <dsp:spPr>
        <a:xfrm>
          <a:off x="1637557" y="211816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2 g </a:t>
          </a:r>
          <a:r>
            <a:rPr lang="hr-HR" sz="1200" kern="1200" dirty="0" err="1"/>
            <a:t>ginsenga</a:t>
          </a:r>
          <a:r>
            <a:rPr lang="hr-HR" sz="1200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prije svakog obroka </a:t>
          </a:r>
          <a:endParaRPr lang="en-US" sz="1200" kern="1200" dirty="0"/>
        </a:p>
      </dsp:txBody>
      <dsp:txXfrm>
        <a:off x="1637557" y="2118168"/>
        <a:ext cx="1402739" cy="448876"/>
      </dsp:txXfrm>
    </dsp:sp>
    <dsp:sp modelId="{3266FAD9-4745-4B05-9623-A32F75543E00}">
      <dsp:nvSpPr>
        <dsp:cNvPr id="0" name=""/>
        <dsp:cNvSpPr/>
      </dsp:nvSpPr>
      <dsp:spPr>
        <a:xfrm>
          <a:off x="3685557" y="1991922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0741-A3C0-4F82-84C5-3AC4A0CC8C46}">
      <dsp:nvSpPr>
        <dsp:cNvPr id="0" name=""/>
        <dsp:cNvSpPr/>
      </dsp:nvSpPr>
      <dsp:spPr>
        <a:xfrm>
          <a:off x="3685557" y="1991922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55464-E006-4553-84A6-31ED68517209}">
      <dsp:nvSpPr>
        <dsp:cNvPr id="0" name=""/>
        <dsp:cNvSpPr/>
      </dsp:nvSpPr>
      <dsp:spPr>
        <a:xfrm>
          <a:off x="3334872" y="2118168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200" kern="1200" dirty="0" err="1"/>
            <a:t>placebo</a:t>
          </a:r>
          <a:endParaRPr lang="en-US" sz="1200" kern="1200" dirty="0"/>
        </a:p>
      </dsp:txBody>
      <dsp:txXfrm>
        <a:off x="3334872" y="2118168"/>
        <a:ext cx="1402739" cy="448876"/>
      </dsp:txXfrm>
    </dsp:sp>
    <dsp:sp modelId="{9131B580-165D-4B22-9DF2-E652AD14DBD1}">
      <dsp:nvSpPr>
        <dsp:cNvPr id="0" name=""/>
        <dsp:cNvSpPr/>
      </dsp:nvSpPr>
      <dsp:spPr>
        <a:xfrm>
          <a:off x="1988242" y="995977"/>
          <a:ext cx="701369" cy="70136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949BF-4D0E-4DC9-9621-D6219CB091CE}">
      <dsp:nvSpPr>
        <dsp:cNvPr id="0" name=""/>
        <dsp:cNvSpPr/>
      </dsp:nvSpPr>
      <dsp:spPr>
        <a:xfrm>
          <a:off x="1988242" y="995977"/>
          <a:ext cx="701369" cy="70136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A1BD6-6B46-4F91-BBC5-E003097B7342}">
      <dsp:nvSpPr>
        <dsp:cNvPr id="0" name=""/>
        <dsp:cNvSpPr/>
      </dsp:nvSpPr>
      <dsp:spPr>
        <a:xfrm>
          <a:off x="1637557" y="1122223"/>
          <a:ext cx="1402739" cy="4488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kern="1200" dirty="0"/>
            <a:t>12 tjedana</a:t>
          </a:r>
          <a:endParaRPr lang="en-US" sz="1200" kern="1200" dirty="0"/>
        </a:p>
      </dsp:txBody>
      <dsp:txXfrm>
        <a:off x="1637557" y="1122223"/>
        <a:ext cx="1402739" cy="448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1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3" name="AutoShape 2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4" name="AutoShape 3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5" name="AutoShape 4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6" name="AutoShape 5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7" name="AutoShape 6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8" name="AutoShape 7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9" name="AutoShape 8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0" name="AutoShape 9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1" name="AutoShape 10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2" name="Text Box 11"/>
          <p:cNvSpPr txBox="1"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3884613" y="0"/>
            <a:ext cx="296545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8446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32325" cy="34861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16425"/>
            <a:ext cx="547052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22896" name="Text Box 15"/>
          <p:cNvSpPr txBox="1">
            <a:spLocks noChangeArrowheads="1"/>
          </p:cNvSpPr>
          <p:nvPr/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829675"/>
            <a:ext cx="29559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13BFC0-B870-4E55-B8B3-DC6C507746D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6963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113BFC0-B870-4E55-B8B3-DC6C507746D1}" type="slidenum">
              <a:rPr lang="en-GB" altLang="sr-Latn-RS" smtClean="0"/>
              <a:pPr>
                <a:defRPr/>
              </a:pPr>
              <a:t>26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23987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237413" y="4068763"/>
            <a:ext cx="809625" cy="1081087"/>
            <a:chOff x="9685338" y="4460675"/>
            <a:chExt cx="1080904" cy="1080902"/>
          </a:xfrm>
        </p:grpSpPr>
        <p:sp>
          <p:nvSpPr>
            <p:cNvPr id="8" name="Oval 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/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5C26-5CE9-4D16-B3DC-1BA373C12720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425"/>
            <a:ext cx="895350" cy="639763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9CCBB961-76B5-4DC9-B52E-77BE11808D0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23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23CE-14BB-4D82-9658-6088FE2F3E76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9B57-14BC-47CE-904B-0AE1257405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69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D02A-B590-4320-9B62-69CEDF16ABDC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0AB96-F12E-41E5-9571-407959A329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090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237413" y="4068763"/>
            <a:ext cx="809625" cy="1081087"/>
            <a:chOff x="9685338" y="4460675"/>
            <a:chExt cx="1080904" cy="1080902"/>
          </a:xfrm>
        </p:grpSpPr>
        <p:sp>
          <p:nvSpPr>
            <p:cNvPr id="8" name="Oval 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/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B536-AF25-4B23-89A9-6AC87CE6229C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425"/>
            <a:ext cx="895350" cy="639763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B843925D-F0F1-4714-93BE-FC79B79DC17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731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71D6-5994-4FDF-8EAD-425B584865FE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8098-41DA-4AA2-81B6-FEDC3B1583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3351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73100" y="2325688"/>
            <a:ext cx="811213" cy="1081087"/>
            <a:chOff x="9685338" y="4460675"/>
            <a:chExt cx="1080904" cy="1080902"/>
          </a:xfrm>
        </p:grpSpPr>
        <p:sp>
          <p:nvSpPr>
            <p:cNvPr id="6" name="Oval 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5859A-B1FC-4675-AB93-D6E70780B553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6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413" y="2506663"/>
            <a:ext cx="890587" cy="719137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85A483FB-A8CE-4E0E-A5F5-EF5E8F1C0D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27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A853-FD6E-48F1-BA7F-B28CE3E67DAA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BD66-7D0C-442D-9442-F17572E1E8F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112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/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/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A1EA-98FC-41E4-886A-DFC426EB72E8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DD9AB-FAE8-40D2-98AE-C984C9B448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579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A0F4-B582-496A-A24F-BEC1DA10B89B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625A-C0A7-4392-911F-7E1925C50DC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6506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E5209-46FD-47C4-8FE2-95149FE57534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A691-8097-48D8-9A7F-2CB30DE124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0331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8551863" y="6229350"/>
            <a:ext cx="342900" cy="457200"/>
            <a:chOff x="11361456" y="6195813"/>
            <a:chExt cx="548640" cy="548640"/>
          </a:xfrm>
        </p:grpSpPr>
        <p:sp>
          <p:nvSpPr>
            <p:cNvPr id="7" name="Oval 6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7FDB-7BE8-479F-877A-4C5DAADDF462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65DE-2F24-4396-9953-FAE595D39E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287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FEAA-EA4E-4876-8783-F5594C0E83DF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3E81-86E7-4223-8B3A-A96735C6ED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4769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8551863" y="6229350"/>
            <a:ext cx="342900" cy="457200"/>
            <a:chOff x="11361456" y="6195813"/>
            <a:chExt cx="548640" cy="548640"/>
          </a:xfrm>
        </p:grpSpPr>
        <p:sp>
          <p:nvSpPr>
            <p:cNvPr id="7" name="Oval 6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3B79-330B-4369-86AB-E41EEDF1C5ED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04F27-D888-4455-A4D3-FB36AEAFBDC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9779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E787-BCF5-48FC-AB08-7DC5A331394B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ACC1-F86A-4E09-A3B0-F79937A02F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759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5D3B-985A-40B0-8149-CAEBC769A664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EC2B-FFFD-4DE7-BC53-7D3236A77E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7770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2116388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5169186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42257478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42528363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42690569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21425658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5316097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73100" y="2325688"/>
            <a:ext cx="811213" cy="1081087"/>
            <a:chOff x="9685338" y="4460675"/>
            <a:chExt cx="1080904" cy="1080902"/>
          </a:xfrm>
        </p:grpSpPr>
        <p:sp>
          <p:nvSpPr>
            <p:cNvPr id="6" name="Oval 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29FDC-38FE-4606-9FA0-B9B26778F641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6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413" y="2506663"/>
            <a:ext cx="890587" cy="719137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550B16A9-1829-41F9-9D63-779F6A376B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827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00354792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61368753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43650877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886826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82930952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55618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85234590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149225539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33574938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865C7-9F7F-483C-91A0-5AB231A3115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7123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696C2-EC1D-400A-B52A-2FAB4FA8CF38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3F25-7601-4E61-9148-F6EA579CDF5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606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237413" y="4068763"/>
            <a:ext cx="809625" cy="1081087"/>
            <a:chOff x="9685338" y="4460675"/>
            <a:chExt cx="1080904" cy="1080902"/>
          </a:xfrm>
        </p:grpSpPr>
        <p:sp>
          <p:nvSpPr>
            <p:cNvPr id="8" name="Oval 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/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CBFA-A9F9-4387-81D1-2825B8066E8F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425"/>
            <a:ext cx="895350" cy="639763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4466D1B3-0DE5-44A8-BD40-E26EB7CBF70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108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6287-26F6-4CB4-B3A9-7F1737CFE456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D9178-D9CF-4582-B70E-4F92149441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061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73100" y="2325688"/>
            <a:ext cx="811213" cy="1081087"/>
            <a:chOff x="9685338" y="4460675"/>
            <a:chExt cx="1080904" cy="1080902"/>
          </a:xfrm>
        </p:grpSpPr>
        <p:sp>
          <p:nvSpPr>
            <p:cNvPr id="6" name="Oval 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4075-05C0-4EBE-A094-C56C83AC3F72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6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413" y="2506663"/>
            <a:ext cx="890587" cy="719137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C62E8EA0-BF25-4DF4-9AFE-C1B13BAA76C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6992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8108D-4EB7-4348-977B-CCECB6BCDDCC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65B2-0423-4828-8DCE-E62689A1423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2754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/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/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37D63-4C68-4A46-9AFA-0F0596CEBB2C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419F-4B83-40F7-B52D-9331570B1E1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6624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6EBD8-FA6F-49F7-A7EA-66508D07734B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BAE3-4D00-4E9B-B9DD-11A735E5D24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813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A19A-875E-4E95-8CE2-DEC22999EA4D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E65F-4455-4D09-A028-864EB53039C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2723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8551863" y="6229350"/>
            <a:ext cx="342900" cy="457200"/>
            <a:chOff x="11361456" y="6195813"/>
            <a:chExt cx="548640" cy="548640"/>
          </a:xfrm>
        </p:grpSpPr>
        <p:sp>
          <p:nvSpPr>
            <p:cNvPr id="7" name="Oval 6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9302-BADE-44BB-A4BF-E7BF7A982410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121B8-E568-480B-84E4-2DC57B37100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9822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8551863" y="6229350"/>
            <a:ext cx="342900" cy="457200"/>
            <a:chOff x="11361456" y="6195813"/>
            <a:chExt cx="548640" cy="548640"/>
          </a:xfrm>
        </p:grpSpPr>
        <p:sp>
          <p:nvSpPr>
            <p:cNvPr id="7" name="Oval 6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981ED-046E-4C01-A158-A761E664C0AD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2633-8ACF-4AA7-BC6F-CF590D2069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6195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0E4B5-A704-409A-BCA3-491E4A1EDEF6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754D4-C669-47A7-9B1E-AB7E32E85A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37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/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/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D31B-9C99-49CB-B8C5-7BF351236ADC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8227-FF6B-4DCE-862B-4548C7F352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8551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42224-1D5C-49C0-A603-739BDE2307AE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FE1F-6DF6-476D-B15C-1F0D1F3959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40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C75FC-40D3-43F7-92CC-54E630764126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FDD8-5079-4589-8136-38F21C9453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8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26FA-7477-4C29-ADF0-00760AA3FF22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7929-51A6-45E6-B040-1F2631DBA0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976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8551863" y="6229350"/>
            <a:ext cx="342900" cy="457200"/>
            <a:chOff x="11361456" y="6195813"/>
            <a:chExt cx="548640" cy="548640"/>
          </a:xfrm>
        </p:grpSpPr>
        <p:sp>
          <p:nvSpPr>
            <p:cNvPr id="7" name="Oval 6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424CA-33E0-4026-983C-01C8CF78A36D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499C-39DF-4FF5-8310-601E329B46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8551863" y="6229350"/>
            <a:ext cx="342900" cy="457200"/>
            <a:chOff x="11361456" y="6195813"/>
            <a:chExt cx="548640" cy="548640"/>
          </a:xfrm>
        </p:grpSpPr>
        <p:sp>
          <p:nvSpPr>
            <p:cNvPr id="7" name="Oval 6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94929-964C-42DE-BA5B-9DE5AD3DB1CB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70D9-83EC-49D7-87D4-4BC39D28F00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49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688" y="484188"/>
            <a:ext cx="75438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1688" y="2120900"/>
            <a:ext cx="7543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76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rgbClr val="696464"/>
                </a:solidFill>
                <a:latin typeface="Rockwell" panose="02060603020205020403"/>
              </a:defRPr>
            </a:lvl1pPr>
          </a:lstStyle>
          <a:p>
            <a:pPr>
              <a:defRPr/>
            </a:pPr>
            <a:fld id="{AB9EA277-0438-43BE-B96A-9966A23C6045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975" y="6272213"/>
            <a:ext cx="4746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rgbClr val="696464"/>
                </a:solidFill>
                <a:latin typeface="Rockwell" panose="02060603020205020403"/>
              </a:defRPr>
            </a:lvl1pPr>
          </a:lstStyle>
          <a:p>
            <a:pPr>
              <a:defRPr/>
            </a:pPr>
            <a:endParaRPr lang="hr-HR"/>
          </a:p>
        </p:txBody>
      </p:sp>
      <p:grpSp>
        <p:nvGrpSpPr>
          <p:cNvPr id="3078" name="Group 6"/>
          <p:cNvGrpSpPr>
            <a:grpSpLocks noChangeAspect="1"/>
          </p:cNvGrpSpPr>
          <p:nvPr/>
        </p:nvGrpSpPr>
        <p:grpSpPr bwMode="auto">
          <a:xfrm>
            <a:off x="8551863" y="6229350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B70207C7-A364-4A1B-89B8-6659D6B2E1E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81" r:id="rId2"/>
    <p:sldLayoutId id="2147484001" r:id="rId3"/>
    <p:sldLayoutId id="2147483982" r:id="rId4"/>
    <p:sldLayoutId id="2147483983" r:id="rId5"/>
    <p:sldLayoutId id="2147483984" r:id="rId6"/>
    <p:sldLayoutId id="2147483985" r:id="rId7"/>
    <p:sldLayoutId id="2147484002" r:id="rId8"/>
    <p:sldLayoutId id="2147484003" r:id="rId9"/>
    <p:sldLayoutId id="2147483986" r:id="rId10"/>
    <p:sldLayoutId id="214748398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36525" indent="-136525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58850" indent="-136525" algn="l" defTabSz="685800" rtl="0" eaLnBrk="0" fontAlgn="base" hangingPunct="0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688" y="484188"/>
            <a:ext cx="75438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1688" y="2120900"/>
            <a:ext cx="7543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76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rgbClr val="696464"/>
                </a:solidFill>
                <a:latin typeface="Rockwell" panose="02060603020205020403"/>
              </a:defRPr>
            </a:lvl1pPr>
          </a:lstStyle>
          <a:p>
            <a:pPr>
              <a:defRPr/>
            </a:pPr>
            <a:fld id="{3E981532-F5C6-4302-BB84-583ACAB3EE6F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975" y="6272213"/>
            <a:ext cx="4746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rgbClr val="696464"/>
                </a:solidFill>
                <a:latin typeface="Rockwell" panose="02060603020205020403"/>
              </a:defRPr>
            </a:lvl1pPr>
          </a:lstStyle>
          <a:p>
            <a:pPr>
              <a:defRPr/>
            </a:pPr>
            <a:endParaRPr lang="hr-HR"/>
          </a:p>
        </p:txBody>
      </p:sp>
      <p:grpSp>
        <p:nvGrpSpPr>
          <p:cNvPr id="4102" name="Group 6"/>
          <p:cNvGrpSpPr>
            <a:grpSpLocks noChangeAspect="1"/>
          </p:cNvGrpSpPr>
          <p:nvPr/>
        </p:nvGrpSpPr>
        <p:grpSpPr bwMode="auto">
          <a:xfrm>
            <a:off x="8551863" y="6229350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107" name="Oval 8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BD46EAE9-E8EF-49B9-BE30-F90D4295A6F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3988" r:id="rId2"/>
    <p:sldLayoutId id="2147484005" r:id="rId3"/>
    <p:sldLayoutId id="2147483989" r:id="rId4"/>
    <p:sldLayoutId id="2147483990" r:id="rId5"/>
    <p:sldLayoutId id="2147483991" r:id="rId6"/>
    <p:sldLayoutId id="2147483992" r:id="rId7"/>
    <p:sldLayoutId id="2147484006" r:id="rId8"/>
    <p:sldLayoutId id="2147484007" r:id="rId9"/>
    <p:sldLayoutId id="2147483993" r:id="rId10"/>
    <p:sldLayoutId id="214748399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36525" indent="-136525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58850" indent="-136525" algn="l" defTabSz="685800" rtl="0" eaLnBrk="0" fontAlgn="base" hangingPunct="0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82C000D-2674-48F5-9281-7D778DFFC9CF}" type="slidenum">
              <a:rPr lang="en-GB" altLang="sr-Latn-RS" smtClean="0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9420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688" y="484188"/>
            <a:ext cx="75438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1688" y="2120900"/>
            <a:ext cx="7543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76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rgbClr val="696464"/>
                </a:solidFill>
                <a:latin typeface="Rockwell" panose="02060603020205020403"/>
              </a:defRPr>
            </a:lvl1pPr>
          </a:lstStyle>
          <a:p>
            <a:pPr>
              <a:defRPr/>
            </a:pPr>
            <a:fld id="{384292B5-7981-45EE-9EDB-7CAAA9E0E170}" type="datetimeFigureOut">
              <a:rPr lang="hr-HR"/>
              <a:pPr>
                <a:defRPr/>
              </a:pPr>
              <a:t>4.12.2021.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975" y="6272213"/>
            <a:ext cx="4746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rgbClr val="696464"/>
                </a:solidFill>
                <a:latin typeface="Rockwell" panose="02060603020205020403"/>
              </a:defRPr>
            </a:lvl1pPr>
          </a:lstStyle>
          <a:p>
            <a:pPr>
              <a:defRPr/>
            </a:pPr>
            <a:endParaRPr lang="hr-HR"/>
          </a:p>
        </p:txBody>
      </p:sp>
      <p:grpSp>
        <p:nvGrpSpPr>
          <p:cNvPr id="2054" name="Group 6"/>
          <p:cNvGrpSpPr>
            <a:grpSpLocks noChangeAspect="1"/>
          </p:cNvGrpSpPr>
          <p:nvPr/>
        </p:nvGrpSpPr>
        <p:grpSpPr bwMode="auto">
          <a:xfrm>
            <a:off x="8551863" y="6229350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59" name="Oval 8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9A7DC7BB-2DC8-464C-BF19-0C426D6416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816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36525" indent="-136525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58850" indent="-136525" algn="l" defTabSz="685800" rtl="0" eaLnBrk="0" fontAlgn="base" hangingPunct="0">
        <a:lnSpc>
          <a:spcPct val="90000"/>
        </a:lnSpc>
        <a:spcBef>
          <a:spcPts val="300"/>
        </a:spcBef>
        <a:spcAft>
          <a:spcPts val="15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231775" y="3592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sr-Latn-RS" sz="1800" dirty="0">
              <a:solidFill>
                <a:schemeClr val="bg1"/>
              </a:solidFill>
            </a:endParaRP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158750" y="13652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497888" cy="33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b="1" dirty="0">
                <a:solidFill>
                  <a:schemeClr val="tx1"/>
                </a:solidFill>
              </a:rPr>
              <a:t>Droge s alkaloidima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povijesni naziv - tvari bazičnog karaktera koje sadrže dušik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danas – bazične tvar s najčešće </a:t>
            </a:r>
            <a:r>
              <a:rPr lang="hr-HR" altLang="sr-Latn-RS" sz="1800" dirty="0" err="1">
                <a:solidFill>
                  <a:schemeClr val="tx1"/>
                </a:solidFill>
              </a:rPr>
              <a:t>heterociklički</a:t>
            </a:r>
            <a:r>
              <a:rPr lang="hr-HR" altLang="sr-Latn-RS" sz="1800" dirty="0">
                <a:solidFill>
                  <a:schemeClr val="tx1"/>
                </a:solidFill>
              </a:rPr>
              <a:t> ugrađenim dušikom koje djeluju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na živčani sustav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različite su kemijske strukture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podjela: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1. </a:t>
            </a:r>
            <a:r>
              <a:rPr lang="hr-HR" altLang="sr-Latn-RS" sz="1800" dirty="0" err="1">
                <a:solidFill>
                  <a:schemeClr val="tx1"/>
                </a:solidFill>
              </a:rPr>
              <a:t>Protoalkaloidi</a:t>
            </a:r>
            <a:r>
              <a:rPr lang="hr-HR" altLang="sr-Latn-RS" sz="1800" dirty="0">
                <a:solidFill>
                  <a:schemeClr val="tx1"/>
                </a:solidFill>
              </a:rPr>
              <a:t> (biogeni </a:t>
            </a:r>
            <a:r>
              <a:rPr lang="hr-HR" altLang="sr-Latn-RS" sz="1800" dirty="0" err="1">
                <a:solidFill>
                  <a:schemeClr val="tx1"/>
                </a:solidFill>
              </a:rPr>
              <a:t>amini</a:t>
            </a:r>
            <a:r>
              <a:rPr lang="hr-HR" altLang="sr-Latn-RS" sz="1800" dirty="0">
                <a:solidFill>
                  <a:schemeClr val="tx1"/>
                </a:solidFill>
              </a:rPr>
              <a:t>, </a:t>
            </a:r>
            <a:r>
              <a:rPr lang="hr-HR" altLang="sr-Latn-RS" sz="1800" dirty="0" err="1">
                <a:solidFill>
                  <a:schemeClr val="tx1"/>
                </a:solidFill>
              </a:rPr>
              <a:t>efedrin</a:t>
            </a:r>
            <a:r>
              <a:rPr lang="hr-HR" altLang="sr-Latn-R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2. </a:t>
            </a:r>
            <a:r>
              <a:rPr lang="hr-HR" altLang="sr-Latn-RS" sz="1800" dirty="0" err="1">
                <a:solidFill>
                  <a:schemeClr val="tx1"/>
                </a:solidFill>
              </a:rPr>
              <a:t>Pseudoalkaloidi</a:t>
            </a:r>
            <a:r>
              <a:rPr lang="hr-HR" altLang="sr-Latn-RS" sz="1800" dirty="0">
                <a:solidFill>
                  <a:schemeClr val="tx1"/>
                </a:solidFill>
              </a:rPr>
              <a:t> (steroidni i </a:t>
            </a:r>
            <a:r>
              <a:rPr lang="hr-HR" altLang="sr-Latn-RS" sz="1800" dirty="0" err="1">
                <a:solidFill>
                  <a:schemeClr val="tx1"/>
                </a:solidFill>
              </a:rPr>
              <a:t>diterpenski</a:t>
            </a:r>
            <a:r>
              <a:rPr lang="hr-HR" altLang="sr-Latn-RS" sz="1800" dirty="0">
                <a:solidFill>
                  <a:schemeClr val="tx1"/>
                </a:solidFill>
              </a:rPr>
              <a:t> alkaloidi)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3. „Pravi” alkaloidi (dušik je uvijek ciklički vezan) 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većina pravih alkaloida se odvodi od tercijarnih </a:t>
            </a:r>
            <a:r>
              <a:rPr lang="hr-HR" altLang="sr-Latn-RS" sz="1800" dirty="0" err="1">
                <a:solidFill>
                  <a:schemeClr val="tx1"/>
                </a:solidFill>
              </a:rPr>
              <a:t>amina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u biljkama dolaze uglavnom u obliku topljivih soli organskih kiselina (</a:t>
            </a:r>
            <a:r>
              <a:rPr lang="hr-HR" altLang="sr-Latn-RS" sz="1800" dirty="0" err="1">
                <a:solidFill>
                  <a:schemeClr val="tx1"/>
                </a:solidFill>
              </a:rPr>
              <a:t>oksalne</a:t>
            </a:r>
            <a:r>
              <a:rPr lang="hr-HR" altLang="sr-Latn-RS" sz="1800" dirty="0">
                <a:solidFill>
                  <a:schemeClr val="tx1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 octene, mliječne, vinske, jabučne)</a:t>
            </a:r>
            <a:r>
              <a:rPr lang="hr-HR" altLang="sr-Latn-RS" sz="1800" dirty="0">
                <a:solidFill>
                  <a:schemeClr val="bg1"/>
                </a:solidFill>
              </a:rPr>
              <a:t> su vezani u biljci na tanine</a:t>
            </a: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250826" y="3423117"/>
            <a:ext cx="8799512" cy="359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Opijum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- na zraku osušeni i skrutnuti mliječni sok iz plodova maka </a:t>
            </a:r>
            <a:r>
              <a:rPr lang="hr-HR" altLang="sr-Latn-RS" sz="1800" i="1" dirty="0" err="1">
                <a:solidFill>
                  <a:schemeClr val="tx1"/>
                </a:solidFill>
              </a:rPr>
              <a:t>Papaver</a:t>
            </a:r>
            <a:r>
              <a:rPr lang="hr-HR" altLang="sr-Latn-RS" sz="1800" i="1" dirty="0">
                <a:solidFill>
                  <a:schemeClr val="tx1"/>
                </a:solidFill>
              </a:rPr>
              <a:t> </a:t>
            </a:r>
            <a:r>
              <a:rPr lang="hr-HR" altLang="sr-Latn-RS" sz="1800" i="1" dirty="0" err="1">
                <a:solidFill>
                  <a:schemeClr val="tx1"/>
                </a:solidFill>
              </a:rPr>
              <a:t>somniferum</a:t>
            </a:r>
            <a:r>
              <a:rPr lang="hr-HR" altLang="sr-Latn-RS" sz="1800" dirty="0">
                <a:solidFill>
                  <a:schemeClr val="tx1"/>
                </a:solidFill>
              </a:rPr>
              <a:t> L.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</a:t>
            </a:r>
            <a:r>
              <a:rPr lang="hr-HR" altLang="sr-Latn-RS" sz="1800" dirty="0" err="1">
                <a:solidFill>
                  <a:schemeClr val="tx1"/>
                </a:solidFill>
              </a:rPr>
              <a:t>subsp</a:t>
            </a:r>
            <a:r>
              <a:rPr lang="hr-HR" altLang="sr-Latn-RS" sz="1800" dirty="0">
                <a:solidFill>
                  <a:schemeClr val="tx1"/>
                </a:solidFill>
              </a:rPr>
              <a:t>. </a:t>
            </a:r>
            <a:r>
              <a:rPr lang="hr-HR" altLang="sr-Latn-RS" sz="1800" dirty="0" err="1">
                <a:solidFill>
                  <a:schemeClr val="tx1"/>
                </a:solidFill>
              </a:rPr>
              <a:t>somniferum</a:t>
            </a:r>
            <a:r>
              <a:rPr lang="hr-HR" altLang="sr-Latn-RS" sz="1800" dirty="0">
                <a:solidFill>
                  <a:schemeClr val="tx1"/>
                </a:solidFill>
              </a:rPr>
              <a:t> (vrtni mak) – </a:t>
            </a:r>
            <a:r>
              <a:rPr lang="hr-HR" altLang="sr-Latn-RS" sz="1800" dirty="0" err="1">
                <a:solidFill>
                  <a:schemeClr val="tx1"/>
                </a:solidFill>
              </a:rPr>
              <a:t>Papaveraceae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- </a:t>
            </a:r>
            <a:r>
              <a:rPr lang="hr-HR" altLang="sr-Latn-RS" sz="1800" dirty="0" err="1">
                <a:solidFill>
                  <a:schemeClr val="tx1"/>
                </a:solidFill>
              </a:rPr>
              <a:t>uzgja</a:t>
            </a:r>
            <a:r>
              <a:rPr lang="hr-HR" altLang="sr-Latn-RS" sz="1800" dirty="0">
                <a:solidFill>
                  <a:schemeClr val="tx1"/>
                </a:solidFill>
              </a:rPr>
              <a:t> se, samonikla biljka jako rijetka</a:t>
            </a:r>
          </a:p>
          <a:p>
            <a:pPr eaLnBrk="1" hangingPunct="1">
              <a:spcBef>
                <a:spcPct val="0"/>
              </a:spcBef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jedan dan se glavice zarezuju, a idući se skuplja smeđasta ljepljiva masa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jedna glavica daje 20-50 mg sirovog opijuma (20 000 glavica za 1 kg opijuma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sadrži oko 40 alkaloida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  <a:r>
              <a:rPr lang="hr-HR" altLang="sr-Latn-RS" sz="1800" dirty="0" err="1">
                <a:solidFill>
                  <a:schemeClr val="tx1"/>
                </a:solidFill>
              </a:rPr>
              <a:t>Marquis</a:t>
            </a:r>
            <a:r>
              <a:rPr lang="hr-HR" altLang="sr-Latn-RS" sz="1800" dirty="0">
                <a:solidFill>
                  <a:schemeClr val="tx1"/>
                </a:solidFill>
              </a:rPr>
              <a:t> reagens  (</a:t>
            </a:r>
            <a:r>
              <a:rPr lang="hr-HR" altLang="sr-Latn-RS" sz="1800" dirty="0" err="1">
                <a:solidFill>
                  <a:schemeClr val="tx1"/>
                </a:solidFill>
              </a:rPr>
              <a:t>konc</a:t>
            </a:r>
            <a:r>
              <a:rPr lang="hr-HR" altLang="sr-Latn-RS" sz="1800" dirty="0">
                <a:solidFill>
                  <a:schemeClr val="tx1"/>
                </a:solidFill>
              </a:rPr>
              <a:t>. sumporna kiselina i formaldehid) – dokazivanje nazočnosti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opijuma u pripravcima – tamnoljubičasto obojenje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</p:txBody>
      </p:sp>
      <p:sp>
        <p:nvSpPr>
          <p:cNvPr id="24576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5205" y="6203852"/>
            <a:ext cx="2250831" cy="5176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3E5B0B52-F07F-40D4-9202-4FE87B850DBA}" type="slidenum">
              <a:rPr lang="hr-HR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hr-HR" altLang="sr-Latn-R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AD5AA8F4-C9C7-4EBB-9C02-81DAB3D2DE4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51520" y="136525"/>
            <a:ext cx="8568952" cy="6584950"/>
          </a:xfrm>
        </p:spPr>
        <p:txBody>
          <a:bodyPr>
            <a:noAutofit/>
          </a:bodyPr>
          <a:lstStyle/>
          <a:p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Vinca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L. – zimzelen, mali zimzelen</a:t>
            </a:r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ne smije se rabiti u samoliječenju, standardizirani preparati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indolskih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alkaloida u nadzemnom dijelu biljke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glavni je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vinkamin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– snižava krvni tlak, sastavni dio preparata  poboljšanje prokrvljenosti mozga </a:t>
            </a: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Curare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- kurare, otrov za strjelice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smjesa ekstrakata iz biljnih vrsta rodova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Chondodendron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tubokurare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) i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Strychnos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calabasse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kurare)</a:t>
            </a:r>
          </a:p>
          <a:p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ekstrakcija kore kipućom vodom –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ugusti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se do konzistencije sirupa- smeđasta smolasta tvar</a:t>
            </a:r>
          </a:p>
          <a:p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tubokurare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sadrži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izokinolinske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alkaloide – glavni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tubokuranin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hondrokuranin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calabasse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kurare sadrži alkaloide strihninskog tipa – najznačajniji je 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  C-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toksiferin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 – periferni mišićni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relaksans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- olabavljuje muskulaturu-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  onemogućava kretanje, smrt gušenjem – rabi se u kirurgiji- mala koncentracija-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   sredstva za narkozu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r-H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F55A9A2A-02B3-468C-990C-EE652849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865C7-9F7F-483C-91A0-5AB231A3115C}" type="slidenum">
              <a:rPr lang="hr-HR" altLang="sr-Latn-RS" smtClean="0"/>
              <a:pPr>
                <a:defRPr/>
              </a:pPr>
              <a:t>10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480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059911"/>
            <a:ext cx="7448375" cy="5688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700" i="1" dirty="0" err="1"/>
              <a:t>P</a:t>
            </a:r>
            <a:r>
              <a:rPr lang="hr-HR" sz="2700" i="1" cap="none" dirty="0" err="1"/>
              <a:t>anax</a:t>
            </a:r>
            <a:r>
              <a:rPr lang="hr-HR" sz="2700" i="1" dirty="0"/>
              <a:t> </a:t>
            </a:r>
            <a:r>
              <a:rPr lang="hr-HR" sz="2700" i="1" cap="none" dirty="0" err="1"/>
              <a:t>ginseng</a:t>
            </a:r>
            <a:r>
              <a:rPr lang="hr-HR" sz="2700" i="1" cap="none" dirty="0"/>
              <a:t> </a:t>
            </a:r>
            <a:r>
              <a:rPr lang="hr-HR" sz="2700" cap="none" dirty="0"/>
              <a:t>C. </a:t>
            </a:r>
            <a:r>
              <a:rPr lang="hr-HR" sz="2700" cap="none" dirty="0" err="1"/>
              <a:t>Meyer</a:t>
            </a:r>
            <a:r>
              <a:rPr lang="hr-HR" sz="2700" cap="none" dirty="0"/>
              <a:t> - korejski </a:t>
            </a:r>
            <a:r>
              <a:rPr lang="hr-HR" sz="2700" cap="none" dirty="0" err="1"/>
              <a:t>ginseng</a:t>
            </a:r>
            <a:br>
              <a:rPr lang="hr-HR" sz="2700" cap="none" dirty="0"/>
            </a:br>
            <a:endParaRPr lang="hr-HR" sz="2700" dirty="0"/>
          </a:p>
        </p:txBody>
      </p:sp>
      <p:sp>
        <p:nvSpPr>
          <p:cNvPr id="25088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5543872" cy="3816325"/>
          </a:xfrm>
        </p:spPr>
        <p:txBody>
          <a:bodyPr/>
          <a:lstStyle/>
          <a:p>
            <a:pPr eaLnBrk="1" hangingPunct="1"/>
            <a:r>
              <a:rPr lang="hr-HR" altLang="sr-Latn-RS" dirty="0"/>
              <a:t>Razlikovati ga od indijskog </a:t>
            </a:r>
            <a:r>
              <a:rPr lang="hr-HR" altLang="sr-Latn-RS" dirty="0" err="1"/>
              <a:t>ginsenga</a:t>
            </a:r>
            <a:r>
              <a:rPr lang="hr-HR" altLang="sr-Latn-RS" dirty="0"/>
              <a:t> (</a:t>
            </a:r>
            <a:r>
              <a:rPr lang="hr-HR" altLang="sr-Latn-RS" dirty="0" err="1"/>
              <a:t>Ashwaganda</a:t>
            </a:r>
            <a:r>
              <a:rPr lang="hr-HR" altLang="sr-Latn-RS" dirty="0"/>
              <a:t>) ili sibirskog </a:t>
            </a:r>
            <a:r>
              <a:rPr lang="hr-HR" altLang="sr-Latn-RS" dirty="0" err="1"/>
              <a:t>ginsenga</a:t>
            </a:r>
            <a:r>
              <a:rPr lang="hr-HR" altLang="sr-Latn-RS" dirty="0"/>
              <a:t> (</a:t>
            </a:r>
            <a:r>
              <a:rPr lang="hr-HR" altLang="sr-Latn-RS" dirty="0" err="1"/>
              <a:t>Eleutherococcus</a:t>
            </a:r>
            <a:r>
              <a:rPr lang="hr-HR" altLang="sr-Latn-RS" dirty="0"/>
              <a:t>)</a:t>
            </a:r>
          </a:p>
          <a:p>
            <a:pPr eaLnBrk="1" hangingPunct="1"/>
            <a:r>
              <a:rPr lang="hr-HR" altLang="sr-Latn-RS" dirty="0"/>
              <a:t>Tražena,  vrlo skupa i rijetka medicinska biljka</a:t>
            </a:r>
          </a:p>
          <a:p>
            <a:pPr eaLnBrk="1" hangingPunct="1"/>
            <a:r>
              <a:rPr lang="hr-HR" altLang="sr-Latn-RS" dirty="0"/>
              <a:t>Korijen korišten u tradicionalnoj kineskoj medicini tisućama godina</a:t>
            </a:r>
          </a:p>
          <a:p>
            <a:pPr eaLnBrk="1" hangingPunct="1"/>
            <a:r>
              <a:rPr lang="hr-HR" altLang="sr-Latn-RS" dirty="0" err="1"/>
              <a:t>Panax</a:t>
            </a:r>
            <a:r>
              <a:rPr lang="hr-HR" altLang="sr-Latn-RS" dirty="0"/>
              <a:t> (grč. panacea ) – lijek za sve</a:t>
            </a:r>
          </a:p>
          <a:p>
            <a:pPr eaLnBrk="1" hangingPunct="1"/>
            <a:r>
              <a:rPr lang="hr-HR" altLang="sr-Latn-RS" dirty="0"/>
              <a:t>1960. – početak ekstenzivnog znanstvenog proučavanja biljke zbog njenog jedinstvenog i sveobuhvatnog djelovanja na organizam </a:t>
            </a:r>
          </a:p>
          <a:p>
            <a:pPr eaLnBrk="1" hangingPunct="1"/>
            <a:r>
              <a:rPr lang="hr-HR" altLang="sr-Latn-RS" dirty="0"/>
              <a:t>Rasprostranjenost: </a:t>
            </a:r>
            <a:r>
              <a:rPr lang="pl-PL" altLang="sr-Latn-RS" dirty="0"/>
              <a:t>planinska područja Kine, Japana, Rusije i Koreje</a:t>
            </a:r>
            <a:endParaRPr lang="hr-HR" altLang="sr-Latn-RS" dirty="0"/>
          </a:p>
          <a:p>
            <a:pPr eaLnBrk="1" hangingPunct="1"/>
            <a:endParaRPr lang="hr-HR" altLang="sr-Latn-RS" dirty="0"/>
          </a:p>
          <a:p>
            <a:pPr eaLnBrk="1" hangingPunct="1"/>
            <a:endParaRPr lang="hr-HR" altLang="sr-Latn-RS" dirty="0"/>
          </a:p>
          <a:p>
            <a:pPr eaLnBrk="1" hangingPunct="1"/>
            <a:endParaRPr lang="hr-HR" altLang="sr-Latn-RS" dirty="0"/>
          </a:p>
          <a:p>
            <a:pPr eaLnBrk="1" hangingPunct="1"/>
            <a:endParaRPr lang="hr-HR" altLang="sr-Latn-RS" dirty="0"/>
          </a:p>
          <a:p>
            <a:pPr eaLnBrk="1" hangingPunct="1"/>
            <a:endParaRPr lang="hr-HR" altLang="sr-Latn-RS" dirty="0"/>
          </a:p>
        </p:txBody>
      </p:sp>
      <p:pic>
        <p:nvPicPr>
          <p:cNvPr id="25088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955800"/>
            <a:ext cx="24257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8137153" cy="509691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korijen je čovjekolikog izgleda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</p:txBody>
      </p:sp>
      <p:pic>
        <p:nvPicPr>
          <p:cNvPr id="2519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29622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3238" y="5010150"/>
            <a:ext cx="7002462" cy="7143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350" dirty="0">
                <a:solidFill>
                  <a:prstClr val="black"/>
                </a:solidFill>
                <a:latin typeface="Rockwell" panose="02060603020205020403"/>
              </a:rPr>
              <a:t>Vadi se stariji </a:t>
            </a:r>
            <a:r>
              <a:rPr lang="hr-HR" sz="1350" dirty="0" err="1">
                <a:solidFill>
                  <a:prstClr val="black"/>
                </a:solidFill>
                <a:latin typeface="Rockwell" panose="02060603020205020403"/>
              </a:rPr>
              <a:t>korjen</a:t>
            </a:r>
            <a:r>
              <a:rPr lang="hr-HR" sz="1350" dirty="0">
                <a:solidFill>
                  <a:prstClr val="black"/>
                </a:solidFill>
                <a:latin typeface="Rockwell" panose="02060603020205020403"/>
              </a:rPr>
              <a:t> (7-11 god) između ožujka i prosinca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350" dirty="0">
                <a:solidFill>
                  <a:prstClr val="black"/>
                </a:solidFill>
                <a:latin typeface="Rockwell" panose="02060603020205020403"/>
              </a:rPr>
              <a:t>Na Zapadu se u pripravcima nalazi bočno </a:t>
            </a:r>
            <a:r>
              <a:rPr lang="hr-HR" sz="1350" dirty="0" err="1">
                <a:solidFill>
                  <a:prstClr val="black"/>
                </a:solidFill>
                <a:latin typeface="Rockwell" panose="02060603020205020403"/>
              </a:rPr>
              <a:t>korjenje</a:t>
            </a:r>
            <a:r>
              <a:rPr lang="hr-HR" sz="1350" dirty="0">
                <a:solidFill>
                  <a:prstClr val="black"/>
                </a:solidFill>
                <a:latin typeface="Rockwell" panose="02060603020205020403"/>
              </a:rPr>
              <a:t> koje se smatra terapeutski inferiornijim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32872" r="28223" b="5553"/>
          <a:stretch>
            <a:fillRect/>
          </a:stretch>
        </p:blipFill>
        <p:spPr bwMode="auto">
          <a:xfrm>
            <a:off x="1333500" y="1341438"/>
            <a:ext cx="5738813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00875" y="3597275"/>
            <a:ext cx="2001838" cy="21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25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fr-FR" sz="825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Clin </a:t>
            </a:r>
            <a:r>
              <a:rPr lang="fr-FR" sz="825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Pharmacol</a:t>
            </a:r>
            <a:r>
              <a:rPr lang="fr-FR" sz="825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(1999) 55: 567±575</a:t>
            </a:r>
            <a:endParaRPr lang="hr-HR" sz="825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54" y="1154456"/>
            <a:ext cx="7543800" cy="61347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700" dirty="0"/>
              <a:t>Tradicionalna upotreba i povijest</a:t>
            </a:r>
          </a:p>
        </p:txBody>
      </p:sp>
      <p:sp>
        <p:nvSpPr>
          <p:cNvPr id="253955" name="Content Placeholder 2"/>
          <p:cNvSpPr>
            <a:spLocks noGrp="1"/>
          </p:cNvSpPr>
          <p:nvPr>
            <p:ph idx="1"/>
          </p:nvPr>
        </p:nvSpPr>
        <p:spPr>
          <a:xfrm>
            <a:off x="290513" y="2066925"/>
            <a:ext cx="7543800" cy="3038475"/>
          </a:xfrm>
        </p:spPr>
        <p:txBody>
          <a:bodyPr/>
          <a:lstStyle/>
          <a:p>
            <a:pPr eaLnBrk="1" hangingPunct="1"/>
            <a:r>
              <a:rPr lang="hr-HR" altLang="sr-Latn-RS"/>
              <a:t>Važno mjesto u kineskoj tradicionalnoj medicini</a:t>
            </a:r>
          </a:p>
          <a:p>
            <a:pPr eaLnBrk="1" hangingPunct="1"/>
            <a:r>
              <a:rPr lang="hr-HR" altLang="sr-Latn-RS"/>
              <a:t>Tretman teško poremećene životne energije (Qi) obilježene kratkoćom daha i plitkim disanjem</a:t>
            </a:r>
          </a:p>
          <a:p>
            <a:pPr eaLnBrk="1" hangingPunct="1"/>
            <a:r>
              <a:rPr lang="hr-HR" altLang="sr-Latn-RS"/>
              <a:t>Smiruje duh, palpitacije, otklanja letargiju* i olakšava disanje</a:t>
            </a:r>
          </a:p>
          <a:p>
            <a:pPr eaLnBrk="1" hangingPunct="1"/>
            <a:r>
              <a:rPr lang="hr-HR" altLang="sr-Latn-RS"/>
              <a:t>Tradicionalno se konzumirao kao prah osušenog korijena ili kao dekokt</a:t>
            </a:r>
          </a:p>
          <a:p>
            <a:pPr eaLnBrk="1" hangingPunct="1"/>
            <a:r>
              <a:rPr lang="hr-HR" altLang="sr-Latn-RS"/>
              <a:t>Zapadni herbalisti prepisivali su ginseng za stimulaciju probave u želucu, kao tonik i stimulans u slučajevima depresije, anskioznosti </a:t>
            </a:r>
          </a:p>
          <a:p>
            <a:pPr eaLnBrk="1" hangingPunct="1"/>
            <a:r>
              <a:rPr lang="hr-HR" altLang="sr-Latn-RS"/>
              <a:t>Britanska farmakopeja (1983) preporuča upotrebu ginsenga kod neurastenije**, neuralgije*** i </a:t>
            </a:r>
            <a:r>
              <a:rPr lang="pl-PL" altLang="sr-Latn-RS"/>
              <a:t>depresivnih stanja povezanih sa seksualnim problemima</a:t>
            </a:r>
            <a:endParaRPr lang="hr-HR" altLang="sr-Latn-RS"/>
          </a:p>
        </p:txBody>
      </p:sp>
      <p:pic>
        <p:nvPicPr>
          <p:cNvPr id="2539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992188"/>
            <a:ext cx="168592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7" name="Rectangle 4"/>
          <p:cNvSpPr>
            <a:spLocks noChangeArrowheads="1"/>
          </p:cNvSpPr>
          <p:nvPr/>
        </p:nvSpPr>
        <p:spPr bwMode="auto">
          <a:xfrm>
            <a:off x="5526088" y="4762500"/>
            <a:ext cx="323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Bone, K., Mills, S.: </a:t>
            </a:r>
            <a:r>
              <a:rPr lang="en-US" altLang="sr-Latn-RS" sz="10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73025" y="5392738"/>
            <a:ext cx="77279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600" dirty="0">
                <a:solidFill>
                  <a:srgbClr val="000000"/>
                </a:solidFill>
              </a:rPr>
              <a:t>*</a:t>
            </a:r>
            <a:r>
              <a:rPr lang="hr-HR" altLang="sr-Latn-RS" sz="1100" dirty="0">
                <a:solidFill>
                  <a:srgbClr val="000000"/>
                </a:solidFill>
              </a:rPr>
              <a:t>letargija - nedostatak energije, mlohavost, tupost, apatija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100" dirty="0">
                <a:solidFill>
                  <a:srgbClr val="000000"/>
                </a:solidFill>
              </a:rPr>
              <a:t>**neurastenija – psihički poremećaj lakšeg stupnja kod kojeg je cjelokupna tjelesna i psihička sposobnost umanjena, a da ne postoje nikakve bolesne promjene u tijelu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100" dirty="0">
                <a:solidFill>
                  <a:srgbClr val="000000"/>
                </a:solidFill>
              </a:rPr>
              <a:t>***neuralgija - vrlo jaka bol u području nekog živca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sz="1100" b="1" dirty="0" err="1"/>
              <a:t>Palpitacije</a:t>
            </a:r>
            <a:r>
              <a:rPr lang="hr-HR" sz="1100" dirty="0"/>
              <a:t> su zapažanje rada vlastitog srca (podrhtavanje, lupanje ili preskakanje srca)</a:t>
            </a:r>
            <a:endParaRPr lang="hr-HR" altLang="sr-Latn-RS" sz="11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27583" y="1021730"/>
            <a:ext cx="6026305" cy="99763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hr-HR" sz="2100" dirty="0"/>
              <a:t>DJELOVANJE NA ORGANIZAM</a:t>
            </a:r>
            <a:endParaRPr lang="hr-HR" sz="1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8500" y="2122374"/>
            <a:ext cx="5794325" cy="288725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000" lvl="5" indent="-171450" defTabSz="685800">
              <a:spcBef>
                <a:spcPts val="300"/>
              </a:spcBef>
              <a:spcAft>
                <a:spcPts val="150"/>
              </a:spcAft>
              <a:buClr>
                <a:srgbClr val="D34817">
                  <a:lumMod val="75000"/>
                </a:srgbClr>
              </a:buClr>
              <a:defRPr/>
            </a:pPr>
            <a:endParaRPr lang="hr-HR" sz="1200" dirty="0">
              <a:solidFill>
                <a:prstClr val="black"/>
              </a:solidFill>
            </a:endParaRP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r>
              <a:rPr lang="hr-HR" sz="1500" dirty="0">
                <a:solidFill>
                  <a:prstClr val="black"/>
                </a:solidFill>
              </a:rPr>
              <a:t>povećava vitalnost i sposobnost da se nosimo sa stresom djelujući na hipotalamus, hipofizu i koru nadbubrežne žlijezde, </a:t>
            </a: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r>
              <a:rPr lang="hr-HR" sz="1500" dirty="0">
                <a:solidFill>
                  <a:prstClr val="black"/>
                </a:solidFill>
              </a:rPr>
              <a:t>uspostavlja i jača imunološki odgovor tijela, </a:t>
            </a: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r>
              <a:rPr lang="hr-HR" sz="1500" dirty="0">
                <a:solidFill>
                  <a:prstClr val="black"/>
                </a:solidFill>
              </a:rPr>
              <a:t>potiče dugovječnost, </a:t>
            </a: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r>
              <a:rPr lang="hr-HR" sz="1500" dirty="0">
                <a:solidFill>
                  <a:prstClr val="black"/>
                </a:solidFill>
              </a:rPr>
              <a:t>potiče metabolizam i rast normalnih stanica, </a:t>
            </a: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r>
              <a:rPr lang="hr-HR" sz="1500" dirty="0">
                <a:solidFill>
                  <a:prstClr val="black"/>
                </a:solidFill>
              </a:rPr>
              <a:t>povećava osjetljivost na inzulin, </a:t>
            </a: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r>
              <a:rPr lang="hr-HR" sz="1500" dirty="0">
                <a:solidFill>
                  <a:prstClr val="black"/>
                </a:solidFill>
              </a:rPr>
              <a:t>sprječava razvoj raka kod redovite primjene</a:t>
            </a: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endParaRPr lang="hr-HR" sz="1500" dirty="0">
              <a:solidFill>
                <a:prstClr val="black"/>
              </a:solidFill>
            </a:endParaRP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endParaRPr lang="hr-HR" sz="1500" dirty="0">
              <a:solidFill>
                <a:prstClr val="black"/>
              </a:solidFill>
            </a:endParaRPr>
          </a:p>
          <a:p>
            <a:pPr marL="0" indent="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Font typeface="Wingdings" pitchFamily="2" charset="2"/>
              <a:buNone/>
              <a:defRPr/>
            </a:pPr>
            <a:endParaRPr lang="hr-HR" sz="1500" dirty="0">
              <a:solidFill>
                <a:prstClr val="black"/>
              </a:solidFill>
            </a:endParaRPr>
          </a:p>
          <a:p>
            <a:pPr marL="0" indent="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Font typeface="Wingdings" pitchFamily="2" charset="2"/>
              <a:buNone/>
              <a:defRPr/>
            </a:pPr>
            <a:endParaRPr lang="hr-HR" sz="1500" dirty="0">
              <a:solidFill>
                <a:prstClr val="black"/>
              </a:solidFill>
            </a:endParaRPr>
          </a:p>
          <a:p>
            <a:pPr marL="0" indent="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Font typeface="Wingdings" pitchFamily="2" charset="2"/>
              <a:buNone/>
              <a:defRPr/>
            </a:pPr>
            <a:endParaRPr lang="hr-HR" sz="1500" dirty="0">
              <a:solidFill>
                <a:prstClr val="black"/>
              </a:solidFill>
            </a:endParaRP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endParaRPr lang="hr-HR" sz="1500" dirty="0">
              <a:solidFill>
                <a:prstClr val="black"/>
              </a:solidFill>
            </a:endParaRP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endParaRPr lang="hr-HR" sz="1500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08075" y="4540250"/>
            <a:ext cx="5905500" cy="1036638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endParaRPr lang="hr-HR" sz="1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687" y="1124744"/>
            <a:ext cx="6494703" cy="6137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sz="2700" dirty="0"/>
            </a:br>
            <a:endParaRPr lang="hr-HR" sz="27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2175" y="4540250"/>
            <a:ext cx="5907088" cy="2954338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Font typeface="Wingdings" pitchFamily="2" charset="2"/>
              <a:buNone/>
              <a:defRPr/>
            </a:pPr>
            <a:endParaRPr lang="hr-HR" sz="1500" dirty="0">
              <a:solidFill>
                <a:prstClr val="black"/>
              </a:solidFill>
            </a:endParaRPr>
          </a:p>
          <a:p>
            <a:pPr marL="0" indent="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Font typeface="Wingdings" pitchFamily="2" charset="2"/>
              <a:buNone/>
              <a:defRPr/>
            </a:pPr>
            <a:endParaRPr lang="hr-HR" sz="1500" dirty="0">
              <a:solidFill>
                <a:prstClr val="black"/>
              </a:solidFill>
            </a:endParaRP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endParaRPr lang="hr-HR" sz="1500" dirty="0">
              <a:solidFill>
                <a:prstClr val="black"/>
              </a:solidFill>
            </a:endParaRP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endParaRPr lang="hr-HR" sz="1500" dirty="0">
              <a:solidFill>
                <a:prstClr val="black"/>
              </a:solidFill>
            </a:endParaRPr>
          </a:p>
        </p:txBody>
      </p:sp>
      <p:pic>
        <p:nvPicPr>
          <p:cNvPr id="25498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736600"/>
            <a:ext cx="17002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4" name="Rectangle 2"/>
          <p:cNvSpPr>
            <a:spLocks noChangeArrowheads="1"/>
          </p:cNvSpPr>
          <p:nvPr/>
        </p:nvSpPr>
        <p:spPr bwMode="auto">
          <a:xfrm>
            <a:off x="677863" y="5805488"/>
            <a:ext cx="7642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Bone, K., Mills, S.: </a:t>
            </a:r>
            <a:r>
              <a:rPr lang="en-US" altLang="sr-Latn-RS" sz="10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1272" y="1167064"/>
            <a:ext cx="6156684" cy="63758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hr-HR" sz="2100" dirty="0"/>
              <a:t>T</a:t>
            </a:r>
            <a:r>
              <a:rPr lang="fi-FI" sz="2100" dirty="0"/>
              <a:t>akođer se može koristiti za</a:t>
            </a:r>
            <a:endParaRPr lang="hr-HR" sz="1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31913" y="1804988"/>
            <a:ext cx="6119812" cy="35687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r>
              <a:rPr lang="hr-HR" sz="1500" dirty="0">
                <a:solidFill>
                  <a:prstClr val="black"/>
                </a:solidFill>
              </a:rPr>
              <a:t>Ekstrapolacija</a:t>
            </a:r>
            <a:r>
              <a:rPr lang="hr-HR" sz="1500" dirty="0">
                <a:solidFill>
                  <a:srgbClr val="333333"/>
                </a:solidFill>
                <a:latin typeface="Gentium Book Basic"/>
              </a:rPr>
              <a:t>*</a:t>
            </a:r>
            <a:r>
              <a:rPr lang="hr-HR" sz="1500" dirty="0">
                <a:solidFill>
                  <a:prstClr val="black"/>
                </a:solidFill>
              </a:rPr>
              <a:t> iz farmakoloških studija: povećava otpornost organizma na razne stresore; poboljšava učenje, pamćenje i intelektualni kapacitet; </a:t>
            </a:r>
            <a:r>
              <a:rPr lang="hr-HR" sz="1500" dirty="0" err="1">
                <a:solidFill>
                  <a:prstClr val="black"/>
                </a:solidFill>
              </a:rPr>
              <a:t>radioprotektivan</a:t>
            </a:r>
            <a:r>
              <a:rPr lang="hr-HR" sz="1500" dirty="0">
                <a:solidFill>
                  <a:prstClr val="black"/>
                </a:solidFill>
              </a:rPr>
              <a:t>; poboljšava čišćenje organizma od etanola (korisno kod alkoholizma); može biti koristan u stanjima ovisnosti o lijekovima</a:t>
            </a: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endParaRPr lang="hr-HR" sz="1500" dirty="0">
              <a:solidFill>
                <a:prstClr val="black"/>
              </a:solidFill>
            </a:endParaRP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endParaRPr lang="hr-HR" sz="1500" dirty="0">
              <a:solidFill>
                <a:prstClr val="black"/>
              </a:solidFill>
            </a:endParaRP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endParaRPr lang="hr-HR" sz="1500" dirty="0">
              <a:solidFill>
                <a:prstClr val="black"/>
              </a:solidFill>
            </a:endParaRP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endParaRPr lang="hr-HR" sz="1500" dirty="0">
              <a:solidFill>
                <a:prstClr val="black"/>
              </a:solidFill>
            </a:endParaRPr>
          </a:p>
          <a:p>
            <a:pPr marL="137160" indent="-13716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defRPr/>
            </a:pPr>
            <a:endParaRPr lang="hr-HR" sz="1500" dirty="0">
              <a:solidFill>
                <a:prstClr val="black"/>
              </a:solidFill>
            </a:endParaRPr>
          </a:p>
          <a:p>
            <a:pPr marL="0" indent="0" defTabSz="685800" fontAlgn="auto">
              <a:spcBef>
                <a:spcPts val="9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Font typeface="Wingdings" pitchFamily="2" charset="2"/>
              <a:buNone/>
              <a:defRPr/>
            </a:pPr>
            <a:endParaRPr lang="hr-HR" sz="15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00" y="5673725"/>
            <a:ext cx="812800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000" dirty="0">
                <a:solidFill>
                  <a:srgbClr val="333333"/>
                </a:solidFill>
                <a:latin typeface="Rockwell" panose="02060603020205020403"/>
              </a:rPr>
              <a:t>*ekstrapolacija (</a:t>
            </a:r>
            <a:r>
              <a:rPr lang="hr-HR" sz="1000" dirty="0" err="1">
                <a:solidFill>
                  <a:srgbClr val="333333"/>
                </a:solidFill>
                <a:latin typeface="Rockwell" panose="02060603020205020403"/>
              </a:rPr>
              <a:t>novolat</a:t>
            </a:r>
            <a:r>
              <a:rPr lang="hr-HR" sz="1000" dirty="0">
                <a:solidFill>
                  <a:srgbClr val="333333"/>
                </a:solidFill>
                <a:latin typeface="Rockwell" panose="02060603020205020403"/>
              </a:rPr>
              <a:t>.). 1. Proširivanje zakonske odredbe utvrđene u jednom užem području na širu, još neispitanu domenu. 2. mat određivanje vrijednosti iz nekoga nepoznatoga područja s pomoću onih iz poznatoga, uz pretpostavku da zakonitosti utvrđene u poznatom vrijede i u nepoznatom području https://www.hrleksikon.info</a:t>
            </a:r>
            <a:r>
              <a:rPr lang="hr-HR" sz="675" dirty="0">
                <a:solidFill>
                  <a:srgbClr val="333333"/>
                </a:solidFill>
                <a:latin typeface="Rockwell" panose="02060603020205020403"/>
              </a:rPr>
              <a:t>/</a:t>
            </a:r>
            <a:endParaRPr lang="hr-HR" sz="675" dirty="0">
              <a:solidFill>
                <a:prstClr val="black"/>
              </a:solidFill>
              <a:latin typeface="Rockwell" panose="02060603020205020403"/>
            </a:endParaRPr>
          </a:p>
        </p:txBody>
      </p:sp>
      <p:pic>
        <p:nvPicPr>
          <p:cNvPr id="25600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098800"/>
            <a:ext cx="317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5364163" y="3429000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Bone, K., Mills, S.: </a:t>
            </a:r>
            <a:r>
              <a:rPr lang="en-US" altLang="sr-Latn-RS" sz="10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5925" y="1023938"/>
            <a:ext cx="6156325" cy="638175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endParaRPr lang="hr-HR" sz="1200" dirty="0"/>
          </a:p>
        </p:txBody>
      </p:sp>
      <p:sp>
        <p:nvSpPr>
          <p:cNvPr id="257027" name="Content Placeholder 2"/>
          <p:cNvSpPr txBox="1">
            <a:spLocks/>
          </p:cNvSpPr>
          <p:nvPr/>
        </p:nvSpPr>
        <p:spPr bwMode="auto">
          <a:xfrm>
            <a:off x="44450" y="1477963"/>
            <a:ext cx="877093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136525" indent="-136525"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342900" indent="-182563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730250" indent="-182563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004888" indent="-182563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1279525" indent="-182563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1736725" indent="-182563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193925" indent="-182563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2651125" indent="-182563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108325" indent="-182563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hr-HR" altLang="sr-Latn-RS" sz="2100">
                <a:solidFill>
                  <a:srgbClr val="000000"/>
                </a:solidFill>
              </a:rPr>
              <a:t>Indikacije podržane kliničkim ispitivanjima:</a:t>
            </a:r>
          </a:p>
          <a:p>
            <a:pPr eaLnBrk="1" hangingPunct="1"/>
            <a:endParaRPr lang="hr-HR" altLang="sr-Latn-RS" sz="2100">
              <a:solidFill>
                <a:srgbClr val="000000"/>
              </a:solidFill>
            </a:endParaRPr>
          </a:p>
          <a:p>
            <a:pPr eaLnBrk="1" hangingPunct="1"/>
            <a:endParaRPr lang="hr-HR" altLang="sr-Latn-RS">
              <a:solidFill>
                <a:srgbClr val="000000"/>
              </a:solidFill>
            </a:endParaRPr>
          </a:p>
          <a:p>
            <a:pPr eaLnBrk="1" hangingPunct="1"/>
            <a:endParaRPr lang="hr-HR" altLang="sr-Latn-RS">
              <a:solidFill>
                <a:srgbClr val="000000"/>
              </a:solidFill>
            </a:endParaRPr>
          </a:p>
          <a:p>
            <a:pPr eaLnBrk="1" hangingPunct="1"/>
            <a:endParaRPr lang="hr-HR" altLang="sr-Latn-RS">
              <a:solidFill>
                <a:srgbClr val="000000"/>
              </a:solidFill>
            </a:endParaRPr>
          </a:p>
          <a:p>
            <a:pPr eaLnBrk="1" hangingPunct="1"/>
            <a:endParaRPr lang="hr-HR" altLang="sr-Latn-RS">
              <a:solidFill>
                <a:srgbClr val="000000"/>
              </a:solidFill>
            </a:endParaRPr>
          </a:p>
          <a:p>
            <a:pPr eaLnBrk="1" hangingPunct="1"/>
            <a:endParaRPr lang="hr-HR" altLang="sr-Latn-R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4038" y="2114550"/>
            <a:ext cx="638810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350" dirty="0">
              <a:solidFill>
                <a:prstClr val="black"/>
              </a:solidFill>
              <a:latin typeface="Rockwell" panose="02060603020205020403"/>
            </a:endParaRPr>
          </a:p>
          <a:p>
            <a:pPr marL="214313" indent="-214313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1500" dirty="0">
                <a:solidFill>
                  <a:prstClr val="black"/>
                </a:solidFill>
                <a:latin typeface="Rockwell" panose="02060603020205020403"/>
              </a:rPr>
              <a:t>kao tonik za starije osobe za poboljšanje općeg stanja organizma; </a:t>
            </a:r>
            <a:r>
              <a:rPr lang="pl-PL" sz="1500" dirty="0">
                <a:solidFill>
                  <a:prstClr val="black"/>
                </a:solidFill>
                <a:latin typeface="Rockwell" panose="02060603020205020403"/>
              </a:rPr>
              <a:t>za poboljšanje općih učinaka kod osoba izloženim stresu; poboljšava cerebrovaskularne deficite i kongnitivne sposobnosti, kod kongestivnog zatajenja srca, povećava HDL kolesterol; smanjuje rizik od razvoja nekih vrsta raka kada se konzumira dulje vrijeme; zaštitni učinak na koštanu srž kod bolesnica s rakom vrata maternice koje su podvrgnute zračenju, kod erektilne disfunkcije, kod muške neplodnosti; dijabetesa tipa 2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350" dirty="0">
              <a:solidFill>
                <a:prstClr val="black"/>
              </a:solidFill>
              <a:latin typeface="Rockwell" panose="02060603020205020403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350" dirty="0">
              <a:solidFill>
                <a:prstClr val="black"/>
              </a:solidFill>
              <a:latin typeface="Rockwell" panose="02060603020205020403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350" dirty="0">
              <a:solidFill>
                <a:prstClr val="black"/>
              </a:solidFill>
              <a:latin typeface="Rockwell" panose="02060603020205020403"/>
            </a:endParaRPr>
          </a:p>
        </p:txBody>
      </p:sp>
      <p:pic>
        <p:nvPicPr>
          <p:cNvPr id="25702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960438"/>
            <a:ext cx="21748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0" name="Rectangle 7"/>
          <p:cNvSpPr>
            <a:spLocks noChangeArrowheads="1"/>
          </p:cNvSpPr>
          <p:nvPr/>
        </p:nvSpPr>
        <p:spPr bwMode="auto">
          <a:xfrm>
            <a:off x="44450" y="5562600"/>
            <a:ext cx="7023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 dirty="0">
                <a:solidFill>
                  <a:srgbClr val="000000"/>
                </a:solidFill>
              </a:rPr>
              <a:t>*</a:t>
            </a:r>
            <a:r>
              <a:rPr lang="hr-HR" altLang="sr-Latn-RS" sz="1000" dirty="0" err="1">
                <a:solidFill>
                  <a:srgbClr val="000000"/>
                </a:solidFill>
              </a:rPr>
              <a:t>prostracija</a:t>
            </a:r>
            <a:r>
              <a:rPr lang="hr-HR" altLang="sr-Latn-RS" sz="1000" dirty="0">
                <a:solidFill>
                  <a:srgbClr val="000000"/>
                </a:solidFill>
              </a:rPr>
              <a:t> - krajnja iznemoglost, iscrpljenost, gubljenje snage; potištenost, utučenost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 dirty="0">
                <a:solidFill>
                  <a:srgbClr val="000000"/>
                </a:solidFill>
              </a:rPr>
              <a:t>**</a:t>
            </a:r>
            <a:r>
              <a:rPr lang="hr-HR" altLang="sr-Latn-RS" sz="1000" dirty="0" err="1">
                <a:solidFill>
                  <a:srgbClr val="000000"/>
                </a:solidFill>
              </a:rPr>
              <a:t>dispneja</a:t>
            </a:r>
            <a:r>
              <a:rPr lang="hr-HR" altLang="sr-Latn-RS" sz="1000" dirty="0">
                <a:solidFill>
                  <a:srgbClr val="000000"/>
                </a:solidFill>
              </a:rPr>
              <a:t> - teško disanje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 dirty="0">
                <a:solidFill>
                  <a:srgbClr val="000000"/>
                </a:solidFill>
              </a:rPr>
              <a:t>****</a:t>
            </a:r>
            <a:r>
              <a:rPr lang="hr-HR" altLang="sr-Latn-RS" sz="1000" dirty="0" err="1">
                <a:solidFill>
                  <a:srgbClr val="000000"/>
                </a:solidFill>
              </a:rPr>
              <a:t>konvulzije</a:t>
            </a:r>
            <a:r>
              <a:rPr lang="hr-HR" altLang="sr-Latn-RS" sz="1000" dirty="0">
                <a:solidFill>
                  <a:srgbClr val="000000"/>
                </a:solidFill>
              </a:rPr>
              <a:t> - nenamjerne mišićne kontrakcije koje traju određeno vrijeme. Nakon toga slijedi razdoblje pospanosti i zbunjenosti, ponekad i dubokog sna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17" y="945669"/>
            <a:ext cx="7543800" cy="1207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700" dirty="0"/>
              <a:t>Kliničke studije - terapijski učinci</a:t>
            </a:r>
          </a:p>
        </p:txBody>
      </p:sp>
      <p:sp>
        <p:nvSpPr>
          <p:cNvPr id="258051" name="Content Placeholder 2"/>
          <p:cNvSpPr>
            <a:spLocks noGrp="1"/>
          </p:cNvSpPr>
          <p:nvPr>
            <p:ph idx="1"/>
          </p:nvPr>
        </p:nvSpPr>
        <p:spPr>
          <a:xfrm>
            <a:off x="508000" y="2398713"/>
            <a:ext cx="6446838" cy="2909887"/>
          </a:xfrm>
        </p:spPr>
        <p:txBody>
          <a:bodyPr/>
          <a:lstStyle/>
          <a:p>
            <a:pPr eaLnBrk="1" hangingPunct="1"/>
            <a:endParaRPr lang="hr-HR" altLang="sr-Latn-RS"/>
          </a:p>
          <a:p>
            <a:pPr eaLnBrk="1" hangingPunct="1"/>
            <a:endParaRPr lang="hr-HR" altLang="sr-Latn-RS"/>
          </a:p>
          <a:p>
            <a:pPr eaLnBrk="1" hangingPunct="1"/>
            <a:endParaRPr lang="hr-HR" altLang="sr-Latn-RS"/>
          </a:p>
          <a:p>
            <a:pPr eaLnBrk="1" hangingPunct="1"/>
            <a:endParaRPr lang="hr-HR" altLang="sr-Latn-RS"/>
          </a:p>
          <a:p>
            <a:pPr eaLnBrk="1" hangingPunct="1"/>
            <a:endParaRPr lang="hr-HR" altLang="sr-Latn-RS"/>
          </a:p>
          <a:p>
            <a:pPr eaLnBrk="1" hangingPunct="1"/>
            <a:endParaRPr lang="hr-HR" altLang="sr-Latn-RS"/>
          </a:p>
        </p:txBody>
      </p:sp>
      <p:sp>
        <p:nvSpPr>
          <p:cNvPr id="6" name="Rectangle 5"/>
          <p:cNvSpPr/>
          <p:nvPr/>
        </p:nvSpPr>
        <p:spPr>
          <a:xfrm>
            <a:off x="4502150" y="3082925"/>
            <a:ext cx="139700" cy="692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ln w="22225">
                <a:solidFill>
                  <a:srgbClr val="9B2D1F"/>
                </a:solidFill>
                <a:prstDash val="solid"/>
              </a:ln>
              <a:solidFill>
                <a:srgbClr val="9B2D1F">
                  <a:lumMod val="40000"/>
                  <a:lumOff val="60000"/>
                </a:srgbClr>
              </a:solidFill>
              <a:latin typeface="Rockwell" panose="02060603020205020403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08000" y="1971412"/>
          <a:ext cx="6604001" cy="333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98425" y="5838825"/>
            <a:ext cx="81645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600">
                <a:solidFill>
                  <a:srgbClr val="000000"/>
                </a:solidFill>
              </a:rPr>
              <a:t>Bone, K., Mills, S.: </a:t>
            </a:r>
            <a:r>
              <a:rPr lang="en-US" altLang="sr-Latn-RS" sz="6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96" y="791164"/>
            <a:ext cx="7543800" cy="1207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Adaptogeni učinci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0213"/>
            <a:ext cx="8367713" cy="4138612"/>
          </a:xfrm>
        </p:spPr>
        <p:txBody>
          <a:bodyPr rtlCol="0">
            <a:normAutofit fontScale="92500" lnSpcReduction="10000"/>
          </a:bodyPr>
          <a:lstStyle/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Dokazano povećava otpornost na fizičke, kemijske i biološke stresore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hr-HR" dirty="0"/>
              <a:t>studija na vrhunskim sportašima (muškarci od 19-31 godine starosti) - progresivni test opterećenja 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hr-HR" dirty="0"/>
              <a:t>Obje grupe koje su uzimale </a:t>
            </a:r>
            <a:r>
              <a:rPr lang="hr-HR" dirty="0" err="1"/>
              <a:t>ginseng</a:t>
            </a:r>
            <a:r>
              <a:rPr lang="hr-HR" dirty="0"/>
              <a:t> pokazale su poboljšanje parametara poput otkucaja srca, razine laktata u krvi i maksimalnog primitka kisika (VO</a:t>
            </a:r>
            <a:r>
              <a:rPr lang="hr-HR" sz="975" dirty="0"/>
              <a:t>2</a:t>
            </a:r>
            <a:r>
              <a:rPr lang="hr-HR" sz="1125" dirty="0"/>
              <a:t>max</a:t>
            </a:r>
            <a:r>
              <a:rPr lang="hr-HR" dirty="0"/>
              <a:t>) u odnosu na </a:t>
            </a:r>
            <a:r>
              <a:rPr lang="hr-HR" dirty="0" err="1"/>
              <a:t>placebo</a:t>
            </a:r>
            <a:r>
              <a:rPr lang="hr-HR" dirty="0"/>
              <a:t> grupu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73876" y="2438331"/>
          <a:ext cx="6375170" cy="269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9077" name="Rectangle 4"/>
          <p:cNvSpPr>
            <a:spLocks noChangeArrowheads="1"/>
          </p:cNvSpPr>
          <p:nvPr/>
        </p:nvSpPr>
        <p:spPr bwMode="auto">
          <a:xfrm>
            <a:off x="98425" y="5838825"/>
            <a:ext cx="8164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Bone, K., Mills, S.: </a:t>
            </a:r>
            <a:r>
              <a:rPr lang="en-US" altLang="sr-Latn-RS" sz="10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99AE51E8-959E-4EA4-971B-AA720B3B70D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93895" y="172465"/>
            <a:ext cx="5823946" cy="59151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D4B596D-DA82-44DB-8C80-FD56FB82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865C7-9F7F-483C-91A0-5AB231A3115C}" type="slidenum">
              <a:rPr lang="hr-HR" altLang="sr-Latn-RS" smtClean="0"/>
              <a:pPr>
                <a:defRPr/>
              </a:pPr>
              <a:t>2</a:t>
            </a:fld>
            <a:endParaRPr lang="hr-HR" altLang="sr-Latn-R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834A4A-7842-4B11-8D93-FAB38B71D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5" y="172465"/>
            <a:ext cx="5823945" cy="61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9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96" y="791164"/>
            <a:ext cx="7543800" cy="1207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Adaptogeni učinci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0213"/>
            <a:ext cx="8453438" cy="4170362"/>
          </a:xfrm>
        </p:spPr>
        <p:txBody>
          <a:bodyPr rtlCol="0">
            <a:normAutofit fontScale="92500" lnSpcReduction="10000"/>
          </a:bodyPr>
          <a:lstStyle/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hr-HR" dirty="0"/>
              <a:t>studija na sportskim trenerima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hr-HR" dirty="0"/>
              <a:t>Poboljšanje parametara poput ukupnog opterećenja, otkucaja srca, razine laktata u krvi i maksimalnog primitka kisika (VO</a:t>
            </a:r>
            <a:r>
              <a:rPr lang="hr-HR" sz="975" dirty="0"/>
              <a:t>2</a:t>
            </a:r>
            <a:r>
              <a:rPr lang="hr-HR" sz="1125" dirty="0"/>
              <a:t>max</a:t>
            </a:r>
            <a:r>
              <a:rPr lang="hr-HR" dirty="0"/>
              <a:t>) 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hr-HR" dirty="0"/>
              <a:t>Obrazloženje rezultata: ekstrakt </a:t>
            </a:r>
            <a:r>
              <a:rPr lang="hr-HR" dirty="0" err="1"/>
              <a:t>ginsenga</a:t>
            </a:r>
            <a:r>
              <a:rPr lang="hr-HR" dirty="0"/>
              <a:t> povećava radni kapacitet tako da poboljšava iskoristivost kisika u mišićima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503426" y="2045555"/>
          <a:ext cx="6375170" cy="269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0101" name="Rectangle 4"/>
          <p:cNvSpPr>
            <a:spLocks noChangeArrowheads="1"/>
          </p:cNvSpPr>
          <p:nvPr/>
        </p:nvSpPr>
        <p:spPr bwMode="auto">
          <a:xfrm>
            <a:off x="98425" y="5838825"/>
            <a:ext cx="81645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600">
                <a:solidFill>
                  <a:srgbClr val="000000"/>
                </a:solidFill>
              </a:rPr>
              <a:t>Bone, K., Mills, S.: </a:t>
            </a:r>
            <a:r>
              <a:rPr lang="en-US" altLang="sr-Latn-RS" sz="6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15" y="933936"/>
            <a:ext cx="7543800" cy="8460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700" dirty="0"/>
              <a:t>Adaptogeni učinci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-93104" y="1646380"/>
          <a:ext cx="92371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98425" y="5838825"/>
            <a:ext cx="81645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600">
                <a:solidFill>
                  <a:srgbClr val="000000"/>
                </a:solidFill>
              </a:rPr>
              <a:t>Bone, K., Mills, S.: </a:t>
            </a:r>
            <a:r>
              <a:rPr lang="en-US" altLang="sr-Latn-RS" sz="6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15" y="933936"/>
            <a:ext cx="7543800" cy="8460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700" dirty="0"/>
              <a:t>Adaptogeni učinci</a:t>
            </a:r>
          </a:p>
        </p:txBody>
      </p:sp>
      <p:sp>
        <p:nvSpPr>
          <p:cNvPr id="262147" name="Content Placeholder 2"/>
          <p:cNvSpPr>
            <a:spLocks noGrp="1"/>
          </p:cNvSpPr>
          <p:nvPr>
            <p:ph idx="1"/>
          </p:nvPr>
        </p:nvSpPr>
        <p:spPr>
          <a:xfrm>
            <a:off x="341313" y="1711325"/>
            <a:ext cx="8716962" cy="4289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hr-HR" altLang="sr-Latn-RS"/>
              <a:t>Studija objavljena 2005. godine: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hr-HR" altLang="sr-Latn-RS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hr-HR" altLang="sr-Latn-RS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hr-HR" altLang="sr-Latn-RS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hr-HR" altLang="sr-Latn-RS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hr-HR" altLang="sr-Latn-RS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hr-HR" altLang="sr-Latn-RS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hr-HR" altLang="sr-Latn-RS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hr-HR" altLang="sr-Latn-RS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hr-HR" altLang="sr-Latn-RS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hr-HR" altLang="sr-Latn-RS"/>
              <a:t>bolji rezultati na traci za trčanje nakon uzimanja ginsenga u odnosu na period prije uzimanja (vrijeme do prekida zbog iscrpljenosti produžilo se za 1.5 min)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hr-HR" altLang="sr-Latn-RS"/>
              <a:t> porast sadržaja malondialdehida se usporava nakon konzumacije ginsenga, također aktivnost katalaze i SOD se značajno povećala – brži oporavak </a:t>
            </a:r>
          </a:p>
          <a:p>
            <a:pPr eaLnBrk="1" hangingPunct="1"/>
            <a:endParaRPr lang="hr-HR" altLang="sr-Latn-RS"/>
          </a:p>
        </p:txBody>
      </p:sp>
      <p:graphicFrame>
        <p:nvGraphicFramePr>
          <p:cNvPr id="4" name="Diagram 3"/>
          <p:cNvGraphicFramePr/>
          <p:nvPr/>
        </p:nvGraphicFramePr>
        <p:xfrm>
          <a:off x="1272748" y="1659013"/>
          <a:ext cx="6375170" cy="269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2149" name="Rectangle 4"/>
          <p:cNvSpPr>
            <a:spLocks noChangeArrowheads="1"/>
          </p:cNvSpPr>
          <p:nvPr/>
        </p:nvSpPr>
        <p:spPr bwMode="auto">
          <a:xfrm>
            <a:off x="98425" y="5838825"/>
            <a:ext cx="81645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600">
                <a:solidFill>
                  <a:srgbClr val="000000"/>
                </a:solidFill>
              </a:rPr>
              <a:t>Bone, K., Mills, S.: </a:t>
            </a:r>
            <a:r>
              <a:rPr lang="en-US" altLang="sr-Latn-RS" sz="6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363" y="857250"/>
            <a:ext cx="7543800" cy="1207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Učinak na kognitivne funkcije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989422" y="1638000"/>
          <a:ext cx="78617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3172" name="Rectangle 3"/>
          <p:cNvSpPr>
            <a:spLocks noChangeArrowheads="1"/>
          </p:cNvSpPr>
          <p:nvPr/>
        </p:nvSpPr>
        <p:spPr bwMode="auto">
          <a:xfrm>
            <a:off x="98425" y="5838825"/>
            <a:ext cx="81645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600">
                <a:solidFill>
                  <a:srgbClr val="000000"/>
                </a:solidFill>
              </a:rPr>
              <a:t>Bone, K., Mills, S.: </a:t>
            </a:r>
            <a:r>
              <a:rPr lang="en-US" altLang="sr-Latn-RS" sz="6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95" y="1027453"/>
            <a:ext cx="5874812" cy="50312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Učinci na kardiovaskularni sustav</a:t>
            </a:r>
          </a:p>
        </p:txBody>
      </p:sp>
      <p:sp>
        <p:nvSpPr>
          <p:cNvPr id="264195" name="Content Placeholder 2"/>
          <p:cNvSpPr>
            <a:spLocks noGrp="1"/>
          </p:cNvSpPr>
          <p:nvPr>
            <p:ph idx="1"/>
          </p:nvPr>
        </p:nvSpPr>
        <p:spPr>
          <a:xfrm>
            <a:off x="334963" y="2143125"/>
            <a:ext cx="7543800" cy="3038475"/>
          </a:xfrm>
        </p:spPr>
        <p:txBody>
          <a:bodyPr/>
          <a:lstStyle/>
          <a:p>
            <a:pPr eaLnBrk="1" hangingPunct="1"/>
            <a:r>
              <a:rPr lang="hr-HR" altLang="sr-Latn-RS"/>
              <a:t>Studija 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-759716" y="1822358"/>
          <a:ext cx="8796045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82575" y="5268913"/>
            <a:ext cx="7978775" cy="466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defTabSz="300038" eaLnBrk="1" fontAlgn="auto" hangingPunct="1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n-US" sz="1350" dirty="0" err="1">
                <a:solidFill>
                  <a:prstClr val="black"/>
                </a:solidFill>
                <a:latin typeface="Rockwell" panose="02060603020205020403"/>
              </a:rPr>
              <a:t>skupina</a:t>
            </a:r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 panose="02060603020205020403"/>
              </a:rPr>
              <a:t>koja</a:t>
            </a:r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 je </a:t>
            </a:r>
            <a:r>
              <a:rPr lang="en-US" sz="1350" dirty="0" err="1">
                <a:solidFill>
                  <a:prstClr val="black"/>
                </a:solidFill>
                <a:latin typeface="Rockwell" panose="02060603020205020403"/>
              </a:rPr>
              <a:t>primala</a:t>
            </a:r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 panose="02060603020205020403"/>
              </a:rPr>
              <a:t>digoksin</a:t>
            </a:r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 i ginseng </a:t>
            </a:r>
            <a:r>
              <a:rPr lang="en-US" sz="1350" dirty="0" err="1">
                <a:solidFill>
                  <a:prstClr val="black"/>
                </a:solidFill>
                <a:latin typeface="Rockwell" panose="02060603020205020403"/>
              </a:rPr>
              <a:t>imala</a:t>
            </a:r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 panose="02060603020205020403"/>
              </a:rPr>
              <a:t>najbolje</a:t>
            </a:r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 panose="02060603020205020403"/>
              </a:rPr>
              <a:t>biokemijske</a:t>
            </a:r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 i </a:t>
            </a:r>
            <a:r>
              <a:rPr lang="en-US" sz="1350" dirty="0" err="1">
                <a:solidFill>
                  <a:prstClr val="black"/>
                </a:solidFill>
                <a:latin typeface="Rockwell" panose="02060603020205020403"/>
              </a:rPr>
              <a:t>hemodinamičke</a:t>
            </a:r>
            <a:r>
              <a:rPr lang="en-US" sz="1350" dirty="0">
                <a:solidFill>
                  <a:prstClr val="black"/>
                </a:solidFill>
                <a:latin typeface="Rockwell" panose="02060603020205020403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 panose="02060603020205020403"/>
              </a:rPr>
              <a:t>parametre</a:t>
            </a:r>
            <a:endParaRPr lang="en-US" sz="1350" dirty="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5062538" y="5807075"/>
            <a:ext cx="35290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600">
                <a:solidFill>
                  <a:srgbClr val="000000"/>
                </a:solidFill>
              </a:rPr>
              <a:t>Bone, K., Mills, S.: </a:t>
            </a:r>
            <a:r>
              <a:rPr lang="en-US" altLang="sr-Latn-RS" sz="6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22" y="1083564"/>
            <a:ext cx="6866105" cy="70263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Antitumorski učinak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3" y="1924050"/>
            <a:ext cx="8369300" cy="3808413"/>
          </a:xfrm>
        </p:spPr>
        <p:txBody>
          <a:bodyPr rtlCol="0">
            <a:normAutofit/>
          </a:bodyPr>
          <a:lstStyle/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Epidemiološke studije u Južnoj Koreji pokazale su da </a:t>
            </a:r>
            <a:r>
              <a:rPr lang="hr-HR" u="sng" dirty="0"/>
              <a:t>redovita</a:t>
            </a:r>
            <a:r>
              <a:rPr lang="hr-HR" dirty="0"/>
              <a:t> konzumacija ginsenga smanjuje rizik od razvoja različitih karcinoma za 50%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Različiti oblici i vrste ginsenga imaju različiti učinak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dirty="0"/>
              <a:t>Relativni rizik od razvoja karcinoma </a:t>
            </a:r>
          </a:p>
          <a:p>
            <a:pPr marL="300038" indent="-300038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romanUcPeriod"/>
              <a:defRPr/>
            </a:pPr>
            <a:r>
              <a:rPr lang="hr-HR" dirty="0"/>
              <a:t>Svježi ekstrakt ginsenga – 37%</a:t>
            </a:r>
          </a:p>
          <a:p>
            <a:pPr marL="300038" indent="-300038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romanUcPeriod"/>
              <a:defRPr/>
            </a:pPr>
            <a:r>
              <a:rPr lang="hr-HR" dirty="0"/>
              <a:t>Ekstrakt bijelog </a:t>
            </a:r>
            <a:r>
              <a:rPr lang="hr-HR" dirty="0" err="1"/>
              <a:t>ginsenga</a:t>
            </a:r>
            <a:r>
              <a:rPr lang="hr-HR" dirty="0"/>
              <a:t> – 57%</a:t>
            </a:r>
          </a:p>
          <a:p>
            <a:pPr marL="300038" indent="-300038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romanUcPeriod"/>
              <a:defRPr/>
            </a:pPr>
            <a:r>
              <a:rPr lang="hr-HR" dirty="0"/>
              <a:t>Prah bijelog ginsenga – 30%</a:t>
            </a:r>
          </a:p>
          <a:p>
            <a:pPr marL="300038" indent="-300038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romanUcPeriod"/>
              <a:defRPr/>
            </a:pPr>
            <a:r>
              <a:rPr lang="hr-HR" u="sng" dirty="0">
                <a:solidFill>
                  <a:schemeClr val="accent2"/>
                </a:solidFill>
              </a:rPr>
              <a:t>Prah crvenog ginsenga – 20% !</a:t>
            </a:r>
          </a:p>
          <a:p>
            <a:pPr marL="300038" indent="-300038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romanUcPeriod"/>
              <a:defRPr/>
            </a:pPr>
            <a:r>
              <a:rPr lang="hr-HR" dirty="0"/>
              <a:t>Osobe koje su konzumirale svježe kriške </a:t>
            </a:r>
            <a:r>
              <a:rPr lang="hr-HR" dirty="0" err="1"/>
              <a:t>ginsenga</a:t>
            </a:r>
            <a:r>
              <a:rPr lang="hr-HR" dirty="0"/>
              <a:t>, svježe cijeđeni sok i čaj bijelog </a:t>
            </a:r>
            <a:r>
              <a:rPr lang="hr-HR" dirty="0" err="1"/>
              <a:t>ginsenga</a:t>
            </a:r>
            <a:r>
              <a:rPr lang="hr-HR" dirty="0"/>
              <a:t>  nisu imali smanjeni rizik od razvoja karcinoma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Olakšava podnošenje kemoterapije i produžava vrijeme remisije</a:t>
            </a:r>
            <a:r>
              <a:rPr lang="hr-HR" u="sng" dirty="0">
                <a:solidFill>
                  <a:srgbClr val="FF0000"/>
                </a:solidFill>
              </a:rPr>
              <a:t>                                              </a:t>
            </a:r>
          </a:p>
          <a:p>
            <a:pPr marL="300038" indent="-300038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romanUcPeriod"/>
              <a:defRPr/>
            </a:pPr>
            <a:endParaRPr lang="hr-HR" dirty="0"/>
          </a:p>
        </p:txBody>
      </p:sp>
      <p:sp>
        <p:nvSpPr>
          <p:cNvPr id="266244" name="Rectangle 3"/>
          <p:cNvSpPr>
            <a:spLocks noChangeArrowheads="1"/>
          </p:cNvSpPr>
          <p:nvPr/>
        </p:nvSpPr>
        <p:spPr bwMode="auto">
          <a:xfrm>
            <a:off x="98425" y="5838825"/>
            <a:ext cx="81645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600">
                <a:solidFill>
                  <a:srgbClr val="000000"/>
                </a:solidFill>
              </a:rPr>
              <a:t>Bone, K., Mills, S.: </a:t>
            </a:r>
            <a:r>
              <a:rPr lang="en-US" altLang="sr-Latn-RS" sz="6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59" y="996280"/>
            <a:ext cx="7543800" cy="5467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Antidijabetički</a:t>
            </a:r>
            <a:r>
              <a:rPr lang="hr-HR" sz="2700" dirty="0"/>
              <a:t> učinak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543050"/>
            <a:ext cx="8615416" cy="4694262"/>
          </a:xfrm>
        </p:spPr>
        <p:txBody>
          <a:bodyPr rtlCol="0">
            <a:normAutofit/>
          </a:bodyPr>
          <a:lstStyle/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Provedeno je nekoliko studija akutnog učinka </a:t>
            </a:r>
            <a:r>
              <a:rPr lang="hr-HR" dirty="0" err="1"/>
              <a:t>ginsenga</a:t>
            </a:r>
            <a:r>
              <a:rPr lang="hr-HR" dirty="0"/>
              <a:t> na razinu glukoze u krvi – rezultati studija nisu dosljedni (korišteni su različiti oblici </a:t>
            </a:r>
            <a:r>
              <a:rPr lang="hr-HR" dirty="0" err="1"/>
              <a:t>ginsenga</a:t>
            </a:r>
            <a:r>
              <a:rPr lang="hr-HR" dirty="0"/>
              <a:t> koji su imali različit profil </a:t>
            </a:r>
            <a:r>
              <a:rPr lang="hr-HR" dirty="0" err="1"/>
              <a:t>ginsenozida</a:t>
            </a:r>
            <a:r>
              <a:rPr lang="hr-HR" dirty="0"/>
              <a:t>). 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Dugoročni učinci: dvostruko-slijepo, </a:t>
            </a:r>
            <a:r>
              <a:rPr lang="hr-HR" dirty="0" err="1"/>
              <a:t>placebo</a:t>
            </a:r>
            <a:r>
              <a:rPr lang="hr-HR" dirty="0"/>
              <a:t> kontroliran studija: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poboljšanje općeg psihofizičkog stanja, razine energije kod pacijenata sa višom dozom </a:t>
            </a:r>
            <a:r>
              <a:rPr lang="hr-HR" dirty="0" err="1"/>
              <a:t>ginsenga</a:t>
            </a:r>
            <a:r>
              <a:rPr lang="hr-HR" dirty="0"/>
              <a:t> 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obje doze </a:t>
            </a:r>
            <a:r>
              <a:rPr lang="hr-HR" dirty="0" err="1"/>
              <a:t>ginsenga</a:t>
            </a:r>
            <a:r>
              <a:rPr lang="hr-HR" dirty="0"/>
              <a:t> dovele su do statistički značajnog pada razine glukoze u krvi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09414" y="2802428"/>
          <a:ext cx="5753585" cy="222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7269" name="Rectangle 4"/>
          <p:cNvSpPr>
            <a:spLocks noChangeArrowheads="1"/>
          </p:cNvSpPr>
          <p:nvPr/>
        </p:nvSpPr>
        <p:spPr bwMode="auto">
          <a:xfrm>
            <a:off x="98425" y="5838825"/>
            <a:ext cx="81645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600">
                <a:solidFill>
                  <a:srgbClr val="000000"/>
                </a:solidFill>
              </a:rPr>
              <a:t>Bone, K., Mills, S.: </a:t>
            </a:r>
            <a:r>
              <a:rPr lang="en-US" altLang="sr-Latn-RS" sz="6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60" y="1152144"/>
            <a:ext cx="7543800" cy="5467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 err="1"/>
              <a:t>AntidijabetEčki</a:t>
            </a:r>
            <a:r>
              <a:rPr lang="hr-HR" sz="2400" dirty="0"/>
              <a:t> učinak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755775"/>
            <a:ext cx="8307388" cy="4038600"/>
          </a:xfrm>
        </p:spPr>
        <p:txBody>
          <a:bodyPr rtlCol="0">
            <a:normAutofit fontScale="85000" lnSpcReduction="20000"/>
          </a:bodyPr>
          <a:lstStyle/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Dugoročni učinci: </a:t>
            </a:r>
            <a:r>
              <a:rPr lang="hr-HR" dirty="0" err="1"/>
              <a:t>randomizirana</a:t>
            </a:r>
            <a:r>
              <a:rPr lang="hr-HR" dirty="0"/>
              <a:t> dvostruko-slijepa, </a:t>
            </a:r>
            <a:r>
              <a:rPr lang="hr-HR" dirty="0" err="1"/>
              <a:t>placebo</a:t>
            </a:r>
            <a:r>
              <a:rPr lang="hr-HR" dirty="0"/>
              <a:t> kontrolirana unakrsna studija provedena u J. Koreji 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Održavanje </a:t>
            </a:r>
            <a:r>
              <a:rPr lang="hr-HR" dirty="0" err="1"/>
              <a:t>glikemijske</a:t>
            </a:r>
            <a:r>
              <a:rPr lang="hr-HR" dirty="0"/>
              <a:t> ravnoteže te značajno poboljšanje razine inzulina u plazmi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pad inzulinske rezistencije za 36% u grupi koja je konzumirala </a:t>
            </a:r>
            <a:r>
              <a:rPr lang="hr-HR" dirty="0" err="1"/>
              <a:t>ginseng</a:t>
            </a:r>
            <a:endParaRPr lang="hr-HR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9477" y="2192065"/>
          <a:ext cx="6375170" cy="269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8293" name="Rectangle 4"/>
          <p:cNvSpPr>
            <a:spLocks noChangeArrowheads="1"/>
          </p:cNvSpPr>
          <p:nvPr/>
        </p:nvSpPr>
        <p:spPr bwMode="auto">
          <a:xfrm>
            <a:off x="98425" y="5838825"/>
            <a:ext cx="81645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600">
                <a:solidFill>
                  <a:srgbClr val="000000"/>
                </a:solidFill>
              </a:rPr>
              <a:t>Bone, K., Mills, S.: </a:t>
            </a:r>
            <a:r>
              <a:rPr lang="en-US" altLang="sr-Latn-RS" sz="6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60" y="1152144"/>
            <a:ext cx="7543800" cy="5467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Antidijabetički učinak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755775"/>
            <a:ext cx="8307388" cy="4038600"/>
          </a:xfrm>
        </p:spPr>
        <p:txBody>
          <a:bodyPr rtlCol="0">
            <a:normAutofit fontScale="92500" lnSpcReduction="10000"/>
          </a:bodyPr>
          <a:lstStyle/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Dugoročni učinci: </a:t>
            </a:r>
            <a:r>
              <a:rPr lang="hr-HR" dirty="0" err="1"/>
              <a:t>randomizirana</a:t>
            </a:r>
            <a:r>
              <a:rPr lang="hr-HR" dirty="0"/>
              <a:t> dvostruko-slijepa, </a:t>
            </a:r>
            <a:r>
              <a:rPr lang="hr-HR" dirty="0" err="1"/>
              <a:t>placebo</a:t>
            </a:r>
            <a:r>
              <a:rPr lang="hr-HR" dirty="0"/>
              <a:t> kontrolirana unakrsna studija provedena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Statistički značajan pad inzulinske rezistencije i glukoze u </a:t>
            </a:r>
            <a:r>
              <a:rPr lang="hr-HR" dirty="0" err="1"/>
              <a:t>plasmi</a:t>
            </a:r>
            <a:r>
              <a:rPr lang="hr-HR" dirty="0"/>
              <a:t> u grupi koja je konzumirala </a:t>
            </a:r>
            <a:r>
              <a:rPr lang="hr-HR" dirty="0" err="1"/>
              <a:t>ginseng</a:t>
            </a:r>
            <a:endParaRPr lang="hr-HR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9477" y="2192065"/>
          <a:ext cx="6375170" cy="269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9317" name="Rectangle 4"/>
          <p:cNvSpPr>
            <a:spLocks noChangeArrowheads="1"/>
          </p:cNvSpPr>
          <p:nvPr/>
        </p:nvSpPr>
        <p:spPr bwMode="auto">
          <a:xfrm>
            <a:off x="98425" y="5838825"/>
            <a:ext cx="81645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600">
                <a:solidFill>
                  <a:srgbClr val="000000"/>
                </a:solidFill>
              </a:rPr>
              <a:t>Bone, K., Mills, S.: </a:t>
            </a:r>
            <a:r>
              <a:rPr lang="en-US" altLang="sr-Latn-RS" sz="6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87" y="921466"/>
            <a:ext cx="7543800" cy="1207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Toksičnost i nuspojave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966913"/>
            <a:ext cx="7896225" cy="3519487"/>
          </a:xfrm>
        </p:spPr>
        <p:txBody>
          <a:bodyPr rtlCol="0">
            <a:normAutofit lnSpcReduction="10000"/>
          </a:bodyPr>
          <a:lstStyle/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Smatra se da je toksičnost ginsenga iznimno niska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Moguća je pretjerana stimulacija kod pojedinaca (samo u većim dozama)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Kontraindiciran je kod astme, obilnih menstruacija i tijekom akutnih infekcija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Ne preporuča se uzimanje s kofeinom i amfetaminima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Interakcije: - moguće interakcije s - ginkom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dirty="0"/>
              <a:t>                                                     - varfarinom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r-HR" dirty="0"/>
              <a:t>                                                     - </a:t>
            </a:r>
            <a:r>
              <a:rPr lang="hr-HR" dirty="0" err="1"/>
              <a:t>sildenafilom</a:t>
            </a:r>
            <a:r>
              <a:rPr lang="hr-HR" dirty="0"/>
              <a:t> (</a:t>
            </a:r>
            <a:r>
              <a:rPr lang="hr-HR" dirty="0" err="1"/>
              <a:t>viagra</a:t>
            </a:r>
            <a:r>
              <a:rPr lang="hr-HR" dirty="0"/>
              <a:t>)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Nuspojave nisu dokazane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Siguran za trudnice i dojilje</a:t>
            </a:r>
          </a:p>
          <a:p>
            <a:pPr marL="137160" indent="-13716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hr-HR" dirty="0"/>
              <a:t>Predoziranje: slučaj dvije žene koje su pojele 25 g korijena ginsenga što je dovelo do prolaznog cerebralnog arteritisa, teških glavobolja, mučnine i povraćanja; bez ozbiljnih posljedica</a:t>
            </a:r>
          </a:p>
        </p:txBody>
      </p:sp>
      <p:sp>
        <p:nvSpPr>
          <p:cNvPr id="270340" name="Rectangle 3"/>
          <p:cNvSpPr>
            <a:spLocks noChangeArrowheads="1"/>
          </p:cNvSpPr>
          <p:nvPr/>
        </p:nvSpPr>
        <p:spPr bwMode="auto">
          <a:xfrm>
            <a:off x="98425" y="5838825"/>
            <a:ext cx="81645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600">
                <a:solidFill>
                  <a:srgbClr val="000000"/>
                </a:solidFill>
              </a:rPr>
              <a:t>Bone, K., Mills, S.: </a:t>
            </a:r>
            <a:r>
              <a:rPr lang="en-US" altLang="sr-Latn-RS" sz="6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231775" y="3592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sr-Latn-RS" sz="1800">
              <a:solidFill>
                <a:schemeClr val="bg1"/>
              </a:solidFill>
            </a:endParaRP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158750" y="1365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sr-Latn-RS" sz="1800" b="1">
              <a:solidFill>
                <a:schemeClr val="bg1"/>
              </a:solidFill>
            </a:endParaRPr>
          </a:p>
        </p:txBody>
      </p:sp>
      <p:sp>
        <p:nvSpPr>
          <p:cNvPr id="246789" name="Text Box 7"/>
          <p:cNvSpPr txBox="1">
            <a:spLocks noChangeArrowheads="1"/>
          </p:cNvSpPr>
          <p:nvPr/>
        </p:nvSpPr>
        <p:spPr bwMode="auto">
          <a:xfrm>
            <a:off x="179388" y="333375"/>
            <a:ext cx="89185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  <a:r>
              <a:rPr lang="hr-HR" altLang="sr-Latn-RS" sz="1800" dirty="0" err="1">
                <a:solidFill>
                  <a:schemeClr val="tx1"/>
                </a:solidFill>
              </a:rPr>
              <a:t>Morfin</a:t>
            </a:r>
            <a:r>
              <a:rPr lang="hr-HR" altLang="sr-Latn-RS" sz="1800" dirty="0">
                <a:solidFill>
                  <a:schemeClr val="tx1"/>
                </a:solidFill>
              </a:rPr>
              <a:t> – najučinkovitiji centralni analgetik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u mozgu postoje specifični receptori za </a:t>
            </a:r>
            <a:r>
              <a:rPr lang="hr-HR" altLang="sr-Latn-RS" sz="1800" dirty="0" err="1">
                <a:solidFill>
                  <a:schemeClr val="tx1"/>
                </a:solidFill>
              </a:rPr>
              <a:t>morfin</a:t>
            </a:r>
            <a:r>
              <a:rPr lang="hr-HR" altLang="sr-Latn-RS" sz="1800" dirty="0">
                <a:solidFill>
                  <a:schemeClr val="tx1"/>
                </a:solidFill>
              </a:rPr>
              <a:t> – za njih se inače vežu </a:t>
            </a:r>
            <a:r>
              <a:rPr lang="hr-HR" altLang="sr-Latn-RS" sz="1800" dirty="0" err="1">
                <a:solidFill>
                  <a:schemeClr val="tx1"/>
                </a:solidFill>
              </a:rPr>
              <a:t>enkefalini</a:t>
            </a:r>
            <a:r>
              <a:rPr lang="hr-HR" altLang="sr-Latn-RS" sz="1800" dirty="0">
                <a:solidFill>
                  <a:schemeClr val="tx1"/>
                </a:solidFill>
              </a:rPr>
              <a:t> i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endorfini (prirodno prisutni u organizmu – endogeni </a:t>
            </a:r>
            <a:r>
              <a:rPr lang="hr-HR" altLang="sr-Latn-RS" sz="1800" dirty="0" err="1">
                <a:solidFill>
                  <a:schemeClr val="tx1"/>
                </a:solidFill>
              </a:rPr>
              <a:t>opioidi</a:t>
            </a:r>
            <a:r>
              <a:rPr lang="hr-HR" altLang="sr-Latn-R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ti receptori djeluju regulirajuće na </a:t>
            </a:r>
            <a:r>
              <a:rPr lang="hr-HR" altLang="sr-Latn-RS" sz="1800" dirty="0" err="1">
                <a:solidFill>
                  <a:schemeClr val="tx1"/>
                </a:solidFill>
              </a:rPr>
              <a:t>acetokolin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i endogeni </a:t>
            </a:r>
            <a:r>
              <a:rPr lang="hr-HR" altLang="sr-Latn-RS" sz="1800" dirty="0" err="1">
                <a:solidFill>
                  <a:schemeClr val="tx1"/>
                </a:solidFill>
              </a:rPr>
              <a:t>opioidi</a:t>
            </a:r>
            <a:r>
              <a:rPr lang="hr-HR" altLang="sr-Latn-RS" sz="1800" dirty="0">
                <a:solidFill>
                  <a:schemeClr val="tx1"/>
                </a:solidFill>
              </a:rPr>
              <a:t> ako se unose dodatno u organizam izazivaju navikavanje kao i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</a:t>
            </a:r>
            <a:r>
              <a:rPr lang="hr-HR" altLang="sr-Latn-RS" sz="1800" dirty="0" err="1">
                <a:solidFill>
                  <a:schemeClr val="tx1"/>
                </a:solidFill>
              </a:rPr>
              <a:t>morfin</a:t>
            </a:r>
            <a:r>
              <a:rPr lang="hr-HR" altLang="sr-Latn-RS" sz="1800" dirty="0">
                <a:solidFill>
                  <a:schemeClr val="tx1"/>
                </a:solidFill>
              </a:rPr>
              <a:t> (napuštena ideja o endogenim </a:t>
            </a:r>
            <a:r>
              <a:rPr lang="hr-HR" altLang="sr-Latn-RS" sz="1800" dirty="0" err="1">
                <a:solidFill>
                  <a:schemeClr val="tx1"/>
                </a:solidFill>
              </a:rPr>
              <a:t>opioidima</a:t>
            </a:r>
            <a:r>
              <a:rPr lang="hr-HR" altLang="sr-Latn-RS" sz="1800" dirty="0">
                <a:solidFill>
                  <a:schemeClr val="tx1"/>
                </a:solidFill>
              </a:rPr>
              <a:t> kao analgeticima)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ostali učinci </a:t>
            </a:r>
            <a:r>
              <a:rPr lang="hr-HR" altLang="sr-Latn-RS" sz="1800" dirty="0" err="1">
                <a:solidFill>
                  <a:schemeClr val="tx1"/>
                </a:solidFill>
              </a:rPr>
              <a:t>morfina</a:t>
            </a:r>
            <a:r>
              <a:rPr lang="hr-HR" altLang="sr-Latn-RS" sz="1800" dirty="0">
                <a:solidFill>
                  <a:schemeClr val="tx1"/>
                </a:solidFill>
              </a:rPr>
              <a:t>: sedativno-hipnotički, narkotički, </a:t>
            </a:r>
            <a:r>
              <a:rPr lang="hr-HR" altLang="sr-Latn-RS" sz="1800" dirty="0" err="1">
                <a:solidFill>
                  <a:schemeClr val="tx1"/>
                </a:solidFill>
              </a:rPr>
              <a:t>antitusički</a:t>
            </a:r>
            <a:r>
              <a:rPr lang="hr-HR" altLang="sr-Latn-RS" sz="1800" dirty="0">
                <a:solidFill>
                  <a:schemeClr val="tx1"/>
                </a:solidFill>
              </a:rPr>
              <a:t> (protiv kašlja- djeluje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na centar za kašalj), smanjuje motoriku crijeva (opstipacija)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Kodein – </a:t>
            </a:r>
            <a:r>
              <a:rPr lang="hr-HR" altLang="sr-Latn-RS" sz="1800" dirty="0" err="1">
                <a:solidFill>
                  <a:schemeClr val="tx1"/>
                </a:solidFill>
              </a:rPr>
              <a:t>monometileter</a:t>
            </a: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  <a:r>
              <a:rPr lang="hr-HR" altLang="sr-Latn-RS" sz="1800" dirty="0" err="1">
                <a:solidFill>
                  <a:schemeClr val="tx1"/>
                </a:solidFill>
              </a:rPr>
              <a:t>morfina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analgetska svojstva slabija od </a:t>
            </a:r>
            <a:r>
              <a:rPr lang="hr-HR" altLang="sr-Latn-RS" sz="1800" dirty="0" err="1">
                <a:solidFill>
                  <a:schemeClr val="tx1"/>
                </a:solidFill>
              </a:rPr>
              <a:t>morfina</a:t>
            </a: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snažnije inhibira centar za kašalj od </a:t>
            </a:r>
            <a:r>
              <a:rPr lang="hr-HR" altLang="sr-Latn-RS" sz="1800" dirty="0" err="1">
                <a:solidFill>
                  <a:schemeClr val="tx1"/>
                </a:solidFill>
              </a:rPr>
              <a:t>morfina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manji rizik od navikavanja od </a:t>
            </a:r>
            <a:r>
              <a:rPr lang="hr-HR" altLang="sr-Latn-RS" sz="1800" dirty="0" err="1">
                <a:solidFill>
                  <a:schemeClr val="tx1"/>
                </a:solidFill>
              </a:rPr>
              <a:t>morfina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  <a:r>
              <a:rPr lang="hr-HR" altLang="sr-Latn-RS" sz="1800" dirty="0" err="1">
                <a:solidFill>
                  <a:schemeClr val="tx1"/>
                </a:solidFill>
              </a:rPr>
              <a:t>Tebain</a:t>
            </a:r>
            <a:r>
              <a:rPr lang="hr-HR" altLang="sr-Latn-RS" sz="1800" dirty="0">
                <a:solidFill>
                  <a:schemeClr val="tx1"/>
                </a:solidFill>
              </a:rPr>
              <a:t> – </a:t>
            </a:r>
            <a:r>
              <a:rPr lang="hr-HR" altLang="sr-Latn-RS" sz="1800" dirty="0" err="1">
                <a:solidFill>
                  <a:schemeClr val="tx1"/>
                </a:solidFill>
              </a:rPr>
              <a:t>dimetileter</a:t>
            </a: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  <a:r>
              <a:rPr lang="hr-HR" altLang="sr-Latn-RS" sz="1800" dirty="0" err="1">
                <a:solidFill>
                  <a:schemeClr val="tx1"/>
                </a:solidFill>
              </a:rPr>
              <a:t>morfina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nema narkotička svojstva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- </a:t>
            </a:r>
            <a:r>
              <a:rPr lang="hr-HR" altLang="sr-Latn-RS" sz="1800" dirty="0" err="1">
                <a:solidFill>
                  <a:schemeClr val="tx1"/>
                </a:solidFill>
              </a:rPr>
              <a:t>Papaverin</a:t>
            </a:r>
            <a:r>
              <a:rPr lang="hr-HR" altLang="sr-Latn-RS" sz="1800" dirty="0">
                <a:solidFill>
                  <a:schemeClr val="tx1"/>
                </a:solidFill>
              </a:rPr>
              <a:t> - nema “centralno-analgetička” svojstva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djeluje relaksirajuće na glatku muskulaturu crijeva, želuca i žuči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u većim dozama (300-400 mg) kod slabije prokrvljenosti mozga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  <a:r>
              <a:rPr lang="hr-HR" altLang="sr-Latn-RS" sz="1800" dirty="0" err="1">
                <a:solidFill>
                  <a:schemeClr val="tx1"/>
                </a:solidFill>
              </a:rPr>
              <a:t>Noskapin</a:t>
            </a:r>
            <a:r>
              <a:rPr lang="hr-HR" altLang="sr-Latn-RS" sz="1800" dirty="0">
                <a:solidFill>
                  <a:schemeClr val="tx1"/>
                </a:solidFill>
              </a:rPr>
              <a:t> - djeluje na centar za kašalj – </a:t>
            </a:r>
            <a:r>
              <a:rPr lang="hr-HR" altLang="sr-Latn-RS" sz="1800" dirty="0" err="1">
                <a:solidFill>
                  <a:schemeClr val="tx1"/>
                </a:solidFill>
              </a:rPr>
              <a:t>antitusik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pojačava analgetička svojstva </a:t>
            </a:r>
            <a:r>
              <a:rPr lang="hr-HR" altLang="sr-Latn-RS" sz="1800" dirty="0" err="1">
                <a:solidFill>
                  <a:schemeClr val="tx1"/>
                </a:solidFill>
              </a:rPr>
              <a:t>morfina</a:t>
            </a:r>
            <a:r>
              <a:rPr lang="hr-HR" altLang="sr-Latn-RS" sz="1800" dirty="0">
                <a:solidFill>
                  <a:schemeClr val="tx1"/>
                </a:solidFill>
              </a:rPr>
              <a:t>   </a:t>
            </a:r>
            <a:endParaRPr lang="en-US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sr-Latn-RS" sz="1800" dirty="0">
              <a:solidFill>
                <a:schemeClr val="tx1"/>
              </a:solidFill>
            </a:endParaRPr>
          </a:p>
        </p:txBody>
      </p:sp>
      <p:sp>
        <p:nvSpPr>
          <p:cNvPr id="2467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89AC3A0F-B176-484E-9D39-EB6470F7DE49}" type="slidenum">
              <a:rPr lang="hr-HR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hr-HR" altLang="sr-Latn-R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Content Placeholder 2"/>
          <p:cNvSpPr>
            <a:spLocks noGrp="1"/>
          </p:cNvSpPr>
          <p:nvPr>
            <p:ph idx="1"/>
          </p:nvPr>
        </p:nvSpPr>
        <p:spPr>
          <a:xfrm>
            <a:off x="352425" y="2246313"/>
            <a:ext cx="2533650" cy="3038475"/>
          </a:xfrm>
        </p:spPr>
        <p:txBody>
          <a:bodyPr/>
          <a:lstStyle/>
          <a:p>
            <a:pPr eaLnBrk="1" hangingPunct="1"/>
            <a:r>
              <a:rPr lang="hr-HR" altLang="sr-Latn-RS" sz="1800"/>
              <a:t>Suhi korijen za pripremu čaja (dekokt) </a:t>
            </a:r>
          </a:p>
          <a:p>
            <a:pPr eaLnBrk="1" hangingPunct="1"/>
            <a:r>
              <a:rPr lang="hr-HR" altLang="sr-Latn-RS" sz="1800"/>
              <a:t>Tekući ekstrakt</a:t>
            </a:r>
          </a:p>
          <a:p>
            <a:pPr eaLnBrk="1" hangingPunct="1"/>
            <a:r>
              <a:rPr lang="hr-HR" altLang="sr-Latn-RS" sz="1800"/>
              <a:t>Tablete i kapsule</a:t>
            </a:r>
          </a:p>
          <a:p>
            <a:pPr eaLnBrk="1" hangingPunct="1"/>
            <a:r>
              <a:rPr lang="hr-HR" altLang="sr-Latn-RS" sz="1800"/>
              <a:t>Korijen u prahu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180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sr-Latn-RS" sz="1800"/>
          </a:p>
        </p:txBody>
      </p:sp>
      <p:sp>
        <p:nvSpPr>
          <p:cNvPr id="4" name="Rectangle 3"/>
          <p:cNvSpPr/>
          <p:nvPr/>
        </p:nvSpPr>
        <p:spPr>
          <a:xfrm>
            <a:off x="1385888" y="5419725"/>
            <a:ext cx="5589587" cy="30003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350" dirty="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7017" y="904787"/>
            <a:ext cx="5829300" cy="1207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700" dirty="0"/>
              <a:t> pripravci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23" y="914318"/>
            <a:ext cx="5829300" cy="1207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700" dirty="0"/>
              <a:t>Doziranje</a:t>
            </a:r>
          </a:p>
        </p:txBody>
      </p:sp>
      <p:sp>
        <p:nvSpPr>
          <p:cNvPr id="272387" name="Content Placeholder 2"/>
          <p:cNvSpPr>
            <a:spLocks noGrp="1"/>
          </p:cNvSpPr>
          <p:nvPr>
            <p:ph idx="1"/>
          </p:nvPr>
        </p:nvSpPr>
        <p:spPr>
          <a:xfrm>
            <a:off x="174625" y="1906588"/>
            <a:ext cx="5784850" cy="3036887"/>
          </a:xfrm>
        </p:spPr>
        <p:txBody>
          <a:bodyPr/>
          <a:lstStyle/>
          <a:p>
            <a:pPr eaLnBrk="1" hangingPunct="1"/>
            <a:r>
              <a:rPr lang="hr-HR" altLang="sr-Latn-RS"/>
              <a:t>1-10 g/dan suhi korijen pripremljen kuhanjem u kipućoj vodi</a:t>
            </a:r>
          </a:p>
          <a:p>
            <a:pPr eaLnBrk="1" hangingPunct="1"/>
            <a:r>
              <a:rPr lang="hr-HR" altLang="sr-Latn-RS"/>
              <a:t>1-6 mL/dan 1:2 tekućeg ekstrakta ili ekvivalentna doza suhog ekstrakta u tableti ili kapsuli</a:t>
            </a:r>
          </a:p>
          <a:p>
            <a:pPr eaLnBrk="1" hangingPunct="1"/>
            <a:r>
              <a:rPr lang="hr-HR" altLang="sr-Latn-RS"/>
              <a:t>Preporuča se uzimanje do 3 mjeseca nakon čega je potrebno napraviti pauzu i tek onda ponoviti uzimanje</a:t>
            </a:r>
          </a:p>
          <a:p>
            <a:pPr eaLnBrk="1" hangingPunct="1"/>
            <a:r>
              <a:rPr lang="hr-HR" altLang="sr-Latn-RS"/>
              <a:t>Mnogi preparati su loše kvalitete; na Zapadu su uglavnom dobiveni od bočnog ili mladog korijenja, sorti koje su uzgojene u neprikladnom podneblju – terapeutski inferiorne!</a:t>
            </a:r>
          </a:p>
          <a:p>
            <a:pPr eaLnBrk="1" hangingPunct="1"/>
            <a:endParaRPr lang="hr-HR" altLang="sr-Latn-RS" i="1"/>
          </a:p>
        </p:txBody>
      </p:sp>
      <p:pic>
        <p:nvPicPr>
          <p:cNvPr id="2723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573588"/>
            <a:ext cx="8636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3787775"/>
            <a:ext cx="157956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4454525"/>
            <a:ext cx="8731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1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576263"/>
            <a:ext cx="21463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2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302000"/>
            <a:ext cx="16668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69" y="1139675"/>
            <a:ext cx="6479564" cy="5966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Regulatorni status</a:t>
            </a:r>
          </a:p>
        </p:txBody>
      </p:sp>
      <p:sp>
        <p:nvSpPr>
          <p:cNvPr id="273411" name="Content Placeholder 2"/>
          <p:cNvSpPr>
            <a:spLocks noGrp="1"/>
          </p:cNvSpPr>
          <p:nvPr>
            <p:ph idx="1"/>
          </p:nvPr>
        </p:nvSpPr>
        <p:spPr>
          <a:xfrm>
            <a:off x="900113" y="1746250"/>
            <a:ext cx="7543800" cy="3038475"/>
          </a:xfrm>
        </p:spPr>
        <p:txBody>
          <a:bodyPr/>
          <a:lstStyle/>
          <a:p>
            <a:pPr eaLnBrk="1" hangingPunct="1"/>
            <a:r>
              <a:rPr lang="hr-HR" altLang="sr-Latn-RS"/>
              <a:t>kineska, japanska, europska i britanska farmakopeja</a:t>
            </a:r>
          </a:p>
          <a:p>
            <a:pPr eaLnBrk="1" hangingPunct="1"/>
            <a:r>
              <a:rPr lang="hr-HR" altLang="sr-Latn-RS"/>
              <a:t>u monografiji Komisije E</a:t>
            </a:r>
          </a:p>
          <a:p>
            <a:pPr eaLnBrk="1" hangingPunct="1"/>
            <a:r>
              <a:rPr lang="hr-HR" altLang="sr-Latn-RS"/>
              <a:t> nalazi se na tržištu USA i Australije kao dodatak prehrani</a:t>
            </a:r>
          </a:p>
          <a:p>
            <a:pPr eaLnBrk="1" hangingPunct="1"/>
            <a:endParaRPr lang="hr-HR" alt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00" t="6733" r="32273" b="5829"/>
          <a:stretch/>
        </p:blipFill>
        <p:spPr>
          <a:xfrm>
            <a:off x="3257550" y="3065463"/>
            <a:ext cx="1920875" cy="26209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397" t="13200" r="30967" b="3877"/>
          <a:stretch/>
        </p:blipFill>
        <p:spPr>
          <a:xfrm>
            <a:off x="5202238" y="3065463"/>
            <a:ext cx="1933575" cy="26019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7341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3065463"/>
            <a:ext cx="18843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2484438" y="2636838"/>
            <a:ext cx="5435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9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000">
                <a:solidFill>
                  <a:srgbClr val="000000"/>
                </a:solidFill>
              </a:rPr>
              <a:t>Bone, K., Mills, S.: </a:t>
            </a:r>
            <a:r>
              <a:rPr lang="en-US" altLang="sr-Latn-RS" sz="1000">
                <a:solidFill>
                  <a:srgbClr val="000000"/>
                </a:solidFill>
              </a:rPr>
              <a:t>Principles and Practice of Phytotherapy: Modern Herbal Medicine, 2e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333375"/>
            <a:ext cx="7200900" cy="4629150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r-HR" sz="2700" i="1" dirty="0">
              <a:latin typeface="+mj-lt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r-HR" sz="2700" i="1" dirty="0" err="1">
                <a:latin typeface="+mj-lt"/>
              </a:rPr>
              <a:t>Withania</a:t>
            </a:r>
            <a:r>
              <a:rPr lang="hr-HR" sz="2700" i="1" dirty="0">
                <a:latin typeface="+mj-lt"/>
              </a:rPr>
              <a:t> </a:t>
            </a:r>
            <a:r>
              <a:rPr lang="hr-HR" sz="2700" i="1" dirty="0" err="1">
                <a:latin typeface="+mj-lt"/>
              </a:rPr>
              <a:t>somnifera</a:t>
            </a:r>
            <a:r>
              <a:rPr lang="hr-HR" sz="2700" i="1" dirty="0">
                <a:latin typeface="+mj-lt"/>
              </a:rPr>
              <a:t> </a:t>
            </a:r>
            <a:r>
              <a:rPr lang="hr-HR" sz="2700" dirty="0">
                <a:latin typeface="+mj-lt"/>
              </a:rPr>
              <a:t>(L.) </a:t>
            </a:r>
            <a:r>
              <a:rPr lang="hr-HR" sz="2700" dirty="0" err="1">
                <a:latin typeface="+mj-lt"/>
              </a:rPr>
              <a:t>Dunal</a:t>
            </a:r>
            <a:r>
              <a:rPr lang="hr-HR" sz="2700" dirty="0">
                <a:latin typeface="+mj-lt"/>
              </a:rPr>
              <a:t> –indijski </a:t>
            </a:r>
            <a:r>
              <a:rPr lang="hr-HR" sz="2700" dirty="0" err="1">
                <a:latin typeface="+mj-lt"/>
              </a:rPr>
              <a:t>ginseng</a:t>
            </a:r>
            <a:r>
              <a:rPr lang="hr-HR" sz="2700" dirty="0">
                <a:latin typeface="+mj-lt"/>
              </a:rPr>
              <a:t>, </a:t>
            </a:r>
            <a:r>
              <a:rPr lang="hr-HR" sz="2700" dirty="0" err="1">
                <a:latin typeface="+mj-lt"/>
              </a:rPr>
              <a:t>ašvaganda</a:t>
            </a:r>
            <a:r>
              <a:rPr lang="hr-HR" sz="2700" dirty="0">
                <a:latin typeface="+mj-lt"/>
              </a:rPr>
              <a:t>    </a:t>
            </a:r>
          </a:p>
          <a:p>
            <a:pPr eaLnBrk="1" hangingPunct="1">
              <a:defRPr/>
            </a:pPr>
            <a:endParaRPr lang="hr-HR" sz="2400" i="1" dirty="0">
              <a:latin typeface="+mj-lt"/>
            </a:endParaRPr>
          </a:p>
          <a:p>
            <a:pPr eaLnBrk="1" hangingPunct="1">
              <a:defRPr/>
            </a:pPr>
            <a:r>
              <a:rPr lang="hr-HR" dirty="0"/>
              <a:t>Sinonimi: </a:t>
            </a:r>
            <a:r>
              <a:rPr lang="hr-HR" i="1" dirty="0"/>
              <a:t>ashwagandha</a:t>
            </a:r>
            <a:r>
              <a:rPr lang="hr-HR" dirty="0"/>
              <a:t>, indijski ginseng, </a:t>
            </a:r>
            <a:r>
              <a:rPr lang="hr-HR" i="1" dirty="0" err="1"/>
              <a:t>winter</a:t>
            </a:r>
            <a:r>
              <a:rPr lang="hr-HR" i="1" dirty="0"/>
              <a:t> </a:t>
            </a:r>
            <a:r>
              <a:rPr lang="hr-HR" i="1" dirty="0" err="1"/>
              <a:t>cherry</a:t>
            </a:r>
            <a:endParaRPr lang="hr-HR" i="1" dirty="0"/>
          </a:p>
          <a:p>
            <a:pPr eaLnBrk="1" hangingPunct="1">
              <a:defRPr/>
            </a:pPr>
            <a:r>
              <a:rPr lang="hr-HR" dirty="0"/>
              <a:t>Porodica: Solanaceae</a:t>
            </a:r>
          </a:p>
          <a:p>
            <a:pPr eaLnBrk="1" hangingPunct="1">
              <a:defRPr/>
            </a:pPr>
            <a:r>
              <a:rPr lang="hr-HR" dirty="0"/>
              <a:t>Drevna vedska medicina: liječenje impotencije, preuranjenog starenja, nesanice  </a:t>
            </a:r>
          </a:p>
          <a:p>
            <a:pPr eaLnBrk="1" hangingPunct="1">
              <a:defRPr/>
            </a:pPr>
            <a:r>
              <a:rPr lang="hr-HR" dirty="0"/>
              <a:t>„</a:t>
            </a:r>
            <a:r>
              <a:rPr lang="hr-HR" i="1" dirty="0"/>
              <a:t>somnifera</a:t>
            </a:r>
            <a:r>
              <a:rPr lang="hr-HR" dirty="0"/>
              <a:t>”- blagi sedativni učinak</a:t>
            </a:r>
          </a:p>
          <a:p>
            <a:pPr eaLnBrk="1" hangingPunct="1">
              <a:defRPr/>
            </a:pPr>
            <a:r>
              <a:rPr lang="hr-HR" dirty="0"/>
              <a:t>Istraživani učinci: adaptogen, tonik, imunomodulator, protuupalni, antiproliferativni, citotoksičan, kemoterapeutik</a:t>
            </a:r>
          </a:p>
          <a:p>
            <a:pPr eaLnBrk="1" hangingPunct="1">
              <a:defRPr/>
            </a:pPr>
            <a:r>
              <a:rPr lang="hr-HR" dirty="0"/>
              <a:t>Kao ljekoviti dio biljke se najčešće koristi korijen</a:t>
            </a:r>
          </a:p>
        </p:txBody>
      </p:sp>
      <p:pic>
        <p:nvPicPr>
          <p:cNvPr id="274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492375"/>
            <a:ext cx="23431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4962525"/>
            <a:ext cx="32591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7" name="TextBox 3"/>
          <p:cNvSpPr txBox="1">
            <a:spLocks noChangeArrowheads="1"/>
          </p:cNvSpPr>
          <p:nvPr/>
        </p:nvSpPr>
        <p:spPr bwMode="auto">
          <a:xfrm>
            <a:off x="900113" y="1557338"/>
            <a:ext cx="401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/>
              <a:t>W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88" y="1414463"/>
            <a:ext cx="6686550" cy="28321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hr-HR" sz="1875" dirty="0">
                <a:solidFill>
                  <a:schemeClr val="bg2">
                    <a:lumMod val="50000"/>
                  </a:schemeClr>
                </a:solidFill>
              </a:rPr>
              <a:t>Glavne komponente odgovorne za ljekovitost ašvagande:</a:t>
            </a:r>
          </a:p>
          <a:p>
            <a:pPr eaLnBrk="1" hangingPunct="1">
              <a:defRPr/>
            </a:pPr>
            <a:r>
              <a:rPr lang="hr-HR" b="1" dirty="0"/>
              <a:t>Steroidalne</a:t>
            </a:r>
            <a:r>
              <a:rPr lang="hr-HR" dirty="0"/>
              <a:t> komponente poput </a:t>
            </a:r>
            <a:r>
              <a:rPr lang="hr-HR" b="1" dirty="0"/>
              <a:t>laktona</a:t>
            </a:r>
            <a:r>
              <a:rPr lang="hr-HR" dirty="0"/>
              <a:t> (</a:t>
            </a:r>
            <a:r>
              <a:rPr lang="hr-HR" b="1" dirty="0"/>
              <a:t>withaferin A, </a:t>
            </a:r>
            <a:r>
              <a:rPr lang="hr-HR" dirty="0"/>
              <a:t>sitoinozidi IX i X) </a:t>
            </a:r>
            <a:r>
              <a:rPr lang="hr-HR" b="1" dirty="0"/>
              <a:t>acilsteril glukozida</a:t>
            </a:r>
            <a:r>
              <a:rPr lang="hr-HR" dirty="0"/>
              <a:t> (sitoinozidi VII i VIII)</a:t>
            </a:r>
          </a:p>
          <a:p>
            <a:pPr eaLnBrk="1" hangingPunct="1">
              <a:defRPr/>
            </a:pPr>
            <a:r>
              <a:rPr lang="hr-HR" b="1" dirty="0"/>
              <a:t>Alkaloidi</a:t>
            </a:r>
            <a:r>
              <a:rPr lang="hr-HR" dirty="0"/>
              <a:t>: tropanskog tipa (tropin, pseudotropin) i drugi (anaferin, izopelletierin..)</a:t>
            </a:r>
          </a:p>
          <a:p>
            <a:pPr eaLnBrk="1" hangingPunct="1">
              <a:defRPr/>
            </a:pPr>
            <a:endParaRPr lang="hr-HR" sz="1650" dirty="0"/>
          </a:p>
          <a:p>
            <a:pPr eaLnBrk="1" hangingPunct="1">
              <a:defRPr/>
            </a:pPr>
            <a:r>
              <a:rPr lang="hr-HR" sz="1650" dirty="0" err="1"/>
              <a:t>Lakton</a:t>
            </a:r>
            <a:r>
              <a:rPr lang="hr-HR" sz="1650" dirty="0"/>
              <a:t>- </a:t>
            </a:r>
            <a:r>
              <a:rPr lang="hr-HR" sz="1650" dirty="0" err="1"/>
              <a:t>laktonski</a:t>
            </a:r>
            <a:r>
              <a:rPr lang="hr-HR" sz="1650" dirty="0"/>
              <a:t> prsten sadrži atom kisika i </a:t>
            </a:r>
            <a:r>
              <a:rPr lang="hr-HR" sz="1650" dirty="0" err="1"/>
              <a:t>keto</a:t>
            </a:r>
            <a:r>
              <a:rPr lang="hr-HR" sz="1650" dirty="0"/>
              <a:t> skupinu</a:t>
            </a:r>
          </a:p>
          <a:p>
            <a:pPr eaLnBrk="1" hangingPunct="1">
              <a:defRPr/>
            </a:pPr>
            <a:endParaRPr lang="hr-HR" sz="1650" b="1" dirty="0"/>
          </a:p>
          <a:p>
            <a:pPr eaLnBrk="1" hangingPunct="1">
              <a:defRPr/>
            </a:pPr>
            <a:r>
              <a:rPr lang="hr-HR" sz="1650" dirty="0" err="1"/>
              <a:t>lakton</a:t>
            </a:r>
            <a:endParaRPr lang="hr-HR" sz="1650" dirty="0"/>
          </a:p>
          <a:p>
            <a:pPr eaLnBrk="1" hangingPunct="1">
              <a:defRPr/>
            </a:pPr>
            <a:endParaRPr lang="hr-HR" dirty="0"/>
          </a:p>
        </p:txBody>
      </p:sp>
      <p:pic>
        <p:nvPicPr>
          <p:cNvPr id="275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02038"/>
            <a:ext cx="401320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852738"/>
            <a:ext cx="191611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683765" cy="96066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Adaptogeni i tonični učinak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8" y="2089150"/>
            <a:ext cx="6686550" cy="2833688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hr-HR" dirty="0"/>
              <a:t>Ispitivanje adaptogenosti – odgovor organizma na stresne situacije</a:t>
            </a:r>
          </a:p>
          <a:p>
            <a:pPr eaLnBrk="1" hangingPunct="1">
              <a:defRPr/>
            </a:pPr>
            <a:r>
              <a:rPr lang="hr-HR" dirty="0"/>
              <a:t>Ispitivanje toničnosti – dugoročni učinak na zdravlje i razvojne karakteristike organizma</a:t>
            </a:r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r>
              <a:rPr lang="hr-HR" dirty="0" err="1"/>
              <a:t>Adaptogeni</a:t>
            </a:r>
            <a:r>
              <a:rPr lang="hr-HR" dirty="0"/>
              <a:t> i tonični učinci kod životinja- pripisuju se spojevima sličnim </a:t>
            </a:r>
            <a:r>
              <a:rPr lang="hr-HR" dirty="0" err="1"/>
              <a:t>glukokortikosteroidima</a:t>
            </a:r>
            <a:r>
              <a:rPr lang="hr-HR" dirty="0"/>
              <a:t> </a:t>
            </a:r>
            <a:r>
              <a:rPr lang="hr-HR"/>
              <a:t>u korijenu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r-HR" dirty="0"/>
          </a:p>
          <a:p>
            <a:pPr eaLnBrk="1" hangingPunct="1">
              <a:defRPr/>
            </a:pPr>
            <a:r>
              <a:rPr lang="hr-HR" dirty="0"/>
              <a:t>Značajno smanjenje stope pojavnosti stresom izazvanog čira na želucu kod ispitivanih životinja</a:t>
            </a:r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1443038"/>
            <a:ext cx="6686550" cy="2833687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hr-HR" dirty="0"/>
              <a:t>U drugoj studiji na štakorima je pak utvrđena zaštitna uloga </a:t>
            </a:r>
            <a:r>
              <a:rPr lang="hr-HR" i="1" dirty="0"/>
              <a:t>Withania</a:t>
            </a:r>
            <a:r>
              <a:rPr lang="hr-HR" dirty="0"/>
              <a:t>-e kod </a:t>
            </a:r>
            <a:r>
              <a:rPr lang="hr-HR" dirty="0" err="1"/>
              <a:t>ciklofosfamidne</a:t>
            </a:r>
            <a:r>
              <a:rPr lang="hr-HR" dirty="0"/>
              <a:t> (</a:t>
            </a:r>
            <a:r>
              <a:rPr lang="hr-HR" dirty="0" err="1"/>
              <a:t>kemoterapeutik</a:t>
            </a:r>
            <a:r>
              <a:rPr lang="hr-HR" dirty="0"/>
              <a:t> ) neutropenije </a:t>
            </a:r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r>
              <a:rPr lang="hr-HR" dirty="0"/>
              <a:t>U jednoj trećoj studiji hranili su mlade štakore cjelom biljkom – veći porast težine štakora i prosječne težine potomstva u odnosu na kontrolu</a:t>
            </a:r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r-HR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7575" y="2222500"/>
          <a:ext cx="6096000" cy="164571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52851319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127139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52229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50562942"/>
                    </a:ext>
                  </a:extLst>
                </a:gridCol>
              </a:tblGrid>
              <a:tr h="525374">
                <a:tc rowSpan="2">
                  <a:txBody>
                    <a:bodyPr/>
                    <a:lstStyle/>
                    <a:p>
                      <a:r>
                        <a:rPr lang="hr-HR" sz="1500" dirty="0"/>
                        <a:t>kontrola</a:t>
                      </a:r>
                    </a:p>
                  </a:txBody>
                  <a:tcPr marL="68580" marR="68580" marT="34264" marB="3426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ukupan broj leukocita</a:t>
                      </a:r>
                    </a:p>
                  </a:txBody>
                  <a:tcPr marL="68580" marR="68580" marT="34264" marB="3426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7800</a:t>
                      </a:r>
                    </a:p>
                    <a:p>
                      <a:endParaRPr lang="hr-HR" sz="1500" dirty="0"/>
                    </a:p>
                  </a:txBody>
                  <a:tcPr marL="68580" marR="68580" marT="34264" marB="3426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4390</a:t>
                      </a:r>
                    </a:p>
                    <a:p>
                      <a:endParaRPr lang="hr-HR" sz="1500" dirty="0"/>
                    </a:p>
                  </a:txBody>
                  <a:tcPr marL="68580" marR="68580" marT="34264" marB="3426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01925"/>
                  </a:ext>
                </a:extLst>
              </a:tr>
              <a:tr h="296951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neutrofili</a:t>
                      </a:r>
                    </a:p>
                  </a:txBody>
                  <a:tcPr marL="68580" marR="68580" marT="34264" marB="34264"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3960</a:t>
                      </a:r>
                    </a:p>
                  </a:txBody>
                  <a:tcPr marL="68580" marR="68580" marT="34264" marB="34264"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1440</a:t>
                      </a:r>
                    </a:p>
                  </a:txBody>
                  <a:tcPr marL="68580" marR="68580" marT="34264" marB="34264"/>
                </a:tc>
                <a:extLst>
                  <a:ext uri="{0D108BD9-81ED-4DB2-BD59-A6C34878D82A}">
                    <a16:rowId xmlns:a16="http://schemas.microsoft.com/office/drawing/2014/main" val="3327256826"/>
                  </a:ext>
                </a:extLst>
              </a:tr>
              <a:tr h="525374">
                <a:tc rowSpan="2">
                  <a:txBody>
                    <a:bodyPr/>
                    <a:lstStyle/>
                    <a:p>
                      <a:r>
                        <a:rPr lang="hr-HR" sz="1500" i="1" dirty="0"/>
                        <a:t>Withania</a:t>
                      </a:r>
                    </a:p>
                  </a:txBody>
                  <a:tcPr marL="68580" marR="68580" marT="34264" marB="342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ukupan broj leukocita</a:t>
                      </a:r>
                    </a:p>
                  </a:txBody>
                  <a:tcPr marL="68580" marR="68580" marT="34264" marB="342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11180</a:t>
                      </a:r>
                    </a:p>
                  </a:txBody>
                  <a:tcPr marL="68580" marR="68580" marT="34264" marB="342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8030</a:t>
                      </a:r>
                    </a:p>
                  </a:txBody>
                  <a:tcPr marL="68580" marR="68580" marT="34264" marB="342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74061"/>
                  </a:ext>
                </a:extLst>
              </a:tr>
              <a:tr h="296951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neutrofili</a:t>
                      </a:r>
                    </a:p>
                  </a:txBody>
                  <a:tcPr marL="68580" marR="68580" marT="34264" marB="34264"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7020</a:t>
                      </a:r>
                    </a:p>
                  </a:txBody>
                  <a:tcPr marL="68580" marR="68580" marT="34264" marB="34264"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5060</a:t>
                      </a:r>
                    </a:p>
                  </a:txBody>
                  <a:tcPr marL="68580" marR="68580" marT="34264" marB="34264"/>
                </a:tc>
                <a:extLst>
                  <a:ext uri="{0D108BD9-81ED-4DB2-BD59-A6C34878D82A}">
                    <a16:rowId xmlns:a16="http://schemas.microsoft.com/office/drawing/2014/main" val="28441645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Content Placeholder 2"/>
          <p:cNvSpPr>
            <a:spLocks noGrp="1"/>
          </p:cNvSpPr>
          <p:nvPr>
            <p:ph idx="1"/>
          </p:nvPr>
        </p:nvSpPr>
        <p:spPr>
          <a:xfrm>
            <a:off x="620713" y="2089150"/>
            <a:ext cx="6686550" cy="2833688"/>
          </a:xfrm>
        </p:spPr>
        <p:txBody>
          <a:bodyPr/>
          <a:lstStyle/>
          <a:p>
            <a:pPr eaLnBrk="1" hangingPunct="1"/>
            <a:r>
              <a:rPr lang="hr-HR" altLang="sr-Latn-RS"/>
              <a:t>Jednim drugim istraživanjem, sličnim onom induciranju stresa kod štakora plivanjem pokazano je da korištenje ekstrakta </a:t>
            </a:r>
            <a:r>
              <a:rPr lang="hr-HR" altLang="sr-Latn-RS" i="1"/>
              <a:t>Withania</a:t>
            </a:r>
            <a:r>
              <a:rPr lang="hr-HR" altLang="sr-Latn-RS"/>
              <a:t>-e bez steroidnih laktona withaferina A i sitoinozida ponovno došlo do adaptogenog učinka</a:t>
            </a:r>
          </a:p>
          <a:p>
            <a:pPr eaLnBrk="1" hangingPunct="1"/>
            <a:r>
              <a:rPr lang="hr-HR" altLang="sr-Latn-RS"/>
              <a:t>Došlo je do pojave poboljšanja plivačkih sposobnosti, smanjene stope pojavnosti čira na želucu i smanjila se stopa hipoksije u tkivima</a:t>
            </a:r>
          </a:p>
          <a:p>
            <a:pPr eaLnBrk="1" hangingPunct="1"/>
            <a:r>
              <a:rPr lang="hr-HR" altLang="sr-Latn-RS"/>
              <a:t>Sinergistički efekt!!</a:t>
            </a:r>
          </a:p>
          <a:p>
            <a:pPr eaLnBrk="1" hangingPunct="1"/>
            <a:endParaRPr lang="hr-HR" altLang="sr-Latn-R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63763"/>
            <a:ext cx="6686550" cy="41148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hr-HR" dirty="0"/>
              <a:t>Također su se ekstrakti </a:t>
            </a:r>
            <a:r>
              <a:rPr lang="hr-HR" i="1" dirty="0"/>
              <a:t>Withania</a:t>
            </a:r>
            <a:r>
              <a:rPr lang="hr-HR" dirty="0"/>
              <a:t>-e pokazali djelotvornim u imološkom odgovoru štakora</a:t>
            </a:r>
          </a:p>
          <a:p>
            <a:pPr eaLnBrk="1" hangingPunct="1">
              <a:defRPr/>
            </a:pPr>
            <a:r>
              <a:rPr lang="hr-HR" dirty="0"/>
              <a:t>Prilikom zaražavanja štakora patogenim bakterijama iz rodova </a:t>
            </a:r>
            <a:r>
              <a:rPr lang="hr-HR" i="1" dirty="0"/>
              <a:t>Lysteria</a:t>
            </a:r>
            <a:r>
              <a:rPr lang="hr-HR" dirty="0"/>
              <a:t>, </a:t>
            </a:r>
            <a:r>
              <a:rPr lang="hr-HR" i="1" dirty="0"/>
              <a:t>Bordetella</a:t>
            </a:r>
            <a:r>
              <a:rPr lang="hr-HR" dirty="0"/>
              <a:t> i </a:t>
            </a:r>
            <a:r>
              <a:rPr lang="hr-HR" i="1" dirty="0"/>
              <a:t>Salmonela</a:t>
            </a:r>
            <a:r>
              <a:rPr lang="hr-HR" dirty="0"/>
              <a:t>, tretirani štakori su imali veću stopu preživljenja i veći titar antitijela u odnosu na kontrolu</a:t>
            </a:r>
          </a:p>
          <a:p>
            <a:pPr eaLnBrk="1" hangingPunct="1">
              <a:defRPr/>
            </a:pPr>
            <a:endParaRPr lang="hr-HR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r-HR" dirty="0"/>
          </a:p>
          <a:p>
            <a:pPr eaLnBrk="1" hangingPunct="1">
              <a:defRPr/>
            </a:pPr>
            <a:r>
              <a:rPr lang="hr-HR" dirty="0"/>
              <a:t>Sugerira se da bi </a:t>
            </a:r>
            <a:r>
              <a:rPr lang="hr-HR" i="1" dirty="0"/>
              <a:t>Withania </a:t>
            </a:r>
            <a:r>
              <a:rPr lang="hr-HR" dirty="0"/>
              <a:t>mogla imati i antitumorski efekt jer je pokazano da pojedine komponente iz </a:t>
            </a:r>
            <a:r>
              <a:rPr lang="hr-HR" i="1" dirty="0"/>
              <a:t>in vitro </a:t>
            </a:r>
            <a:r>
              <a:rPr lang="hr-HR" dirty="0"/>
              <a:t>potiču apoptozu tumorskih stanica, inhibiraju angioigenezu i suprimiraju NF-kappaB put</a:t>
            </a:r>
            <a:endParaRPr lang="hr-HR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38250" y="1344613"/>
            <a:ext cx="6684963" cy="962025"/>
          </a:xfrm>
        </p:spPr>
        <p:txBody>
          <a:bodyPr/>
          <a:lstStyle/>
          <a:p>
            <a:pPr eaLnBrk="1" hangingPunct="1">
              <a:defRPr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Imunološki i anitumorski učinak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1344613"/>
            <a:ext cx="6684963" cy="962025"/>
          </a:xfrm>
        </p:spPr>
        <p:txBody>
          <a:bodyPr/>
          <a:lstStyle/>
          <a:p>
            <a:pPr eaLnBrk="1" hangingPunct="1">
              <a:defRPr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Učinak na središnji živčani sustav</a:t>
            </a:r>
          </a:p>
        </p:txBody>
      </p:sp>
      <p:sp>
        <p:nvSpPr>
          <p:cNvPr id="280579" name="Content Placeholder 2"/>
          <p:cNvSpPr>
            <a:spLocks noGrp="1"/>
          </p:cNvSpPr>
          <p:nvPr>
            <p:ph idx="1"/>
          </p:nvPr>
        </p:nvSpPr>
        <p:spPr>
          <a:xfrm>
            <a:off x="590550" y="2119313"/>
            <a:ext cx="6686550" cy="2833687"/>
          </a:xfrm>
        </p:spPr>
        <p:txBody>
          <a:bodyPr/>
          <a:lstStyle/>
          <a:p>
            <a:pPr eaLnBrk="1" hangingPunct="1"/>
            <a:r>
              <a:rPr lang="hr-HR" altLang="sr-Latn-RS" dirty="0"/>
              <a:t>Pokazalo se da ima </a:t>
            </a:r>
            <a:r>
              <a:rPr lang="hr-HR" altLang="sr-Latn-RS" dirty="0" err="1"/>
              <a:t>neuroprotektivan</a:t>
            </a:r>
            <a:r>
              <a:rPr lang="hr-HR" altLang="sr-Latn-RS" dirty="0"/>
              <a:t>, sedativan i antiepileptički učinak na štakore</a:t>
            </a:r>
          </a:p>
          <a:p>
            <a:pPr eaLnBrk="1" hangingPunct="1"/>
            <a:r>
              <a:rPr lang="hr-HR" altLang="sr-Latn-RS" dirty="0"/>
              <a:t>Alkaloidi?</a:t>
            </a:r>
          </a:p>
          <a:p>
            <a:pPr eaLnBrk="1" hangingPunct="1"/>
            <a:r>
              <a:rPr lang="hr-HR" altLang="sr-Latn-RS" dirty="0"/>
              <a:t>Pokazano je da se određena komponenta </a:t>
            </a:r>
            <a:r>
              <a:rPr lang="hr-HR" altLang="sr-Latn-RS" dirty="0" err="1"/>
              <a:t>in</a:t>
            </a:r>
            <a:r>
              <a:rPr lang="hr-HR" altLang="sr-Latn-RS" dirty="0"/>
              <a:t> </a:t>
            </a:r>
            <a:r>
              <a:rPr lang="hr-HR" altLang="sr-Latn-RS" dirty="0" err="1"/>
              <a:t>vitro</a:t>
            </a:r>
            <a:r>
              <a:rPr lang="hr-HR" altLang="sr-Latn-RS" dirty="0"/>
              <a:t> veže na GABA receptore</a:t>
            </a:r>
          </a:p>
          <a:p>
            <a:pPr eaLnBrk="1" hangingPunct="1"/>
            <a:r>
              <a:rPr lang="hr-HR" altLang="sr-Latn-RS" dirty="0" err="1"/>
              <a:t>Antiadiktivan</a:t>
            </a:r>
            <a:r>
              <a:rPr lang="hr-HR" altLang="sr-Latn-RS" dirty="0"/>
              <a:t> učinak? </a:t>
            </a:r>
          </a:p>
        </p:txBody>
      </p:sp>
      <p:pic>
        <p:nvPicPr>
          <p:cNvPr id="2805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3570288"/>
            <a:ext cx="332422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CE908FF8-453D-45C2-86D2-F9245DF1615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0"/>
            <a:ext cx="8579296" cy="67214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7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Canabis</a:t>
            </a:r>
            <a:r>
              <a:rPr lang="hr-HR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7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resina</a:t>
            </a:r>
            <a:r>
              <a:rPr lang="hr-HR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7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cum</a:t>
            </a:r>
            <a:r>
              <a:rPr lang="hr-HR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7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herba</a:t>
            </a:r>
            <a:r>
              <a:rPr lang="hr-HR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– hašiš i marihuana </a:t>
            </a:r>
          </a:p>
          <a:p>
            <a:pPr marL="0" indent="0">
              <a:buNone/>
            </a:pP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-    hašiš – smola s vršaka biljaka indijske konoplje</a:t>
            </a:r>
          </a:p>
          <a:p>
            <a:pPr>
              <a:buFontTx/>
              <a:buChar char="-"/>
            </a:pP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marihuana- vrškovi cvatuće ženke biljke s nešto plodova i listova – vršci su     </a:t>
            </a:r>
            <a:r>
              <a:rPr lang="hr-HR" sz="7200" dirty="0" err="1">
                <a:latin typeface="Arial" panose="020B0604020202020204" pitchFamily="34" charset="0"/>
                <a:cs typeface="Arial" panose="020B0604020202020204" pitchFamily="34" charset="0"/>
              </a:rPr>
              <a:t>sljepljeni</a:t>
            </a: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 smolom, ako nisu radi se običnoj konoplji, ne indijskoj konoplji - </a:t>
            </a:r>
            <a:r>
              <a:rPr lang="hr-HR" sz="7200" i="1" dirty="0" err="1">
                <a:latin typeface="Arial" panose="020B0604020202020204" pitchFamily="34" charset="0"/>
                <a:cs typeface="Arial" panose="020B0604020202020204" pitchFamily="34" charset="0"/>
              </a:rPr>
              <a:t>Canabis</a:t>
            </a:r>
            <a:r>
              <a:rPr lang="hr-HR" sz="7200" i="1" dirty="0">
                <a:latin typeface="Arial" panose="020B0604020202020204" pitchFamily="34" charset="0"/>
                <a:cs typeface="Arial" panose="020B0604020202020204" pitchFamily="34" charset="0"/>
              </a:rPr>
              <a:t> sativa </a:t>
            </a: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hr-HR" sz="7200" dirty="0" err="1">
                <a:latin typeface="Arial" panose="020B0604020202020204" pitchFamily="34" charset="0"/>
                <a:cs typeface="Arial" panose="020B0604020202020204" pitchFamily="34" charset="0"/>
              </a:rPr>
              <a:t>subsp</a:t>
            </a: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7200" i="1" dirty="0" err="1">
                <a:latin typeface="Arial" panose="020B0604020202020204" pitchFamily="34" charset="0"/>
                <a:cs typeface="Arial" panose="020B0604020202020204" pitchFamily="34" charset="0"/>
              </a:rPr>
              <a:t>indica</a:t>
            </a:r>
            <a:r>
              <a:rPr lang="hr-HR" sz="7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hr-HR" sz="7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s razvojem cvjetova pojačava se izlučivanje smolaste tvari kao ljepljive prevlake na vršcima ženske biljke</a:t>
            </a:r>
            <a:endParaRPr lang="hr-HR" sz="7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sz="7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joint-hašiš pomiješan s duhanom</a:t>
            </a:r>
          </a:p>
          <a:p>
            <a:pPr>
              <a:buFontTx/>
              <a:buChar char="-"/>
            </a:pPr>
            <a:endParaRPr lang="hr-HR" sz="7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u smolastom djelu ima </a:t>
            </a:r>
            <a:r>
              <a:rPr lang="hr-HR" sz="7200" dirty="0" err="1">
                <a:latin typeface="Arial" panose="020B0604020202020204" pitchFamily="34" charset="0"/>
                <a:cs typeface="Arial" panose="020B0604020202020204" pitchFamily="34" charset="0"/>
              </a:rPr>
              <a:t>lipofilnih</a:t>
            </a: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7200" dirty="0" err="1">
                <a:latin typeface="Arial" panose="020B0604020202020204" pitchFamily="34" charset="0"/>
                <a:cs typeface="Arial" panose="020B0604020202020204" pitchFamily="34" charset="0"/>
              </a:rPr>
              <a:t>fenolskih</a:t>
            </a: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7200" dirty="0" err="1">
                <a:latin typeface="Arial" panose="020B0604020202020204" pitchFamily="34" charset="0"/>
                <a:cs typeface="Arial" panose="020B0604020202020204" pitchFamily="34" charset="0"/>
              </a:rPr>
              <a:t>kanabinoida</a:t>
            </a: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- samo </a:t>
            </a:r>
            <a:r>
              <a:rPr lang="hr-HR" sz="7200" dirty="0" err="1">
                <a:latin typeface="Arial" panose="020B0604020202020204" pitchFamily="34" charset="0"/>
                <a:cs typeface="Arial" panose="020B0604020202020204" pitchFamily="34" charset="0"/>
              </a:rPr>
              <a:t>tetrahidrokanabinol</a:t>
            </a: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 ima tipično </a:t>
            </a:r>
            <a:r>
              <a:rPr lang="hr-HR" sz="7200" dirty="0" err="1">
                <a:latin typeface="Arial" panose="020B0604020202020204" pitchFamily="34" charset="0"/>
                <a:cs typeface="Arial" panose="020B0604020202020204" pitchFamily="34" charset="0"/>
              </a:rPr>
              <a:t>psihogeno</a:t>
            </a: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 djelovanje – narkotično stanje s budnom ili pomućenom sviješću i euforijom </a:t>
            </a:r>
          </a:p>
          <a:p>
            <a:pPr>
              <a:buFontTx/>
              <a:buChar char="-"/>
            </a:pP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smole može biti 2.5 do 15 %,  jako ovisi o podneblju – viši predjeli Indije (Himalaja) biljke bez psihoaktivnih tvari</a:t>
            </a:r>
          </a:p>
          <a:p>
            <a:pPr>
              <a:buFontTx/>
              <a:buChar char="-"/>
            </a:pP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Herodot u 5 . st. prije Krista bilježi da su Skiti bacali plodove konoplje na vatru i užareno kamenje i u dimu koji se razvijao „urlali od veselja”</a:t>
            </a:r>
          </a:p>
          <a:p>
            <a:pPr>
              <a:buFontTx/>
              <a:buChar char="-"/>
            </a:pP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djelovanje je trojako-centralno sedativno, antibiotsko i psihotropno</a:t>
            </a:r>
          </a:p>
          <a:p>
            <a:pPr>
              <a:buFontTx/>
              <a:buChar char="-"/>
            </a:pP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nestabilni spojevi i prelaze u stabilni </a:t>
            </a:r>
            <a:r>
              <a:rPr lang="hr-HR" sz="7200" dirty="0" err="1">
                <a:latin typeface="Arial" panose="020B0604020202020204" pitchFamily="34" charset="0"/>
                <a:cs typeface="Arial" panose="020B0604020202020204" pitchFamily="34" charset="0"/>
              </a:rPr>
              <a:t>kanabinol</a:t>
            </a:r>
            <a:r>
              <a:rPr lang="hr-HR" sz="7200" dirty="0">
                <a:latin typeface="Arial" panose="020B0604020202020204" pitchFamily="34" charset="0"/>
                <a:cs typeface="Arial" panose="020B0604020202020204" pitchFamily="34" charset="0"/>
              </a:rPr>
              <a:t> koji nema psihotropno   djelovanje– u roku od godine dana psihotropno djelovanje biljnog materijala pada za75%</a:t>
            </a:r>
          </a:p>
          <a:p>
            <a:pPr marL="0" indent="0">
              <a:buNone/>
            </a:pPr>
            <a:endParaRPr lang="hr-HR" sz="3300" dirty="0"/>
          </a:p>
          <a:p>
            <a:pPr>
              <a:buFontTx/>
              <a:buChar char="-"/>
            </a:pPr>
            <a:endParaRPr lang="hr-HR" sz="3300" dirty="0"/>
          </a:p>
          <a:p>
            <a:pPr marL="0" indent="0">
              <a:buNone/>
            </a:pPr>
            <a:endParaRPr lang="hr-HR" sz="3300" i="1" dirty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i="1" dirty="0"/>
              <a:t> </a:t>
            </a:r>
          </a:p>
          <a:p>
            <a:pPr marL="0" indent="0">
              <a:buNone/>
            </a:pPr>
            <a:endParaRPr lang="hr-HR" sz="1800" i="1" dirty="0"/>
          </a:p>
          <a:p>
            <a:pPr marL="0" indent="0">
              <a:buNone/>
            </a:pPr>
            <a:r>
              <a:rPr lang="hr-HR" sz="1800" i="1" dirty="0"/>
              <a:t>- </a:t>
            </a:r>
          </a:p>
          <a:p>
            <a:pPr marL="0" indent="0">
              <a:buNone/>
            </a:pPr>
            <a:endParaRPr lang="hr-HR" sz="1800" b="1" i="1" dirty="0"/>
          </a:p>
          <a:p>
            <a:pPr marL="0" indent="0">
              <a:buNone/>
            </a:pPr>
            <a:r>
              <a:rPr lang="hr-HR" sz="1800" b="1" i="1" dirty="0"/>
              <a:t>- 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09507C70-ADEB-49D2-9703-559436A6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686800" y="6675755"/>
            <a:ext cx="637728" cy="45719"/>
          </a:xfrm>
        </p:spPr>
        <p:txBody>
          <a:bodyPr/>
          <a:lstStyle/>
          <a:p>
            <a:pPr>
              <a:defRPr/>
            </a:pPr>
            <a:r>
              <a:rPr lang="hr-HR" altLang="sr-Latn-RS" dirty="0"/>
              <a:t> H</a:t>
            </a:r>
            <a:fld id="{F1D865C7-9F7F-483C-91A0-5AB231A3115C}" type="slidenum">
              <a:rPr lang="hr-HR" altLang="sr-Latn-RS" smtClean="0"/>
              <a:pPr>
                <a:defRPr/>
              </a:pPr>
              <a:t>4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762088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-1544610"/>
            <a:ext cx="6724476" cy="3860774"/>
          </a:xfrm>
        </p:spPr>
        <p:txBody>
          <a:bodyPr/>
          <a:lstStyle/>
          <a:p>
            <a:pPr eaLnBrk="1" hangingPunct="1">
              <a:defRPr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Kliničke studije</a:t>
            </a:r>
          </a:p>
        </p:txBody>
      </p:sp>
      <p:sp>
        <p:nvSpPr>
          <p:cNvPr id="28160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6798443" cy="4724871"/>
          </a:xfrm>
        </p:spPr>
        <p:txBody>
          <a:bodyPr/>
          <a:lstStyle/>
          <a:p>
            <a:pPr eaLnBrk="1" hangingPunct="1"/>
            <a:r>
              <a:rPr lang="hr-HR" altLang="sr-Latn-RS" dirty="0"/>
              <a:t>Dvostruko slijepa studija kod 58 djece 8-12 godina stare, 2g dnevno 60 dana                  značajan porast ukupnog hemoglobina i serumskog albumina u krvi u odnosu na kontrolu</a:t>
            </a:r>
          </a:p>
          <a:p>
            <a:pPr eaLnBrk="1" hangingPunct="1"/>
            <a:r>
              <a:rPr lang="hr-HR" altLang="sr-Latn-RS" dirty="0"/>
              <a:t>Dvostruko slijepa studija kod 101 muških pacijenata 50-59 godina, 3g dnevno godinu dana                 značajan porast hemoglobina, broja eritrocita, melanina u kosi i smanjenje koncentracije kolesterola u serumu, 71% muških ispitanika potvrdio je poboljšanje seksualnih funkcija</a:t>
            </a:r>
          </a:p>
          <a:p>
            <a:pPr eaLnBrk="1" hangingPunct="1"/>
            <a:endParaRPr lang="hr-HR" altLang="sr-Latn-RS" dirty="0"/>
          </a:p>
          <a:p>
            <a:pPr eaLnBrk="1" hangingPunct="1"/>
            <a:endParaRPr lang="hr-HR" altLang="sr-Latn-RS" dirty="0"/>
          </a:p>
        </p:txBody>
      </p:sp>
      <p:sp>
        <p:nvSpPr>
          <p:cNvPr id="4" name="Arrow: Right 3"/>
          <p:cNvSpPr/>
          <p:nvPr/>
        </p:nvSpPr>
        <p:spPr>
          <a:xfrm>
            <a:off x="2627784" y="1772816"/>
            <a:ext cx="566737" cy="10001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5" name="Arrow: Right 4"/>
          <p:cNvSpPr/>
          <p:nvPr/>
        </p:nvSpPr>
        <p:spPr>
          <a:xfrm>
            <a:off x="1291273" y="1052736"/>
            <a:ext cx="595312" cy="10953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28160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65918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5" y="764704"/>
            <a:ext cx="3800474" cy="4655021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hr-HR" dirty="0"/>
              <a:t>Studija muške fertilnosti: 25 muškaraca s normalnim brojem spermalnih stanica, 25 muškaraca s malim bojem spermalnih stanica i 25 muškaraca s slabo pokretljivim spermijima </a:t>
            </a:r>
          </a:p>
          <a:p>
            <a:pPr eaLnBrk="1" hangingPunct="1">
              <a:defRPr/>
            </a:pPr>
            <a:endParaRPr lang="hr-HR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hr-HR" dirty="0"/>
              <a:t>Nakon 3 mjeseca uzimanja 5g prha smrvljenog korijena dnevno, pokazan  značajan porast koncentracije testosterona i </a:t>
            </a:r>
            <a:r>
              <a:rPr lang="hr-HR" dirty="0" err="1"/>
              <a:t>luteinizirajućeg</a:t>
            </a:r>
            <a:r>
              <a:rPr lang="hr-HR" dirty="0"/>
              <a:t> hormona (LH) u krvi te vitamina A, E i C i fruktoze u seminalnoj plazmi te pad koncentracije FSH i prolaktina u krvi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r-HR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r-HR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hr-HR" dirty="0"/>
          </a:p>
        </p:txBody>
      </p:sp>
      <p:sp>
        <p:nvSpPr>
          <p:cNvPr id="282627" name="Content Placeholder 5"/>
          <p:cNvSpPr>
            <a:spLocks noGrp="1"/>
          </p:cNvSpPr>
          <p:nvPr>
            <p:ph sz="half" idx="2"/>
          </p:nvPr>
        </p:nvSpPr>
        <p:spPr>
          <a:xfrm>
            <a:off x="5292080" y="764704"/>
            <a:ext cx="3632845" cy="4505796"/>
          </a:xfrm>
        </p:spPr>
        <p:txBody>
          <a:bodyPr/>
          <a:lstStyle/>
          <a:p>
            <a:pPr eaLnBrk="1" hangingPunct="1"/>
            <a:r>
              <a:rPr lang="hr-HR" altLang="sr-Latn-RS" dirty="0"/>
              <a:t>Prilikom konvencionalne terapije za anksioznost korištena je </a:t>
            </a:r>
            <a:r>
              <a:rPr lang="hr-HR" altLang="sr-Latn-RS" i="1" dirty="0" err="1"/>
              <a:t>Withania</a:t>
            </a:r>
            <a:r>
              <a:rPr lang="hr-HR" altLang="sr-Latn-RS" dirty="0"/>
              <a:t>: značajan pad anksioznosti kod grupe s </a:t>
            </a:r>
            <a:r>
              <a:rPr lang="hr-HR" altLang="sr-Latn-RS" i="1" dirty="0" err="1"/>
              <a:t>Withania</a:t>
            </a:r>
            <a:r>
              <a:rPr lang="hr-HR" altLang="sr-Latn-RS" dirty="0"/>
              <a:t>-om za razliku od kontrole (prema skali za mjerenje </a:t>
            </a:r>
            <a:r>
              <a:rPr lang="hr-HR" altLang="sr-Latn-RS" dirty="0" err="1"/>
              <a:t>ansioznosti</a:t>
            </a:r>
            <a:endParaRPr lang="hr-HR" altLang="sr-Latn-RS" dirty="0"/>
          </a:p>
          <a:p>
            <a:pPr eaLnBrk="1" hangingPunct="1"/>
            <a:r>
              <a:rPr lang="hr-HR" altLang="sr-Latn-RS" dirty="0"/>
              <a:t>Reumatoidni artritis: ublažavanje simptoma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C5B3A9E-AA33-451D-BE8A-7FABFA39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865C7-9F7F-483C-91A0-5AB231A3115C}" type="slidenum">
              <a:rPr lang="hr-HR" altLang="sr-Latn-RS" smtClean="0"/>
              <a:pPr>
                <a:defRPr/>
              </a:pPr>
              <a:t>5</a:t>
            </a:fld>
            <a:endParaRPr lang="hr-HR" altLang="sr-Latn-R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E3B6ED7-F281-4FB3-9D8F-735B99EC9F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Rezervirano mjesto sadržaja 7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08456143-5665-467F-A5FC-E90902444B6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" y="1484784"/>
            <a:ext cx="7774007" cy="31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0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231775" y="3592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sr-Latn-RS" sz="1800">
              <a:solidFill>
                <a:schemeClr val="bg1"/>
              </a:solidFill>
            </a:endParaRP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158750" y="1365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sr-Latn-RS" sz="1800" b="1">
              <a:solidFill>
                <a:schemeClr val="bg1"/>
              </a:solidFill>
            </a:endParaRPr>
          </a:p>
        </p:txBody>
      </p:sp>
      <p:sp>
        <p:nvSpPr>
          <p:cNvPr id="247813" name="Text Box 6"/>
          <p:cNvSpPr txBox="1">
            <a:spLocks noChangeArrowheads="1"/>
          </p:cNvSpPr>
          <p:nvPr/>
        </p:nvSpPr>
        <p:spPr bwMode="auto">
          <a:xfrm>
            <a:off x="323850" y="404812"/>
            <a:ext cx="8362950" cy="66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Alkaloidi vrsta porodice </a:t>
            </a:r>
            <a:r>
              <a:rPr lang="hr-HR" altLang="sr-Latn-RS" sz="1800" dirty="0" err="1">
                <a:solidFill>
                  <a:schemeClr val="tx1"/>
                </a:solidFill>
              </a:rPr>
              <a:t>Solanaceae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hr-HR" altLang="sr-Latn-RS" sz="1800" dirty="0" err="1">
                <a:solidFill>
                  <a:schemeClr val="tx1"/>
                </a:solidFill>
              </a:rPr>
              <a:t>Tropanski</a:t>
            </a:r>
            <a:r>
              <a:rPr lang="hr-HR" altLang="sr-Latn-RS" sz="1800" dirty="0">
                <a:solidFill>
                  <a:schemeClr val="tx1"/>
                </a:solidFill>
              </a:rPr>
              <a:t> alkaloidi (velebilje, bunika)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hr-HR" altLang="sr-Latn-RS" sz="1800" dirty="0">
                <a:solidFill>
                  <a:schemeClr val="tx1"/>
                </a:solidFill>
              </a:rPr>
              <a:t>Alkaloidi duhana (nikotin)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hr-HR" altLang="sr-Latn-RS" sz="1800" dirty="0">
                <a:solidFill>
                  <a:schemeClr val="tx1"/>
                </a:solidFill>
              </a:rPr>
              <a:t>Steroidni alkaloidi  (krumpir)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hr-HR" altLang="sr-Latn-RS" sz="1800" dirty="0">
                <a:solidFill>
                  <a:schemeClr val="tx1"/>
                </a:solidFill>
              </a:rPr>
              <a:t>Alkaloidi paprike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b="1" i="1" dirty="0" err="1">
                <a:solidFill>
                  <a:schemeClr val="tx1"/>
                </a:solidFill>
              </a:rPr>
              <a:t>Belladonae</a:t>
            </a:r>
            <a:r>
              <a:rPr lang="hr-HR" altLang="sr-Latn-RS" sz="1800" b="1" i="1" dirty="0">
                <a:solidFill>
                  <a:schemeClr val="tx1"/>
                </a:solidFill>
              </a:rPr>
              <a:t> </a:t>
            </a:r>
            <a:r>
              <a:rPr lang="hr-HR" altLang="sr-Latn-RS" sz="1800" b="1" i="1" dirty="0" err="1">
                <a:solidFill>
                  <a:schemeClr val="tx1"/>
                </a:solidFill>
              </a:rPr>
              <a:t>folium</a:t>
            </a:r>
            <a:r>
              <a:rPr lang="hr-HR" altLang="sr-Latn-RS" sz="1800" b="1" i="1" dirty="0">
                <a:solidFill>
                  <a:schemeClr val="tx1"/>
                </a:solidFill>
              </a:rPr>
              <a:t> (</a:t>
            </a:r>
            <a:r>
              <a:rPr lang="hr-HR" altLang="sr-Latn-RS" sz="1800" b="1" i="1" dirty="0" err="1">
                <a:solidFill>
                  <a:schemeClr val="tx1"/>
                </a:solidFill>
              </a:rPr>
              <a:t>herba</a:t>
            </a:r>
            <a:r>
              <a:rPr lang="hr-HR" altLang="sr-Latn-RS" sz="1800" b="1" i="1" dirty="0">
                <a:solidFill>
                  <a:schemeClr val="tx1"/>
                </a:solidFill>
              </a:rPr>
              <a:t>), </a:t>
            </a:r>
            <a:r>
              <a:rPr lang="hr-HR" altLang="sr-Latn-RS" sz="1800" b="1" i="1" dirty="0" err="1">
                <a:solidFill>
                  <a:schemeClr val="tx1"/>
                </a:solidFill>
              </a:rPr>
              <a:t>Beladonae</a:t>
            </a:r>
            <a:r>
              <a:rPr lang="hr-HR" altLang="sr-Latn-RS" sz="1800" b="1" i="1" dirty="0">
                <a:solidFill>
                  <a:schemeClr val="tx1"/>
                </a:solidFill>
              </a:rPr>
              <a:t> </a:t>
            </a:r>
            <a:r>
              <a:rPr lang="hr-HR" altLang="sr-Latn-RS" sz="1800" b="1" i="1" dirty="0" err="1">
                <a:solidFill>
                  <a:schemeClr val="tx1"/>
                </a:solidFill>
              </a:rPr>
              <a:t>radix</a:t>
            </a:r>
            <a:endParaRPr lang="hr-HR" altLang="sr-Latn-RS" sz="1800" b="1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listovi i korijen vrste </a:t>
            </a:r>
            <a:r>
              <a:rPr lang="hr-HR" altLang="sr-Latn-RS" sz="1800" i="1" dirty="0" err="1">
                <a:solidFill>
                  <a:schemeClr val="tx1"/>
                </a:solidFill>
              </a:rPr>
              <a:t>Atropa</a:t>
            </a:r>
            <a:r>
              <a:rPr lang="hr-HR" altLang="sr-Latn-RS" sz="1800" i="1" dirty="0">
                <a:solidFill>
                  <a:schemeClr val="tx1"/>
                </a:solidFill>
              </a:rPr>
              <a:t> </a:t>
            </a:r>
            <a:r>
              <a:rPr lang="hr-HR" altLang="sr-Latn-RS" sz="1800" i="1" dirty="0" err="1">
                <a:solidFill>
                  <a:schemeClr val="tx1"/>
                </a:solidFill>
              </a:rPr>
              <a:t>belladona</a:t>
            </a:r>
            <a:r>
              <a:rPr lang="hr-HR" altLang="sr-Latn-RS" sz="1800" i="1" dirty="0">
                <a:solidFill>
                  <a:schemeClr val="tx1"/>
                </a:solidFill>
              </a:rPr>
              <a:t> </a:t>
            </a:r>
            <a:r>
              <a:rPr lang="hr-HR" altLang="sr-Latn-RS" sz="1800" dirty="0">
                <a:solidFill>
                  <a:schemeClr val="tx1"/>
                </a:solidFill>
              </a:rPr>
              <a:t>L. – velebilje, </a:t>
            </a:r>
            <a:r>
              <a:rPr lang="hr-HR" altLang="sr-Latn-RS" sz="1800" dirty="0" err="1">
                <a:solidFill>
                  <a:schemeClr val="tx1"/>
                </a:solidFill>
              </a:rPr>
              <a:t>Solanaceae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najpoznatiji </a:t>
            </a:r>
            <a:r>
              <a:rPr lang="hr-HR" altLang="sr-Latn-RS" sz="1800" dirty="0" err="1">
                <a:solidFill>
                  <a:schemeClr val="tx1"/>
                </a:solidFill>
              </a:rPr>
              <a:t>tropanski</a:t>
            </a:r>
            <a:r>
              <a:rPr lang="hr-HR" altLang="sr-Latn-RS" sz="1800" dirty="0">
                <a:solidFill>
                  <a:schemeClr val="tx1"/>
                </a:solidFill>
              </a:rPr>
              <a:t> alkaloidi: </a:t>
            </a:r>
            <a:r>
              <a:rPr lang="hr-HR" altLang="sr-Latn-RS" sz="1800" dirty="0" err="1">
                <a:solidFill>
                  <a:schemeClr val="tx1"/>
                </a:solidFill>
              </a:rPr>
              <a:t>hiosciamin</a:t>
            </a:r>
            <a:r>
              <a:rPr lang="hr-HR" altLang="sr-Latn-RS" sz="1800" dirty="0">
                <a:solidFill>
                  <a:schemeClr val="tx1"/>
                </a:solidFill>
              </a:rPr>
              <a:t>, atropin, </a:t>
            </a:r>
            <a:r>
              <a:rPr lang="hr-HR" altLang="sr-Latn-RS" sz="1800" dirty="0" err="1">
                <a:solidFill>
                  <a:schemeClr val="tx1"/>
                </a:solidFill>
              </a:rPr>
              <a:t>apoatropin</a:t>
            </a:r>
            <a:r>
              <a:rPr lang="hr-HR" altLang="sr-Latn-RS" sz="1800" dirty="0">
                <a:solidFill>
                  <a:schemeClr val="tx1"/>
                </a:solidFill>
              </a:rPr>
              <a:t>, </a:t>
            </a:r>
            <a:r>
              <a:rPr lang="hr-HR" altLang="sr-Latn-RS" sz="1800" dirty="0" err="1">
                <a:solidFill>
                  <a:schemeClr val="tx1"/>
                </a:solidFill>
              </a:rPr>
              <a:t>skopolamin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  <a:r>
              <a:rPr lang="hr-HR" altLang="sr-Latn-RS" sz="1800" u="sng" dirty="0">
                <a:solidFill>
                  <a:schemeClr val="tx1"/>
                </a:solidFill>
              </a:rPr>
              <a:t>atropin</a:t>
            </a:r>
            <a:r>
              <a:rPr lang="hr-HR" altLang="sr-Latn-RS" sz="1800" dirty="0">
                <a:solidFill>
                  <a:schemeClr val="tx1"/>
                </a:solidFill>
              </a:rPr>
              <a:t> – </a:t>
            </a:r>
            <a:r>
              <a:rPr lang="hr-HR" altLang="sr-Latn-RS" sz="1800" dirty="0" err="1">
                <a:solidFill>
                  <a:schemeClr val="tx1"/>
                </a:solidFill>
              </a:rPr>
              <a:t>midiatrik</a:t>
            </a:r>
            <a:r>
              <a:rPr lang="hr-HR" altLang="sr-Latn-RS" sz="1800" dirty="0">
                <a:solidFill>
                  <a:schemeClr val="tx1"/>
                </a:solidFill>
              </a:rPr>
              <a:t> - širenje zjenica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  <a:r>
              <a:rPr lang="hr-HR" altLang="sr-Latn-RS" sz="1800" dirty="0" err="1">
                <a:solidFill>
                  <a:schemeClr val="tx1"/>
                </a:solidFill>
              </a:rPr>
              <a:t>simpatikolitik</a:t>
            </a:r>
            <a:r>
              <a:rPr lang="hr-HR" altLang="sr-Latn-RS" sz="1800" dirty="0">
                <a:solidFill>
                  <a:schemeClr val="tx1"/>
                </a:solidFill>
              </a:rPr>
              <a:t>- koči simpatički živčani sustav, onemogućava podraživanje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simpatičkih živaca, time i djelovanje adrenalina i </a:t>
            </a:r>
            <a:r>
              <a:rPr lang="hr-HR" altLang="sr-Latn-RS" sz="1800" dirty="0" err="1">
                <a:solidFill>
                  <a:schemeClr val="tx1"/>
                </a:solidFill>
              </a:rPr>
              <a:t>noradrenalina</a:t>
            </a: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danas se dobiva sintetski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“</a:t>
            </a:r>
            <a:r>
              <a:rPr lang="hr-HR" altLang="sr-Latn-RS" sz="1800" dirty="0" err="1">
                <a:solidFill>
                  <a:schemeClr val="tx1"/>
                </a:solidFill>
              </a:rPr>
              <a:t>beladona</a:t>
            </a:r>
            <a:r>
              <a:rPr lang="hr-HR" altLang="sr-Latn-RS" sz="1800" dirty="0">
                <a:solidFill>
                  <a:schemeClr val="tx1"/>
                </a:solidFill>
              </a:rPr>
              <a:t> ekstrakti” – ličenje spazma uretre i spazma uzrokovanog žučnim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 kamenčićima, bronhijalne astme te kod hiperprodukcije želučane kiseline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u istom smjeru primjenjuju se i izolirani alkaloidi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 err="1">
                <a:solidFill>
                  <a:schemeClr val="tx1"/>
                </a:solidFill>
              </a:rPr>
              <a:t>bella</a:t>
            </a:r>
            <a:r>
              <a:rPr lang="hr-HR" altLang="sr-Latn-RS" sz="1800" dirty="0">
                <a:solidFill>
                  <a:schemeClr val="tx1"/>
                </a:solidFill>
              </a:rPr>
              <a:t> </a:t>
            </a:r>
            <a:r>
              <a:rPr lang="hr-HR" altLang="sr-Latn-RS" sz="1800" dirty="0" err="1">
                <a:solidFill>
                  <a:schemeClr val="tx1"/>
                </a:solidFill>
              </a:rPr>
              <a:t>dona</a:t>
            </a:r>
            <a:r>
              <a:rPr lang="hr-HR" altLang="sr-Latn-RS" sz="1800" dirty="0">
                <a:solidFill>
                  <a:schemeClr val="tx1"/>
                </a:solidFill>
              </a:rPr>
              <a:t> – „lijepa gospa”- legenda - ekstrakte koristila Kleopatra za širenje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>
                <a:solidFill>
                  <a:schemeClr val="tx1"/>
                </a:solidFill>
              </a:rPr>
              <a:t> zjenica za izražajniji </a:t>
            </a:r>
            <a:r>
              <a:rPr lang="hr-HR" altLang="sr-Latn-RS" sz="1800" dirty="0">
                <a:solidFill>
                  <a:schemeClr val="tx1"/>
                </a:solidFill>
              </a:rPr>
              <a:t>pogled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hr-HR" altLang="sr-Latn-R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1800" dirty="0">
                <a:solidFill>
                  <a:schemeClr val="tx1"/>
                </a:solidFill>
              </a:rPr>
              <a:t> zbog veće zastupljenosti alkaloida u korijenju, a nedostatka klorofila u njemu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tx1"/>
                </a:solidFill>
              </a:rPr>
              <a:t> “</a:t>
            </a:r>
            <a:r>
              <a:rPr lang="hr-HR" altLang="sr-Latn-RS" sz="1800" dirty="0" err="1">
                <a:solidFill>
                  <a:schemeClr val="tx1"/>
                </a:solidFill>
              </a:rPr>
              <a:t>beladona</a:t>
            </a:r>
            <a:r>
              <a:rPr lang="hr-HR" altLang="sr-Latn-RS" sz="1800" dirty="0">
                <a:solidFill>
                  <a:schemeClr val="tx1"/>
                </a:solidFill>
              </a:rPr>
              <a:t>-ekstrakti” sve se više priređuju od korijena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sr-Latn-RS" sz="1800" dirty="0">
              <a:solidFill>
                <a:schemeClr val="tx1"/>
              </a:solidFill>
            </a:endParaRPr>
          </a:p>
        </p:txBody>
      </p:sp>
      <p:sp>
        <p:nvSpPr>
          <p:cNvPr id="247814" name="Text Box 7"/>
          <p:cNvSpPr txBox="1">
            <a:spLocks noChangeArrowheads="1"/>
          </p:cNvSpPr>
          <p:nvPr/>
        </p:nvSpPr>
        <p:spPr bwMode="auto">
          <a:xfrm>
            <a:off x="508000" y="6707670"/>
            <a:ext cx="8596037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>
                <a:solidFill>
                  <a:schemeClr val="bg1"/>
                </a:solidFill>
              </a:rPr>
              <a:t>Napomena: alkaloidi pripadaju najopasnijim spojevima nazočnim u biljkama – Oprez!</a:t>
            </a:r>
            <a:endParaRPr lang="en-US" altLang="sr-Latn-RS" sz="1800" dirty="0">
              <a:solidFill>
                <a:schemeClr val="bg1"/>
              </a:solidFill>
            </a:endParaRPr>
          </a:p>
        </p:txBody>
      </p:sp>
      <p:sp>
        <p:nvSpPr>
          <p:cNvPr id="2478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0BD5740E-A484-4A51-879E-2AC57C5EC495}" type="slidenum">
              <a:rPr lang="hr-HR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hr-HR" altLang="sr-Latn-R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B006B57-4D05-4670-A5E4-7ED532AE4A85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1800" b="1" i="1" dirty="0" err="1"/>
              <a:t>Hyoscyami</a:t>
            </a:r>
            <a:r>
              <a:rPr lang="hr-HR" sz="1800" b="1" i="1" dirty="0"/>
              <a:t> </a:t>
            </a:r>
            <a:r>
              <a:rPr lang="hr-HR" sz="1800" b="1" i="1" dirty="0" err="1"/>
              <a:t>folium</a:t>
            </a:r>
            <a:r>
              <a:rPr lang="hr-HR" sz="1800" b="1" i="1" dirty="0"/>
              <a:t> </a:t>
            </a:r>
            <a:r>
              <a:rPr lang="hr-HR" sz="1800" dirty="0"/>
              <a:t>–list crne bunike</a:t>
            </a:r>
          </a:p>
          <a:p>
            <a:pPr marL="0" indent="0">
              <a:buNone/>
            </a:pPr>
            <a:r>
              <a:rPr lang="hr-HR" sz="1800" i="1" dirty="0" err="1"/>
              <a:t>Hyoscyamus</a:t>
            </a:r>
            <a:r>
              <a:rPr lang="hr-HR" sz="1800" i="1" dirty="0"/>
              <a:t> </a:t>
            </a:r>
            <a:r>
              <a:rPr lang="hr-HR" sz="1800" i="1" dirty="0" err="1"/>
              <a:t>niger</a:t>
            </a:r>
            <a:r>
              <a:rPr lang="hr-HR" sz="1800" i="1" dirty="0"/>
              <a:t> </a:t>
            </a:r>
            <a:r>
              <a:rPr lang="hr-HR" sz="1800" dirty="0"/>
              <a:t>L. –crna bunika, </a:t>
            </a:r>
            <a:r>
              <a:rPr lang="hr-HR" sz="1800" dirty="0" err="1"/>
              <a:t>Solanaceae</a:t>
            </a:r>
            <a:endParaRPr lang="hr-HR" sz="1800" dirty="0"/>
          </a:p>
          <a:p>
            <a:pPr marL="0" indent="0">
              <a:buNone/>
            </a:pPr>
            <a:endParaRPr lang="hr-HR" sz="1800" i="1" dirty="0"/>
          </a:p>
          <a:p>
            <a:pPr>
              <a:buFontTx/>
              <a:buChar char="-"/>
            </a:pPr>
            <a:r>
              <a:rPr lang="hr-HR" sz="1800" dirty="0"/>
              <a:t>otrovna, opasna biljka poznata još u srednjem vijeku pa i dulje (o njoj pišu </a:t>
            </a:r>
            <a:r>
              <a:rPr lang="hr-HR" sz="1800" dirty="0" err="1"/>
              <a:t>Dioskorid</a:t>
            </a:r>
            <a:r>
              <a:rPr lang="hr-HR" sz="1800" dirty="0"/>
              <a:t> i Plinije kao biljci za čarolije)</a:t>
            </a:r>
          </a:p>
          <a:p>
            <a:pPr>
              <a:buFontTx/>
              <a:buChar char="-"/>
            </a:pPr>
            <a:r>
              <a:rPr lang="hr-HR" sz="1800" dirty="0"/>
              <a:t>visoki sadržaj </a:t>
            </a:r>
            <a:r>
              <a:rPr lang="hr-HR" sz="1800" dirty="0" err="1"/>
              <a:t>skopolamina</a:t>
            </a:r>
            <a:r>
              <a:rPr lang="hr-HR" sz="1800" dirty="0"/>
              <a:t> koji djeluje snažno </a:t>
            </a:r>
            <a:r>
              <a:rPr lang="hr-HR" sz="1800" dirty="0" err="1"/>
              <a:t>sedirajuće</a:t>
            </a:r>
            <a:endParaRPr lang="hr-HR" sz="1800" dirty="0"/>
          </a:p>
          <a:p>
            <a:pPr>
              <a:buFontTx/>
              <a:buChar char="-"/>
            </a:pPr>
            <a:r>
              <a:rPr lang="hr-HR" sz="1800" dirty="0"/>
              <a:t>otrov u Hamletu, Julija „mrtva” od napitka spravljenog od bunike</a:t>
            </a:r>
          </a:p>
          <a:p>
            <a:pPr>
              <a:buFontTx/>
              <a:buChar char="-"/>
            </a:pPr>
            <a:r>
              <a:rPr lang="hr-HR" sz="1800" dirty="0"/>
              <a:t>sastavni dio „astma cigareta” koje je nekad proizvodila i Pliva</a:t>
            </a:r>
          </a:p>
          <a:p>
            <a:pPr>
              <a:buFontTx/>
              <a:buChar char="-"/>
            </a:pPr>
            <a:r>
              <a:rPr lang="hr-HR" sz="1800" dirty="0" err="1"/>
              <a:t>Oleum</a:t>
            </a:r>
            <a:r>
              <a:rPr lang="hr-HR" sz="1800" dirty="0"/>
              <a:t> </a:t>
            </a:r>
            <a:r>
              <a:rPr lang="hr-HR" sz="1800" dirty="0" err="1"/>
              <a:t>hyoscyami</a:t>
            </a:r>
            <a:r>
              <a:rPr lang="hr-HR" sz="1800" dirty="0"/>
              <a:t>- antireumatik</a:t>
            </a:r>
          </a:p>
          <a:p>
            <a:pPr>
              <a:buFontTx/>
              <a:buChar char="-"/>
            </a:pPr>
            <a:endParaRPr lang="hr-HR" sz="1800" dirty="0"/>
          </a:p>
          <a:p>
            <a:pPr marL="0" indent="0">
              <a:buNone/>
            </a:pPr>
            <a:r>
              <a:rPr lang="hr-HR" sz="1800" b="1" i="1" dirty="0" err="1"/>
              <a:t>Stramonii</a:t>
            </a:r>
            <a:r>
              <a:rPr lang="hr-HR" sz="1800" b="1" i="1" dirty="0"/>
              <a:t> </a:t>
            </a:r>
            <a:r>
              <a:rPr lang="hr-HR" sz="1800" b="1" i="1" dirty="0" err="1"/>
              <a:t>folium</a:t>
            </a:r>
            <a:r>
              <a:rPr lang="hr-HR" sz="1800" b="1" i="1" dirty="0"/>
              <a:t> </a:t>
            </a:r>
            <a:r>
              <a:rPr lang="hr-HR" sz="1800" dirty="0"/>
              <a:t>–list kužnjaka</a:t>
            </a:r>
          </a:p>
          <a:p>
            <a:pPr marL="0" indent="0">
              <a:buNone/>
            </a:pPr>
            <a:r>
              <a:rPr lang="hr-HR" sz="1800" i="1" dirty="0" err="1"/>
              <a:t>Datura</a:t>
            </a:r>
            <a:r>
              <a:rPr lang="hr-HR" sz="1800" i="1" dirty="0"/>
              <a:t> </a:t>
            </a:r>
            <a:r>
              <a:rPr lang="hr-HR" sz="1800" i="1" dirty="0" err="1"/>
              <a:t>stramonium</a:t>
            </a:r>
            <a:r>
              <a:rPr lang="hr-HR" sz="1800" i="1" dirty="0"/>
              <a:t> </a:t>
            </a:r>
            <a:r>
              <a:rPr lang="hr-HR" sz="1800" dirty="0"/>
              <a:t>L. – kužnjak- </a:t>
            </a:r>
            <a:r>
              <a:rPr lang="hr-HR" sz="1800" dirty="0" err="1"/>
              <a:t>Solanaceae</a:t>
            </a:r>
            <a:endParaRPr lang="hr-HR" sz="1800" dirty="0"/>
          </a:p>
          <a:p>
            <a:pPr marL="0" indent="0">
              <a:buNone/>
            </a:pPr>
            <a:endParaRPr lang="hr-HR" sz="1800" i="1" dirty="0"/>
          </a:p>
          <a:p>
            <a:pPr marL="0" indent="0">
              <a:buNone/>
            </a:pPr>
            <a:r>
              <a:rPr lang="hr-HR" sz="1800" i="1" dirty="0"/>
              <a:t>- s</a:t>
            </a:r>
            <a:r>
              <a:rPr lang="hr-HR" sz="1800" dirty="0"/>
              <a:t>adrži </a:t>
            </a:r>
            <a:r>
              <a:rPr lang="hr-HR" sz="1800" dirty="0" err="1"/>
              <a:t>skopolamin</a:t>
            </a:r>
            <a:endParaRPr lang="hr-HR" sz="1800" dirty="0"/>
          </a:p>
          <a:p>
            <a:pPr marL="0" indent="0">
              <a:buNone/>
            </a:pPr>
            <a:r>
              <a:rPr lang="hr-HR" sz="1800" dirty="0"/>
              <a:t>- pokušaj da se rabi kao halucinogeno sredstvo završili trovanjem (smrt)</a:t>
            </a:r>
          </a:p>
          <a:p>
            <a:pPr marL="0" indent="0">
              <a:buNone/>
            </a:pPr>
            <a:r>
              <a:rPr lang="hr-HR" sz="1800" dirty="0"/>
              <a:t>- sastavni dio „astma cigareta”</a:t>
            </a:r>
          </a:p>
          <a:p>
            <a:pPr>
              <a:buFontTx/>
              <a:buChar char="-"/>
            </a:pPr>
            <a:endParaRPr lang="hr-HR" sz="1800" dirty="0"/>
          </a:p>
          <a:p>
            <a:pPr>
              <a:buFontTx/>
              <a:buChar char="-"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F33522EE-0BDE-488F-A412-EE6C09CF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865C7-9F7F-483C-91A0-5AB231A3115C}" type="slidenum">
              <a:rPr lang="hr-HR" altLang="sr-Latn-RS" smtClean="0"/>
              <a:pPr>
                <a:defRPr/>
              </a:pPr>
              <a:t>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0729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E3E96A9-9B56-4DF4-AA8D-02CC916E8BF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7544" y="1"/>
            <a:ext cx="8219256" cy="602128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hr-HR" b="1" dirty="0" err="1"/>
              <a:t>Secale</a:t>
            </a:r>
            <a:r>
              <a:rPr lang="hr-HR" b="1" dirty="0"/>
              <a:t> </a:t>
            </a:r>
            <a:r>
              <a:rPr lang="hr-HR" b="1" dirty="0" err="1"/>
              <a:t>cornutum</a:t>
            </a:r>
            <a:r>
              <a:rPr lang="hr-HR" b="1" dirty="0"/>
              <a:t> –</a:t>
            </a:r>
            <a:r>
              <a:rPr lang="hr-HR" b="1" dirty="0" err="1"/>
              <a:t>ražova</a:t>
            </a:r>
            <a:r>
              <a:rPr lang="hr-HR" b="1" dirty="0"/>
              <a:t> glavnica</a:t>
            </a:r>
          </a:p>
          <a:p>
            <a:pPr>
              <a:buFontTx/>
              <a:buChar char="-"/>
            </a:pPr>
            <a:r>
              <a:rPr lang="hr-HR" i="1" dirty="0" err="1"/>
              <a:t>Claviceps</a:t>
            </a:r>
            <a:r>
              <a:rPr lang="hr-HR" i="1" dirty="0"/>
              <a:t> </a:t>
            </a:r>
            <a:r>
              <a:rPr lang="hr-HR" i="1" dirty="0" err="1"/>
              <a:t>purpurea</a:t>
            </a:r>
            <a:r>
              <a:rPr lang="hr-HR" i="1" dirty="0"/>
              <a:t> </a:t>
            </a:r>
            <a:r>
              <a:rPr lang="hr-HR" dirty="0"/>
              <a:t>(</a:t>
            </a:r>
            <a:r>
              <a:rPr lang="hr-HR" dirty="0" err="1"/>
              <a:t>Fries</a:t>
            </a:r>
            <a:r>
              <a:rPr lang="hr-HR" dirty="0"/>
              <a:t>) </a:t>
            </a:r>
            <a:r>
              <a:rPr lang="hr-HR" dirty="0" err="1"/>
              <a:t>Tulasne</a:t>
            </a:r>
            <a:r>
              <a:rPr lang="hr-HR" dirty="0"/>
              <a:t> – gljivica crvena glavnica</a:t>
            </a:r>
          </a:p>
          <a:p>
            <a:pPr>
              <a:buFontTx/>
              <a:buChar char="-"/>
            </a:pPr>
            <a:r>
              <a:rPr lang="hr-HR" dirty="0"/>
              <a:t> micelij gljive razvija se u plodnici raznih trava, najčešće žitaricama</a:t>
            </a:r>
          </a:p>
          <a:p>
            <a:pPr>
              <a:buFontTx/>
              <a:buChar char="-"/>
            </a:pPr>
            <a:r>
              <a:rPr lang="hr-HR" dirty="0"/>
              <a:t>Osim na raži još na 200 vrsta i varijeteta trava</a:t>
            </a:r>
          </a:p>
          <a:p>
            <a:pPr>
              <a:buFontTx/>
              <a:buChar char="-"/>
            </a:pPr>
            <a:r>
              <a:rPr lang="hr-HR" dirty="0"/>
              <a:t>za dobivanje droge umjetno se inficira raž</a:t>
            </a:r>
          </a:p>
          <a:p>
            <a:pPr>
              <a:buFontTx/>
              <a:buChar char="-"/>
            </a:pPr>
            <a:r>
              <a:rPr lang="hr-HR" dirty="0"/>
              <a:t>sadrži  više od 30 </a:t>
            </a:r>
            <a:r>
              <a:rPr lang="hr-HR" dirty="0" err="1"/>
              <a:t>indolskih</a:t>
            </a:r>
            <a:r>
              <a:rPr lang="hr-HR" dirty="0"/>
              <a:t> alkaloida</a:t>
            </a:r>
          </a:p>
          <a:p>
            <a:pPr>
              <a:buFontTx/>
              <a:buChar char="-"/>
            </a:pPr>
            <a:r>
              <a:rPr lang="hr-HR" dirty="0"/>
              <a:t>sadržaj jako varira ovisno o ekološkim uvjetima, ima i </a:t>
            </a:r>
            <a:r>
              <a:rPr lang="hr-HR" dirty="0" err="1"/>
              <a:t>sklerocija</a:t>
            </a:r>
            <a:r>
              <a:rPr lang="hr-HR" dirty="0"/>
              <a:t>  (trajni micelij) bez alkaloida</a:t>
            </a:r>
          </a:p>
          <a:p>
            <a:pPr>
              <a:buFontTx/>
              <a:buChar char="-"/>
            </a:pPr>
            <a:r>
              <a:rPr lang="hr-HR" dirty="0"/>
              <a:t>jedna od najvažnijih droga u povijesnom, biološkom i kemijskom smislu</a:t>
            </a:r>
          </a:p>
          <a:p>
            <a:pPr>
              <a:buFontTx/>
              <a:buChar char="-"/>
            </a:pPr>
            <a:r>
              <a:rPr lang="hr-HR" dirty="0"/>
              <a:t>moguća trovanja zaraženim brašnom – ergotizam</a:t>
            </a:r>
          </a:p>
          <a:p>
            <a:pPr>
              <a:buFontTx/>
              <a:buChar char="-"/>
            </a:pPr>
            <a:r>
              <a:rPr lang="hr-HR" dirty="0"/>
              <a:t>Srednji vijek- masovna trovanja- odumiranje i otpadanje tkiva i ekstremiteta – vatra sv. Antuna –” kazna za grijehe”</a:t>
            </a:r>
          </a:p>
          <a:p>
            <a:pPr>
              <a:buFontTx/>
              <a:buChar char="-"/>
            </a:pPr>
            <a:r>
              <a:rPr lang="hr-HR" b="1" dirty="0" err="1"/>
              <a:t>Ergometrin</a:t>
            </a:r>
            <a:r>
              <a:rPr lang="hr-HR" b="1" dirty="0"/>
              <a:t>-</a:t>
            </a:r>
            <a:r>
              <a:rPr lang="hr-HR" dirty="0"/>
              <a:t> izaziva trudove, koristi se za sprečavanje krvarenja pri porodu , nema ga u većim </a:t>
            </a:r>
            <a:r>
              <a:rPr lang="hr-HR" dirty="0" err="1"/>
              <a:t>koičinama</a:t>
            </a:r>
            <a:r>
              <a:rPr lang="hr-HR" dirty="0"/>
              <a:t> u glavnici – proizvodi se parcijalnom sintezom iz drugih alkaloida</a:t>
            </a:r>
          </a:p>
          <a:p>
            <a:pPr>
              <a:buFontTx/>
              <a:buChar char="-"/>
            </a:pPr>
            <a:r>
              <a:rPr lang="hr-HR" b="1" dirty="0" err="1"/>
              <a:t>Ergotamin</a:t>
            </a:r>
            <a:r>
              <a:rPr lang="hr-HR" b="1" dirty="0"/>
              <a:t>-</a:t>
            </a:r>
            <a:r>
              <a:rPr lang="hr-HR" dirty="0"/>
              <a:t> izraziti </a:t>
            </a:r>
            <a:r>
              <a:rPr lang="hr-HR" dirty="0" err="1"/>
              <a:t>simpatikolitik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uporaba pri </a:t>
            </a:r>
            <a:r>
              <a:rPr lang="hr-HR" dirty="0" err="1"/>
              <a:t>neurovegetativnim</a:t>
            </a:r>
            <a:r>
              <a:rPr lang="hr-HR" dirty="0"/>
              <a:t> smetnjama, </a:t>
            </a:r>
            <a:r>
              <a:rPr lang="hr-HR" dirty="0" err="1"/>
              <a:t>Bazedovljeva</a:t>
            </a:r>
            <a:r>
              <a:rPr lang="hr-HR" dirty="0"/>
              <a:t> bolest (oblik </a:t>
            </a:r>
            <a:r>
              <a:rPr lang="hr-HR" dirty="0" err="1"/>
              <a:t>hipertireoze</a:t>
            </a:r>
            <a:r>
              <a:rPr lang="hr-HR" dirty="0"/>
              <a:t>), izaziva trajnu kontrakciju maternice - nakon poroda za </a:t>
            </a:r>
            <a:r>
              <a:rPr lang="hr-HR" dirty="0" err="1"/>
              <a:t>zaustavljanjekrv</a:t>
            </a:r>
            <a:r>
              <a:rPr lang="hr-HR" dirty="0"/>
              <a:t> krvarenja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8C39D2C8-C4E5-4CDB-92E8-8EAD5BB6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865C7-9F7F-483C-91A0-5AB231A3115C}" type="slidenum">
              <a:rPr lang="hr-HR" altLang="sr-Latn-RS" smtClean="0"/>
              <a:pPr>
                <a:defRPr/>
              </a:pPr>
              <a:t>8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5155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99E5D6A-AD0F-4FD4-803B-8E623D6A7D2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39552" y="503237"/>
            <a:ext cx="8229600" cy="5851525"/>
          </a:xfrm>
        </p:spPr>
        <p:txBody>
          <a:bodyPr/>
          <a:lstStyle/>
          <a:p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Catharantus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–alkaloidi</a:t>
            </a:r>
          </a:p>
          <a:p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Catharantus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roseus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(L.) G. Don (sinonim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Vinca rosea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L.)  - ružičasti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katarantus</a:t>
            </a:r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Porodica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Apocynaceae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– zimzeleni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izolirano više od 60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indolskih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indolinskih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alkaloida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Terapijsku primjenu imaju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indol-indolin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alkaloidi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vinblastin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vinkaleukoblastin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 i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vinkristin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leurokristin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 nadzemnom dijelu biljke zastupljeni s 0,005% ( za 1 g 500 kg suhih listova)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teško ih izolirati u čistom stanju -  sinteza tih spojeva po uzoru na biljne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Citostatici – rabe se u terapiji leukemije (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vinkristin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posebno 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terapjiji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leukemije djece) 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limfogranulomatoze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vinblastin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slaba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resoprpcija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u probavnom traktu- primjena intravenozno</a:t>
            </a: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19BA9AB2-1358-463C-98BB-7942B29B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865C7-9F7F-483C-91A0-5AB231A3115C}" type="slidenum">
              <a:rPr lang="hr-HR" altLang="sr-Latn-RS" smtClean="0"/>
              <a:pPr>
                <a:defRPr/>
              </a:pPr>
              <a:t>9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42375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2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50C40E1C64634DAD7C248F932C687E" ma:contentTypeVersion="2" ma:contentTypeDescription="Stvaranje novog dokumenta." ma:contentTypeScope="" ma:versionID="507b4e35182e3490f077d6ca02cadde8">
  <xsd:schema xmlns:xsd="http://www.w3.org/2001/XMLSchema" xmlns:xs="http://www.w3.org/2001/XMLSchema" xmlns:p="http://schemas.microsoft.com/office/2006/metadata/properties" xmlns:ns2="b4eae780-f660-4ba7-9f52-e2493724a073" targetNamespace="http://schemas.microsoft.com/office/2006/metadata/properties" ma:root="true" ma:fieldsID="58231c84a91fd226b4a030b924eeedd8" ns2:_="">
    <xsd:import namespace="b4eae780-f660-4ba7-9f52-e2493724a0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ae780-f660-4ba7-9f52-e2493724a0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8039E7-BF27-48D3-A947-394BC93B27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DC1B3C-A0C7-47E9-A491-39B4B4079D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A0302A-BB5F-492D-809A-0C93D924F0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ae780-f660-4ba7-9f52-e2493724a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3520</Words>
  <Application>Microsoft Office PowerPoint</Application>
  <PresentationFormat>On-screen Show (4:3)</PresentationFormat>
  <Paragraphs>512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Gentium Book Basic</vt:lpstr>
      <vt:lpstr>Rockwell</vt:lpstr>
      <vt:lpstr>Rockwell Condensed</vt:lpstr>
      <vt:lpstr>Times New Roman</vt:lpstr>
      <vt:lpstr>Trebuchet MS</vt:lpstr>
      <vt:lpstr>Wingdings</vt:lpstr>
      <vt:lpstr>Wingdings 3</vt:lpstr>
      <vt:lpstr>1_Wood Type</vt:lpstr>
      <vt:lpstr>2_Wood Type</vt:lpstr>
      <vt:lpstr>Faseta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Panax ginseng C. Meyer - korejski ginseng </vt:lpstr>
      <vt:lpstr>PowerPoint Presentation</vt:lpstr>
      <vt:lpstr>PowerPoint Presentation</vt:lpstr>
      <vt:lpstr>Tradicionalna upotreba i povijest</vt:lpstr>
      <vt:lpstr> </vt:lpstr>
      <vt:lpstr>PowerPoint Presentation</vt:lpstr>
      <vt:lpstr>PowerPoint Presentation</vt:lpstr>
      <vt:lpstr>Kliničke studije - terapijski učinci</vt:lpstr>
      <vt:lpstr>Adaptogeni učinci</vt:lpstr>
      <vt:lpstr>Adaptogeni učinci</vt:lpstr>
      <vt:lpstr>Adaptogeni učinci</vt:lpstr>
      <vt:lpstr>Adaptogeni učinci</vt:lpstr>
      <vt:lpstr>Učinak na kognitivne funkcije</vt:lpstr>
      <vt:lpstr>Učinci na kardiovaskularni sustav</vt:lpstr>
      <vt:lpstr>Antitumorski učinak</vt:lpstr>
      <vt:lpstr>Antidijabetički učinak</vt:lpstr>
      <vt:lpstr>AntidijabetEčki učinak</vt:lpstr>
      <vt:lpstr>Antidijabetički učinak</vt:lpstr>
      <vt:lpstr>Toksičnost i nuspojave</vt:lpstr>
      <vt:lpstr> pripravci</vt:lpstr>
      <vt:lpstr>Doziranje</vt:lpstr>
      <vt:lpstr>Regulatorni status</vt:lpstr>
      <vt:lpstr>PowerPoint Presentation</vt:lpstr>
      <vt:lpstr>PowerPoint Presentation</vt:lpstr>
      <vt:lpstr>Adaptogeni i tonični učinak </vt:lpstr>
      <vt:lpstr>PowerPoint Presentation</vt:lpstr>
      <vt:lpstr>PowerPoint Presentation</vt:lpstr>
      <vt:lpstr>Imunološki i anitumorski učinak</vt:lpstr>
      <vt:lpstr>Učinak na središnji živčani sustav</vt:lpstr>
      <vt:lpstr>Kliničke studije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Petar Rusak</dc:creator>
  <cp:lastModifiedBy>Gordana Rusak</cp:lastModifiedBy>
  <cp:revision>29</cp:revision>
  <dcterms:created xsi:type="dcterms:W3CDTF">2020-05-24T14:37:32Z</dcterms:created>
  <dcterms:modified xsi:type="dcterms:W3CDTF">2021-12-04T19:15:33Z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0x0101009350C40E1C64634DAD7C248F932C687E</vt:lpwstr>
  </property>
</Properties>
</file>