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62" r:id="rId3"/>
    <p:sldId id="259" r:id="rId4"/>
    <p:sldId id="260" r:id="rId5"/>
    <p:sldId id="258" r:id="rId6"/>
    <p:sldId id="261" r:id="rId7"/>
    <p:sldId id="279" r:id="rId8"/>
    <p:sldId id="280" r:id="rId9"/>
    <p:sldId id="263" r:id="rId10"/>
    <p:sldId id="264" r:id="rId11"/>
    <p:sldId id="257" r:id="rId12"/>
    <p:sldId id="273" r:id="rId13"/>
    <p:sldId id="272" r:id="rId14"/>
    <p:sldId id="270" r:id="rId15"/>
    <p:sldId id="269" r:id="rId16"/>
    <p:sldId id="268" r:id="rId17"/>
    <p:sldId id="267" r:id="rId18"/>
    <p:sldId id="277" r:id="rId19"/>
    <p:sldId id="278" r:id="rId20"/>
    <p:sldId id="271" r:id="rId21"/>
    <p:sldId id="276" r:id="rId22"/>
    <p:sldId id="275" r:id="rId23"/>
    <p:sldId id="26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2394" autoAdjust="0"/>
  </p:normalViewPr>
  <p:slideViewPr>
    <p:cSldViewPr snapToGrid="0">
      <p:cViewPr varScale="1">
        <p:scale>
          <a:sx n="105" d="100"/>
          <a:sy n="105" d="100"/>
        </p:scale>
        <p:origin x="7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ja Jagić" userId="18eb7b97-81ca-4b87-8b65-46ffc35592a0" providerId="ADAL" clId="{F06E5506-41E9-4F0B-8E35-772DE63607F2}"/>
    <pc:docChg chg="undo redo custSel addSld modSld sldOrd">
      <pc:chgData name="Mateja Jagić" userId="18eb7b97-81ca-4b87-8b65-46ffc35592a0" providerId="ADAL" clId="{F06E5506-41E9-4F0B-8E35-772DE63607F2}" dt="2024-10-20T22:14:17.022" v="3215" actId="20577"/>
      <pc:docMkLst>
        <pc:docMk/>
      </pc:docMkLst>
      <pc:sldChg chg="modSp mod">
        <pc:chgData name="Mateja Jagić" userId="18eb7b97-81ca-4b87-8b65-46ffc35592a0" providerId="ADAL" clId="{F06E5506-41E9-4F0B-8E35-772DE63607F2}" dt="2024-10-20T21:32:28.578" v="1987" actId="20577"/>
        <pc:sldMkLst>
          <pc:docMk/>
          <pc:sldMk cId="3266240230" sldId="256"/>
        </pc:sldMkLst>
        <pc:spChg chg="mod">
          <ac:chgData name="Mateja Jagić" userId="18eb7b97-81ca-4b87-8b65-46ffc35592a0" providerId="ADAL" clId="{F06E5506-41E9-4F0B-8E35-772DE63607F2}" dt="2024-10-20T21:25:02.963" v="1683" actId="20577"/>
          <ac:spMkLst>
            <pc:docMk/>
            <pc:sldMk cId="3266240230" sldId="256"/>
            <ac:spMk id="2" creationId="{9884AEC2-B7F5-4885-8E29-4FA4FD2C9EEC}"/>
          </ac:spMkLst>
        </pc:spChg>
        <pc:spChg chg="mod">
          <ac:chgData name="Mateja Jagić" userId="18eb7b97-81ca-4b87-8b65-46ffc35592a0" providerId="ADAL" clId="{F06E5506-41E9-4F0B-8E35-772DE63607F2}" dt="2024-10-20T21:32:28.578" v="1987" actId="20577"/>
          <ac:spMkLst>
            <pc:docMk/>
            <pc:sldMk cId="3266240230" sldId="256"/>
            <ac:spMk id="3" creationId="{ACADDEC8-478F-4A92-BE19-D99A936307FD}"/>
          </ac:spMkLst>
        </pc:spChg>
      </pc:sldChg>
      <pc:sldChg chg="ord modNotesTx">
        <pc:chgData name="Mateja Jagić" userId="18eb7b97-81ca-4b87-8b65-46ffc35592a0" providerId="ADAL" clId="{F06E5506-41E9-4F0B-8E35-772DE63607F2}" dt="2024-10-20T22:14:17.022" v="3215" actId="20577"/>
        <pc:sldMkLst>
          <pc:docMk/>
          <pc:sldMk cId="3413992802" sldId="257"/>
        </pc:sldMkLst>
      </pc:sldChg>
      <pc:sldChg chg="addSp delSp modSp new mod modClrScheme chgLayout modNotesTx">
        <pc:chgData name="Mateja Jagić" userId="18eb7b97-81ca-4b87-8b65-46ffc35592a0" providerId="ADAL" clId="{F06E5506-41E9-4F0B-8E35-772DE63607F2}" dt="2024-10-20T21:38:58.975" v="2049" actId="15"/>
        <pc:sldMkLst>
          <pc:docMk/>
          <pc:sldMk cId="4262549830" sldId="258"/>
        </pc:sldMkLst>
        <pc:spChg chg="mod ord">
          <ac:chgData name="Mateja Jagić" userId="18eb7b97-81ca-4b87-8b65-46ffc35592a0" providerId="ADAL" clId="{F06E5506-41E9-4F0B-8E35-772DE63607F2}" dt="2024-10-20T20:22:12.657" v="43" actId="700"/>
          <ac:spMkLst>
            <pc:docMk/>
            <pc:sldMk cId="4262549830" sldId="258"/>
            <ac:spMk id="2" creationId="{1EE79186-5E0D-4C68-AF14-BC587ECDCADE}"/>
          </ac:spMkLst>
        </pc:spChg>
        <pc:spChg chg="add del mod ord">
          <ac:chgData name="Mateja Jagić" userId="18eb7b97-81ca-4b87-8b65-46ffc35592a0" providerId="ADAL" clId="{F06E5506-41E9-4F0B-8E35-772DE63607F2}" dt="2024-10-20T20:22:04.699" v="42" actId="700"/>
          <ac:spMkLst>
            <pc:docMk/>
            <pc:sldMk cId="4262549830" sldId="258"/>
            <ac:spMk id="3" creationId="{67C74E67-90D7-4CD9-A143-775B552FEC60}"/>
          </ac:spMkLst>
        </pc:spChg>
        <pc:spChg chg="add del mod ord">
          <ac:chgData name="Mateja Jagić" userId="18eb7b97-81ca-4b87-8b65-46ffc35592a0" providerId="ADAL" clId="{F06E5506-41E9-4F0B-8E35-772DE63607F2}" dt="2024-10-20T20:22:04.699" v="42" actId="700"/>
          <ac:spMkLst>
            <pc:docMk/>
            <pc:sldMk cId="4262549830" sldId="258"/>
            <ac:spMk id="4" creationId="{39C40A57-C3C3-4452-95E0-532C6B863221}"/>
          </ac:spMkLst>
        </pc:spChg>
        <pc:spChg chg="add mod ord">
          <ac:chgData name="Mateja Jagić" userId="18eb7b97-81ca-4b87-8b65-46ffc35592a0" providerId="ADAL" clId="{F06E5506-41E9-4F0B-8E35-772DE63607F2}" dt="2024-10-20T21:38:58.975" v="2049" actId="15"/>
          <ac:spMkLst>
            <pc:docMk/>
            <pc:sldMk cId="4262549830" sldId="258"/>
            <ac:spMk id="5" creationId="{F88B73DB-5F59-47BD-B392-815B9E19CE35}"/>
          </ac:spMkLst>
        </pc:spChg>
      </pc:sldChg>
      <pc:sldChg chg="addSp delSp modSp new mod ord">
        <pc:chgData name="Mateja Jagić" userId="18eb7b97-81ca-4b87-8b65-46ffc35592a0" providerId="ADAL" clId="{F06E5506-41E9-4F0B-8E35-772DE63607F2}" dt="2024-10-20T20:39:26.363" v="350" actId="164"/>
        <pc:sldMkLst>
          <pc:docMk/>
          <pc:sldMk cId="1597857908" sldId="259"/>
        </pc:sldMkLst>
        <pc:spChg chg="mod">
          <ac:chgData name="Mateja Jagić" userId="18eb7b97-81ca-4b87-8b65-46ffc35592a0" providerId="ADAL" clId="{F06E5506-41E9-4F0B-8E35-772DE63607F2}" dt="2024-10-20T20:26:48.122" v="97" actId="20577"/>
          <ac:spMkLst>
            <pc:docMk/>
            <pc:sldMk cId="1597857908" sldId="259"/>
            <ac:spMk id="2" creationId="{A391259F-C0F7-467E-824E-E2EED117E32E}"/>
          </ac:spMkLst>
        </pc:spChg>
        <pc:spChg chg="mod">
          <ac:chgData name="Mateja Jagić" userId="18eb7b97-81ca-4b87-8b65-46ffc35592a0" providerId="ADAL" clId="{F06E5506-41E9-4F0B-8E35-772DE63607F2}" dt="2024-10-20T20:33:03.229" v="296" actId="14100"/>
          <ac:spMkLst>
            <pc:docMk/>
            <pc:sldMk cId="1597857908" sldId="259"/>
            <ac:spMk id="3" creationId="{55C62016-EE2A-4BF2-A6E5-C10F6281934B}"/>
          </ac:spMkLst>
        </pc:spChg>
        <pc:grpChg chg="add mod">
          <ac:chgData name="Mateja Jagić" userId="18eb7b97-81ca-4b87-8b65-46ffc35592a0" providerId="ADAL" clId="{F06E5506-41E9-4F0B-8E35-772DE63607F2}" dt="2024-10-20T20:39:22.982" v="349" actId="164"/>
          <ac:grpSpMkLst>
            <pc:docMk/>
            <pc:sldMk cId="1597857908" sldId="259"/>
            <ac:grpSpMk id="10" creationId="{7855DEF0-7BEB-43D1-BC83-FE67613C6140}"/>
          </ac:grpSpMkLst>
        </pc:grpChg>
        <pc:grpChg chg="add mod">
          <ac:chgData name="Mateja Jagić" userId="18eb7b97-81ca-4b87-8b65-46ffc35592a0" providerId="ADAL" clId="{F06E5506-41E9-4F0B-8E35-772DE63607F2}" dt="2024-10-20T20:39:26.363" v="350" actId="164"/>
          <ac:grpSpMkLst>
            <pc:docMk/>
            <pc:sldMk cId="1597857908" sldId="259"/>
            <ac:grpSpMk id="11" creationId="{FC9D9B9F-74B2-4D43-95BC-288E272DA96A}"/>
          </ac:grpSpMkLst>
        </pc:grpChg>
        <pc:picChg chg="add mod modCrop">
          <ac:chgData name="Mateja Jagić" userId="18eb7b97-81ca-4b87-8b65-46ffc35592a0" providerId="ADAL" clId="{F06E5506-41E9-4F0B-8E35-772DE63607F2}" dt="2024-10-20T20:39:22.982" v="349" actId="164"/>
          <ac:picMkLst>
            <pc:docMk/>
            <pc:sldMk cId="1597857908" sldId="259"/>
            <ac:picMk id="5" creationId="{6F2085D3-3759-403B-A553-EEC3EAB4C8C0}"/>
          </ac:picMkLst>
        </pc:picChg>
        <pc:picChg chg="add del mod">
          <ac:chgData name="Mateja Jagić" userId="18eb7b97-81ca-4b87-8b65-46ffc35592a0" providerId="ADAL" clId="{F06E5506-41E9-4F0B-8E35-772DE63607F2}" dt="2024-10-20T20:38:01.956" v="341" actId="478"/>
          <ac:picMkLst>
            <pc:docMk/>
            <pc:sldMk cId="1597857908" sldId="259"/>
            <ac:picMk id="7" creationId="{70AC2367-3F10-4D74-8552-4F9402220D61}"/>
          </ac:picMkLst>
        </pc:picChg>
        <pc:picChg chg="add mod">
          <ac:chgData name="Mateja Jagić" userId="18eb7b97-81ca-4b87-8b65-46ffc35592a0" providerId="ADAL" clId="{F06E5506-41E9-4F0B-8E35-772DE63607F2}" dt="2024-10-20T20:39:26.363" v="350" actId="164"/>
          <ac:picMkLst>
            <pc:docMk/>
            <pc:sldMk cId="1597857908" sldId="259"/>
            <ac:picMk id="9" creationId="{48F613E6-2065-4C84-86A3-14CB878FA050}"/>
          </ac:picMkLst>
        </pc:picChg>
        <pc:picChg chg="add mod">
          <ac:chgData name="Mateja Jagić" userId="18eb7b97-81ca-4b87-8b65-46ffc35592a0" providerId="ADAL" clId="{F06E5506-41E9-4F0B-8E35-772DE63607F2}" dt="2024-10-20T20:39:26.363" v="350" actId="164"/>
          <ac:picMkLst>
            <pc:docMk/>
            <pc:sldMk cId="1597857908" sldId="259"/>
            <ac:picMk id="1026" creationId="{013EBC55-98CE-4C95-BCD5-71535E651F63}"/>
          </ac:picMkLst>
        </pc:picChg>
        <pc:picChg chg="add mod">
          <ac:chgData name="Mateja Jagić" userId="18eb7b97-81ca-4b87-8b65-46ffc35592a0" providerId="ADAL" clId="{F06E5506-41E9-4F0B-8E35-772DE63607F2}" dt="2024-10-20T20:39:22.982" v="349" actId="164"/>
          <ac:picMkLst>
            <pc:docMk/>
            <pc:sldMk cId="1597857908" sldId="259"/>
            <ac:picMk id="1028" creationId="{363D099E-D6E3-4250-9F62-AED11CEBB8EB}"/>
          </ac:picMkLst>
        </pc:picChg>
      </pc:sldChg>
      <pc:sldChg chg="addSp modSp new mod">
        <pc:chgData name="Mateja Jagić" userId="18eb7b97-81ca-4b87-8b65-46ffc35592a0" providerId="ADAL" clId="{F06E5506-41E9-4F0B-8E35-772DE63607F2}" dt="2024-10-20T21:35:21.798" v="1994" actId="1076"/>
        <pc:sldMkLst>
          <pc:docMk/>
          <pc:sldMk cId="2031883881" sldId="260"/>
        </pc:sldMkLst>
        <pc:spChg chg="mod">
          <ac:chgData name="Mateja Jagić" userId="18eb7b97-81ca-4b87-8b65-46ffc35592a0" providerId="ADAL" clId="{F06E5506-41E9-4F0B-8E35-772DE63607F2}" dt="2024-10-20T21:07:21.623" v="845" actId="20577"/>
          <ac:spMkLst>
            <pc:docMk/>
            <pc:sldMk cId="2031883881" sldId="260"/>
            <ac:spMk id="2" creationId="{4CD24752-F880-4EE7-9DDA-948FDC790BF9}"/>
          </ac:spMkLst>
        </pc:spChg>
        <pc:spChg chg="mod">
          <ac:chgData name="Mateja Jagić" userId="18eb7b97-81ca-4b87-8b65-46ffc35592a0" providerId="ADAL" clId="{F06E5506-41E9-4F0B-8E35-772DE63607F2}" dt="2024-10-20T21:09:56.941" v="1115" actId="115"/>
          <ac:spMkLst>
            <pc:docMk/>
            <pc:sldMk cId="2031883881" sldId="260"/>
            <ac:spMk id="3" creationId="{03E7414D-9F7D-452F-AADA-48E63BA0557A}"/>
          </ac:spMkLst>
        </pc:spChg>
        <pc:picChg chg="add mod modCrop">
          <ac:chgData name="Mateja Jagić" userId="18eb7b97-81ca-4b87-8b65-46ffc35592a0" providerId="ADAL" clId="{F06E5506-41E9-4F0B-8E35-772DE63607F2}" dt="2024-10-20T21:35:21.798" v="1994" actId="1076"/>
          <ac:picMkLst>
            <pc:docMk/>
            <pc:sldMk cId="2031883881" sldId="260"/>
            <ac:picMk id="5" creationId="{56017C6C-9743-48C1-B203-038C73AAA7D0}"/>
          </ac:picMkLst>
        </pc:picChg>
      </pc:sldChg>
      <pc:sldChg chg="modSp new mod">
        <pc:chgData name="Mateja Jagić" userId="18eb7b97-81ca-4b87-8b65-46ffc35592a0" providerId="ADAL" clId="{F06E5506-41E9-4F0B-8E35-772DE63607F2}" dt="2024-10-20T21:44:30.419" v="2204" actId="20577"/>
        <pc:sldMkLst>
          <pc:docMk/>
          <pc:sldMk cId="1277387283" sldId="261"/>
        </pc:sldMkLst>
        <pc:spChg chg="mod">
          <ac:chgData name="Mateja Jagić" userId="18eb7b97-81ca-4b87-8b65-46ffc35592a0" providerId="ADAL" clId="{F06E5506-41E9-4F0B-8E35-772DE63607F2}" dt="2024-10-20T21:17:45.740" v="1215" actId="113"/>
          <ac:spMkLst>
            <pc:docMk/>
            <pc:sldMk cId="1277387283" sldId="261"/>
            <ac:spMk id="2" creationId="{E82B1D79-9FFF-46BD-8DE1-4751B7AF28D6}"/>
          </ac:spMkLst>
        </pc:spChg>
        <pc:spChg chg="mod">
          <ac:chgData name="Mateja Jagić" userId="18eb7b97-81ca-4b87-8b65-46ffc35592a0" providerId="ADAL" clId="{F06E5506-41E9-4F0B-8E35-772DE63607F2}" dt="2024-10-20T21:44:30.419" v="2204" actId="20577"/>
          <ac:spMkLst>
            <pc:docMk/>
            <pc:sldMk cId="1277387283" sldId="261"/>
            <ac:spMk id="3" creationId="{74591AFE-CB09-4FA7-9C0F-115FF5A2831C}"/>
          </ac:spMkLst>
        </pc:spChg>
      </pc:sldChg>
      <pc:sldChg chg="addSp modSp new mod modNotesTx">
        <pc:chgData name="Mateja Jagić" userId="18eb7b97-81ca-4b87-8b65-46ffc35592a0" providerId="ADAL" clId="{F06E5506-41E9-4F0B-8E35-772DE63607F2}" dt="2024-10-20T21:31:39.392" v="1960" actId="20577"/>
        <pc:sldMkLst>
          <pc:docMk/>
          <pc:sldMk cId="223256641" sldId="262"/>
        </pc:sldMkLst>
        <pc:spChg chg="mod">
          <ac:chgData name="Mateja Jagić" userId="18eb7b97-81ca-4b87-8b65-46ffc35592a0" providerId="ADAL" clId="{F06E5506-41E9-4F0B-8E35-772DE63607F2}" dt="2024-10-20T21:24:09.886" v="1638" actId="20577"/>
          <ac:spMkLst>
            <pc:docMk/>
            <pc:sldMk cId="223256641" sldId="262"/>
            <ac:spMk id="2" creationId="{F764EF2E-000E-47A9-A66F-F52F23BA9AC1}"/>
          </ac:spMkLst>
        </pc:spChg>
        <pc:spChg chg="mod">
          <ac:chgData name="Mateja Jagić" userId="18eb7b97-81ca-4b87-8b65-46ffc35592a0" providerId="ADAL" clId="{F06E5506-41E9-4F0B-8E35-772DE63607F2}" dt="2024-10-20T21:31:39.392" v="1960" actId="20577"/>
          <ac:spMkLst>
            <pc:docMk/>
            <pc:sldMk cId="223256641" sldId="262"/>
            <ac:spMk id="3" creationId="{78F400F5-CBC9-464A-87C9-C1EF3A6D7099}"/>
          </ac:spMkLst>
        </pc:spChg>
        <pc:picChg chg="add mod">
          <ac:chgData name="Mateja Jagić" userId="18eb7b97-81ca-4b87-8b65-46ffc35592a0" providerId="ADAL" clId="{F06E5506-41E9-4F0B-8E35-772DE63607F2}" dt="2024-10-20T21:28:33.329" v="1821" actId="1440"/>
          <ac:picMkLst>
            <pc:docMk/>
            <pc:sldMk cId="223256641" sldId="262"/>
            <ac:picMk id="2050" creationId="{4DE328E3-16AB-448C-A31B-B73365941364}"/>
          </ac:picMkLst>
        </pc:picChg>
      </pc:sldChg>
      <pc:sldChg chg="addSp delSp modSp new mod">
        <pc:chgData name="Mateja Jagić" userId="18eb7b97-81ca-4b87-8b65-46ffc35592a0" providerId="ADAL" clId="{F06E5506-41E9-4F0B-8E35-772DE63607F2}" dt="2024-10-20T21:46:33.533" v="2285" actId="14100"/>
        <pc:sldMkLst>
          <pc:docMk/>
          <pc:sldMk cId="361043778" sldId="263"/>
        </pc:sldMkLst>
        <pc:spChg chg="mod">
          <ac:chgData name="Mateja Jagić" userId="18eb7b97-81ca-4b87-8b65-46ffc35592a0" providerId="ADAL" clId="{F06E5506-41E9-4F0B-8E35-772DE63607F2}" dt="2024-10-20T21:45:27.643" v="2280" actId="404"/>
          <ac:spMkLst>
            <pc:docMk/>
            <pc:sldMk cId="361043778" sldId="263"/>
            <ac:spMk id="2" creationId="{4A1A6822-B3D0-4EA5-BB3E-2C2F7119FECE}"/>
          </ac:spMkLst>
        </pc:spChg>
        <pc:spChg chg="del">
          <ac:chgData name="Mateja Jagić" userId="18eb7b97-81ca-4b87-8b65-46ffc35592a0" providerId="ADAL" clId="{F06E5506-41E9-4F0B-8E35-772DE63607F2}" dt="2024-10-20T21:45:31.035" v="2281" actId="478"/>
          <ac:spMkLst>
            <pc:docMk/>
            <pc:sldMk cId="361043778" sldId="263"/>
            <ac:spMk id="3" creationId="{38BE1705-5330-4751-99BB-9BFA45277CB5}"/>
          </ac:spMkLst>
        </pc:spChg>
        <pc:picChg chg="add mod">
          <ac:chgData name="Mateja Jagić" userId="18eb7b97-81ca-4b87-8b65-46ffc35592a0" providerId="ADAL" clId="{F06E5506-41E9-4F0B-8E35-772DE63607F2}" dt="2024-10-20T21:46:33.533" v="2285" actId="14100"/>
          <ac:picMkLst>
            <pc:docMk/>
            <pc:sldMk cId="361043778" sldId="263"/>
            <ac:picMk id="5" creationId="{181F64FB-FDD1-4540-97DB-F018C8B26C09}"/>
          </ac:picMkLst>
        </pc:picChg>
      </pc:sldChg>
      <pc:sldChg chg="addSp modSp new mod">
        <pc:chgData name="Mateja Jagić" userId="18eb7b97-81ca-4b87-8b65-46ffc35592a0" providerId="ADAL" clId="{F06E5506-41E9-4F0B-8E35-772DE63607F2}" dt="2024-10-20T21:49:00.525" v="2357" actId="1076"/>
        <pc:sldMkLst>
          <pc:docMk/>
          <pc:sldMk cId="243328966" sldId="264"/>
        </pc:sldMkLst>
        <pc:spChg chg="mod">
          <ac:chgData name="Mateja Jagić" userId="18eb7b97-81ca-4b87-8b65-46ffc35592a0" providerId="ADAL" clId="{F06E5506-41E9-4F0B-8E35-772DE63607F2}" dt="2024-10-20T21:47:48.617" v="2352" actId="404"/>
          <ac:spMkLst>
            <pc:docMk/>
            <pc:sldMk cId="243328966" sldId="264"/>
            <ac:spMk id="2" creationId="{3288F70F-9617-441F-97F3-361204C59716}"/>
          </ac:spMkLst>
        </pc:spChg>
        <pc:spChg chg="mod">
          <ac:chgData name="Mateja Jagić" userId="18eb7b97-81ca-4b87-8b65-46ffc35592a0" providerId="ADAL" clId="{F06E5506-41E9-4F0B-8E35-772DE63607F2}" dt="2024-10-20T21:47:55.999" v="2355" actId="404"/>
          <ac:spMkLst>
            <pc:docMk/>
            <pc:sldMk cId="243328966" sldId="264"/>
            <ac:spMk id="3" creationId="{7A88501A-9706-4B7D-81D5-E14DB1360B14}"/>
          </ac:spMkLst>
        </pc:spChg>
        <pc:picChg chg="add mod">
          <ac:chgData name="Mateja Jagić" userId="18eb7b97-81ca-4b87-8b65-46ffc35592a0" providerId="ADAL" clId="{F06E5506-41E9-4F0B-8E35-772DE63607F2}" dt="2024-10-20T21:49:00.525" v="2357" actId="1076"/>
          <ac:picMkLst>
            <pc:docMk/>
            <pc:sldMk cId="243328966" sldId="264"/>
            <ac:picMk id="5" creationId="{9C3C6218-32BD-42A2-B5DF-2E7CE9061894}"/>
          </ac:picMkLst>
        </pc:picChg>
      </pc:sldChg>
      <pc:sldChg chg="addSp modSp new mod modClrScheme chgLayout">
        <pc:chgData name="Mateja Jagić" userId="18eb7b97-81ca-4b87-8b65-46ffc35592a0" providerId="ADAL" clId="{F06E5506-41E9-4F0B-8E35-772DE63607F2}" dt="2024-10-20T22:13:13.330" v="3090" actId="208"/>
        <pc:sldMkLst>
          <pc:docMk/>
          <pc:sldMk cId="1628415551" sldId="265"/>
        </pc:sldMkLst>
        <pc:spChg chg="mod ord">
          <ac:chgData name="Mateja Jagić" userId="18eb7b97-81ca-4b87-8b65-46ffc35592a0" providerId="ADAL" clId="{F06E5506-41E9-4F0B-8E35-772DE63607F2}" dt="2024-10-20T21:56:27.527" v="2452" actId="20577"/>
          <ac:spMkLst>
            <pc:docMk/>
            <pc:sldMk cId="1628415551" sldId="265"/>
            <ac:spMk id="2" creationId="{48C2D689-054F-4D4A-B61A-A2AFD04B8A9F}"/>
          </ac:spMkLst>
        </pc:spChg>
        <pc:spChg chg="add mod ord">
          <ac:chgData name="Mateja Jagić" userId="18eb7b97-81ca-4b87-8b65-46ffc35592a0" providerId="ADAL" clId="{F06E5506-41E9-4F0B-8E35-772DE63607F2}" dt="2024-10-20T22:09:37.612" v="3037" actId="555"/>
          <ac:spMkLst>
            <pc:docMk/>
            <pc:sldMk cId="1628415551" sldId="265"/>
            <ac:spMk id="3" creationId="{3BC47D73-44C5-471B-915F-691BFB98F401}"/>
          </ac:spMkLst>
        </pc:spChg>
        <pc:spChg chg="add mod ord">
          <ac:chgData name="Mateja Jagić" userId="18eb7b97-81ca-4b87-8b65-46ffc35592a0" providerId="ADAL" clId="{F06E5506-41E9-4F0B-8E35-772DE63607F2}" dt="2024-10-20T22:09:50.636" v="3038" actId="554"/>
          <ac:spMkLst>
            <pc:docMk/>
            <pc:sldMk cId="1628415551" sldId="265"/>
            <ac:spMk id="4" creationId="{834BC867-5483-462C-90A9-1ABC59C79FD8}"/>
          </ac:spMkLst>
        </pc:spChg>
        <pc:spChg chg="add mod ord">
          <ac:chgData name="Mateja Jagić" userId="18eb7b97-81ca-4b87-8b65-46ffc35592a0" providerId="ADAL" clId="{F06E5506-41E9-4F0B-8E35-772DE63607F2}" dt="2024-10-20T22:09:37.612" v="3037" actId="555"/>
          <ac:spMkLst>
            <pc:docMk/>
            <pc:sldMk cId="1628415551" sldId="265"/>
            <ac:spMk id="5" creationId="{95BEAF75-1137-49C3-ADB6-6B0DACC6B225}"/>
          </ac:spMkLst>
        </pc:spChg>
        <pc:spChg chg="add mod ord">
          <ac:chgData name="Mateja Jagić" userId="18eb7b97-81ca-4b87-8b65-46ffc35592a0" providerId="ADAL" clId="{F06E5506-41E9-4F0B-8E35-772DE63607F2}" dt="2024-10-20T22:09:50.636" v="3038" actId="554"/>
          <ac:spMkLst>
            <pc:docMk/>
            <pc:sldMk cId="1628415551" sldId="265"/>
            <ac:spMk id="6" creationId="{8DCA3903-34F1-47D9-83D0-0935525DA31B}"/>
          </ac:spMkLst>
        </pc:spChg>
        <pc:spChg chg="add mod">
          <ac:chgData name="Mateja Jagić" userId="18eb7b97-81ca-4b87-8b65-46ffc35592a0" providerId="ADAL" clId="{F06E5506-41E9-4F0B-8E35-772DE63607F2}" dt="2024-10-20T22:10:24.911" v="3042" actId="1076"/>
          <ac:spMkLst>
            <pc:docMk/>
            <pc:sldMk cId="1628415551" sldId="265"/>
            <ac:spMk id="7" creationId="{856C81D0-8FBD-4AD4-B390-83FCBFCFD77C}"/>
          </ac:spMkLst>
        </pc:spChg>
        <pc:spChg chg="add mod">
          <ac:chgData name="Mateja Jagić" userId="18eb7b97-81ca-4b87-8b65-46ffc35592a0" providerId="ADAL" clId="{F06E5506-41E9-4F0B-8E35-772DE63607F2}" dt="2024-10-20T22:10:28.828" v="3043" actId="1076"/>
          <ac:spMkLst>
            <pc:docMk/>
            <pc:sldMk cId="1628415551" sldId="265"/>
            <ac:spMk id="8" creationId="{74B3BB8F-3565-4304-966E-30950F60CC5A}"/>
          </ac:spMkLst>
        </pc:spChg>
        <pc:spChg chg="add mod">
          <ac:chgData name="Mateja Jagić" userId="18eb7b97-81ca-4b87-8b65-46ffc35592a0" providerId="ADAL" clId="{F06E5506-41E9-4F0B-8E35-772DE63607F2}" dt="2024-10-20T22:10:05.752" v="3041" actId="554"/>
          <ac:spMkLst>
            <pc:docMk/>
            <pc:sldMk cId="1628415551" sldId="265"/>
            <ac:spMk id="9" creationId="{A734E9C2-0760-4196-B5E6-12187DB548B7}"/>
          </ac:spMkLst>
        </pc:spChg>
        <pc:spChg chg="add mod">
          <ac:chgData name="Mateja Jagić" userId="18eb7b97-81ca-4b87-8b65-46ffc35592a0" providerId="ADAL" clId="{F06E5506-41E9-4F0B-8E35-772DE63607F2}" dt="2024-10-20T22:10:05.752" v="3041" actId="554"/>
          <ac:spMkLst>
            <pc:docMk/>
            <pc:sldMk cId="1628415551" sldId="265"/>
            <ac:spMk id="10" creationId="{19AB86B0-510A-4140-A1F2-25A74080CC6C}"/>
          </ac:spMkLst>
        </pc:spChg>
        <pc:spChg chg="add mod">
          <ac:chgData name="Mateja Jagić" userId="18eb7b97-81ca-4b87-8b65-46ffc35592a0" providerId="ADAL" clId="{F06E5506-41E9-4F0B-8E35-772DE63607F2}" dt="2024-10-20T22:13:13.330" v="3090" actId="208"/>
          <ac:spMkLst>
            <pc:docMk/>
            <pc:sldMk cId="1628415551" sldId="265"/>
            <ac:spMk id="12" creationId="{047145ED-5D77-4CAC-94F4-630A907FE828}"/>
          </ac:spMkLst>
        </pc:spChg>
        <pc:cxnChg chg="add mod">
          <ac:chgData name="Mateja Jagić" userId="18eb7b97-81ca-4b87-8b65-46ffc35592a0" providerId="ADAL" clId="{F06E5506-41E9-4F0B-8E35-772DE63607F2}" dt="2024-10-20T22:11:50.158" v="3056" actId="554"/>
          <ac:cxnSpMkLst>
            <pc:docMk/>
            <pc:sldMk cId="1628415551" sldId="265"/>
            <ac:cxnSpMk id="14" creationId="{F27D2EB1-77BE-4DB9-B91E-89244EBF48AD}"/>
          </ac:cxnSpMkLst>
        </pc:cxnChg>
        <pc:cxnChg chg="add mod">
          <ac:chgData name="Mateja Jagić" userId="18eb7b97-81ca-4b87-8b65-46ffc35592a0" providerId="ADAL" clId="{F06E5506-41E9-4F0B-8E35-772DE63607F2}" dt="2024-10-20T22:11:19.640" v="3051" actId="1076"/>
          <ac:cxnSpMkLst>
            <pc:docMk/>
            <pc:sldMk cId="1628415551" sldId="265"/>
            <ac:cxnSpMk id="15" creationId="{BC9E2437-38CC-4835-AC8F-6CF862DA728B}"/>
          </ac:cxnSpMkLst>
        </pc:cxnChg>
        <pc:cxnChg chg="add mod">
          <ac:chgData name="Mateja Jagić" userId="18eb7b97-81ca-4b87-8b65-46ffc35592a0" providerId="ADAL" clId="{F06E5506-41E9-4F0B-8E35-772DE63607F2}" dt="2024-10-20T22:11:50.158" v="3056" actId="554"/>
          <ac:cxnSpMkLst>
            <pc:docMk/>
            <pc:sldMk cId="1628415551" sldId="265"/>
            <ac:cxnSpMk id="18" creationId="{A4B39FEF-006A-4C6D-A3FB-097AA566C3DA}"/>
          </ac:cxnSpMkLst>
        </pc:cxnChg>
        <pc:cxnChg chg="add mod">
          <ac:chgData name="Mateja Jagić" userId="18eb7b97-81ca-4b87-8b65-46ffc35592a0" providerId="ADAL" clId="{F06E5506-41E9-4F0B-8E35-772DE63607F2}" dt="2024-10-20T22:11:50.158" v="3056" actId="554"/>
          <ac:cxnSpMkLst>
            <pc:docMk/>
            <pc:sldMk cId="1628415551" sldId="265"/>
            <ac:cxnSpMk id="19" creationId="{BA14504B-AE03-4A9A-BFD7-EC68D50217E1}"/>
          </ac:cxnSpMkLst>
        </pc:cxnChg>
      </pc:sldChg>
    </pc:docChg>
  </pc:docChgLst>
  <pc:docChgLst>
    <pc:chgData name="Mateja Jagić" userId="18eb7b97-81ca-4b87-8b65-46ffc35592a0" providerId="ADAL" clId="{368EF767-DD37-44D4-AFAB-FAB65724FFCA}"/>
    <pc:docChg chg="undo custSel addSld delSld modSld sldOrd">
      <pc:chgData name="Mateja Jagić" userId="18eb7b97-81ca-4b87-8b65-46ffc35592a0" providerId="ADAL" clId="{368EF767-DD37-44D4-AFAB-FAB65724FFCA}" dt="2024-10-21T13:15:59.575" v="187" actId="20577"/>
      <pc:docMkLst>
        <pc:docMk/>
      </pc:docMkLst>
      <pc:sldChg chg="modSp modNotesTx">
        <pc:chgData name="Mateja Jagić" userId="18eb7b97-81ca-4b87-8b65-46ffc35592a0" providerId="ADAL" clId="{368EF767-DD37-44D4-AFAB-FAB65724FFCA}" dt="2024-10-21T13:15:59.575" v="187" actId="20577"/>
        <pc:sldMkLst>
          <pc:docMk/>
          <pc:sldMk cId="3413992802" sldId="257"/>
        </pc:sldMkLst>
        <pc:spChg chg="mod">
          <ac:chgData name="Mateja Jagić" userId="18eb7b97-81ca-4b87-8b65-46ffc35592a0" providerId="ADAL" clId="{368EF767-DD37-44D4-AFAB-FAB65724FFCA}" dt="2024-10-21T13:15:47.017" v="186" actId="20577"/>
          <ac:spMkLst>
            <pc:docMk/>
            <pc:sldMk cId="3413992802" sldId="257"/>
            <ac:spMk id="6" creationId="{6717612E-D1C7-4D3A-9B6F-91322F8A2E67}"/>
          </ac:spMkLst>
        </pc:spChg>
      </pc:sldChg>
      <pc:sldChg chg="modSp">
        <pc:chgData name="Mateja Jagić" userId="18eb7b97-81ca-4b87-8b65-46ffc35592a0" providerId="ADAL" clId="{368EF767-DD37-44D4-AFAB-FAB65724FFCA}" dt="2024-10-21T12:02:48.386" v="120" actId="20577"/>
        <pc:sldMkLst>
          <pc:docMk/>
          <pc:sldMk cId="2031883881" sldId="260"/>
        </pc:sldMkLst>
        <pc:spChg chg="mod">
          <ac:chgData name="Mateja Jagić" userId="18eb7b97-81ca-4b87-8b65-46ffc35592a0" providerId="ADAL" clId="{368EF767-DD37-44D4-AFAB-FAB65724FFCA}" dt="2024-10-21T12:02:48.386" v="120" actId="20577"/>
          <ac:spMkLst>
            <pc:docMk/>
            <pc:sldMk cId="2031883881" sldId="260"/>
            <ac:spMk id="3" creationId="{03E7414D-9F7D-452F-AADA-48E63BA0557A}"/>
          </ac:spMkLst>
        </pc:spChg>
      </pc:sldChg>
      <pc:sldChg chg="addSp delSp add del">
        <pc:chgData name="Mateja Jagić" userId="18eb7b97-81ca-4b87-8b65-46ffc35592a0" providerId="ADAL" clId="{368EF767-DD37-44D4-AFAB-FAB65724FFCA}" dt="2024-10-21T12:52:26.272" v="124" actId="2696"/>
        <pc:sldMkLst>
          <pc:docMk/>
          <pc:sldMk cId="140693338" sldId="266"/>
        </pc:sldMkLst>
        <pc:picChg chg="add del">
          <ac:chgData name="Mateja Jagić" userId="18eb7b97-81ca-4b87-8b65-46ffc35592a0" providerId="ADAL" clId="{368EF767-DD37-44D4-AFAB-FAB65724FFCA}" dt="2024-10-21T12:52:10.064" v="123"/>
          <ac:picMkLst>
            <pc:docMk/>
            <pc:sldMk cId="140693338" sldId="266"/>
            <ac:picMk id="3" creationId="{7F789BE8-D252-417F-BDE0-EB2E1E72B6B9}"/>
          </ac:picMkLst>
        </pc:picChg>
      </pc:sldChg>
      <pc:sldChg chg="addSp modSp">
        <pc:chgData name="Mateja Jagić" userId="18eb7b97-81ca-4b87-8b65-46ffc35592a0" providerId="ADAL" clId="{368EF767-DD37-44D4-AFAB-FAB65724FFCA}" dt="2024-10-21T12:54:41.230" v="149" actId="1076"/>
        <pc:sldMkLst>
          <pc:docMk/>
          <pc:sldMk cId="1252602726" sldId="267"/>
        </pc:sldMkLst>
        <pc:spChg chg="add mod">
          <ac:chgData name="Mateja Jagić" userId="18eb7b97-81ca-4b87-8b65-46ffc35592a0" providerId="ADAL" clId="{368EF767-DD37-44D4-AFAB-FAB65724FFCA}" dt="2024-10-21T12:52:44.451" v="127" actId="113"/>
          <ac:spMkLst>
            <pc:docMk/>
            <pc:sldMk cId="1252602726" sldId="267"/>
            <ac:spMk id="2" creationId="{6EFC9E95-07A5-488F-B8E7-C7275FA5E533}"/>
          </ac:spMkLst>
        </pc:spChg>
        <pc:grpChg chg="mod">
          <ac:chgData name="Mateja Jagić" userId="18eb7b97-81ca-4b87-8b65-46ffc35592a0" providerId="ADAL" clId="{368EF767-DD37-44D4-AFAB-FAB65724FFCA}" dt="2024-10-21T12:54:41.230" v="149" actId="1076"/>
          <ac:grpSpMkLst>
            <pc:docMk/>
            <pc:sldMk cId="1252602726" sldId="267"/>
            <ac:grpSpMk id="14" creationId="{3F1B40BB-74D2-4631-9B03-2C97B41E7FA9}"/>
          </ac:grpSpMkLst>
        </pc:grpChg>
        <pc:picChg chg="mod">
          <ac:chgData name="Mateja Jagić" userId="18eb7b97-81ca-4b87-8b65-46ffc35592a0" providerId="ADAL" clId="{368EF767-DD37-44D4-AFAB-FAB65724FFCA}" dt="2024-10-21T12:53:40.824" v="139" actId="1076"/>
          <ac:picMkLst>
            <pc:docMk/>
            <pc:sldMk cId="1252602726" sldId="267"/>
            <ac:picMk id="7" creationId="{33448498-BF01-46B1-B88E-A85856642801}"/>
          </ac:picMkLst>
        </pc:picChg>
        <pc:picChg chg="mod">
          <ac:chgData name="Mateja Jagić" userId="18eb7b97-81ca-4b87-8b65-46ffc35592a0" providerId="ADAL" clId="{368EF767-DD37-44D4-AFAB-FAB65724FFCA}" dt="2024-10-21T12:53:58.728" v="142" actId="1076"/>
          <ac:picMkLst>
            <pc:docMk/>
            <pc:sldMk cId="1252602726" sldId="267"/>
            <ac:picMk id="11" creationId="{53073959-B2ED-40CB-8309-AC22A55523A7}"/>
          </ac:picMkLst>
        </pc:picChg>
        <pc:picChg chg="mod">
          <ac:chgData name="Mateja Jagić" userId="18eb7b97-81ca-4b87-8b65-46ffc35592a0" providerId="ADAL" clId="{368EF767-DD37-44D4-AFAB-FAB65724FFCA}" dt="2024-10-21T12:54:33.820" v="148" actId="1076"/>
          <ac:picMkLst>
            <pc:docMk/>
            <pc:sldMk cId="1252602726" sldId="267"/>
            <ac:picMk id="13" creationId="{973099D9-243B-4A0D-924A-42FABCE26C08}"/>
          </ac:picMkLst>
        </pc:picChg>
      </pc:sldChg>
      <pc:sldChg chg="addSp modSp">
        <pc:chgData name="Mateja Jagić" userId="18eb7b97-81ca-4b87-8b65-46ffc35592a0" providerId="ADAL" clId="{368EF767-DD37-44D4-AFAB-FAB65724FFCA}" dt="2024-10-21T12:52:52.771" v="129" actId="20577"/>
        <pc:sldMkLst>
          <pc:docMk/>
          <pc:sldMk cId="2564179295" sldId="268"/>
        </pc:sldMkLst>
        <pc:spChg chg="add mod">
          <ac:chgData name="Mateja Jagić" userId="18eb7b97-81ca-4b87-8b65-46ffc35592a0" providerId="ADAL" clId="{368EF767-DD37-44D4-AFAB-FAB65724FFCA}" dt="2024-10-21T12:52:52.771" v="129" actId="20577"/>
          <ac:spMkLst>
            <pc:docMk/>
            <pc:sldMk cId="2564179295" sldId="268"/>
            <ac:spMk id="7" creationId="{DE985FF6-9ABB-451A-B709-3D690BB639C5}"/>
          </ac:spMkLst>
        </pc:spChg>
      </pc:sldChg>
      <pc:sldChg chg="addSp modSp">
        <pc:chgData name="Mateja Jagić" userId="18eb7b97-81ca-4b87-8b65-46ffc35592a0" providerId="ADAL" clId="{368EF767-DD37-44D4-AFAB-FAB65724FFCA}" dt="2024-10-21T12:53:07.982" v="133" actId="1076"/>
        <pc:sldMkLst>
          <pc:docMk/>
          <pc:sldMk cId="1662822050" sldId="269"/>
        </pc:sldMkLst>
        <pc:spChg chg="add mod">
          <ac:chgData name="Mateja Jagić" userId="18eb7b97-81ca-4b87-8b65-46ffc35592a0" providerId="ADAL" clId="{368EF767-DD37-44D4-AFAB-FAB65724FFCA}" dt="2024-10-21T12:52:58.412" v="131" actId="20577"/>
          <ac:spMkLst>
            <pc:docMk/>
            <pc:sldMk cId="1662822050" sldId="269"/>
            <ac:spMk id="6" creationId="{F1C749B8-C270-4AE4-9ACC-82B3C58DF99E}"/>
          </ac:spMkLst>
        </pc:spChg>
        <pc:grpChg chg="mod">
          <ac:chgData name="Mateja Jagić" userId="18eb7b97-81ca-4b87-8b65-46ffc35592a0" providerId="ADAL" clId="{368EF767-DD37-44D4-AFAB-FAB65724FFCA}" dt="2024-10-21T12:53:07.982" v="133" actId="1076"/>
          <ac:grpSpMkLst>
            <pc:docMk/>
            <pc:sldMk cId="1662822050" sldId="269"/>
            <ac:grpSpMk id="12" creationId="{E2481C3A-2716-44AA-B90B-A39728F70CF6}"/>
          </ac:grpSpMkLst>
        </pc:grpChg>
      </pc:sldChg>
      <pc:sldChg chg="addSp modSp">
        <pc:chgData name="Mateja Jagić" userId="18eb7b97-81ca-4b87-8b65-46ffc35592a0" providerId="ADAL" clId="{368EF767-DD37-44D4-AFAB-FAB65724FFCA}" dt="2024-10-21T12:54:57.925" v="154" actId="1076"/>
        <pc:sldMkLst>
          <pc:docMk/>
          <pc:sldMk cId="3880277197" sldId="270"/>
        </pc:sldMkLst>
        <pc:spChg chg="add mod">
          <ac:chgData name="Mateja Jagić" userId="18eb7b97-81ca-4b87-8b65-46ffc35592a0" providerId="ADAL" clId="{368EF767-DD37-44D4-AFAB-FAB65724FFCA}" dt="2024-10-21T12:54:48.507" v="151" actId="20577"/>
          <ac:spMkLst>
            <pc:docMk/>
            <pc:sldMk cId="3880277197" sldId="270"/>
            <ac:spMk id="6" creationId="{F0668E63-917A-40BF-B45B-0FA30DFD9123}"/>
          </ac:spMkLst>
        </pc:spChg>
        <pc:grpChg chg="mod">
          <ac:chgData name="Mateja Jagić" userId="18eb7b97-81ca-4b87-8b65-46ffc35592a0" providerId="ADAL" clId="{368EF767-DD37-44D4-AFAB-FAB65724FFCA}" dt="2024-10-21T12:54:57.925" v="154" actId="1076"/>
          <ac:grpSpMkLst>
            <pc:docMk/>
            <pc:sldMk cId="3880277197" sldId="270"/>
            <ac:grpSpMk id="8" creationId="{8CDC7831-3D0E-4016-8F4B-DFAE38BB920C}"/>
          </ac:grpSpMkLst>
        </pc:grpChg>
      </pc:sldChg>
      <pc:sldChg chg="addSp modSp">
        <pc:chgData name="Mateja Jagić" userId="18eb7b97-81ca-4b87-8b65-46ffc35592a0" providerId="ADAL" clId="{368EF767-DD37-44D4-AFAB-FAB65724FFCA}" dt="2024-10-21T12:55:03.548" v="156" actId="20577"/>
        <pc:sldMkLst>
          <pc:docMk/>
          <pc:sldMk cId="3923840765" sldId="271"/>
        </pc:sldMkLst>
        <pc:spChg chg="add mod">
          <ac:chgData name="Mateja Jagić" userId="18eb7b97-81ca-4b87-8b65-46ffc35592a0" providerId="ADAL" clId="{368EF767-DD37-44D4-AFAB-FAB65724FFCA}" dt="2024-10-21T12:55:03.548" v="156" actId="20577"/>
          <ac:spMkLst>
            <pc:docMk/>
            <pc:sldMk cId="3923840765" sldId="271"/>
            <ac:spMk id="7" creationId="{8377D7FD-D87A-412B-8873-B8E67F126424}"/>
          </ac:spMkLst>
        </pc:spChg>
      </pc:sldChg>
      <pc:sldChg chg="addSp modSp">
        <pc:chgData name="Mateja Jagić" userId="18eb7b97-81ca-4b87-8b65-46ffc35592a0" providerId="ADAL" clId="{368EF767-DD37-44D4-AFAB-FAB65724FFCA}" dt="2024-10-21T12:55:17.253" v="160" actId="14100"/>
        <pc:sldMkLst>
          <pc:docMk/>
          <pc:sldMk cId="1008227028" sldId="272"/>
        </pc:sldMkLst>
        <pc:spChg chg="add mod">
          <ac:chgData name="Mateja Jagić" userId="18eb7b97-81ca-4b87-8b65-46ffc35592a0" providerId="ADAL" clId="{368EF767-DD37-44D4-AFAB-FAB65724FFCA}" dt="2024-10-21T12:55:09.996" v="158" actId="20577"/>
          <ac:spMkLst>
            <pc:docMk/>
            <pc:sldMk cId="1008227028" sldId="272"/>
            <ac:spMk id="6" creationId="{B142EBC0-10DA-460C-BE63-28365E076DC1}"/>
          </ac:spMkLst>
        </pc:spChg>
        <pc:grpChg chg="mod">
          <ac:chgData name="Mateja Jagić" userId="18eb7b97-81ca-4b87-8b65-46ffc35592a0" providerId="ADAL" clId="{368EF767-DD37-44D4-AFAB-FAB65724FFCA}" dt="2024-10-21T12:55:17.253" v="160" actId="14100"/>
          <ac:grpSpMkLst>
            <pc:docMk/>
            <pc:sldMk cId="1008227028" sldId="272"/>
            <ac:grpSpMk id="8" creationId="{9EB92D64-546A-4AE4-91F8-B376704CED80}"/>
          </ac:grpSpMkLst>
        </pc:grpChg>
      </pc:sldChg>
      <pc:sldChg chg="addSp modSp">
        <pc:chgData name="Mateja Jagić" userId="18eb7b97-81ca-4b87-8b65-46ffc35592a0" providerId="ADAL" clId="{368EF767-DD37-44D4-AFAB-FAB65724FFCA}" dt="2024-10-21T12:55:23.204" v="162" actId="20577"/>
        <pc:sldMkLst>
          <pc:docMk/>
          <pc:sldMk cId="748846246" sldId="273"/>
        </pc:sldMkLst>
        <pc:spChg chg="add mod">
          <ac:chgData name="Mateja Jagić" userId="18eb7b97-81ca-4b87-8b65-46ffc35592a0" providerId="ADAL" clId="{368EF767-DD37-44D4-AFAB-FAB65724FFCA}" dt="2024-10-21T12:55:23.204" v="162" actId="20577"/>
          <ac:spMkLst>
            <pc:docMk/>
            <pc:sldMk cId="748846246" sldId="273"/>
            <ac:spMk id="4" creationId="{30F2A3B7-A6CF-4DD3-B4EB-2008A38245CF}"/>
          </ac:spMkLst>
        </pc:spChg>
      </pc:sldChg>
      <pc:sldChg chg="addSp delSp modSp del">
        <pc:chgData name="Mateja Jagić" userId="18eb7b97-81ca-4b87-8b65-46ffc35592a0" providerId="ADAL" clId="{368EF767-DD37-44D4-AFAB-FAB65724FFCA}" dt="2024-10-21T12:57:01.977" v="168" actId="2696"/>
        <pc:sldMkLst>
          <pc:docMk/>
          <pc:sldMk cId="1245337793" sldId="274"/>
        </pc:sldMkLst>
        <pc:spChg chg="add mod">
          <ac:chgData name="Mateja Jagić" userId="18eb7b97-81ca-4b87-8b65-46ffc35592a0" providerId="ADAL" clId="{368EF767-DD37-44D4-AFAB-FAB65724FFCA}" dt="2024-10-21T12:55:43.628" v="164" actId="20577"/>
          <ac:spMkLst>
            <pc:docMk/>
            <pc:sldMk cId="1245337793" sldId="274"/>
            <ac:spMk id="5" creationId="{86519788-A120-465E-9BAB-4B90238165CA}"/>
          </ac:spMkLst>
        </pc:spChg>
        <pc:grpChg chg="del">
          <ac:chgData name="Mateja Jagić" userId="18eb7b97-81ca-4b87-8b65-46ffc35592a0" providerId="ADAL" clId="{368EF767-DD37-44D4-AFAB-FAB65724FFCA}" dt="2024-10-21T12:56:22.408" v="165" actId="478"/>
          <ac:grpSpMkLst>
            <pc:docMk/>
            <pc:sldMk cId="1245337793" sldId="274"/>
            <ac:grpSpMk id="4" creationId="{893DA979-DCE8-4F10-8E0B-712325628943}"/>
          </ac:grpSpMkLst>
        </pc:grpChg>
      </pc:sldChg>
      <pc:sldChg chg="addSp modSp">
        <pc:chgData name="Mateja Jagić" userId="18eb7b97-81ca-4b87-8b65-46ffc35592a0" providerId="ADAL" clId="{368EF767-DD37-44D4-AFAB-FAB65724FFCA}" dt="2024-10-21T12:57:11.367" v="170" actId="20577"/>
        <pc:sldMkLst>
          <pc:docMk/>
          <pc:sldMk cId="3239595597" sldId="275"/>
        </pc:sldMkLst>
        <pc:spChg chg="add mod">
          <ac:chgData name="Mateja Jagić" userId="18eb7b97-81ca-4b87-8b65-46ffc35592a0" providerId="ADAL" clId="{368EF767-DD37-44D4-AFAB-FAB65724FFCA}" dt="2024-10-21T12:57:11.367" v="170" actId="20577"/>
          <ac:spMkLst>
            <pc:docMk/>
            <pc:sldMk cId="3239595597" sldId="275"/>
            <ac:spMk id="5" creationId="{08714E4C-8798-499C-A92F-46D4BB049A3B}"/>
          </ac:spMkLst>
        </pc:spChg>
      </pc:sldChg>
      <pc:sldChg chg="addSp modSp">
        <pc:chgData name="Mateja Jagić" userId="18eb7b97-81ca-4b87-8b65-46ffc35592a0" providerId="ADAL" clId="{368EF767-DD37-44D4-AFAB-FAB65724FFCA}" dt="2024-10-21T12:57:17.198" v="172" actId="20577"/>
        <pc:sldMkLst>
          <pc:docMk/>
          <pc:sldMk cId="3262193841" sldId="276"/>
        </pc:sldMkLst>
        <pc:spChg chg="add mod">
          <ac:chgData name="Mateja Jagić" userId="18eb7b97-81ca-4b87-8b65-46ffc35592a0" providerId="ADAL" clId="{368EF767-DD37-44D4-AFAB-FAB65724FFCA}" dt="2024-10-21T12:57:17.198" v="172" actId="20577"/>
          <ac:spMkLst>
            <pc:docMk/>
            <pc:sldMk cId="3262193841" sldId="276"/>
            <ac:spMk id="5" creationId="{CC644235-CACF-4E6C-A947-DC7041780B02}"/>
          </ac:spMkLst>
        </pc:spChg>
      </pc:sldChg>
      <pc:sldChg chg="addSp delSp modSp">
        <pc:chgData name="Mateja Jagić" userId="18eb7b97-81ca-4b87-8b65-46ffc35592a0" providerId="ADAL" clId="{368EF767-DD37-44D4-AFAB-FAB65724FFCA}" dt="2024-10-21T13:08:02.210" v="179" actId="1076"/>
        <pc:sldMkLst>
          <pc:docMk/>
          <pc:sldMk cId="1891448652" sldId="277"/>
        </pc:sldMkLst>
        <pc:spChg chg="add mod">
          <ac:chgData name="Mateja Jagić" userId="18eb7b97-81ca-4b87-8b65-46ffc35592a0" providerId="ADAL" clId="{368EF767-DD37-44D4-AFAB-FAB65724FFCA}" dt="2024-10-21T12:57:22.315" v="174" actId="20577"/>
          <ac:spMkLst>
            <pc:docMk/>
            <pc:sldMk cId="1891448652" sldId="277"/>
            <ac:spMk id="3" creationId="{5C213EDC-AA1F-43C0-BE4C-3A647266C52D}"/>
          </ac:spMkLst>
        </pc:spChg>
        <pc:grpChg chg="add mod">
          <ac:chgData name="Mateja Jagić" userId="18eb7b97-81ca-4b87-8b65-46ffc35592a0" providerId="ADAL" clId="{368EF767-DD37-44D4-AFAB-FAB65724FFCA}" dt="2024-10-21T13:08:02.210" v="179" actId="1076"/>
          <ac:grpSpMkLst>
            <pc:docMk/>
            <pc:sldMk cId="1891448652" sldId="277"/>
            <ac:grpSpMk id="6" creationId="{AC48A074-158B-49B3-8140-1828AA30510B}"/>
          </ac:grpSpMkLst>
        </pc:grpChg>
        <pc:picChg chg="del">
          <ac:chgData name="Mateja Jagić" userId="18eb7b97-81ca-4b87-8b65-46ffc35592a0" providerId="ADAL" clId="{368EF767-DD37-44D4-AFAB-FAB65724FFCA}" dt="2024-10-21T13:07:36.896" v="175" actId="478"/>
          <ac:picMkLst>
            <pc:docMk/>
            <pc:sldMk cId="1891448652" sldId="277"/>
            <ac:picMk id="2" creationId="{1BB08033-009B-41B5-AA67-116CCBBCD79B}"/>
          </ac:picMkLst>
        </pc:picChg>
        <pc:picChg chg="add del mod">
          <ac:chgData name="Mateja Jagić" userId="18eb7b97-81ca-4b87-8b65-46ffc35592a0" providerId="ADAL" clId="{368EF767-DD37-44D4-AFAB-FAB65724FFCA}" dt="2024-10-21T13:07:46.110" v="177"/>
          <ac:picMkLst>
            <pc:docMk/>
            <pc:sldMk cId="1891448652" sldId="277"/>
            <ac:picMk id="5" creationId="{0FFE3EDE-51D3-42CC-9E14-214D8DF4DA42}"/>
          </ac:picMkLst>
        </pc:picChg>
      </pc:sldChg>
      <pc:sldChg chg="addSp ord">
        <pc:chgData name="Mateja Jagić" userId="18eb7b97-81ca-4b87-8b65-46ffc35592a0" providerId="ADAL" clId="{368EF767-DD37-44D4-AFAB-FAB65724FFCA}" dt="2024-10-21T12:56:59.515" v="167"/>
        <pc:sldMkLst>
          <pc:docMk/>
          <pc:sldMk cId="1392841335" sldId="278"/>
        </pc:sldMkLst>
        <pc:spChg chg="add">
          <ac:chgData name="Mateja Jagić" userId="18eb7b97-81ca-4b87-8b65-46ffc35592a0" providerId="ADAL" clId="{368EF767-DD37-44D4-AFAB-FAB65724FFCA}" dt="2024-10-21T12:56:59.515" v="167"/>
          <ac:spMkLst>
            <pc:docMk/>
            <pc:sldMk cId="1392841335" sldId="278"/>
            <ac:spMk id="3" creationId="{D2A8304A-1BF2-486E-A241-53AAA07987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B6BA5-4A13-4EA4-9C4E-97AFCBC683DC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99A80-35D9-4690-A9CA-0DB99BFC17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017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9A80-35D9-4690-A9CA-0DB99BFC1741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146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9A80-35D9-4690-A9CA-0DB99BFC1741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498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9A80-35D9-4690-A9CA-0DB99BFC1741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6804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9A80-35D9-4690-A9CA-0DB99BFC1741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277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87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739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08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11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07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525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826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402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228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641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370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061E60A-6E15-4B76-92B6-68159885A6DF}" type="datetimeFigureOut">
              <a:rPr lang="hr-HR" smtClean="0"/>
              <a:t>21.10.2025.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7BF45A6-DEC1-4D21-862A-7ABD38730B99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57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4AEC2-B7F5-4885-8E29-4FA4FD2C9E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7200" dirty="0"/>
              <a:t>Laboratorijski dnevnik rada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13484-6618-4997-B845-5EBF1DFA9A06}"/>
              </a:ext>
            </a:extLst>
          </p:cNvPr>
          <p:cNvSpPr txBox="1"/>
          <p:nvPr/>
        </p:nvSpPr>
        <p:spPr>
          <a:xfrm>
            <a:off x="2954468" y="4611270"/>
            <a:ext cx="6283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/>
              <a:t>dr. sc. Mateja Jagić</a:t>
            </a:r>
          </a:p>
          <a:p>
            <a:pPr algn="ctr"/>
            <a:r>
              <a:rPr lang="hr-HR" dirty="0"/>
              <a:t>dr. sc. Karlo Miškec</a:t>
            </a:r>
          </a:p>
          <a:p>
            <a:pPr algn="ctr"/>
            <a:r>
              <a:rPr lang="hr-HR" dirty="0"/>
              <a:t>Metodologija znanstveno-istraživačko rada u biologiji</a:t>
            </a:r>
            <a:r>
              <a:rPr lang="hr-HR"/>
              <a:t>, 2025/2026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40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F70F-9617-441F-97F3-361204C5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Generalne upute za vođenje laboratorijskog dnevnika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8501A-9706-4B7D-81D5-E14DB1360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036"/>
            <a:ext cx="10515600" cy="4351338"/>
          </a:xfrm>
        </p:spPr>
        <p:txBody>
          <a:bodyPr>
            <a:normAutofit/>
          </a:bodyPr>
          <a:lstStyle/>
          <a:p>
            <a:r>
              <a:rPr lang="hr-HR" sz="2000" dirty="0"/>
              <a:t>https://research.columbia.edu/sites/default/files/content/RCT%20content/ReaDI%20Program/tutorial_LabNotebook_V9.pdf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C6218-32BD-42A2-B5DF-2E7CE9061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7" y="2377548"/>
            <a:ext cx="6559887" cy="3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17612E-D1C7-4D3A-9B6F-91322F8A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Ocijenite dnevnike rada ocjenama od 0 do 10 (0 = najlošiji, 10 = najbolji)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35C66-8230-4650-A1F3-846EDCCE4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67" y="1901952"/>
            <a:ext cx="3320026" cy="43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9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4D7105-2011-44F1-8751-A2C57DB26A28}"/>
              </a:ext>
            </a:extLst>
          </p:cNvPr>
          <p:cNvGrpSpPr/>
          <p:nvPr/>
        </p:nvGrpSpPr>
        <p:grpSpPr>
          <a:xfrm>
            <a:off x="1264763" y="84840"/>
            <a:ext cx="9662475" cy="6231119"/>
            <a:chOff x="1308642" y="0"/>
            <a:chExt cx="1030771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797691-0CFE-4FDE-846C-0074B931B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642" y="0"/>
              <a:ext cx="5192838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28C64B-5BA4-4024-8B40-A0EA0B69A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80" y="0"/>
              <a:ext cx="5114872" cy="68580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F2A3B7-A6CF-4DD3-B4EB-2008A38245CF}"/>
              </a:ext>
            </a:extLst>
          </p:cNvPr>
          <p:cNvSpPr txBox="1"/>
          <p:nvPr/>
        </p:nvSpPr>
        <p:spPr>
          <a:xfrm>
            <a:off x="631596" y="21681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8846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B92D64-546A-4AE4-91F8-B376704CED80}"/>
              </a:ext>
            </a:extLst>
          </p:cNvPr>
          <p:cNvGrpSpPr/>
          <p:nvPr/>
        </p:nvGrpSpPr>
        <p:grpSpPr>
          <a:xfrm>
            <a:off x="507084" y="725865"/>
            <a:ext cx="11177833" cy="5580667"/>
            <a:chOff x="1" y="0"/>
            <a:chExt cx="9629922" cy="45267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070C76-F57A-45B8-BE0E-CECC78F3A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1"/>
            <a:stretch/>
          </p:blipFill>
          <p:spPr>
            <a:xfrm>
              <a:off x="3227161" y="0"/>
              <a:ext cx="3147293" cy="452673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C12C35-9D89-4C15-BB3A-29E6A5CE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3193664" cy="45267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62D61B-991F-4517-AC6E-5CEAF0A7A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455" y="0"/>
              <a:ext cx="3255468" cy="452673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42EBC0-10DA-460C-BE63-28365E076DC1}"/>
              </a:ext>
            </a:extLst>
          </p:cNvPr>
          <p:cNvSpPr txBox="1"/>
          <p:nvPr/>
        </p:nvSpPr>
        <p:spPr>
          <a:xfrm>
            <a:off x="631596" y="21681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8227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DC7831-3D0E-4016-8F4B-DFAE38BB920C}"/>
              </a:ext>
            </a:extLst>
          </p:cNvPr>
          <p:cNvGrpSpPr/>
          <p:nvPr/>
        </p:nvGrpSpPr>
        <p:grpSpPr>
          <a:xfrm>
            <a:off x="1030270" y="513321"/>
            <a:ext cx="10979871" cy="5831358"/>
            <a:chOff x="-1" y="-1"/>
            <a:chExt cx="9609986" cy="48526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562FBD-C6AA-41C6-8E41-C3D53A4B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3364813" cy="48526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14D672-8E60-4481-8815-76CAA11EA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0" r="6726"/>
            <a:stretch/>
          </p:blipFill>
          <p:spPr>
            <a:xfrm rot="5400000">
              <a:off x="2340581" y="1043280"/>
              <a:ext cx="4852656" cy="27660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9A3F68-A0F7-4F7E-A41F-ABDEC8EFD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010" y="0"/>
              <a:ext cx="3450975" cy="485265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0668E63-917A-40BF-B45B-0FA30DFD9123}"/>
              </a:ext>
            </a:extLst>
          </p:cNvPr>
          <p:cNvSpPr txBox="1"/>
          <p:nvPr/>
        </p:nvSpPr>
        <p:spPr>
          <a:xfrm>
            <a:off x="631596" y="21681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0277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81C3A-2716-44AA-B90B-A39728F70CF6}"/>
              </a:ext>
            </a:extLst>
          </p:cNvPr>
          <p:cNvGrpSpPr/>
          <p:nvPr/>
        </p:nvGrpSpPr>
        <p:grpSpPr>
          <a:xfrm>
            <a:off x="608067" y="586148"/>
            <a:ext cx="10975866" cy="5740924"/>
            <a:chOff x="73133" y="0"/>
            <a:chExt cx="9435623" cy="44175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C74E44-32D6-4D1C-BF31-54BCC4E7A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33" y="0"/>
              <a:ext cx="3065186" cy="44152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6E8EDC-DABC-4BF7-96DD-CDAD685DA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43352" y="638508"/>
              <a:ext cx="4417574" cy="31405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1B17FB-B5E6-4024-8B40-DAB5B53C6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420" y="0"/>
              <a:ext cx="3186336" cy="441524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C749B8-C270-4AE4-9ACC-82B3C58DF99E}"/>
              </a:ext>
            </a:extLst>
          </p:cNvPr>
          <p:cNvSpPr txBox="1"/>
          <p:nvPr/>
        </p:nvSpPr>
        <p:spPr>
          <a:xfrm>
            <a:off x="631596" y="21681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2822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567F04-73DA-4532-B8AD-BC2C64629B69}"/>
              </a:ext>
            </a:extLst>
          </p:cNvPr>
          <p:cNvGrpSpPr/>
          <p:nvPr/>
        </p:nvGrpSpPr>
        <p:grpSpPr>
          <a:xfrm>
            <a:off x="1662908" y="49490"/>
            <a:ext cx="8866185" cy="6759019"/>
            <a:chOff x="144774" y="0"/>
            <a:chExt cx="9096126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168466-4592-4D5F-83D9-695812AE9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4" y="0"/>
              <a:ext cx="4548063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532894-F796-483A-AE4E-5DE411A99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837" y="8709"/>
              <a:ext cx="4548063" cy="677526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985FF6-9ABB-451A-B709-3D690BB639C5}"/>
              </a:ext>
            </a:extLst>
          </p:cNvPr>
          <p:cNvSpPr txBox="1"/>
          <p:nvPr/>
        </p:nvSpPr>
        <p:spPr>
          <a:xfrm>
            <a:off x="631596" y="21681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4179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F1B40BB-74D2-4631-9B03-2C97B41E7FA9}"/>
              </a:ext>
            </a:extLst>
          </p:cNvPr>
          <p:cNvGrpSpPr/>
          <p:nvPr/>
        </p:nvGrpSpPr>
        <p:grpSpPr>
          <a:xfrm>
            <a:off x="310084" y="586148"/>
            <a:ext cx="11571832" cy="6128332"/>
            <a:chOff x="0" y="0"/>
            <a:chExt cx="11571832" cy="6128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2BE15D-EFEF-4E3A-BC37-BD8D0C8F0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14675" cy="41575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448498-BF01-46B1-B88E-A85856642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676" y="0"/>
              <a:ext cx="2938082" cy="41575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3D3B1F-2493-40D1-BE61-C376EFC04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758" y="0"/>
              <a:ext cx="3061193" cy="41575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073959-B2ED-40CB-8309-AC22A5552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" r="13065"/>
            <a:stretch/>
          </p:blipFill>
          <p:spPr>
            <a:xfrm>
              <a:off x="9193135" y="0"/>
              <a:ext cx="2378697" cy="41534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3099D9-243B-4A0D-924A-42FABCE26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470"/>
            <a:stretch/>
          </p:blipFill>
          <p:spPr>
            <a:xfrm>
              <a:off x="8456524" y="4172270"/>
              <a:ext cx="3115308" cy="195606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FC9E95-07A5-488F-B8E7-C7275FA5E533}"/>
              </a:ext>
            </a:extLst>
          </p:cNvPr>
          <p:cNvSpPr txBox="1"/>
          <p:nvPr/>
        </p:nvSpPr>
        <p:spPr>
          <a:xfrm>
            <a:off x="631596" y="21681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2602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213EDC-AA1F-43C0-BE4C-3A647266C52D}"/>
              </a:ext>
            </a:extLst>
          </p:cNvPr>
          <p:cNvSpPr txBox="1"/>
          <p:nvPr/>
        </p:nvSpPr>
        <p:spPr>
          <a:xfrm>
            <a:off x="631596" y="21681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K</a:t>
            </a:r>
            <a:endParaRPr 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48A074-158B-49B3-8140-1828AA30510B}"/>
              </a:ext>
            </a:extLst>
          </p:cNvPr>
          <p:cNvGrpSpPr/>
          <p:nvPr/>
        </p:nvGrpSpPr>
        <p:grpSpPr>
          <a:xfrm>
            <a:off x="1354814" y="47135"/>
            <a:ext cx="9482373" cy="6777872"/>
            <a:chOff x="376591" y="0"/>
            <a:chExt cx="9529409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23E7AD-AEC3-429B-9A7B-D11D0DEE4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591" y="0"/>
              <a:ext cx="4684334" cy="685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B6CF3D-CE52-46CE-AF7D-C323ECF20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8091" y="0"/>
              <a:ext cx="4997909" cy="685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91448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6A6C59-1631-45F0-82C2-56060DDB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65" y="42853"/>
            <a:ext cx="5238469" cy="6772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A8304A-1BF2-486E-A241-53AAA07987FA}"/>
              </a:ext>
            </a:extLst>
          </p:cNvPr>
          <p:cNvSpPr txBox="1"/>
          <p:nvPr/>
        </p:nvSpPr>
        <p:spPr>
          <a:xfrm>
            <a:off x="631596" y="21681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284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EF2E-000E-47A9-A66F-F52F23BA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Laboratorijski dnevnik rada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400F5-CBC9-464A-87C9-C1EF3A6D7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0203" cy="4351338"/>
          </a:xfrm>
        </p:spPr>
        <p:txBody>
          <a:bodyPr/>
          <a:lstStyle/>
          <a:p>
            <a:pPr algn="just"/>
            <a:r>
              <a:rPr lang="hr-HR" dirty="0"/>
              <a:t>Tko? </a:t>
            </a:r>
          </a:p>
          <a:p>
            <a:pPr lvl="1" algn="just"/>
            <a:r>
              <a:rPr lang="hr-HR" dirty="0"/>
              <a:t>Svaki istraživač, laboratorijski djelatnik, znanstvenik </a:t>
            </a:r>
          </a:p>
          <a:p>
            <a:pPr algn="just"/>
            <a:r>
              <a:rPr lang="hr-HR" dirty="0"/>
              <a:t>Što?</a:t>
            </a:r>
          </a:p>
          <a:p>
            <a:pPr lvl="1" algn="just"/>
            <a:r>
              <a:rPr lang="hr-HR" dirty="0"/>
              <a:t>Bilježnica koja služi za dokumentiranje obavljenog eksperimenta</a:t>
            </a:r>
          </a:p>
          <a:p>
            <a:pPr algn="just"/>
            <a:r>
              <a:rPr lang="hr-HR" dirty="0"/>
              <a:t>Zašto?</a:t>
            </a:r>
          </a:p>
          <a:p>
            <a:pPr lvl="1" algn="just"/>
            <a:r>
              <a:rPr lang="hr-HR" dirty="0"/>
              <a:t>Ponovljivost eksperimenata </a:t>
            </a:r>
          </a:p>
          <a:p>
            <a:pPr lvl="1" algn="just"/>
            <a:r>
              <a:rPr lang="hr-HR" dirty="0"/>
              <a:t>Provjera valjanosti istraživanja</a:t>
            </a:r>
          </a:p>
        </p:txBody>
      </p:sp>
      <p:pic>
        <p:nvPicPr>
          <p:cNvPr id="2050" name="Picture 2" descr="Notebook Examples | Biology Research Communication for Undergrads">
            <a:extLst>
              <a:ext uri="{FF2B5EF4-FFF2-40B4-BE49-F238E27FC236}">
                <a16:creationId xmlns:a16="http://schemas.microsoft.com/office/drawing/2014/main" id="{4DE328E3-16AB-448C-A31B-B7336594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96875"/>
            <a:ext cx="4572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256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A54D66-C17D-48BE-A61B-A38713AA5C45}"/>
              </a:ext>
            </a:extLst>
          </p:cNvPr>
          <p:cNvGrpSpPr/>
          <p:nvPr/>
        </p:nvGrpSpPr>
        <p:grpSpPr>
          <a:xfrm>
            <a:off x="1527687" y="32994"/>
            <a:ext cx="9136627" cy="6792012"/>
            <a:chOff x="0" y="0"/>
            <a:chExt cx="9171977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118982-DBE8-417A-9E00-F2888581A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628098" cy="6858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8D6B25-96F5-4E56-8E8F-8CA74C1D1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477" y="0"/>
              <a:ext cx="4635500" cy="6858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377D7FD-D87A-412B-8873-B8E67F126424}"/>
              </a:ext>
            </a:extLst>
          </p:cNvPr>
          <p:cNvSpPr txBox="1"/>
          <p:nvPr/>
        </p:nvSpPr>
        <p:spPr>
          <a:xfrm>
            <a:off x="631596" y="21681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3840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DABAA7-AC9F-44E0-BA2C-626F042DAEE4}"/>
              </a:ext>
            </a:extLst>
          </p:cNvPr>
          <p:cNvGrpSpPr/>
          <p:nvPr/>
        </p:nvGrpSpPr>
        <p:grpSpPr>
          <a:xfrm>
            <a:off x="1152821" y="47135"/>
            <a:ext cx="9886358" cy="6777872"/>
            <a:chOff x="1" y="0"/>
            <a:chExt cx="99219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90B964B-A8B2-4367-B2EA-C3F725190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335"/>
            <a:stretch/>
          </p:blipFill>
          <p:spPr>
            <a:xfrm>
              <a:off x="1" y="0"/>
              <a:ext cx="5029200" cy="685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A4E9AD-CEF8-4E34-A8B2-F57D83BB7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1" y="0"/>
              <a:ext cx="4892747" cy="685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644235-CACF-4E6C-A947-DC7041780B02}"/>
              </a:ext>
            </a:extLst>
          </p:cNvPr>
          <p:cNvSpPr txBox="1"/>
          <p:nvPr/>
        </p:nvSpPr>
        <p:spPr>
          <a:xfrm>
            <a:off x="631596" y="216816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J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2193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4F7E67-B489-4646-B18F-DCD899680645}"/>
              </a:ext>
            </a:extLst>
          </p:cNvPr>
          <p:cNvGrpSpPr/>
          <p:nvPr/>
        </p:nvGrpSpPr>
        <p:grpSpPr>
          <a:xfrm>
            <a:off x="1331929" y="28281"/>
            <a:ext cx="9528142" cy="6777872"/>
            <a:chOff x="0" y="0"/>
            <a:chExt cx="9608882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09E0EC9-29F0-404C-9E75-AD292A7DD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723279" cy="685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0368E7-18B5-49E9-B52C-0235CC86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3279" y="0"/>
              <a:ext cx="4885603" cy="685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8714E4C-8798-499C-A92F-46D4BB049A3B}"/>
              </a:ext>
            </a:extLst>
          </p:cNvPr>
          <p:cNvSpPr txBox="1"/>
          <p:nvPr/>
        </p:nvSpPr>
        <p:spPr>
          <a:xfrm>
            <a:off x="631596" y="216816"/>
            <a:ext cx="2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9595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D689-054F-4D4A-B61A-A2AFD04B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Klasični ili digitalni dnevnik?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47D73-44C5-471B-915F-691BFB98F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47152"/>
            <a:ext cx="5157787" cy="466756"/>
          </a:xfrm>
        </p:spPr>
        <p:txBody>
          <a:bodyPr/>
          <a:lstStyle/>
          <a:p>
            <a:r>
              <a:rPr lang="hr-HR" dirty="0"/>
              <a:t>Klasični laboratorijski dnevnik rada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BC867-5483-462C-90A9-1ABC59C79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112" y="2479313"/>
            <a:ext cx="5206464" cy="1920059"/>
          </a:xfrm>
        </p:spPr>
        <p:txBody>
          <a:bodyPr>
            <a:normAutofit/>
          </a:bodyPr>
          <a:lstStyle/>
          <a:p>
            <a:r>
              <a:rPr lang="hr-HR" sz="2400" dirty="0"/>
              <a:t>Pisanje izravno u laboratoriju tijekom rada (više potankosti)</a:t>
            </a:r>
          </a:p>
          <a:p>
            <a:r>
              <a:rPr lang="hr-HR" sz="2400" dirty="0"/>
              <a:t>Lakoća upisivanja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EAF75-1137-49C3-ADB6-6B0DACC6B2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47152"/>
            <a:ext cx="5183188" cy="466756"/>
          </a:xfrm>
        </p:spPr>
        <p:txBody>
          <a:bodyPr/>
          <a:lstStyle/>
          <a:p>
            <a:r>
              <a:rPr lang="hr-HR" dirty="0"/>
              <a:t>Digitalni laboratorijski dnevnik rada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CA3903-34F1-47D9-83D0-0935525DA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79313"/>
            <a:ext cx="5183188" cy="1689478"/>
          </a:xfrm>
        </p:spPr>
        <p:txBody>
          <a:bodyPr>
            <a:normAutofit/>
          </a:bodyPr>
          <a:lstStyle/>
          <a:p>
            <a:r>
              <a:rPr lang="hr-HR" sz="2400" dirty="0"/>
              <a:t>Lako pretraživanje dnevnika (</a:t>
            </a:r>
            <a:r>
              <a:rPr lang="hr-HR" sz="2400" dirty="0" err="1"/>
              <a:t>ctrl</a:t>
            </a:r>
            <a:r>
              <a:rPr lang="hr-HR" sz="2400" dirty="0"/>
              <a:t> + F)</a:t>
            </a:r>
          </a:p>
          <a:p>
            <a:r>
              <a:rPr lang="hr-HR" sz="2400" dirty="0"/>
              <a:t>Čitko – digitalni rukopis je svima čitljiv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C81D0-8FBD-4AD4-B390-83FCBFCFD77C}"/>
              </a:ext>
            </a:extLst>
          </p:cNvPr>
          <p:cNvSpPr txBox="1"/>
          <p:nvPr/>
        </p:nvSpPr>
        <p:spPr>
          <a:xfrm rot="16200000">
            <a:off x="-291026" y="2972776"/>
            <a:ext cx="135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prednosti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3BB8F-3565-4304-966E-30950F60CC5A}"/>
              </a:ext>
            </a:extLst>
          </p:cNvPr>
          <p:cNvSpPr txBox="1"/>
          <p:nvPr/>
        </p:nvSpPr>
        <p:spPr>
          <a:xfrm rot="16200000">
            <a:off x="-294449" y="4662253"/>
            <a:ext cx="135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mane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734E9C2-0760-4196-B5E6-12187DB548B7}"/>
              </a:ext>
            </a:extLst>
          </p:cNvPr>
          <p:cNvSpPr txBox="1">
            <a:spLocks/>
          </p:cNvSpPr>
          <p:nvPr/>
        </p:nvSpPr>
        <p:spPr>
          <a:xfrm>
            <a:off x="889536" y="4168790"/>
            <a:ext cx="5206464" cy="192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/>
              <a:t>Teže pretraživanje i snalaženje (listanje)</a:t>
            </a:r>
          </a:p>
          <a:p>
            <a:r>
              <a:rPr lang="hr-HR" sz="2400" dirty="0"/>
              <a:t>Rukopis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9AB86B0-510A-4140-A1F2-25A74080CC6C}"/>
              </a:ext>
            </a:extLst>
          </p:cNvPr>
          <p:cNvSpPr txBox="1">
            <a:spLocks/>
          </p:cNvSpPr>
          <p:nvPr/>
        </p:nvSpPr>
        <p:spPr>
          <a:xfrm>
            <a:off x="6172200" y="4168790"/>
            <a:ext cx="5206464" cy="192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/>
              <a:t>Prepisivanje s papira</a:t>
            </a:r>
          </a:p>
          <a:p>
            <a:r>
              <a:rPr lang="hr-HR" sz="2400" dirty="0"/>
              <a:t>Upisivanje s odgodom</a:t>
            </a:r>
          </a:p>
          <a:p>
            <a:r>
              <a:rPr lang="hr-HR" sz="2400" dirty="0"/>
              <a:t>Računalo možda nije u laboratoriju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145ED-5D77-4CAC-94F4-630A907FE828}"/>
              </a:ext>
            </a:extLst>
          </p:cNvPr>
          <p:cNvSpPr txBox="1"/>
          <p:nvPr/>
        </p:nvSpPr>
        <p:spPr>
          <a:xfrm>
            <a:off x="3211943" y="5669829"/>
            <a:ext cx="5596861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r-H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Najbolje od oba svijeta:</a:t>
            </a:r>
          </a:p>
          <a:p>
            <a:pPr algn="ctr"/>
            <a:r>
              <a:rPr lang="hr-H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Digitalne bilježnice (E </a:t>
            </a:r>
            <a:r>
              <a:rPr lang="hr-H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Ink</a:t>
            </a:r>
            <a:r>
              <a:rPr lang="hr-H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writing</a:t>
            </a:r>
            <a:r>
              <a:rPr lang="hr-H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tablet)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7D2EB1-77BE-4DB9-B91E-89244EBF48AD}"/>
              </a:ext>
            </a:extLst>
          </p:cNvPr>
          <p:cNvCxnSpPr>
            <a:cxnSpLocks/>
          </p:cNvCxnSpPr>
          <p:nvPr/>
        </p:nvCxnSpPr>
        <p:spPr>
          <a:xfrm>
            <a:off x="680205" y="2295206"/>
            <a:ext cx="0" cy="33077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9E2437-38CC-4835-AC8F-6CF862DA728B}"/>
              </a:ext>
            </a:extLst>
          </p:cNvPr>
          <p:cNvCxnSpPr>
            <a:cxnSpLocks/>
          </p:cNvCxnSpPr>
          <p:nvPr/>
        </p:nvCxnSpPr>
        <p:spPr>
          <a:xfrm>
            <a:off x="680205" y="3890803"/>
            <a:ext cx="1075138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B39FEF-006A-4C6D-A3FB-097AA566C3DA}"/>
              </a:ext>
            </a:extLst>
          </p:cNvPr>
          <p:cNvCxnSpPr>
            <a:cxnSpLocks/>
          </p:cNvCxnSpPr>
          <p:nvPr/>
        </p:nvCxnSpPr>
        <p:spPr>
          <a:xfrm>
            <a:off x="5997575" y="2295206"/>
            <a:ext cx="0" cy="33077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14504B-AE03-4A9A-BFD7-EC68D50217E1}"/>
              </a:ext>
            </a:extLst>
          </p:cNvPr>
          <p:cNvCxnSpPr>
            <a:cxnSpLocks/>
          </p:cNvCxnSpPr>
          <p:nvPr/>
        </p:nvCxnSpPr>
        <p:spPr>
          <a:xfrm>
            <a:off x="11431588" y="2295206"/>
            <a:ext cx="0" cy="33077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41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259F-C0F7-467E-824E-E2EED117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Kad voditi laboratorijski dnevnik?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2016-EE2A-4BF2-A6E5-C10F62819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14124" cy="4351338"/>
          </a:xfrm>
        </p:spPr>
        <p:txBody>
          <a:bodyPr/>
          <a:lstStyle/>
          <a:p>
            <a:r>
              <a:rPr lang="hr-HR" dirty="0"/>
              <a:t>Uvijek kad radite eksperimente – </a:t>
            </a:r>
            <a:r>
              <a:rPr lang="hr-HR" b="1" dirty="0"/>
              <a:t>prilikom</a:t>
            </a:r>
            <a:r>
              <a:rPr lang="hr-HR" dirty="0"/>
              <a:t> provođenja eksperimenata! – napisati </a:t>
            </a:r>
            <a:r>
              <a:rPr lang="hr-HR" b="1" dirty="0"/>
              <a:t>ukratko</a:t>
            </a:r>
            <a:r>
              <a:rPr lang="hr-HR" dirty="0"/>
              <a:t>!</a:t>
            </a:r>
          </a:p>
          <a:p>
            <a:r>
              <a:rPr lang="hr-HR" dirty="0"/>
              <a:t>I kad radite u laboratoriju i kad provodite analize na računalu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55DEF0-7BEB-43D1-BC83-FE67613C6140}"/>
              </a:ext>
            </a:extLst>
          </p:cNvPr>
          <p:cNvGrpSpPr/>
          <p:nvPr/>
        </p:nvGrpSpPr>
        <p:grpSpPr>
          <a:xfrm>
            <a:off x="6282324" y="3078000"/>
            <a:ext cx="5670000" cy="3932255"/>
            <a:chOff x="6282324" y="3078000"/>
            <a:chExt cx="5670000" cy="3932255"/>
          </a:xfrm>
        </p:grpSpPr>
        <p:pic>
          <p:nvPicPr>
            <p:cNvPr id="1028" name="Picture 4" descr="Engineering Data Analysis: Why It Matters | UC Riverside">
              <a:extLst>
                <a:ext uri="{FF2B5EF4-FFF2-40B4-BE49-F238E27FC236}">
                  <a16:creationId xmlns:a16="http://schemas.microsoft.com/office/drawing/2014/main" id="{363D099E-D6E3-4250-9F62-AED11CEBB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2324" y="3078000"/>
              <a:ext cx="5670000" cy="37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2085D3-3759-403B-A553-EEC3EAB4C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3051"/>
            <a:stretch/>
          </p:blipFill>
          <p:spPr>
            <a:xfrm>
              <a:off x="10473179" y="6540009"/>
              <a:ext cx="1479145" cy="4702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9D9B9F-74B2-4D43-95BC-288E272DA96A}"/>
              </a:ext>
            </a:extLst>
          </p:cNvPr>
          <p:cNvGrpSpPr/>
          <p:nvPr/>
        </p:nvGrpSpPr>
        <p:grpSpPr>
          <a:xfrm>
            <a:off x="368250" y="3078000"/>
            <a:ext cx="5820912" cy="3827134"/>
            <a:chOff x="368250" y="3078000"/>
            <a:chExt cx="5820912" cy="3827134"/>
          </a:xfrm>
        </p:grpSpPr>
        <p:pic>
          <p:nvPicPr>
            <p:cNvPr id="1026" name="Picture 2" descr="Understanding Your Kidney Lab Work - Empowered Kidney Care">
              <a:extLst>
                <a:ext uri="{FF2B5EF4-FFF2-40B4-BE49-F238E27FC236}">
                  <a16:creationId xmlns:a16="http://schemas.microsoft.com/office/drawing/2014/main" id="{013EBC55-98CE-4C95-BCD5-71535E651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50" y="3078000"/>
              <a:ext cx="5727750" cy="37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F613E6-2065-4C84-86A3-14CB878FA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7243" y="6540009"/>
              <a:ext cx="1901919" cy="3651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59785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24752-F880-4EE7-9DDA-948FDC790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Kako voditi laboratorijski dnevnik?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414D-9F7D-452F-AADA-48E63BA0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34221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u="sng" dirty="0"/>
              <a:t>Na licu mjesta</a:t>
            </a:r>
            <a:r>
              <a:rPr lang="hr-HR" dirty="0"/>
              <a:t> (u laboratoriju)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Upisivati podatke </a:t>
            </a:r>
            <a:r>
              <a:rPr lang="hr-HR" u="sng" dirty="0"/>
              <a:t>izravno u dnevnik rada </a:t>
            </a:r>
            <a:r>
              <a:rPr lang="hr-HR" dirty="0"/>
              <a:t>(ne na priručne papire i  papiriće pa naknadno prepisivati)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Pisati</a:t>
            </a:r>
            <a:r>
              <a:rPr lang="hr-HR" u="sng" dirty="0"/>
              <a:t> kemijskom olovkom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dirty="0"/>
              <a:t>Pisati na </a:t>
            </a:r>
            <a:r>
              <a:rPr lang="hr-HR" u="sng" dirty="0"/>
              <a:t>desnu stranu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dirty="0"/>
              <a:t>Lijeva strana je </a:t>
            </a:r>
            <a:r>
              <a:rPr lang="hr-HR" u="sng" dirty="0"/>
              <a:t>za slike i komentare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17C6C-9743-48C1-B203-038C73AAA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29" r="5399"/>
          <a:stretch/>
        </p:blipFill>
        <p:spPr>
          <a:xfrm>
            <a:off x="7637588" y="2762054"/>
            <a:ext cx="4459597" cy="400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8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9186-5E0D-4C68-AF14-BC587ECD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sve dnevnik rada treba sadržavati?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8B73DB-5F59-47BD-B392-815B9E19C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32399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b="1" dirty="0"/>
              <a:t>Datum</a:t>
            </a:r>
            <a:r>
              <a:rPr lang="hr-HR" dirty="0"/>
              <a:t> istraživanja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b="1" dirty="0"/>
              <a:t>Naziv</a:t>
            </a:r>
            <a:r>
              <a:rPr lang="hr-HR" dirty="0"/>
              <a:t> istraživanja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Kratak </a:t>
            </a:r>
            <a:r>
              <a:rPr lang="hr-HR" b="1" dirty="0"/>
              <a:t>uvod</a:t>
            </a:r>
            <a:r>
              <a:rPr lang="hr-HR" dirty="0"/>
              <a:t> i </a:t>
            </a:r>
            <a:r>
              <a:rPr lang="hr-HR" b="1" dirty="0"/>
              <a:t>ciljeve</a:t>
            </a:r>
            <a:r>
              <a:rPr lang="hr-HR" dirty="0"/>
              <a:t> istraživanja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Korištene </a:t>
            </a:r>
            <a:r>
              <a:rPr lang="hr-HR" b="1" dirty="0"/>
              <a:t>materijale</a:t>
            </a:r>
            <a:r>
              <a:rPr lang="hr-HR" dirty="0"/>
              <a:t> i popisane instrumente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b="1" dirty="0"/>
              <a:t>Metode i točan protokol</a:t>
            </a:r>
            <a:r>
              <a:rPr lang="hr-HR" dirty="0"/>
              <a:t>, upisano korak po korak prilikom rada kako je rađeno, uključujući svaku izmjenu od protokola i svaku grešku, što više informacija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Točne </a:t>
            </a:r>
            <a:r>
              <a:rPr lang="hr-HR" b="1" dirty="0"/>
              <a:t>brojeve, mjerenja, rezultate, slike </a:t>
            </a:r>
            <a:r>
              <a:rPr lang="hr-HR" dirty="0"/>
              <a:t>(fotografije, gelovi, grafovi, tablice…)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/>
              <a:t>svi podaci trebaju biti upisani neovisno o uspjehu eksperimenta i upotrebljivosti dobivenih podataka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b="1" dirty="0"/>
              <a:t>Interpretaciju</a:t>
            </a:r>
            <a:r>
              <a:rPr lang="hr-HR" dirty="0"/>
              <a:t> dobivenih rezultata i zaključke izvedene iz rezultata</a:t>
            </a:r>
          </a:p>
        </p:txBody>
      </p:sp>
    </p:spTree>
    <p:extLst>
      <p:ext uri="{BB962C8B-B14F-4D97-AF65-F5344CB8AC3E}">
        <p14:creationId xmlns:p14="http://schemas.microsoft.com/office/powerpoint/2010/main" val="4262549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1D79-9FFF-46BD-8DE1-4751B7AF2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se </a:t>
            </a:r>
            <a:r>
              <a:rPr lang="hr-HR" b="1" dirty="0"/>
              <a:t>NE</a:t>
            </a:r>
            <a:r>
              <a:rPr lang="hr-HR" dirty="0"/>
              <a:t> smije raditi s dnevnikom rada?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91AFE-CB09-4FA7-9C0F-115FF5A28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b="1" dirty="0"/>
              <a:t>Pisati tek na kraju dana </a:t>
            </a:r>
            <a:r>
              <a:rPr lang="hr-HR" dirty="0"/>
              <a:t>(kad je eksperiment završen) ili neki drugi dan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b="1" dirty="0"/>
              <a:t>Prepisivati s papirića </a:t>
            </a:r>
            <a:r>
              <a:rPr lang="hr-HR" dirty="0"/>
              <a:t>u dnevnik rada (uvijek upisivati direktno u dnevnik)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b="1" dirty="0"/>
              <a:t>Trgati stranice</a:t>
            </a:r>
            <a:r>
              <a:rPr lang="hr-HR" dirty="0"/>
              <a:t>, brisati upisane podatke (ako ste pogrešno upisali, prekrižite i unesite ispravljeno)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b="1" dirty="0"/>
              <a:t>Falsificirati</a:t>
            </a:r>
            <a:r>
              <a:rPr lang="hr-HR" dirty="0"/>
              <a:t> rezultate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Laboratorijski dnevnik </a:t>
            </a:r>
            <a:r>
              <a:rPr lang="hr-HR" b="1" dirty="0"/>
              <a:t>ne smije napustiti laboratorij</a:t>
            </a:r>
            <a:r>
              <a:rPr lang="hr-H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7387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5B16-802F-43CF-9EF5-7262B78E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84997"/>
          </a:xfrm>
        </p:spPr>
        <p:txBody>
          <a:bodyPr/>
          <a:lstStyle/>
          <a:p>
            <a:r>
              <a:rPr lang="hr-HR" dirty="0"/>
              <a:t>Koliko teksta treba napisati?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A78C5-FEDE-4784-A6FA-A53218B75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047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400" dirty="0"/>
              <a:t> treba postojati </a:t>
            </a:r>
            <a:r>
              <a:rPr lang="hr-HR" sz="2400" b="1" dirty="0"/>
              <a:t>balans</a:t>
            </a:r>
            <a:r>
              <a:rPr lang="hr-HR" sz="2400" dirty="0"/>
              <a:t> između prešturog zapisa i preširokog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/>
              <a:t> </a:t>
            </a:r>
            <a:r>
              <a:rPr lang="hr-HR" sz="2400" b="1" dirty="0"/>
              <a:t>prijedlozi kako uspostaviti balans</a:t>
            </a:r>
            <a:r>
              <a:rPr lang="hr-HR" sz="2400" dirty="0"/>
              <a:t>: </a:t>
            </a:r>
          </a:p>
          <a:p>
            <a:pPr>
              <a:buFontTx/>
              <a:buChar char="-"/>
            </a:pPr>
            <a:r>
              <a:rPr lang="hr-HR" sz="2400" dirty="0"/>
              <a:t> Zapisujte kratke bilješke dok čekate da eksperiment završi</a:t>
            </a:r>
          </a:p>
          <a:p>
            <a:pPr>
              <a:buFontTx/>
              <a:buChar char="-"/>
            </a:pPr>
            <a:r>
              <a:rPr lang="hr-HR" sz="2400" dirty="0"/>
              <a:t> uvijek zapisujte sve vrijednosti koje dobijete sa </a:t>
            </a:r>
            <a:r>
              <a:rPr lang="hr-HR" sz="2400" b="1" dirty="0"/>
              <a:t>mjernim jedinicama</a:t>
            </a:r>
            <a:endParaRPr lang="hr-HR" sz="2400" dirty="0"/>
          </a:p>
          <a:p>
            <a:pPr>
              <a:buFontTx/>
              <a:buChar char="-"/>
            </a:pPr>
            <a:r>
              <a:rPr lang="hr-HR" sz="2400" dirty="0"/>
              <a:t> uvijek označite </a:t>
            </a:r>
            <a:r>
              <a:rPr lang="hr-HR" sz="2400" b="1" dirty="0"/>
              <a:t>markerom fotografiju </a:t>
            </a:r>
            <a:r>
              <a:rPr lang="hr-HR" sz="2400" dirty="0"/>
              <a:t>i opis</a:t>
            </a:r>
          </a:p>
          <a:p>
            <a:pPr>
              <a:buFontTx/>
              <a:buChar char="-"/>
            </a:pPr>
            <a:r>
              <a:rPr lang="hr-HR" sz="2400" dirty="0"/>
              <a:t> napisati </a:t>
            </a:r>
            <a:r>
              <a:rPr lang="hr-HR" sz="2400" b="1" dirty="0"/>
              <a:t>devijacije</a:t>
            </a:r>
            <a:r>
              <a:rPr lang="hr-HR" sz="2400" dirty="0"/>
              <a:t> koje očekujete, nemojte pisati ono što priželjkujete dobiti</a:t>
            </a:r>
          </a:p>
          <a:p>
            <a:pPr>
              <a:buFontTx/>
              <a:buChar char="-"/>
            </a:pPr>
            <a:r>
              <a:rPr lang="hr-HR" sz="2400" dirty="0"/>
              <a:t> </a:t>
            </a:r>
            <a:r>
              <a:rPr lang="hr-HR" sz="2400" b="1" dirty="0"/>
              <a:t>jednostavan</a:t>
            </a:r>
            <a:r>
              <a:rPr lang="hr-HR" sz="2400" dirty="0"/>
              <a:t> jezik</a:t>
            </a:r>
          </a:p>
          <a:p>
            <a:pPr>
              <a:buFontTx/>
              <a:buChar char="-"/>
            </a:pPr>
            <a:r>
              <a:rPr lang="hr-HR" sz="2400" dirty="0"/>
              <a:t> </a:t>
            </a:r>
            <a:r>
              <a:rPr lang="hr-HR" sz="2400" b="1" dirty="0">
                <a:solidFill>
                  <a:srgbClr val="FF0000"/>
                </a:solidFill>
              </a:rPr>
              <a:t>najvažnije</a:t>
            </a:r>
            <a:r>
              <a:rPr lang="hr-HR" sz="2400" dirty="0"/>
              <a:t>: da eksperiment može ponoviti osoba koja ga nikada nije radila</a:t>
            </a:r>
          </a:p>
          <a:p>
            <a:endParaRPr lang="hr-HR" sz="2400" dirty="0"/>
          </a:p>
          <a:p>
            <a:pPr marL="0" indent="0">
              <a:buNone/>
            </a:pPr>
            <a:r>
              <a:rPr lang="en-US" sz="2400" dirty="0"/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165701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94204-DA47-45B5-80F9-C8D6F301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84413"/>
          </a:xfrm>
        </p:spPr>
        <p:txBody>
          <a:bodyPr>
            <a:normAutofit/>
          </a:bodyPr>
          <a:lstStyle/>
          <a:p>
            <a:r>
              <a:rPr lang="hr-HR" dirty="0"/>
              <a:t>Izgled tablica, slika i grafova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BED56-858A-41ED-9702-E1E9357EB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410712" cy="40233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1600" dirty="0"/>
              <a:t> tablice moraju biti pisane u </a:t>
            </a:r>
            <a:r>
              <a:rPr lang="hr-HR" sz="1600" b="1" dirty="0"/>
              <a:t>vertikalnim kolonama </a:t>
            </a:r>
            <a:r>
              <a:rPr lang="hr-HR" sz="1600" dirty="0"/>
              <a:t>s pravilnim natpisima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600" dirty="0"/>
              <a:t> slike </a:t>
            </a:r>
            <a:r>
              <a:rPr lang="hr-HR" sz="1600" b="1" dirty="0"/>
              <a:t>moraju biti dovoljno velike </a:t>
            </a:r>
            <a:r>
              <a:rPr lang="hr-HR" sz="1600" dirty="0"/>
              <a:t>za označavanje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600" dirty="0"/>
              <a:t> slike moraju </a:t>
            </a:r>
            <a:r>
              <a:rPr lang="hr-HR" sz="1600" b="1" dirty="0"/>
              <a:t>biti jednostavne i konkretne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600" b="1" dirty="0"/>
              <a:t> grafovi </a:t>
            </a:r>
            <a:r>
              <a:rPr lang="hr-HR" sz="1600" dirty="0"/>
              <a:t>moraju imati naslov i </a:t>
            </a:r>
            <a:r>
              <a:rPr lang="hr-HR" sz="1600" b="1" dirty="0"/>
              <a:t>pravilno označene osi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600" dirty="0"/>
              <a:t> uključite </a:t>
            </a:r>
            <a:r>
              <a:rPr lang="hr-HR" sz="1600" b="1" dirty="0"/>
              <a:t>standardne devijacije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600" b="1" dirty="0"/>
              <a:t> decimalni brojevi </a:t>
            </a:r>
            <a:r>
              <a:rPr lang="hr-HR" sz="1600" dirty="0"/>
              <a:t>se pišu jedan ispod drugog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4E456-9983-4178-8F33-7779B7712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08" y="1958171"/>
            <a:ext cx="5972720" cy="34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67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6822-B3D0-4EA5-BB3E-2C2F7119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Posljedice lošeg vođenja laboratorijskog dnevnika?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F64FB-FDD1-4540-97DB-F018C8B26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1" y="1848609"/>
            <a:ext cx="7142761" cy="48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377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486</TotalTime>
  <Words>548</Words>
  <Application>Microsoft Office PowerPoint</Application>
  <PresentationFormat>Widescreen</PresentationFormat>
  <Paragraphs>90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Retrospect</vt:lpstr>
      <vt:lpstr>Laboratorijski dnevnik rada</vt:lpstr>
      <vt:lpstr>Laboratorijski dnevnik rada</vt:lpstr>
      <vt:lpstr>Kad voditi laboratorijski dnevnik?</vt:lpstr>
      <vt:lpstr>Kako voditi laboratorijski dnevnik?</vt:lpstr>
      <vt:lpstr>Što sve dnevnik rada treba sadržavati?</vt:lpstr>
      <vt:lpstr>Što se NE smije raditi s dnevnikom rada?</vt:lpstr>
      <vt:lpstr>Koliko teksta treba napisati?</vt:lpstr>
      <vt:lpstr>Izgled tablica, slika i grafova</vt:lpstr>
      <vt:lpstr>Posljedice lošeg vođenja laboratorijskog dnevnika?</vt:lpstr>
      <vt:lpstr>Generalne upute za vođenje laboratorijskog dnevnika</vt:lpstr>
      <vt:lpstr>Ocijenite dnevnike rada ocjenama od 0 do 10 (0 = najlošiji, 10 = najbolji)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Klasični ili digitalni dnevnik?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Dnevnik rada</dc:title>
  <dc:creator>Mateja Jagić</dc:creator>
  <cp:lastModifiedBy>Karlo Miškec</cp:lastModifiedBy>
  <cp:revision>21</cp:revision>
  <dcterms:created xsi:type="dcterms:W3CDTF">2024-10-20T20:00:26Z</dcterms:created>
  <dcterms:modified xsi:type="dcterms:W3CDTF">2025-10-21T09:09:50Z</dcterms:modified>
</cp:coreProperties>
</file>