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250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7046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8545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0546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4209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0203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8340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8834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867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0154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12704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505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44451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9537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4594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9940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64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A26147A-1391-44EC-8968-161D85F36F78}" type="datetimeFigureOut">
              <a:rPr lang="hr-HR" smtClean="0"/>
              <a:t>20.1.2017.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3FE0687-0E8F-4EAE-BC17-EBA5BEFFC96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22085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0" y="335846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LITERATURA: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endParaRPr lang="hr-HR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BABIĆ, LJ. (1976): 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Pomak granice između unutrašnje i vanjske dinarske regije (primjer šireg područja Žumberka)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8.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jugosl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kongres, 2, 45-52.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BUCKOVIĆ, D., CVETKO TEŠOVIĆ, B., JELASKA, V. &amp; GUŠIĆ, I. (2003):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Jurassic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succession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Mt. Svilaja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In: VLAHOVIĆ I. &amp; TIŠLJAR J. (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.):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Evolution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Depositional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environments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Palaeozoic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Quaternary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Karst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Dinarides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Panonian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Basin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22nd IAS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Meeting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Sedimentology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Field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Trip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Guidebook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Opatija, 73-81.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COOPER, J.D., MILER, R.H. &amp; PATTERSON, J. (1990): 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Trip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Through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Time: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Principals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Historical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Geology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Merrill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Publishing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Co., 531p.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DRAGIČEVIĆ, I., BLAŠKOVIĆ, I, TIŠLJAR, J. &amp; BENIĆ, J. (1992):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Stratigraphy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paleogene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Mesihovina-Rakitno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area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(Western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Herzegovina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Croatica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45, 25-52.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DROBNE, K., VLAHOVIĆ, I., TRUTIN, M., PAVLOVEC, R., ĆOSOVIĆ, V., BABAC, D., CIMERMAN, F., LUČIĆ, D. &amp; PAVŠIĆ, J. (1991):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Excursion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B - Ravni kotari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paleogene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.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Int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simp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 on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Adriatic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carbonate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platform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 In: VLAHOVIĆ, I. &amp; VELIĆ, I. (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Eds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.):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Excursion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guide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book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, 53-90. 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GUŠIĆ, I., NIKLER, L. &amp; SOKAČ, B. (1971):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jurassic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Dinaric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mountains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Croatia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problems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subdivision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Publ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Hung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Budapest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54/2, 165-183.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GUŠIĆ, I. &amp; JELASKA, V. (1990): 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Stratigrafija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gornjokrednih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naslaga otoka Brača u okviru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geodinamske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evolucije Jadranske karbonatne platforme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Djela JAZU, 69, 160p.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HERAK, M. (1984): </a:t>
            </a:r>
            <a:r>
              <a:rPr lang="pt-B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Geologija</a:t>
            </a:r>
            <a:r>
              <a:rPr lang="pt-B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389 p., Manualia Universitatis Studiorum Zagrabiensis.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HERAK, M. (1986): </a:t>
            </a:r>
            <a:r>
              <a:rPr lang="en-GB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new concept of </a:t>
            </a:r>
            <a:r>
              <a:rPr lang="en-GB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geotetonics</a:t>
            </a:r>
            <a:r>
              <a:rPr lang="en-GB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</a:t>
            </a:r>
            <a:r>
              <a:rPr lang="en-GB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Dinarides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GB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Acta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geologica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16/1, </a:t>
            </a:r>
            <a:r>
              <a:rPr lang="en-GB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Jugosl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 </a:t>
            </a:r>
            <a:r>
              <a:rPr lang="en-GB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akd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GB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znan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umjet</a:t>
            </a:r>
            <a:r>
              <a:rPr lang="en-GB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1-42.</a:t>
            </a:r>
            <a:endParaRPr lang="hr-H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657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428179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LEVIN, L.H.</a:t>
            </a:r>
            <a:r>
              <a:rPr lang="hr-HR" sz="1200" b="1" dirty="0" smtClean="0">
                <a:solidFill>
                  <a:srgbClr val="3545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(2003):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Earth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Through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Time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John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Wiley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&amp;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Sons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632p</a:t>
            </a:r>
            <a:r>
              <a:rPr lang="hr-HR" sz="1200" b="1" dirty="0" smtClean="0">
                <a:solidFill>
                  <a:srgbClr val="3545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PAMIĆ, J., GUŠIĆ, I. &amp; JELASKA, V. (1998):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Geodynamic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evolution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Central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Dinarides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Tectonophysics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297, 251–268.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PAVELIĆ, D. (2002):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south-western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boundary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Central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Paratethys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Croatica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55/1, 83-92.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POLŠAK, A. (1979): 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Stratigrafija i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paleogeografija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biolititnog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kompleksa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senona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kod Donjeg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Orešja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(Medvednica,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sjev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Hrvatska)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Acta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9/8,195-231.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POLŠAK, A. &amp; SLIŠKOVIĆ, T. (1966):  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Granica donja-gornja kreda i biostratigrafija gornje krede u vanjskom pojasu Dinarida.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VI. sav., 1, 327-354.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hr-HR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PROTHERO, D. R. &amp; DOTT, R. H. (2001):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Evolution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Earth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McGraw-Hill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2. Science/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Engineering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Math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672p.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SARTORIO, D. &amp; VENTURINI, S. (1988): </a:t>
            </a:r>
            <a:r>
              <a:rPr lang="en-US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Southern Tethys </a:t>
            </a:r>
            <a:r>
              <a:rPr lang="en-US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Biofacies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Agip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S.p.A., S. Donato Milanese, 231p.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STANLEY, S.M. (1989): </a:t>
            </a:r>
            <a:r>
              <a:rPr lang="en-US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Earth and Life Through Time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W. H. Freeman and Co., 689p.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VELIĆ, I., MATIČEC, D, VLAHOVIĆ, I, TIŠLJAR, J. (1995): 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Stratigrafski slijed jurskih i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donjokrednih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karbonata (bat-gornji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alb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u zapadnoj Istri (ekskurzija A).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U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Vlahović, I. &amp;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Velić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I.. (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.): Vodič ekskurzija, 1. Hrvatski geološki kongres, 31-66.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VELIĆ, I.,  TIŠLJAR, J., VLAHOVIĆ, I., MATIČEC D. &amp; BERGANT, S. (2003):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Evolution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Istrian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Adriatic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carbonate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platform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Middle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Jurassic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Santonian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formation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flysch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during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Eocene: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events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regional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comparison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In: VLAHOVIĆ I. &amp; TIŠLJAR J. (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.):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Evolution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Depositional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environments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Palaeozoic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Quaternary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Karst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Dinarides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Panonian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Basin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22nd IAS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Meeting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Sedimentology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Field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Trip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Guidebook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Opatija, 3-17.</a:t>
            </a:r>
            <a:endParaRPr lang="hr-H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410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88935"/>
            <a:ext cx="6096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VLAHOVIĆ, I., TIŠLJAR, J., VELIĆ, I., MATIČEC, D., SKELTON, P.W., KORBAR, T. &amp; FUČEK, L. (2003):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events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recorded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sedimentary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succession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Adriatic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carbonate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platform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Oxfordian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Upper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Santonian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Istria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(Croatia).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In: VLAHOVIĆ I. &amp; TIŠLJAR J. (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.):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Evolution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Depositional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environments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Palaeozoic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Quaternary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Karst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Dinarides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Panonian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Basin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22nd IAS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Meeting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Sedimentology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Field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Trip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Guidebook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Opatija, 19-56.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VLAHOVIĆ, I., TIŠLJAR, J., VELIĆ, I. &amp; MATIČEC, D. (2005):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Evolution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Adriatic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carbonate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platform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palaeogeography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events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depositional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dynamics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Palaeogeography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Palaeoclimatology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Palaeoecology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220 (3-4), 333-360.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TIŠLJAR, J., VLAHOVIĆ, I., SREMAC, J., VELIĆ, I., VESELI, V. &amp; STANKOVIĆ, D. (1991):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Excursion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A - Velebit Mt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permian-jurassic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Int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simp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 on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Adriatic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carbonate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platform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 In: VLAHOVIĆ, I. &amp; VELIĆ, I. (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Eds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.):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Excursion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guide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book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, 4-34.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TIŠLJAR, J., VLAHOVIĆ, I., MATIČEC, D. &amp; VELIĆ, I. (1995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Platformni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facijesi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od gornjeg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titona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do gornjeg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alba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u zapadnoj Istri i prijelaz u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tempestitne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,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klinoformne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i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rudistne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biolititne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facijese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donjeg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cenomana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u južnoj Istri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 U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VLAHOVIĆ I. &amp; VELIĆ, I.. (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.): Vodič ekskurzija, 1. Hrvatski geološki kongres, 67-110.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WICANDER, R., MONROE, J.S. (1989):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Historical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Geology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-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Evolution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Earth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Life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MS Mincho"/>
              </a:rPr>
              <a:t>Through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MS Mincho"/>
              </a:rPr>
              <a:t> Time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. West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MS Mincho"/>
              </a:rPr>
              <a:t>Publishing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MS Mincho"/>
              </a:rPr>
              <a:t> Co., 576p.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VELIĆ, I. (1977):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Jurassic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Lower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Cretaceous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assemblage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zones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Mt. Velika Kapela,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central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Croatia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Acta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9/2, 15-37.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VELIĆ. I (2007):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Stratigraphy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Palaeobiogeography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Mesozoic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Benthic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Foraminifera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Karst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Dinarides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(SE Europe).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Geologia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Croatica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60/1, 1-113.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VELIĆ, I. &amp; TIŠLJAR, J. (1988):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Lithostratigraphic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units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doger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malm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Western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Istria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vjesnik 41, 25-49.</a:t>
            </a:r>
            <a:endParaRPr lang="hr-HR" sz="1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hr-H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717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38489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VELIĆ I., TIŠLJAR J., VLAHOVIĆ I., MATIČEC D. &amp; BERGANT S. (2003):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Evolution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Istrian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Adriatic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carbonate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platform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Middle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jurassic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santonian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formation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Flysch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during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eocene: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Main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events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regional</a:t>
            </a:r>
            <a:r>
              <a:rPr lang="hr-HR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comparison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In: VLAHOVIĆ I. &amp; TIŠLJAR J. (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.):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Evolution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Depositional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environments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Palaeozoic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Quaternary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Karst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Dinarides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Panonian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Basin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22nd IAS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Meeting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Sedimentology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Field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Trip</a:t>
            </a:r>
            <a:r>
              <a:rPr lang="hr-HR" sz="12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r-HR" sz="1200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Guidebook</a:t>
            </a:r>
            <a:r>
              <a:rPr lang="hr-HR" sz="1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Opatija, 3-17.</a:t>
            </a:r>
            <a:endParaRPr lang="hr-H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50176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</TotalTime>
  <Words>252</Words>
  <Application>Microsoft Office PowerPoint</Application>
  <PresentationFormat>Widescreen</PresentationFormat>
  <Paragraphs>55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Century Gothic</vt:lpstr>
      <vt:lpstr>MS Mincho</vt:lpstr>
      <vt:lpstr>Times New Roman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Buckovic</dc:creator>
  <cp:lastModifiedBy>Damir Buckovic</cp:lastModifiedBy>
  <cp:revision>2</cp:revision>
  <dcterms:created xsi:type="dcterms:W3CDTF">2017-01-20T12:19:07Z</dcterms:created>
  <dcterms:modified xsi:type="dcterms:W3CDTF">2017-01-20T12:45:05Z</dcterms:modified>
</cp:coreProperties>
</file>