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Oxygen" TargetMode="External"/><Relationship Id="rId3" Type="http://schemas.openxmlformats.org/officeDocument/2006/relationships/hyperlink" Target="http://en.wikipedia.org/wiki/Sodium" TargetMode="External"/><Relationship Id="rId7" Type="http://schemas.openxmlformats.org/officeDocument/2006/relationships/hyperlink" Target="http://en.wikipedia.org/wiki/Silicon" TargetMode="External"/><Relationship Id="rId2" Type="http://schemas.openxmlformats.org/officeDocument/2006/relationships/hyperlink" Target="http://en.wikipedia.org/wiki/Calciu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Iron" TargetMode="External"/><Relationship Id="rId5" Type="http://schemas.openxmlformats.org/officeDocument/2006/relationships/hyperlink" Target="http://en.wikipedia.org/wiki/Magnesium" TargetMode="External"/><Relationship Id="rId4" Type="http://schemas.openxmlformats.org/officeDocument/2006/relationships/hyperlink" Target="http://en.wikipedia.org/wiki/Alumin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699792" y="692696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METAMORFNE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STIJENE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539552" y="1772816"/>
            <a:ext cx="423244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granati 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forsterit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melilit</a:t>
            </a:r>
            <a:r>
              <a:rPr lang="hr-HR" dirty="0" smtClean="0"/>
              <a:t>      (</a:t>
            </a:r>
            <a:r>
              <a:rPr lang="hr-HR" sz="1600" dirty="0" err="1" smtClean="0">
                <a:hlinkClick r:id="rId2" tooltip="Calcium"/>
              </a:rPr>
              <a:t>Ca</a:t>
            </a:r>
            <a:r>
              <a:rPr lang="hr-HR" dirty="0" smtClean="0"/>
              <a:t>,</a:t>
            </a:r>
            <a:r>
              <a:rPr lang="hr-HR" dirty="0" smtClean="0">
                <a:hlinkClick r:id="rId3" tooltip="Sodium"/>
              </a:rPr>
              <a:t>Na</a:t>
            </a:r>
            <a:r>
              <a:rPr lang="hr-HR" dirty="0" smtClean="0"/>
              <a:t>)</a:t>
            </a:r>
            <a:r>
              <a:rPr lang="hr-HR" baseline="-25000" dirty="0" smtClean="0"/>
              <a:t>2</a:t>
            </a:r>
            <a:r>
              <a:rPr lang="hr-HR" dirty="0" smtClean="0"/>
              <a:t>(</a:t>
            </a:r>
            <a:r>
              <a:rPr lang="hr-HR" dirty="0" smtClean="0">
                <a:hlinkClick r:id="rId4" tooltip="Aluminium"/>
              </a:rPr>
              <a:t>Al</a:t>
            </a:r>
            <a:r>
              <a:rPr lang="hr-HR" dirty="0" smtClean="0"/>
              <a:t>,</a:t>
            </a:r>
            <a:r>
              <a:rPr lang="hr-HR" dirty="0" smtClean="0">
                <a:hlinkClick r:id="rId5" tooltip="Magnesium"/>
              </a:rPr>
              <a:t>Mg</a:t>
            </a:r>
            <a:r>
              <a:rPr lang="hr-HR" dirty="0" smtClean="0"/>
              <a:t>,</a:t>
            </a:r>
            <a:r>
              <a:rPr lang="hr-HR" dirty="0" smtClean="0">
                <a:hlinkClick r:id="rId6" tooltip="Iron"/>
              </a:rPr>
              <a:t>Fe</a:t>
            </a:r>
            <a:r>
              <a:rPr lang="hr-HR" baseline="30000" dirty="0" smtClean="0"/>
              <a:t>2+</a:t>
            </a:r>
            <a:r>
              <a:rPr lang="hr-HR" dirty="0" smtClean="0"/>
              <a:t>)[(</a:t>
            </a:r>
            <a:r>
              <a:rPr lang="hr-HR" dirty="0" smtClean="0">
                <a:hlinkClick r:id="rId4" tooltip="Aluminium"/>
              </a:rPr>
              <a:t>Al</a:t>
            </a:r>
            <a:r>
              <a:rPr lang="hr-HR" dirty="0" smtClean="0"/>
              <a:t>,</a:t>
            </a:r>
            <a:r>
              <a:rPr lang="hr-HR" dirty="0" smtClean="0">
                <a:hlinkClick r:id="rId7" tooltip="Silicon"/>
              </a:rPr>
              <a:t>Si</a:t>
            </a:r>
            <a:r>
              <a:rPr lang="hr-HR" dirty="0" smtClean="0"/>
              <a:t>)</a:t>
            </a:r>
            <a:r>
              <a:rPr lang="hr-HR" dirty="0" smtClean="0">
                <a:hlinkClick r:id="rId7" tooltip="Silicon"/>
              </a:rPr>
              <a:t>Si</a:t>
            </a:r>
            <a:r>
              <a:rPr lang="hr-HR" dirty="0" smtClean="0">
                <a:hlinkClick r:id="rId8" tooltip="Oxygen"/>
              </a:rPr>
              <a:t>O</a:t>
            </a:r>
            <a:r>
              <a:rPr lang="hr-HR" baseline="-25000" dirty="0" smtClean="0"/>
              <a:t>7</a:t>
            </a:r>
            <a:r>
              <a:rPr lang="hr-HR" dirty="0" smtClean="0"/>
              <a:t>]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montičelit</a:t>
            </a:r>
            <a:r>
              <a:rPr lang="hr-HR" dirty="0" smtClean="0"/>
              <a:t>    </a:t>
            </a:r>
            <a:r>
              <a:rPr lang="hr-HR" u="sng" dirty="0" smtClean="0">
                <a:hlinkClick r:id="rId2" tooltip="Calcium"/>
              </a:rPr>
              <a:t>Ca</a:t>
            </a:r>
            <a:r>
              <a:rPr lang="hr-HR" dirty="0" smtClean="0">
                <a:hlinkClick r:id="rId5" tooltip="Magnesium"/>
              </a:rPr>
              <a:t>Mg</a:t>
            </a:r>
            <a:r>
              <a:rPr lang="hr-HR" dirty="0" smtClean="0">
                <a:hlinkClick r:id="rId7" tooltip="Silicon"/>
              </a:rPr>
              <a:t>Si</a:t>
            </a:r>
            <a:r>
              <a:rPr lang="hr-HR" dirty="0" smtClean="0">
                <a:hlinkClick r:id="rId8" tooltip="Oxygen"/>
              </a:rPr>
              <a:t>O</a:t>
            </a:r>
            <a:r>
              <a:rPr lang="hr-HR" baseline="-25000" dirty="0" smtClean="0"/>
              <a:t>4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andaluzit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silimanit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disten</a:t>
            </a:r>
            <a:r>
              <a:rPr lang="hr-HR" dirty="0" smtClean="0"/>
              <a:t> (</a:t>
            </a:r>
            <a:r>
              <a:rPr lang="hr-HR" dirty="0" err="1" smtClean="0"/>
              <a:t>kijanit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epidot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zoisit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kordijerit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staurolit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volastonit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amfiboli</a:t>
            </a:r>
            <a:r>
              <a:rPr lang="hr-HR" dirty="0" smtClean="0"/>
              <a:t> (</a:t>
            </a:r>
            <a:r>
              <a:rPr lang="hr-HR" dirty="0" err="1" smtClean="0"/>
              <a:t>antofilit</a:t>
            </a:r>
            <a:r>
              <a:rPr lang="hr-HR" dirty="0" smtClean="0"/>
              <a:t>, </a:t>
            </a:r>
            <a:r>
              <a:rPr lang="hr-HR" dirty="0" err="1" smtClean="0"/>
              <a:t>tremolit</a:t>
            </a:r>
            <a:r>
              <a:rPr lang="hr-HR" dirty="0" smtClean="0"/>
              <a:t>, </a:t>
            </a:r>
            <a:r>
              <a:rPr lang="hr-HR" dirty="0" err="1" smtClean="0"/>
              <a:t>aktinolit</a:t>
            </a:r>
            <a:r>
              <a:rPr lang="hr-HR" dirty="0" smtClean="0"/>
              <a:t>, </a:t>
            </a:r>
          </a:p>
          <a:p>
            <a:r>
              <a:rPr lang="hr-HR" dirty="0" smtClean="0"/>
              <a:t>                 </a:t>
            </a:r>
            <a:r>
              <a:rPr lang="hr-HR" dirty="0" err="1" smtClean="0"/>
              <a:t>glaukofan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pirokseni</a:t>
            </a:r>
            <a:r>
              <a:rPr lang="hr-HR" dirty="0" smtClean="0"/>
              <a:t> (</a:t>
            </a:r>
            <a:r>
              <a:rPr lang="hr-HR" dirty="0" err="1" smtClean="0"/>
              <a:t>diopsid</a:t>
            </a:r>
            <a:r>
              <a:rPr lang="hr-HR" dirty="0" smtClean="0"/>
              <a:t>, </a:t>
            </a:r>
            <a:r>
              <a:rPr lang="hr-HR" dirty="0" err="1" smtClean="0"/>
              <a:t>hedenbergit</a:t>
            </a:r>
            <a:r>
              <a:rPr lang="hr-HR" dirty="0" smtClean="0"/>
              <a:t>, </a:t>
            </a:r>
            <a:r>
              <a:rPr lang="hr-HR" dirty="0" err="1" smtClean="0"/>
              <a:t>hipersten</a:t>
            </a:r>
            <a:endParaRPr lang="hr-HR" dirty="0" smtClean="0"/>
          </a:p>
          <a:p>
            <a:r>
              <a:rPr lang="hr-HR" dirty="0" smtClean="0"/>
              <a:t>                   </a:t>
            </a:r>
            <a:r>
              <a:rPr lang="hr-HR" dirty="0" err="1" smtClean="0"/>
              <a:t>omfacit</a:t>
            </a:r>
            <a:r>
              <a:rPr lang="hr-HR" dirty="0" smtClean="0"/>
              <a:t>)</a:t>
            </a:r>
          </a:p>
          <a:p>
            <a:r>
              <a:rPr lang="hr-HR" dirty="0" smtClean="0"/>
              <a:t>- talk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292080" y="1916832"/>
            <a:ext cx="145796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kloriti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/>
              <a:t> </a:t>
            </a:r>
            <a:r>
              <a:rPr lang="hr-HR" dirty="0" err="1" smtClean="0"/>
              <a:t>kloritoidi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muskovit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biotit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serpentin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feldspati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rutil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kalcit</a:t>
            </a:r>
          </a:p>
          <a:p>
            <a:pPr>
              <a:buFontTx/>
              <a:buChar char="-"/>
            </a:pPr>
            <a:r>
              <a:rPr lang="hr-HR" dirty="0" smtClean="0"/>
              <a:t> dolomit</a:t>
            </a:r>
          </a:p>
          <a:p>
            <a:pPr>
              <a:buFontTx/>
              <a:buChar char="-"/>
            </a:pPr>
            <a:r>
              <a:rPr lang="hr-HR" dirty="0" smtClean="0"/>
              <a:t> </a:t>
            </a:r>
            <a:r>
              <a:rPr lang="hr-HR" dirty="0" err="1" smtClean="0"/>
              <a:t>prehnit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 kvarc</a:t>
            </a:r>
          </a:p>
          <a:p>
            <a:pPr>
              <a:buFontTx/>
              <a:buChar char="-"/>
            </a:pPr>
            <a:r>
              <a:rPr lang="hr-HR" dirty="0"/>
              <a:t> </a:t>
            </a:r>
            <a:r>
              <a:rPr lang="hr-HR" dirty="0" err="1" smtClean="0"/>
              <a:t>titanit</a:t>
            </a:r>
            <a:r>
              <a:rPr lang="hr-HR" dirty="0" smtClean="0"/>
              <a:t> (</a:t>
            </a:r>
            <a:r>
              <a:rPr lang="hr-HR" dirty="0" err="1" smtClean="0"/>
              <a:t>sfen</a:t>
            </a:r>
            <a:r>
              <a:rPr lang="hr-HR" dirty="0" smtClean="0"/>
              <a:t>)</a:t>
            </a:r>
          </a:p>
          <a:p>
            <a:pPr>
              <a:buFontTx/>
              <a:buChar char="-"/>
            </a:pP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5724128" y="6063142"/>
            <a:ext cx="251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Ispišite formule minerala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90</Words>
  <Application>Microsoft Office PowerPoint</Application>
  <PresentationFormat>Prikaz na zaslonu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drazen</dc:creator>
  <cp:lastModifiedBy>Windows User</cp:lastModifiedBy>
  <cp:revision>8</cp:revision>
  <cp:lastPrinted>2016-04-06T12:08:43Z</cp:lastPrinted>
  <dcterms:modified xsi:type="dcterms:W3CDTF">2020-05-01T14:32:31Z</dcterms:modified>
</cp:coreProperties>
</file>