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9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DFDA9-867E-4A0E-98B5-EE3C00B69F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8086870-49ED-420A-9F7A-93364C33803B}">
      <dgm:prSet phldrT="[Text]" custT="1"/>
      <dgm:spPr/>
      <dgm:t>
        <a:bodyPr/>
        <a:lstStyle/>
        <a:p>
          <a:r>
            <a:rPr lang="hr-HR" sz="4000" dirty="0"/>
            <a:t>tekućinske metode sinteze</a:t>
          </a:r>
        </a:p>
      </dgm:t>
    </dgm:pt>
    <dgm:pt modelId="{E7E1AA6F-AF05-4FB9-92E2-BC3EF2868954}" type="parTrans" cxnId="{ACF1E3C8-1638-4BB0-9967-CCCD58A36568}">
      <dgm:prSet/>
      <dgm:spPr/>
      <dgm:t>
        <a:bodyPr/>
        <a:lstStyle/>
        <a:p>
          <a:endParaRPr lang="hr-HR"/>
        </a:p>
      </dgm:t>
    </dgm:pt>
    <dgm:pt modelId="{045D0DAC-905F-4E14-8FF8-7E7143DF2E7A}" type="sibTrans" cxnId="{ACF1E3C8-1638-4BB0-9967-CCCD58A36568}">
      <dgm:prSet/>
      <dgm:spPr/>
      <dgm:t>
        <a:bodyPr/>
        <a:lstStyle/>
        <a:p>
          <a:endParaRPr lang="hr-HR"/>
        </a:p>
      </dgm:t>
    </dgm:pt>
    <dgm:pt modelId="{54F218C8-295F-4970-9854-D66FBC53F257}">
      <dgm:prSet phldrT="[Text]" custT="1"/>
      <dgm:spPr/>
      <dgm:t>
        <a:bodyPr/>
        <a:lstStyle/>
        <a:p>
          <a:r>
            <a:rPr lang="hr-HR" sz="4000" dirty="0"/>
            <a:t>tekućinsko-čvrste metode sinteze</a:t>
          </a:r>
        </a:p>
      </dgm:t>
    </dgm:pt>
    <dgm:pt modelId="{55CBF018-E758-437C-8C71-16785F3C9E41}" type="parTrans" cxnId="{A1776EAB-4472-4BCF-8E0D-454A28302C63}">
      <dgm:prSet/>
      <dgm:spPr/>
      <dgm:t>
        <a:bodyPr/>
        <a:lstStyle/>
        <a:p>
          <a:endParaRPr lang="hr-HR"/>
        </a:p>
      </dgm:t>
    </dgm:pt>
    <dgm:pt modelId="{DDBEDAE1-5FF7-4EC9-924A-6B193D9F5098}" type="sibTrans" cxnId="{A1776EAB-4472-4BCF-8E0D-454A28302C63}">
      <dgm:prSet/>
      <dgm:spPr/>
      <dgm:t>
        <a:bodyPr/>
        <a:lstStyle/>
        <a:p>
          <a:endParaRPr lang="hr-HR"/>
        </a:p>
      </dgm:t>
    </dgm:pt>
    <dgm:pt modelId="{490132D5-896F-40EC-9C70-44523FA0C908}">
      <dgm:prSet phldrT="[Text]" custT="1"/>
      <dgm:spPr/>
      <dgm:t>
        <a:bodyPr/>
        <a:lstStyle/>
        <a:p>
          <a:r>
            <a:rPr lang="hr-HR" sz="4000" dirty="0"/>
            <a:t>ostale metode sinteze</a:t>
          </a:r>
        </a:p>
      </dgm:t>
    </dgm:pt>
    <dgm:pt modelId="{D4BB8BD6-B3B8-47B2-BDB7-368C65110555}" type="parTrans" cxnId="{D81C7A23-8427-48CE-8FA8-E274DC8E4DD9}">
      <dgm:prSet/>
      <dgm:spPr/>
      <dgm:t>
        <a:bodyPr/>
        <a:lstStyle/>
        <a:p>
          <a:endParaRPr lang="hr-HR"/>
        </a:p>
      </dgm:t>
    </dgm:pt>
    <dgm:pt modelId="{264AFA80-8807-4B3F-B43E-57D13D6D98F2}" type="sibTrans" cxnId="{D81C7A23-8427-48CE-8FA8-E274DC8E4DD9}">
      <dgm:prSet/>
      <dgm:spPr/>
      <dgm:t>
        <a:bodyPr/>
        <a:lstStyle/>
        <a:p>
          <a:endParaRPr lang="hr-HR"/>
        </a:p>
      </dgm:t>
    </dgm:pt>
    <dgm:pt modelId="{0AA2DA85-29F6-4216-8131-E8CAF64D8FE3}" type="pres">
      <dgm:prSet presAssocID="{F13DFDA9-867E-4A0E-98B5-EE3C00B69F61}" presName="linear" presStyleCnt="0">
        <dgm:presLayoutVars>
          <dgm:dir/>
          <dgm:animLvl val="lvl"/>
          <dgm:resizeHandles val="exact"/>
        </dgm:presLayoutVars>
      </dgm:prSet>
      <dgm:spPr/>
    </dgm:pt>
    <dgm:pt modelId="{FFFC871B-D22B-4977-A881-7E8C2D201544}" type="pres">
      <dgm:prSet presAssocID="{88086870-49ED-420A-9F7A-93364C33803B}" presName="parentLin" presStyleCnt="0"/>
      <dgm:spPr/>
    </dgm:pt>
    <dgm:pt modelId="{D08B18F4-55C7-470D-823C-2D99BA598FD1}" type="pres">
      <dgm:prSet presAssocID="{88086870-49ED-420A-9F7A-93364C33803B}" presName="parentLeftMargin" presStyleLbl="node1" presStyleIdx="0" presStyleCnt="3"/>
      <dgm:spPr/>
    </dgm:pt>
    <dgm:pt modelId="{5C21DA8F-8EB8-4145-B7C3-DC6AFFA6942A}" type="pres">
      <dgm:prSet presAssocID="{88086870-49ED-420A-9F7A-93364C33803B}" presName="parentText" presStyleLbl="node1" presStyleIdx="0" presStyleCnt="3" custScaleX="123544">
        <dgm:presLayoutVars>
          <dgm:chMax val="0"/>
          <dgm:bulletEnabled val="1"/>
        </dgm:presLayoutVars>
      </dgm:prSet>
      <dgm:spPr/>
    </dgm:pt>
    <dgm:pt modelId="{3182BDEF-1EA6-49CF-BDF9-9FD9AE1E87A6}" type="pres">
      <dgm:prSet presAssocID="{88086870-49ED-420A-9F7A-93364C33803B}" presName="negativeSpace" presStyleCnt="0"/>
      <dgm:spPr/>
    </dgm:pt>
    <dgm:pt modelId="{6FDB2710-9700-4C3B-9D8B-72077C7CC532}" type="pres">
      <dgm:prSet presAssocID="{88086870-49ED-420A-9F7A-93364C33803B}" presName="childText" presStyleLbl="conFgAcc1" presStyleIdx="0" presStyleCnt="3">
        <dgm:presLayoutVars>
          <dgm:bulletEnabled val="1"/>
        </dgm:presLayoutVars>
      </dgm:prSet>
      <dgm:spPr/>
    </dgm:pt>
    <dgm:pt modelId="{4CBDAE70-9F54-4EA5-A32C-992C3CF0ACED}" type="pres">
      <dgm:prSet presAssocID="{045D0DAC-905F-4E14-8FF8-7E7143DF2E7A}" presName="spaceBetweenRectangles" presStyleCnt="0"/>
      <dgm:spPr/>
    </dgm:pt>
    <dgm:pt modelId="{D3544EB7-A5D2-4709-A41A-AC58A310AB10}" type="pres">
      <dgm:prSet presAssocID="{54F218C8-295F-4970-9854-D66FBC53F257}" presName="parentLin" presStyleCnt="0"/>
      <dgm:spPr/>
    </dgm:pt>
    <dgm:pt modelId="{93CB83AF-F4A6-4C35-ADF7-A0974FAEB4E5}" type="pres">
      <dgm:prSet presAssocID="{54F218C8-295F-4970-9854-D66FBC53F257}" presName="parentLeftMargin" presStyleLbl="node1" presStyleIdx="0" presStyleCnt="3"/>
      <dgm:spPr/>
    </dgm:pt>
    <dgm:pt modelId="{85BD1769-B707-4E34-887A-24E93D556409}" type="pres">
      <dgm:prSet presAssocID="{54F218C8-295F-4970-9854-D66FBC53F2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DE33DC-A914-437A-9C72-9085E75B8E59}" type="pres">
      <dgm:prSet presAssocID="{54F218C8-295F-4970-9854-D66FBC53F257}" presName="negativeSpace" presStyleCnt="0"/>
      <dgm:spPr/>
    </dgm:pt>
    <dgm:pt modelId="{0D509103-9FFE-44E5-92D1-DE952253E931}" type="pres">
      <dgm:prSet presAssocID="{54F218C8-295F-4970-9854-D66FBC53F257}" presName="childText" presStyleLbl="conFgAcc1" presStyleIdx="1" presStyleCnt="3">
        <dgm:presLayoutVars>
          <dgm:bulletEnabled val="1"/>
        </dgm:presLayoutVars>
      </dgm:prSet>
      <dgm:spPr/>
    </dgm:pt>
    <dgm:pt modelId="{51D284D8-C065-456E-AF1C-CDF3E36EEB6C}" type="pres">
      <dgm:prSet presAssocID="{DDBEDAE1-5FF7-4EC9-924A-6B193D9F5098}" presName="spaceBetweenRectangles" presStyleCnt="0"/>
      <dgm:spPr/>
    </dgm:pt>
    <dgm:pt modelId="{E54FF91E-FE07-45A3-83FC-7E3DE7292C7C}" type="pres">
      <dgm:prSet presAssocID="{490132D5-896F-40EC-9C70-44523FA0C908}" presName="parentLin" presStyleCnt="0"/>
      <dgm:spPr/>
    </dgm:pt>
    <dgm:pt modelId="{BF27CCC5-D1C6-4720-B130-46C379ED90D0}" type="pres">
      <dgm:prSet presAssocID="{490132D5-896F-40EC-9C70-44523FA0C908}" presName="parentLeftMargin" presStyleLbl="node1" presStyleIdx="1" presStyleCnt="3"/>
      <dgm:spPr/>
    </dgm:pt>
    <dgm:pt modelId="{9B194EBE-1BA2-4D07-840C-F4C99CC81C51}" type="pres">
      <dgm:prSet presAssocID="{490132D5-896F-40EC-9C70-44523FA0C908}" presName="parentText" presStyleLbl="node1" presStyleIdx="2" presStyleCnt="3" custScaleX="109189">
        <dgm:presLayoutVars>
          <dgm:chMax val="0"/>
          <dgm:bulletEnabled val="1"/>
        </dgm:presLayoutVars>
      </dgm:prSet>
      <dgm:spPr/>
    </dgm:pt>
    <dgm:pt modelId="{95066FD6-5192-43DC-BB74-7B6313EE48D9}" type="pres">
      <dgm:prSet presAssocID="{490132D5-896F-40EC-9C70-44523FA0C908}" presName="negativeSpace" presStyleCnt="0"/>
      <dgm:spPr/>
    </dgm:pt>
    <dgm:pt modelId="{9B7A234A-93A1-469F-864D-5D6CCF78B0D5}" type="pres">
      <dgm:prSet presAssocID="{490132D5-896F-40EC-9C70-44523FA0C9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871B19-2B45-400D-B523-5C1A07D2A870}" type="presOf" srcId="{490132D5-896F-40EC-9C70-44523FA0C908}" destId="{BF27CCC5-D1C6-4720-B130-46C379ED90D0}" srcOrd="0" destOrd="0" presId="urn:microsoft.com/office/officeart/2005/8/layout/list1"/>
    <dgm:cxn modelId="{D81C7A23-8427-48CE-8FA8-E274DC8E4DD9}" srcId="{F13DFDA9-867E-4A0E-98B5-EE3C00B69F61}" destId="{490132D5-896F-40EC-9C70-44523FA0C908}" srcOrd="2" destOrd="0" parTransId="{D4BB8BD6-B3B8-47B2-BDB7-368C65110555}" sibTransId="{264AFA80-8807-4B3F-B43E-57D13D6D98F2}"/>
    <dgm:cxn modelId="{F067BF5D-09A0-4E83-A918-C048B6BD4F0F}" type="presOf" srcId="{88086870-49ED-420A-9F7A-93364C33803B}" destId="{5C21DA8F-8EB8-4145-B7C3-DC6AFFA6942A}" srcOrd="1" destOrd="0" presId="urn:microsoft.com/office/officeart/2005/8/layout/list1"/>
    <dgm:cxn modelId="{5A83A150-8FB4-43E6-93E2-BA6E2C79DDAA}" type="presOf" srcId="{88086870-49ED-420A-9F7A-93364C33803B}" destId="{D08B18F4-55C7-470D-823C-2D99BA598FD1}" srcOrd="0" destOrd="0" presId="urn:microsoft.com/office/officeart/2005/8/layout/list1"/>
    <dgm:cxn modelId="{B72AD37B-D913-4502-8A11-0ED7540E42C1}" type="presOf" srcId="{490132D5-896F-40EC-9C70-44523FA0C908}" destId="{9B194EBE-1BA2-4D07-840C-F4C99CC81C51}" srcOrd="1" destOrd="0" presId="urn:microsoft.com/office/officeart/2005/8/layout/list1"/>
    <dgm:cxn modelId="{A1776EAB-4472-4BCF-8E0D-454A28302C63}" srcId="{F13DFDA9-867E-4A0E-98B5-EE3C00B69F61}" destId="{54F218C8-295F-4970-9854-D66FBC53F257}" srcOrd="1" destOrd="0" parTransId="{55CBF018-E758-437C-8C71-16785F3C9E41}" sibTransId="{DDBEDAE1-5FF7-4EC9-924A-6B193D9F5098}"/>
    <dgm:cxn modelId="{A7FA47B4-CA47-4EB2-B606-878A963114B7}" type="presOf" srcId="{F13DFDA9-867E-4A0E-98B5-EE3C00B69F61}" destId="{0AA2DA85-29F6-4216-8131-E8CAF64D8FE3}" srcOrd="0" destOrd="0" presId="urn:microsoft.com/office/officeart/2005/8/layout/list1"/>
    <dgm:cxn modelId="{7033F4BC-3125-43C0-8534-10FE98795192}" type="presOf" srcId="{54F218C8-295F-4970-9854-D66FBC53F257}" destId="{93CB83AF-F4A6-4C35-ADF7-A0974FAEB4E5}" srcOrd="0" destOrd="0" presId="urn:microsoft.com/office/officeart/2005/8/layout/list1"/>
    <dgm:cxn modelId="{ACF1E3C8-1638-4BB0-9967-CCCD58A36568}" srcId="{F13DFDA9-867E-4A0E-98B5-EE3C00B69F61}" destId="{88086870-49ED-420A-9F7A-93364C33803B}" srcOrd="0" destOrd="0" parTransId="{E7E1AA6F-AF05-4FB9-92E2-BC3EF2868954}" sibTransId="{045D0DAC-905F-4E14-8FF8-7E7143DF2E7A}"/>
    <dgm:cxn modelId="{2B172BDB-9807-4534-AD72-65A49A725FB7}" type="presOf" srcId="{54F218C8-295F-4970-9854-D66FBC53F257}" destId="{85BD1769-B707-4E34-887A-24E93D556409}" srcOrd="1" destOrd="0" presId="urn:microsoft.com/office/officeart/2005/8/layout/list1"/>
    <dgm:cxn modelId="{EE728127-D1FA-4E60-AA47-2629B70B6541}" type="presParOf" srcId="{0AA2DA85-29F6-4216-8131-E8CAF64D8FE3}" destId="{FFFC871B-D22B-4977-A881-7E8C2D201544}" srcOrd="0" destOrd="0" presId="urn:microsoft.com/office/officeart/2005/8/layout/list1"/>
    <dgm:cxn modelId="{5D289654-8E27-4333-A513-260350C1B299}" type="presParOf" srcId="{FFFC871B-D22B-4977-A881-7E8C2D201544}" destId="{D08B18F4-55C7-470D-823C-2D99BA598FD1}" srcOrd="0" destOrd="0" presId="urn:microsoft.com/office/officeart/2005/8/layout/list1"/>
    <dgm:cxn modelId="{5234CE80-7808-4DC6-A564-39323E5FBBF6}" type="presParOf" srcId="{FFFC871B-D22B-4977-A881-7E8C2D201544}" destId="{5C21DA8F-8EB8-4145-B7C3-DC6AFFA6942A}" srcOrd="1" destOrd="0" presId="urn:microsoft.com/office/officeart/2005/8/layout/list1"/>
    <dgm:cxn modelId="{34589BA4-C52F-4B97-BB75-BA9D8F245370}" type="presParOf" srcId="{0AA2DA85-29F6-4216-8131-E8CAF64D8FE3}" destId="{3182BDEF-1EA6-49CF-BDF9-9FD9AE1E87A6}" srcOrd="1" destOrd="0" presId="urn:microsoft.com/office/officeart/2005/8/layout/list1"/>
    <dgm:cxn modelId="{BBC29E09-9143-43D1-8B68-266B915E0B82}" type="presParOf" srcId="{0AA2DA85-29F6-4216-8131-E8CAF64D8FE3}" destId="{6FDB2710-9700-4C3B-9D8B-72077C7CC532}" srcOrd="2" destOrd="0" presId="urn:microsoft.com/office/officeart/2005/8/layout/list1"/>
    <dgm:cxn modelId="{1CA48ADF-F530-456A-8762-32BFDFEA2CE9}" type="presParOf" srcId="{0AA2DA85-29F6-4216-8131-E8CAF64D8FE3}" destId="{4CBDAE70-9F54-4EA5-A32C-992C3CF0ACED}" srcOrd="3" destOrd="0" presId="urn:microsoft.com/office/officeart/2005/8/layout/list1"/>
    <dgm:cxn modelId="{80EFD8DD-8AAA-457B-9D83-7D33DB0F0600}" type="presParOf" srcId="{0AA2DA85-29F6-4216-8131-E8CAF64D8FE3}" destId="{D3544EB7-A5D2-4709-A41A-AC58A310AB10}" srcOrd="4" destOrd="0" presId="urn:microsoft.com/office/officeart/2005/8/layout/list1"/>
    <dgm:cxn modelId="{A2883287-2964-422C-8B73-4F03BBFFF17E}" type="presParOf" srcId="{D3544EB7-A5D2-4709-A41A-AC58A310AB10}" destId="{93CB83AF-F4A6-4C35-ADF7-A0974FAEB4E5}" srcOrd="0" destOrd="0" presId="urn:microsoft.com/office/officeart/2005/8/layout/list1"/>
    <dgm:cxn modelId="{314CE076-71A5-4BF4-8BB6-41EE9C6C8705}" type="presParOf" srcId="{D3544EB7-A5D2-4709-A41A-AC58A310AB10}" destId="{85BD1769-B707-4E34-887A-24E93D556409}" srcOrd="1" destOrd="0" presId="urn:microsoft.com/office/officeart/2005/8/layout/list1"/>
    <dgm:cxn modelId="{C2CBEED5-7421-4050-9BA5-DF35941FB8EF}" type="presParOf" srcId="{0AA2DA85-29F6-4216-8131-E8CAF64D8FE3}" destId="{63DE33DC-A914-437A-9C72-9085E75B8E59}" srcOrd="5" destOrd="0" presId="urn:microsoft.com/office/officeart/2005/8/layout/list1"/>
    <dgm:cxn modelId="{4964BE81-E8F7-4D64-A86A-AAB2201F03D4}" type="presParOf" srcId="{0AA2DA85-29F6-4216-8131-E8CAF64D8FE3}" destId="{0D509103-9FFE-44E5-92D1-DE952253E931}" srcOrd="6" destOrd="0" presId="urn:microsoft.com/office/officeart/2005/8/layout/list1"/>
    <dgm:cxn modelId="{C2D16D3D-DF89-4AA4-AC27-6186CE2ED49F}" type="presParOf" srcId="{0AA2DA85-29F6-4216-8131-E8CAF64D8FE3}" destId="{51D284D8-C065-456E-AF1C-CDF3E36EEB6C}" srcOrd="7" destOrd="0" presId="urn:microsoft.com/office/officeart/2005/8/layout/list1"/>
    <dgm:cxn modelId="{82412B1D-93E7-4115-A707-4B11D72390E9}" type="presParOf" srcId="{0AA2DA85-29F6-4216-8131-E8CAF64D8FE3}" destId="{E54FF91E-FE07-45A3-83FC-7E3DE7292C7C}" srcOrd="8" destOrd="0" presId="urn:microsoft.com/office/officeart/2005/8/layout/list1"/>
    <dgm:cxn modelId="{1F3A42CF-E430-467D-972C-A09111F3D890}" type="presParOf" srcId="{E54FF91E-FE07-45A3-83FC-7E3DE7292C7C}" destId="{BF27CCC5-D1C6-4720-B130-46C379ED90D0}" srcOrd="0" destOrd="0" presId="urn:microsoft.com/office/officeart/2005/8/layout/list1"/>
    <dgm:cxn modelId="{41BE954F-C398-4052-A0A7-7A9CEAD3A660}" type="presParOf" srcId="{E54FF91E-FE07-45A3-83FC-7E3DE7292C7C}" destId="{9B194EBE-1BA2-4D07-840C-F4C99CC81C51}" srcOrd="1" destOrd="0" presId="urn:microsoft.com/office/officeart/2005/8/layout/list1"/>
    <dgm:cxn modelId="{9843BFE5-627A-491F-82D0-690C39AD5ADC}" type="presParOf" srcId="{0AA2DA85-29F6-4216-8131-E8CAF64D8FE3}" destId="{95066FD6-5192-43DC-BB74-7B6313EE48D9}" srcOrd="9" destOrd="0" presId="urn:microsoft.com/office/officeart/2005/8/layout/list1"/>
    <dgm:cxn modelId="{C77530DB-C6FC-43FE-994E-F5C5948A4D45}" type="presParOf" srcId="{0AA2DA85-29F6-4216-8131-E8CAF64D8FE3}" destId="{9B7A234A-93A1-469F-864D-5D6CCF78B0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0770F-7C3D-4B4E-AB8B-9CA7CF4B47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51BF47B-6A74-436A-8839-DD1C0DF8A8AE}">
      <dgm:prSet phldrT="[Text]"/>
      <dgm:spPr/>
      <dgm:t>
        <a:bodyPr/>
        <a:lstStyle/>
        <a:p>
          <a:r>
            <a:rPr lang="hr-HR" dirty="0"/>
            <a:t>organski funkcionalni slojevi</a:t>
          </a:r>
        </a:p>
      </dgm:t>
    </dgm:pt>
    <dgm:pt modelId="{316D6159-D10F-4560-93F7-AE96734B6C30}" type="parTrans" cxnId="{B7AB1F80-F632-4B0F-8042-B93ADBC545C4}">
      <dgm:prSet/>
      <dgm:spPr/>
      <dgm:t>
        <a:bodyPr/>
        <a:lstStyle/>
        <a:p>
          <a:endParaRPr lang="hr-HR"/>
        </a:p>
      </dgm:t>
    </dgm:pt>
    <dgm:pt modelId="{2F1EE280-C548-4DE9-974E-B8159BA0EDB6}" type="sibTrans" cxnId="{B7AB1F80-F632-4B0F-8042-B93ADBC545C4}">
      <dgm:prSet/>
      <dgm:spPr/>
      <dgm:t>
        <a:bodyPr/>
        <a:lstStyle/>
        <a:p>
          <a:endParaRPr lang="hr-HR"/>
        </a:p>
      </dgm:t>
    </dgm:pt>
    <dgm:pt modelId="{BAAFA61D-4F27-4F7C-AA6A-4E09E6444012}">
      <dgm:prSet phldrT="[Text]"/>
      <dgm:spPr/>
      <dgm:t>
        <a:bodyPr/>
        <a:lstStyle/>
        <a:p>
          <a:r>
            <a:rPr lang="hr-HR" dirty="0"/>
            <a:t>samoorganizirajući monoslojevi</a:t>
          </a:r>
        </a:p>
      </dgm:t>
    </dgm:pt>
    <dgm:pt modelId="{F0BA2B86-57DB-4F80-8FEF-FE9CCAAB8B5C}" type="parTrans" cxnId="{194FC85D-BA11-4719-AB33-357F4D53082E}">
      <dgm:prSet/>
      <dgm:spPr/>
      <dgm:t>
        <a:bodyPr/>
        <a:lstStyle/>
        <a:p>
          <a:endParaRPr lang="hr-HR"/>
        </a:p>
      </dgm:t>
    </dgm:pt>
    <dgm:pt modelId="{92DE9D10-C7E0-4CE1-9AD5-DD169C5B201F}" type="sibTrans" cxnId="{194FC85D-BA11-4719-AB33-357F4D53082E}">
      <dgm:prSet/>
      <dgm:spPr/>
      <dgm:t>
        <a:bodyPr/>
        <a:lstStyle/>
        <a:p>
          <a:endParaRPr lang="hr-HR"/>
        </a:p>
      </dgm:t>
    </dgm:pt>
    <dgm:pt modelId="{E14C6619-6AF7-4744-B89B-CE1E42B22249}">
      <dgm:prSet phldrT="[Text]"/>
      <dgm:spPr/>
      <dgm:t>
        <a:bodyPr/>
        <a:lstStyle/>
        <a:p>
          <a:r>
            <a:rPr lang="hr-HR" dirty="0"/>
            <a:t>polimeri</a:t>
          </a:r>
        </a:p>
      </dgm:t>
    </dgm:pt>
    <dgm:pt modelId="{951EB4A4-7911-43DF-B7D9-77524CD23A5D}" type="parTrans" cxnId="{8CA572DA-5675-49EA-996E-010C2EDB74A2}">
      <dgm:prSet/>
      <dgm:spPr/>
      <dgm:t>
        <a:bodyPr/>
        <a:lstStyle/>
        <a:p>
          <a:endParaRPr lang="hr-HR"/>
        </a:p>
      </dgm:t>
    </dgm:pt>
    <dgm:pt modelId="{4E728EB2-E40F-4E83-803C-B0CA1FE13110}" type="sibTrans" cxnId="{8CA572DA-5675-49EA-996E-010C2EDB74A2}">
      <dgm:prSet/>
      <dgm:spPr/>
      <dgm:t>
        <a:bodyPr/>
        <a:lstStyle/>
        <a:p>
          <a:endParaRPr lang="hr-HR"/>
        </a:p>
      </dgm:t>
    </dgm:pt>
    <dgm:pt modelId="{D3E3B582-3517-45CE-9F8A-208E90210877}">
      <dgm:prSet phldrT="[Text]"/>
      <dgm:spPr/>
      <dgm:t>
        <a:bodyPr/>
        <a:lstStyle/>
        <a:p>
          <a:r>
            <a:rPr lang="hr-HR" dirty="0"/>
            <a:t>anorganski funkcionalni slojevi</a:t>
          </a:r>
        </a:p>
      </dgm:t>
    </dgm:pt>
    <dgm:pt modelId="{AB181C5F-B990-4D43-A330-46C9EEB5AF54}" type="parTrans" cxnId="{8C23B460-3B98-4EF8-9D1A-71F4485786EE}">
      <dgm:prSet/>
      <dgm:spPr/>
      <dgm:t>
        <a:bodyPr/>
        <a:lstStyle/>
        <a:p>
          <a:endParaRPr lang="hr-HR"/>
        </a:p>
      </dgm:t>
    </dgm:pt>
    <dgm:pt modelId="{5F9A9B80-E3A9-4B44-818A-CA5090E3A256}" type="sibTrans" cxnId="{8C23B460-3B98-4EF8-9D1A-71F4485786EE}">
      <dgm:prSet/>
      <dgm:spPr/>
      <dgm:t>
        <a:bodyPr/>
        <a:lstStyle/>
        <a:p>
          <a:endParaRPr lang="hr-HR"/>
        </a:p>
      </dgm:t>
    </dgm:pt>
    <dgm:pt modelId="{C3A2525D-812C-447B-89E6-014CC38ECB7A}">
      <dgm:prSet phldrT="[Text]"/>
      <dgm:spPr/>
      <dgm:t>
        <a:bodyPr/>
        <a:lstStyle/>
        <a:p>
          <a:r>
            <a:rPr lang="hr-HR" dirty="0"/>
            <a:t>nanokristali metaloorganskih mreža</a:t>
          </a:r>
        </a:p>
      </dgm:t>
    </dgm:pt>
    <dgm:pt modelId="{16E64B4A-8A88-427B-A929-789B728A55AD}" type="parTrans" cxnId="{F11E4659-0C90-4C83-90D7-8912F4552BAA}">
      <dgm:prSet/>
      <dgm:spPr/>
      <dgm:t>
        <a:bodyPr/>
        <a:lstStyle/>
        <a:p>
          <a:endParaRPr lang="hr-HR"/>
        </a:p>
      </dgm:t>
    </dgm:pt>
    <dgm:pt modelId="{9DF19C21-E760-4708-BE0E-06E156BEBBDE}" type="sibTrans" cxnId="{F11E4659-0C90-4C83-90D7-8912F4552BAA}">
      <dgm:prSet/>
      <dgm:spPr/>
      <dgm:t>
        <a:bodyPr/>
        <a:lstStyle/>
        <a:p>
          <a:endParaRPr lang="hr-HR"/>
        </a:p>
      </dgm:t>
    </dgm:pt>
    <dgm:pt modelId="{D75E4220-78E4-4F87-8C3C-6A493A7307D3}">
      <dgm:prSet phldrT="[Text]"/>
      <dgm:spPr/>
      <dgm:t>
        <a:bodyPr/>
        <a:lstStyle/>
        <a:p>
          <a:r>
            <a:rPr lang="hr-HR" dirty="0"/>
            <a:t>nanočestice metalnih oksida</a:t>
          </a:r>
        </a:p>
      </dgm:t>
    </dgm:pt>
    <dgm:pt modelId="{2D30985E-FA35-4E2F-B1BB-02FF78075CAB}" type="parTrans" cxnId="{4EC6E80B-166D-421C-A71F-D48111616E11}">
      <dgm:prSet/>
      <dgm:spPr/>
      <dgm:t>
        <a:bodyPr/>
        <a:lstStyle/>
        <a:p>
          <a:endParaRPr lang="hr-HR"/>
        </a:p>
      </dgm:t>
    </dgm:pt>
    <dgm:pt modelId="{17A92F9F-3CA8-4387-A75C-EF18A257133F}" type="sibTrans" cxnId="{4EC6E80B-166D-421C-A71F-D48111616E11}">
      <dgm:prSet/>
      <dgm:spPr/>
      <dgm:t>
        <a:bodyPr/>
        <a:lstStyle/>
        <a:p>
          <a:endParaRPr lang="hr-HR"/>
        </a:p>
      </dgm:t>
    </dgm:pt>
    <dgm:pt modelId="{11354512-9F3E-408F-B62F-C3310180EFB4}" type="pres">
      <dgm:prSet presAssocID="{7970770F-7C3D-4B4E-AB8B-9CA7CF4B47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54E7F5-7C09-459B-B3A9-6B6FE5530D0B}" type="pres">
      <dgm:prSet presAssocID="{A51BF47B-6A74-436A-8839-DD1C0DF8A8AE}" presName="root" presStyleCnt="0"/>
      <dgm:spPr/>
    </dgm:pt>
    <dgm:pt modelId="{24E990DD-6E5A-4747-AB7A-C23B98D58FBC}" type="pres">
      <dgm:prSet presAssocID="{A51BF47B-6A74-436A-8839-DD1C0DF8A8AE}" presName="rootComposite" presStyleCnt="0"/>
      <dgm:spPr/>
    </dgm:pt>
    <dgm:pt modelId="{156C7329-CF5B-41C6-A625-A1412B632868}" type="pres">
      <dgm:prSet presAssocID="{A51BF47B-6A74-436A-8839-DD1C0DF8A8AE}" presName="rootText" presStyleLbl="node1" presStyleIdx="0" presStyleCnt="2"/>
      <dgm:spPr/>
    </dgm:pt>
    <dgm:pt modelId="{4A107FB8-FC99-4F07-9BB5-4C24C57B2157}" type="pres">
      <dgm:prSet presAssocID="{A51BF47B-6A74-436A-8839-DD1C0DF8A8AE}" presName="rootConnector" presStyleLbl="node1" presStyleIdx="0" presStyleCnt="2"/>
      <dgm:spPr/>
    </dgm:pt>
    <dgm:pt modelId="{790A2CF6-21A4-4D4C-9FD5-E9C50A7F4CAF}" type="pres">
      <dgm:prSet presAssocID="{A51BF47B-6A74-436A-8839-DD1C0DF8A8AE}" presName="childShape" presStyleCnt="0"/>
      <dgm:spPr/>
    </dgm:pt>
    <dgm:pt modelId="{628A4AF7-A214-4BC3-88B2-E9891777E890}" type="pres">
      <dgm:prSet presAssocID="{F0BA2B86-57DB-4F80-8FEF-FE9CCAAB8B5C}" presName="Name13" presStyleLbl="parChTrans1D2" presStyleIdx="0" presStyleCnt="4"/>
      <dgm:spPr/>
    </dgm:pt>
    <dgm:pt modelId="{70B33B94-D178-449F-9984-418D3245E6CE}" type="pres">
      <dgm:prSet presAssocID="{BAAFA61D-4F27-4F7C-AA6A-4E09E6444012}" presName="childText" presStyleLbl="bgAcc1" presStyleIdx="0" presStyleCnt="4">
        <dgm:presLayoutVars>
          <dgm:bulletEnabled val="1"/>
        </dgm:presLayoutVars>
      </dgm:prSet>
      <dgm:spPr/>
    </dgm:pt>
    <dgm:pt modelId="{955B942F-B5E2-4E35-BAEF-490BDA249A62}" type="pres">
      <dgm:prSet presAssocID="{951EB4A4-7911-43DF-B7D9-77524CD23A5D}" presName="Name13" presStyleLbl="parChTrans1D2" presStyleIdx="1" presStyleCnt="4"/>
      <dgm:spPr/>
    </dgm:pt>
    <dgm:pt modelId="{B0F6A77C-104D-4D05-AE5C-2E14AF84F8EC}" type="pres">
      <dgm:prSet presAssocID="{E14C6619-6AF7-4744-B89B-CE1E42B22249}" presName="childText" presStyleLbl="bgAcc1" presStyleIdx="1" presStyleCnt="4">
        <dgm:presLayoutVars>
          <dgm:bulletEnabled val="1"/>
        </dgm:presLayoutVars>
      </dgm:prSet>
      <dgm:spPr/>
    </dgm:pt>
    <dgm:pt modelId="{0CBDD1D2-5E23-4AAC-BBD6-47A410D7411E}" type="pres">
      <dgm:prSet presAssocID="{D3E3B582-3517-45CE-9F8A-208E90210877}" presName="root" presStyleCnt="0"/>
      <dgm:spPr/>
    </dgm:pt>
    <dgm:pt modelId="{DB78481E-F386-4057-8764-295845A243DF}" type="pres">
      <dgm:prSet presAssocID="{D3E3B582-3517-45CE-9F8A-208E90210877}" presName="rootComposite" presStyleCnt="0"/>
      <dgm:spPr/>
    </dgm:pt>
    <dgm:pt modelId="{7DEB5413-9213-45CD-B192-AD93D48C81B5}" type="pres">
      <dgm:prSet presAssocID="{D3E3B582-3517-45CE-9F8A-208E90210877}" presName="rootText" presStyleLbl="node1" presStyleIdx="1" presStyleCnt="2"/>
      <dgm:spPr/>
    </dgm:pt>
    <dgm:pt modelId="{B031F6E5-AAC8-423C-8B71-EDD24984EA28}" type="pres">
      <dgm:prSet presAssocID="{D3E3B582-3517-45CE-9F8A-208E90210877}" presName="rootConnector" presStyleLbl="node1" presStyleIdx="1" presStyleCnt="2"/>
      <dgm:spPr/>
    </dgm:pt>
    <dgm:pt modelId="{5E38D662-567E-472B-8BDB-56AD31218D23}" type="pres">
      <dgm:prSet presAssocID="{D3E3B582-3517-45CE-9F8A-208E90210877}" presName="childShape" presStyleCnt="0"/>
      <dgm:spPr/>
    </dgm:pt>
    <dgm:pt modelId="{8AC8E384-9197-43B7-A870-1CFF3328574F}" type="pres">
      <dgm:prSet presAssocID="{16E64B4A-8A88-427B-A929-789B728A55AD}" presName="Name13" presStyleLbl="parChTrans1D2" presStyleIdx="2" presStyleCnt="4"/>
      <dgm:spPr/>
    </dgm:pt>
    <dgm:pt modelId="{66ACEBE6-1C84-4CAD-BF78-77D50CE7F287}" type="pres">
      <dgm:prSet presAssocID="{C3A2525D-812C-447B-89E6-014CC38ECB7A}" presName="childText" presStyleLbl="bgAcc1" presStyleIdx="2" presStyleCnt="4">
        <dgm:presLayoutVars>
          <dgm:bulletEnabled val="1"/>
        </dgm:presLayoutVars>
      </dgm:prSet>
      <dgm:spPr/>
    </dgm:pt>
    <dgm:pt modelId="{09AA6F9A-A415-490D-89BA-B7D2FFB253CE}" type="pres">
      <dgm:prSet presAssocID="{2D30985E-FA35-4E2F-B1BB-02FF78075CAB}" presName="Name13" presStyleLbl="parChTrans1D2" presStyleIdx="3" presStyleCnt="4"/>
      <dgm:spPr/>
    </dgm:pt>
    <dgm:pt modelId="{31D363F6-544A-47EB-9E25-D8476E57494E}" type="pres">
      <dgm:prSet presAssocID="{D75E4220-78E4-4F87-8C3C-6A493A7307D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1B65D03-2956-4B69-B846-26AE12407249}" type="presOf" srcId="{16E64B4A-8A88-427B-A929-789B728A55AD}" destId="{8AC8E384-9197-43B7-A870-1CFF3328574F}" srcOrd="0" destOrd="0" presId="urn:microsoft.com/office/officeart/2005/8/layout/hierarchy3"/>
    <dgm:cxn modelId="{DA79CC07-8FAE-47A9-ABBA-4F76746874A8}" type="presOf" srcId="{F0BA2B86-57DB-4F80-8FEF-FE9CCAAB8B5C}" destId="{628A4AF7-A214-4BC3-88B2-E9891777E890}" srcOrd="0" destOrd="0" presId="urn:microsoft.com/office/officeart/2005/8/layout/hierarchy3"/>
    <dgm:cxn modelId="{4EC6E80B-166D-421C-A71F-D48111616E11}" srcId="{D3E3B582-3517-45CE-9F8A-208E90210877}" destId="{D75E4220-78E4-4F87-8C3C-6A493A7307D3}" srcOrd="1" destOrd="0" parTransId="{2D30985E-FA35-4E2F-B1BB-02FF78075CAB}" sibTransId="{17A92F9F-3CA8-4387-A75C-EF18A257133F}"/>
    <dgm:cxn modelId="{6E8F8A19-FF57-4DC8-93B2-684856E763E1}" type="presOf" srcId="{7970770F-7C3D-4B4E-AB8B-9CA7CF4B4706}" destId="{11354512-9F3E-408F-B62F-C3310180EFB4}" srcOrd="0" destOrd="0" presId="urn:microsoft.com/office/officeart/2005/8/layout/hierarchy3"/>
    <dgm:cxn modelId="{8E622F1D-D488-4D0E-8EF9-8E685809D41F}" type="presOf" srcId="{E14C6619-6AF7-4744-B89B-CE1E42B22249}" destId="{B0F6A77C-104D-4D05-AE5C-2E14AF84F8EC}" srcOrd="0" destOrd="0" presId="urn:microsoft.com/office/officeart/2005/8/layout/hierarchy3"/>
    <dgm:cxn modelId="{3323D636-A75B-4789-9DFA-E18A6DACFCF7}" type="presOf" srcId="{A51BF47B-6A74-436A-8839-DD1C0DF8A8AE}" destId="{156C7329-CF5B-41C6-A625-A1412B632868}" srcOrd="0" destOrd="0" presId="urn:microsoft.com/office/officeart/2005/8/layout/hierarchy3"/>
    <dgm:cxn modelId="{A0618439-5281-4617-9C3E-37D8C8504692}" type="presOf" srcId="{D3E3B582-3517-45CE-9F8A-208E90210877}" destId="{7DEB5413-9213-45CD-B192-AD93D48C81B5}" srcOrd="0" destOrd="0" presId="urn:microsoft.com/office/officeart/2005/8/layout/hierarchy3"/>
    <dgm:cxn modelId="{194FC85D-BA11-4719-AB33-357F4D53082E}" srcId="{A51BF47B-6A74-436A-8839-DD1C0DF8A8AE}" destId="{BAAFA61D-4F27-4F7C-AA6A-4E09E6444012}" srcOrd="0" destOrd="0" parTransId="{F0BA2B86-57DB-4F80-8FEF-FE9CCAAB8B5C}" sibTransId="{92DE9D10-C7E0-4CE1-9AD5-DD169C5B201F}"/>
    <dgm:cxn modelId="{8C23B460-3B98-4EF8-9D1A-71F4485786EE}" srcId="{7970770F-7C3D-4B4E-AB8B-9CA7CF4B4706}" destId="{D3E3B582-3517-45CE-9F8A-208E90210877}" srcOrd="1" destOrd="0" parTransId="{AB181C5F-B990-4D43-A330-46C9EEB5AF54}" sibTransId="{5F9A9B80-E3A9-4B44-818A-CA5090E3A256}"/>
    <dgm:cxn modelId="{F24DE661-2DEB-4C0A-AC73-B52195991CA3}" type="presOf" srcId="{A51BF47B-6A74-436A-8839-DD1C0DF8A8AE}" destId="{4A107FB8-FC99-4F07-9BB5-4C24C57B2157}" srcOrd="1" destOrd="0" presId="urn:microsoft.com/office/officeart/2005/8/layout/hierarchy3"/>
    <dgm:cxn modelId="{B50A5A67-31F0-4685-BF03-28B51BD60CA5}" type="presOf" srcId="{D3E3B582-3517-45CE-9F8A-208E90210877}" destId="{B031F6E5-AAC8-423C-8B71-EDD24984EA28}" srcOrd="1" destOrd="0" presId="urn:microsoft.com/office/officeart/2005/8/layout/hierarchy3"/>
    <dgm:cxn modelId="{3073C96C-7E2B-46AC-A74A-5A64B0D62DEB}" type="presOf" srcId="{BAAFA61D-4F27-4F7C-AA6A-4E09E6444012}" destId="{70B33B94-D178-449F-9984-418D3245E6CE}" srcOrd="0" destOrd="0" presId="urn:microsoft.com/office/officeart/2005/8/layout/hierarchy3"/>
    <dgm:cxn modelId="{D483774F-50CB-428C-9B2C-72BBC814DF59}" type="presOf" srcId="{C3A2525D-812C-447B-89E6-014CC38ECB7A}" destId="{66ACEBE6-1C84-4CAD-BF78-77D50CE7F287}" srcOrd="0" destOrd="0" presId="urn:microsoft.com/office/officeart/2005/8/layout/hierarchy3"/>
    <dgm:cxn modelId="{15EC5176-A340-4F9A-B66C-6C4FA0739E0A}" type="presOf" srcId="{D75E4220-78E4-4F87-8C3C-6A493A7307D3}" destId="{31D363F6-544A-47EB-9E25-D8476E57494E}" srcOrd="0" destOrd="0" presId="urn:microsoft.com/office/officeart/2005/8/layout/hierarchy3"/>
    <dgm:cxn modelId="{F11E4659-0C90-4C83-90D7-8912F4552BAA}" srcId="{D3E3B582-3517-45CE-9F8A-208E90210877}" destId="{C3A2525D-812C-447B-89E6-014CC38ECB7A}" srcOrd="0" destOrd="0" parTransId="{16E64B4A-8A88-427B-A929-789B728A55AD}" sibTransId="{9DF19C21-E760-4708-BE0E-06E156BEBBDE}"/>
    <dgm:cxn modelId="{B7AB1F80-F632-4B0F-8042-B93ADBC545C4}" srcId="{7970770F-7C3D-4B4E-AB8B-9CA7CF4B4706}" destId="{A51BF47B-6A74-436A-8839-DD1C0DF8A8AE}" srcOrd="0" destOrd="0" parTransId="{316D6159-D10F-4560-93F7-AE96734B6C30}" sibTransId="{2F1EE280-C548-4DE9-974E-B8159BA0EDB6}"/>
    <dgm:cxn modelId="{5AA2378B-FB50-474E-A34B-9402C33B93D5}" type="presOf" srcId="{951EB4A4-7911-43DF-B7D9-77524CD23A5D}" destId="{955B942F-B5E2-4E35-BAEF-490BDA249A62}" srcOrd="0" destOrd="0" presId="urn:microsoft.com/office/officeart/2005/8/layout/hierarchy3"/>
    <dgm:cxn modelId="{8CA572DA-5675-49EA-996E-010C2EDB74A2}" srcId="{A51BF47B-6A74-436A-8839-DD1C0DF8A8AE}" destId="{E14C6619-6AF7-4744-B89B-CE1E42B22249}" srcOrd="1" destOrd="0" parTransId="{951EB4A4-7911-43DF-B7D9-77524CD23A5D}" sibTransId="{4E728EB2-E40F-4E83-803C-B0CA1FE13110}"/>
    <dgm:cxn modelId="{6D9472DB-4F05-4A1F-A760-FAD62390B45C}" type="presOf" srcId="{2D30985E-FA35-4E2F-B1BB-02FF78075CAB}" destId="{09AA6F9A-A415-490D-89BA-B7D2FFB253CE}" srcOrd="0" destOrd="0" presId="urn:microsoft.com/office/officeart/2005/8/layout/hierarchy3"/>
    <dgm:cxn modelId="{0556D9A5-61A2-4C54-ACE6-645A48DE606A}" type="presParOf" srcId="{11354512-9F3E-408F-B62F-C3310180EFB4}" destId="{FE54E7F5-7C09-459B-B3A9-6B6FE5530D0B}" srcOrd="0" destOrd="0" presId="urn:microsoft.com/office/officeart/2005/8/layout/hierarchy3"/>
    <dgm:cxn modelId="{FD9C67E5-8572-4E05-8095-D4C1FAE34549}" type="presParOf" srcId="{FE54E7F5-7C09-459B-B3A9-6B6FE5530D0B}" destId="{24E990DD-6E5A-4747-AB7A-C23B98D58FBC}" srcOrd="0" destOrd="0" presId="urn:microsoft.com/office/officeart/2005/8/layout/hierarchy3"/>
    <dgm:cxn modelId="{76021DC3-4FAC-4143-8FA5-0A9D11F40D98}" type="presParOf" srcId="{24E990DD-6E5A-4747-AB7A-C23B98D58FBC}" destId="{156C7329-CF5B-41C6-A625-A1412B632868}" srcOrd="0" destOrd="0" presId="urn:microsoft.com/office/officeart/2005/8/layout/hierarchy3"/>
    <dgm:cxn modelId="{8A82C565-66DA-409C-9FB4-72CE39558F30}" type="presParOf" srcId="{24E990DD-6E5A-4747-AB7A-C23B98D58FBC}" destId="{4A107FB8-FC99-4F07-9BB5-4C24C57B2157}" srcOrd="1" destOrd="0" presId="urn:microsoft.com/office/officeart/2005/8/layout/hierarchy3"/>
    <dgm:cxn modelId="{779DAD53-C652-46C8-BDD2-925E0F81D8D3}" type="presParOf" srcId="{FE54E7F5-7C09-459B-B3A9-6B6FE5530D0B}" destId="{790A2CF6-21A4-4D4C-9FD5-E9C50A7F4CAF}" srcOrd="1" destOrd="0" presId="urn:microsoft.com/office/officeart/2005/8/layout/hierarchy3"/>
    <dgm:cxn modelId="{A8B128F9-EFF1-4E41-9E46-D5E8BE5CC7DD}" type="presParOf" srcId="{790A2CF6-21A4-4D4C-9FD5-E9C50A7F4CAF}" destId="{628A4AF7-A214-4BC3-88B2-E9891777E890}" srcOrd="0" destOrd="0" presId="urn:microsoft.com/office/officeart/2005/8/layout/hierarchy3"/>
    <dgm:cxn modelId="{AE8C068D-726C-4226-A7EE-1AB97E49EECE}" type="presParOf" srcId="{790A2CF6-21A4-4D4C-9FD5-E9C50A7F4CAF}" destId="{70B33B94-D178-449F-9984-418D3245E6CE}" srcOrd="1" destOrd="0" presId="urn:microsoft.com/office/officeart/2005/8/layout/hierarchy3"/>
    <dgm:cxn modelId="{F40D41C4-B984-4815-8FAC-E170B21ADD38}" type="presParOf" srcId="{790A2CF6-21A4-4D4C-9FD5-E9C50A7F4CAF}" destId="{955B942F-B5E2-4E35-BAEF-490BDA249A62}" srcOrd="2" destOrd="0" presId="urn:microsoft.com/office/officeart/2005/8/layout/hierarchy3"/>
    <dgm:cxn modelId="{72CB441E-02D7-46D3-915D-829C58B62C9F}" type="presParOf" srcId="{790A2CF6-21A4-4D4C-9FD5-E9C50A7F4CAF}" destId="{B0F6A77C-104D-4D05-AE5C-2E14AF84F8EC}" srcOrd="3" destOrd="0" presId="urn:microsoft.com/office/officeart/2005/8/layout/hierarchy3"/>
    <dgm:cxn modelId="{CC4E8285-F6DA-4BA7-8D82-4884A42654B1}" type="presParOf" srcId="{11354512-9F3E-408F-B62F-C3310180EFB4}" destId="{0CBDD1D2-5E23-4AAC-BBD6-47A410D7411E}" srcOrd="1" destOrd="0" presId="urn:microsoft.com/office/officeart/2005/8/layout/hierarchy3"/>
    <dgm:cxn modelId="{91D603C1-85B3-4DE9-8613-1B952E16ABEC}" type="presParOf" srcId="{0CBDD1D2-5E23-4AAC-BBD6-47A410D7411E}" destId="{DB78481E-F386-4057-8764-295845A243DF}" srcOrd="0" destOrd="0" presId="urn:microsoft.com/office/officeart/2005/8/layout/hierarchy3"/>
    <dgm:cxn modelId="{04DF8C98-2436-4219-A085-90BC7BABCA95}" type="presParOf" srcId="{DB78481E-F386-4057-8764-295845A243DF}" destId="{7DEB5413-9213-45CD-B192-AD93D48C81B5}" srcOrd="0" destOrd="0" presId="urn:microsoft.com/office/officeart/2005/8/layout/hierarchy3"/>
    <dgm:cxn modelId="{A465F8C6-661B-4EEC-AD02-5F97E5A89F0A}" type="presParOf" srcId="{DB78481E-F386-4057-8764-295845A243DF}" destId="{B031F6E5-AAC8-423C-8B71-EDD24984EA28}" srcOrd="1" destOrd="0" presId="urn:microsoft.com/office/officeart/2005/8/layout/hierarchy3"/>
    <dgm:cxn modelId="{FEAA913A-3653-48F8-93D2-87F3AAC22D0F}" type="presParOf" srcId="{0CBDD1D2-5E23-4AAC-BBD6-47A410D7411E}" destId="{5E38D662-567E-472B-8BDB-56AD31218D23}" srcOrd="1" destOrd="0" presId="urn:microsoft.com/office/officeart/2005/8/layout/hierarchy3"/>
    <dgm:cxn modelId="{230E2889-B732-4BC0-8154-8CA17EC4071D}" type="presParOf" srcId="{5E38D662-567E-472B-8BDB-56AD31218D23}" destId="{8AC8E384-9197-43B7-A870-1CFF3328574F}" srcOrd="0" destOrd="0" presId="urn:microsoft.com/office/officeart/2005/8/layout/hierarchy3"/>
    <dgm:cxn modelId="{B1E2B171-6D0F-434A-A648-78004A568E0C}" type="presParOf" srcId="{5E38D662-567E-472B-8BDB-56AD31218D23}" destId="{66ACEBE6-1C84-4CAD-BF78-77D50CE7F287}" srcOrd="1" destOrd="0" presId="urn:microsoft.com/office/officeart/2005/8/layout/hierarchy3"/>
    <dgm:cxn modelId="{12B4623E-137E-40B2-9825-FCFE475BB639}" type="presParOf" srcId="{5E38D662-567E-472B-8BDB-56AD31218D23}" destId="{09AA6F9A-A415-490D-89BA-B7D2FFB253CE}" srcOrd="2" destOrd="0" presId="urn:microsoft.com/office/officeart/2005/8/layout/hierarchy3"/>
    <dgm:cxn modelId="{FB272450-6192-48D0-ABBB-02A9B2B81E2B}" type="presParOf" srcId="{5E38D662-567E-472B-8BDB-56AD31218D23}" destId="{31D363F6-544A-47EB-9E25-D8476E57494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B2710-9700-4C3B-9D8B-72077C7CC532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1DA8F-8EB8-4145-B7C3-DC6AFFA6942A}">
      <dsp:nvSpPr>
        <dsp:cNvPr id="0" name=""/>
        <dsp:cNvSpPr/>
      </dsp:nvSpPr>
      <dsp:spPr>
        <a:xfrm>
          <a:off x="406400" y="30393"/>
          <a:ext cx="7029159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tekućinske metode sinteze</a:t>
          </a:r>
        </a:p>
      </dsp:txBody>
      <dsp:txXfrm>
        <a:off x="465483" y="89476"/>
        <a:ext cx="6910993" cy="1092154"/>
      </dsp:txXfrm>
    </dsp:sp>
    <dsp:sp modelId="{0D509103-9FFE-44E5-92D1-DE952253E931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D1769-B707-4E34-887A-24E93D556409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tekućinsko-čvrste metode sinteze</a:t>
          </a:r>
        </a:p>
      </dsp:txBody>
      <dsp:txXfrm>
        <a:off x="465483" y="1949236"/>
        <a:ext cx="5571434" cy="1092154"/>
      </dsp:txXfrm>
    </dsp:sp>
    <dsp:sp modelId="{9B7A234A-93A1-469F-864D-5D6CCF78B0D5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94EBE-1BA2-4D07-840C-F4C99CC81C51}">
      <dsp:nvSpPr>
        <dsp:cNvPr id="0" name=""/>
        <dsp:cNvSpPr/>
      </dsp:nvSpPr>
      <dsp:spPr>
        <a:xfrm>
          <a:off x="406400" y="3749913"/>
          <a:ext cx="6212417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ostale metode sinteze</a:t>
          </a:r>
        </a:p>
      </dsp:txBody>
      <dsp:txXfrm>
        <a:off x="465483" y="3808996"/>
        <a:ext cx="6094251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C7329-CF5B-41C6-A625-A1412B632868}">
      <dsp:nvSpPr>
        <dsp:cNvPr id="0" name=""/>
        <dsp:cNvSpPr/>
      </dsp:nvSpPr>
      <dsp:spPr>
        <a:xfrm>
          <a:off x="629791" y="1582"/>
          <a:ext cx="1807764" cy="90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organski funkcionalni slojevi</a:t>
          </a:r>
        </a:p>
      </dsp:txBody>
      <dsp:txXfrm>
        <a:off x="656265" y="28056"/>
        <a:ext cx="1754816" cy="850934"/>
      </dsp:txXfrm>
    </dsp:sp>
    <dsp:sp modelId="{628A4AF7-A214-4BC3-88B2-E9891777E890}">
      <dsp:nvSpPr>
        <dsp:cNvPr id="0" name=""/>
        <dsp:cNvSpPr/>
      </dsp:nvSpPr>
      <dsp:spPr>
        <a:xfrm>
          <a:off x="810567" y="905464"/>
          <a:ext cx="180776" cy="67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911"/>
              </a:lnTo>
              <a:lnTo>
                <a:pt x="180776" y="677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33B94-D178-449F-9984-418D3245E6CE}">
      <dsp:nvSpPr>
        <dsp:cNvPr id="0" name=""/>
        <dsp:cNvSpPr/>
      </dsp:nvSpPr>
      <dsp:spPr>
        <a:xfrm>
          <a:off x="991344" y="1131435"/>
          <a:ext cx="1446211" cy="903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samoorganizirajući monoslojevi</a:t>
          </a:r>
        </a:p>
      </dsp:txBody>
      <dsp:txXfrm>
        <a:off x="1017818" y="1157909"/>
        <a:ext cx="1393263" cy="850934"/>
      </dsp:txXfrm>
    </dsp:sp>
    <dsp:sp modelId="{955B942F-B5E2-4E35-BAEF-490BDA249A62}">
      <dsp:nvSpPr>
        <dsp:cNvPr id="0" name=""/>
        <dsp:cNvSpPr/>
      </dsp:nvSpPr>
      <dsp:spPr>
        <a:xfrm>
          <a:off x="810567" y="905464"/>
          <a:ext cx="180776" cy="180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764"/>
              </a:lnTo>
              <a:lnTo>
                <a:pt x="180776" y="18077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A77C-104D-4D05-AE5C-2E14AF84F8EC}">
      <dsp:nvSpPr>
        <dsp:cNvPr id="0" name=""/>
        <dsp:cNvSpPr/>
      </dsp:nvSpPr>
      <dsp:spPr>
        <a:xfrm>
          <a:off x="991344" y="2261288"/>
          <a:ext cx="1446211" cy="903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polimeri</a:t>
          </a:r>
        </a:p>
      </dsp:txBody>
      <dsp:txXfrm>
        <a:off x="1017818" y="2287762"/>
        <a:ext cx="1393263" cy="850934"/>
      </dsp:txXfrm>
    </dsp:sp>
    <dsp:sp modelId="{7DEB5413-9213-45CD-B192-AD93D48C81B5}">
      <dsp:nvSpPr>
        <dsp:cNvPr id="0" name=""/>
        <dsp:cNvSpPr/>
      </dsp:nvSpPr>
      <dsp:spPr>
        <a:xfrm>
          <a:off x="2889497" y="1582"/>
          <a:ext cx="1807764" cy="90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anorganski funkcionalni slojevi</a:t>
          </a:r>
        </a:p>
      </dsp:txBody>
      <dsp:txXfrm>
        <a:off x="2915971" y="28056"/>
        <a:ext cx="1754816" cy="850934"/>
      </dsp:txXfrm>
    </dsp:sp>
    <dsp:sp modelId="{8AC8E384-9197-43B7-A870-1CFF3328574F}">
      <dsp:nvSpPr>
        <dsp:cNvPr id="0" name=""/>
        <dsp:cNvSpPr/>
      </dsp:nvSpPr>
      <dsp:spPr>
        <a:xfrm>
          <a:off x="3070273" y="905464"/>
          <a:ext cx="180776" cy="67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911"/>
              </a:lnTo>
              <a:lnTo>
                <a:pt x="180776" y="677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CEBE6-1C84-4CAD-BF78-77D50CE7F287}">
      <dsp:nvSpPr>
        <dsp:cNvPr id="0" name=""/>
        <dsp:cNvSpPr/>
      </dsp:nvSpPr>
      <dsp:spPr>
        <a:xfrm>
          <a:off x="3251049" y="1131435"/>
          <a:ext cx="1446211" cy="903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nanokristali metaloorganskih mreža</a:t>
          </a:r>
        </a:p>
      </dsp:txBody>
      <dsp:txXfrm>
        <a:off x="3277523" y="1157909"/>
        <a:ext cx="1393263" cy="850934"/>
      </dsp:txXfrm>
    </dsp:sp>
    <dsp:sp modelId="{09AA6F9A-A415-490D-89BA-B7D2FFB253CE}">
      <dsp:nvSpPr>
        <dsp:cNvPr id="0" name=""/>
        <dsp:cNvSpPr/>
      </dsp:nvSpPr>
      <dsp:spPr>
        <a:xfrm>
          <a:off x="3070273" y="905464"/>
          <a:ext cx="180776" cy="180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764"/>
              </a:lnTo>
              <a:lnTo>
                <a:pt x="180776" y="18077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363F6-544A-47EB-9E25-D8476E57494E}">
      <dsp:nvSpPr>
        <dsp:cNvPr id="0" name=""/>
        <dsp:cNvSpPr/>
      </dsp:nvSpPr>
      <dsp:spPr>
        <a:xfrm>
          <a:off x="3251049" y="2261288"/>
          <a:ext cx="1446211" cy="903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nanočestice metalnih oksida</a:t>
          </a:r>
        </a:p>
      </dsp:txBody>
      <dsp:txXfrm>
        <a:off x="3277523" y="2287762"/>
        <a:ext cx="1393263" cy="850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9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7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0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97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t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7DA5-9423-43FD-BDC8-C00F8496D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817060"/>
            <a:ext cx="9144000" cy="2611940"/>
          </a:xfrm>
        </p:spPr>
        <p:txBody>
          <a:bodyPr>
            <a:normAutofit/>
          </a:bodyPr>
          <a:lstStyle/>
          <a:p>
            <a:pPr algn="ctr"/>
            <a:r>
              <a:rPr lang="hr-HR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sinteze tankih filmova metaloorganskih mreža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2C089FEA-BA1D-4B8C-950A-A77C812EB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700" y="3920889"/>
            <a:ext cx="7353299" cy="2165251"/>
          </a:xfrm>
        </p:spPr>
        <p:txBody>
          <a:bodyPr>
            <a:noAutofit/>
          </a:bodyPr>
          <a:lstStyle/>
          <a:p>
            <a:pPr algn="ctr"/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  <a:b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 Dunatov</a:t>
            </a:r>
            <a:b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Prirodoslovno-matematički fakultet</a:t>
            </a:r>
            <a:b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Kemijski odsjek</a:t>
            </a:r>
            <a:b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travnja 2021., Zagreb</a:t>
            </a:r>
            <a:endParaRPr lang="hr-H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769821-4A63-4EC3-BC77-1C07E5049588}"/>
              </a:ext>
            </a:extLst>
          </p:cNvPr>
          <p:cNvSpPr txBox="1"/>
          <p:nvPr/>
        </p:nvSpPr>
        <p:spPr>
          <a:xfrm>
            <a:off x="177594" y="6550223"/>
            <a:ext cx="4276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 Y</a:t>
            </a:r>
            <a:r>
              <a:rPr lang="hr-H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Chang C-H.</a:t>
            </a:r>
            <a:r>
              <a:rPr lang="hr-H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Processes</a:t>
            </a:r>
            <a:r>
              <a:rPr lang="hr-H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.,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8(3)</a:t>
            </a:r>
            <a:r>
              <a:rPr lang="hr-H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377.</a:t>
            </a:r>
            <a:r>
              <a:rPr lang="hr-H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2020</a:t>
            </a:r>
            <a:endParaRPr lang="hr-HR" sz="14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E004246-C33E-47AF-8AFD-0520F7363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35777"/>
            <a:ext cx="1072166" cy="1072166"/>
          </a:xfrm>
          <a:prstGeom prst="rect">
            <a:avLst/>
          </a:prstGeom>
        </p:spPr>
      </p:pic>
      <p:pic>
        <p:nvPicPr>
          <p:cNvPr id="54" name="Picture 53" descr="logo1">
            <a:extLst>
              <a:ext uri="{FF2B5EF4-FFF2-40B4-BE49-F238E27FC236}">
                <a16:creationId xmlns:a16="http://schemas.microsoft.com/office/drawing/2014/main" id="{8E6D1C76-19D6-4360-8EEA-0D3FB252061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8829" b="25756"/>
          <a:stretch/>
        </p:blipFill>
        <p:spPr bwMode="auto">
          <a:xfrm>
            <a:off x="7734300" y="188721"/>
            <a:ext cx="1519707" cy="111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21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2279206"/>
            <a:ext cx="6433679" cy="3162806"/>
          </a:xfrm>
        </p:spPr>
        <p:txBody>
          <a:bodyPr/>
          <a:lstStyle/>
          <a:p>
            <a:r>
              <a:rPr lang="hr-HR" dirty="0"/>
              <a:t>učinkovita i jednostavna metoda</a:t>
            </a:r>
          </a:p>
          <a:p>
            <a:endParaRPr lang="hr-HR" dirty="0"/>
          </a:p>
          <a:p>
            <a:r>
              <a:rPr lang="hr-HR" dirty="0"/>
              <a:t>otopine polaznih spojeva odvojene poroznim supstratom</a:t>
            </a:r>
          </a:p>
          <a:p>
            <a:endParaRPr lang="hr-HR" dirty="0"/>
          </a:p>
          <a:p>
            <a:r>
              <a:rPr lang="hr-HR" dirty="0"/>
              <a:t>difuzija otopina</a:t>
            </a:r>
          </a:p>
          <a:p>
            <a:endParaRPr lang="hr-HR" dirty="0"/>
          </a:p>
          <a:p>
            <a:r>
              <a:rPr lang="hr-HR" dirty="0"/>
              <a:t>ograničena upotreba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Sinteza protudifuzijom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C588E-D834-4EF4-B2CF-558B10C1ED23}"/>
              </a:ext>
            </a:extLst>
          </p:cNvPr>
          <p:cNvSpPr txBox="1"/>
          <p:nvPr/>
        </p:nvSpPr>
        <p:spPr>
          <a:xfrm>
            <a:off x="701335" y="6402369"/>
            <a:ext cx="396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Source Sans Pro" panose="020B0503030403020204" pitchFamily="34" charset="0"/>
              </a:rPr>
              <a:t>Yao J. et al., </a:t>
            </a:r>
            <a:r>
              <a:rPr lang="hr-HR" sz="1400" i="1" dirty="0">
                <a:effectLst/>
                <a:latin typeface="Source Sans Pro" panose="020B0503030403020204" pitchFamily="34" charset="0"/>
              </a:rPr>
              <a:t>Chem. Commun.</a:t>
            </a:r>
            <a:r>
              <a:rPr lang="hr-HR" sz="1400" i="0" dirty="0">
                <a:effectLst/>
                <a:latin typeface="Source Sans Pro" panose="020B0503030403020204" pitchFamily="34" charset="0"/>
              </a:rPr>
              <a:t>, 2011,</a:t>
            </a:r>
            <a:r>
              <a:rPr lang="hr-HR" sz="1400" b="1" i="0" dirty="0">
                <a:effectLst/>
                <a:latin typeface="Source Sans Pro" panose="020B0503030403020204" pitchFamily="34" charset="0"/>
              </a:rPr>
              <a:t>47</a:t>
            </a:r>
            <a:r>
              <a:rPr lang="hr-HR" sz="1400" i="0" dirty="0">
                <a:effectLst/>
                <a:latin typeface="Source Sans Pro" panose="020B0503030403020204" pitchFamily="34" charset="0"/>
              </a:rPr>
              <a:t>, 2559-2561</a:t>
            </a:r>
            <a:endParaRPr lang="hr-HR" sz="1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5863849-B80A-4EAC-A02B-B9FA409E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44" y="1318849"/>
            <a:ext cx="2874217" cy="37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7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90" y="2153440"/>
            <a:ext cx="4782433" cy="3171682"/>
          </a:xfrm>
        </p:spPr>
        <p:txBody>
          <a:bodyPr/>
          <a:lstStyle/>
          <a:p>
            <a:r>
              <a:rPr lang="hr-HR" dirty="0"/>
              <a:t>funkcionalizacija supstrata</a:t>
            </a:r>
          </a:p>
          <a:p>
            <a:endParaRPr lang="hr-HR" dirty="0"/>
          </a:p>
          <a:p>
            <a:r>
              <a:rPr lang="hr-HR" dirty="0"/>
              <a:t>nanošenje gela</a:t>
            </a:r>
          </a:p>
          <a:p>
            <a:endParaRPr lang="hr-HR" dirty="0"/>
          </a:p>
          <a:p>
            <a:r>
              <a:rPr lang="hr-HR" dirty="0"/>
              <a:t>nanošenja otopine organskih poveznica</a:t>
            </a:r>
          </a:p>
          <a:p>
            <a:endParaRPr lang="hr-HR" dirty="0"/>
          </a:p>
          <a:p>
            <a:r>
              <a:rPr lang="hr-HR" dirty="0"/>
              <a:t>kontrola morfologije i debljine filma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„Gel-layer“ sinteza</a:t>
            </a:r>
          </a:p>
        </p:txBody>
      </p:sp>
    </p:spTree>
    <p:extLst>
      <p:ext uri="{BB962C8B-B14F-4D97-AF65-F5344CB8AC3E}">
        <p14:creationId xmlns:p14="http://schemas.microsoft.com/office/powerpoint/2010/main" val="16525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36" y="2323595"/>
            <a:ext cx="4258650" cy="3127294"/>
          </a:xfrm>
        </p:spPr>
        <p:txBody>
          <a:bodyPr/>
          <a:lstStyle/>
          <a:p>
            <a:r>
              <a:rPr lang="hr-HR" dirty="0"/>
              <a:t>priprema otopine</a:t>
            </a:r>
          </a:p>
          <a:p>
            <a:endParaRPr lang="hr-HR" dirty="0"/>
          </a:p>
          <a:p>
            <a:r>
              <a:rPr lang="hr-HR" dirty="0"/>
              <a:t>nanošenje otopine na supstrat</a:t>
            </a:r>
          </a:p>
          <a:p>
            <a:endParaRPr lang="hr-HR" dirty="0"/>
          </a:p>
          <a:p>
            <a:r>
              <a:rPr lang="hr-HR" dirty="0"/>
              <a:t>kontrola uvijeta</a:t>
            </a:r>
          </a:p>
          <a:p>
            <a:endParaRPr lang="hr-HR" dirty="0"/>
          </a:p>
          <a:p>
            <a:r>
              <a:rPr lang="hr-HR" dirty="0"/>
              <a:t>precizno lokalizirani tanki filmovi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Metoda isparavanja</a:t>
            </a:r>
          </a:p>
        </p:txBody>
      </p:sp>
      <p:pic>
        <p:nvPicPr>
          <p:cNvPr id="6" name="Picture 5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070D41EB-74CC-4BAA-B58C-20019EFE8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76606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4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C9D1-D428-4F45-BE8F-564E489D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03" y="2997693"/>
            <a:ext cx="4826821" cy="1320800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9064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82BA-3F66-4501-B563-CF46D7E5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Metaloorganske mreže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5510-FDD6-4F20-AD87-AEB01A67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3335373" cy="2481802"/>
          </a:xfrm>
        </p:spPr>
        <p:txBody>
          <a:bodyPr/>
          <a:lstStyle/>
          <a:p>
            <a:r>
              <a:rPr lang="hr-HR" dirty="0"/>
              <a:t>posebna klasa spojeva</a:t>
            </a:r>
          </a:p>
          <a:p>
            <a:endParaRPr lang="hr-HR" dirty="0"/>
          </a:p>
          <a:p>
            <a:r>
              <a:rPr lang="hr-HR" dirty="0"/>
              <a:t>metalni centri</a:t>
            </a:r>
          </a:p>
          <a:p>
            <a:endParaRPr lang="hr-HR" dirty="0"/>
          </a:p>
          <a:p>
            <a:r>
              <a:rPr lang="hr-HR" dirty="0"/>
              <a:t>organske poveznice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EC3C89F0-3420-4333-8273-35CEFDE3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7" y="1851099"/>
            <a:ext cx="4752726" cy="40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F80761-CFD4-402C-A288-C29B4F6E3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055527"/>
              </p:ext>
            </p:extLst>
          </p:nvPr>
        </p:nvGraphicFramePr>
        <p:xfrm>
          <a:off x="576062" y="4977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5C36E4E8-D027-4C56-9B62-9432D8A0542A}"/>
              </a:ext>
            </a:extLst>
          </p:cNvPr>
          <p:cNvSpPr/>
          <p:nvPr/>
        </p:nvSpPr>
        <p:spPr>
          <a:xfrm>
            <a:off x="115410" y="941609"/>
            <a:ext cx="577048" cy="3551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0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2083897"/>
            <a:ext cx="4214262" cy="3880773"/>
          </a:xfrm>
        </p:spPr>
        <p:txBody>
          <a:bodyPr/>
          <a:lstStyle/>
          <a:p>
            <a:r>
              <a:rPr lang="hr-HR" dirty="0"/>
              <a:t>solvotermalna sinteza</a:t>
            </a:r>
          </a:p>
          <a:p>
            <a:endParaRPr lang="hr-HR" dirty="0"/>
          </a:p>
          <a:p>
            <a:r>
              <a:rPr lang="hr-HR" dirty="0"/>
              <a:t>nedostatak kontrole</a:t>
            </a:r>
          </a:p>
          <a:p>
            <a:endParaRPr lang="hr-HR" dirty="0"/>
          </a:p>
          <a:p>
            <a:r>
              <a:rPr lang="hr-HR" dirty="0"/>
              <a:t>mogućnost korozije supstrata</a:t>
            </a:r>
          </a:p>
          <a:p>
            <a:endParaRPr lang="hr-HR" dirty="0"/>
          </a:p>
          <a:p>
            <a:r>
              <a:rPr lang="hr-HR" dirty="0"/>
              <a:t>vremenski zahtjevno</a:t>
            </a:r>
          </a:p>
          <a:p>
            <a:endParaRPr lang="hr-HR" dirty="0"/>
          </a:p>
          <a:p>
            <a:r>
              <a:rPr lang="hr-HR" dirty="0"/>
              <a:t>mikrovalno potpomognuta sinteza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Izravna sinteza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3BA38-98FD-4622-B38C-580C494C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6638"/>
            <a:ext cx="2819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63" y="2326087"/>
            <a:ext cx="4684779" cy="3346882"/>
          </a:xfrm>
        </p:spPr>
        <p:txBody>
          <a:bodyPr/>
          <a:lstStyle/>
          <a:p>
            <a:r>
              <a:rPr lang="hr-HR" dirty="0"/>
              <a:t>neučinkovita heterogena nukleacija</a:t>
            </a:r>
          </a:p>
          <a:p>
            <a:endParaRPr lang="hr-HR" dirty="0"/>
          </a:p>
          <a:p>
            <a:r>
              <a:rPr lang="hr-HR" dirty="0"/>
              <a:t>modifikacija površine supstrata</a:t>
            </a:r>
          </a:p>
          <a:p>
            <a:endParaRPr lang="hr-HR" dirty="0"/>
          </a:p>
          <a:p>
            <a:r>
              <a:rPr lang="hr-HR" dirty="0"/>
              <a:t>kontrola orijentacije rasta</a:t>
            </a:r>
          </a:p>
          <a:p>
            <a:endParaRPr lang="hr-HR" dirty="0"/>
          </a:p>
          <a:p>
            <a:r>
              <a:rPr lang="hr-HR" dirty="0"/>
              <a:t>mikrovalno potpomognuta sinteza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Sekundarni rast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73C296-9785-43EF-991D-800D3CC47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62074"/>
              </p:ext>
            </p:extLst>
          </p:nvPr>
        </p:nvGraphicFramePr>
        <p:xfrm>
          <a:off x="4407497" y="852797"/>
          <a:ext cx="5327053" cy="316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5C2F327-4779-4A73-BCF7-0F69BD34A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10" y="4554799"/>
            <a:ext cx="2990380" cy="21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2083897"/>
            <a:ext cx="5421625" cy="3880773"/>
          </a:xfrm>
        </p:spPr>
        <p:txBody>
          <a:bodyPr/>
          <a:lstStyle/>
          <a:p>
            <a:r>
              <a:rPr lang="hr-HR" dirty="0"/>
              <a:t>funkcionalizirani supstrat</a:t>
            </a:r>
          </a:p>
          <a:p>
            <a:endParaRPr lang="hr-HR" dirty="0"/>
          </a:p>
          <a:p>
            <a:r>
              <a:rPr lang="hr-HR" dirty="0"/>
              <a:t>uranjanje u odvojene otopine polaznih spojeva</a:t>
            </a:r>
          </a:p>
          <a:p>
            <a:endParaRPr lang="hr-HR" dirty="0"/>
          </a:p>
          <a:p>
            <a:r>
              <a:rPr lang="hr-HR" dirty="0"/>
              <a:t>kontrola količine i raspodjele materijala</a:t>
            </a:r>
          </a:p>
          <a:p>
            <a:endParaRPr lang="hr-HR" dirty="0"/>
          </a:p>
          <a:p>
            <a:r>
              <a:rPr lang="hr-HR" dirty="0"/>
              <a:t>kontrola debljine tankog filma</a:t>
            </a:r>
          </a:p>
          <a:p>
            <a:endParaRPr lang="hr-HR" dirty="0"/>
          </a:p>
          <a:p>
            <a:r>
              <a:rPr lang="hr-HR" dirty="0"/>
              <a:t>ograničeno na čvrste supstrate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Nanošenje sloj po sloj</a:t>
            </a:r>
          </a:p>
        </p:txBody>
      </p:sp>
      <p:pic>
        <p:nvPicPr>
          <p:cNvPr id="6" name="Picture 5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9C259F2D-5BA2-451C-8BA8-B19EF0F6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65" y="1402699"/>
            <a:ext cx="4274820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13" y="2265982"/>
            <a:ext cx="5244072" cy="3082907"/>
          </a:xfrm>
        </p:spPr>
        <p:txBody>
          <a:bodyPr/>
          <a:lstStyle/>
          <a:p>
            <a:r>
              <a:rPr lang="hr-HR" dirty="0"/>
              <a:t>jednostavna i reproducibilna metoda</a:t>
            </a:r>
          </a:p>
          <a:p>
            <a:endParaRPr lang="hr-HR" dirty="0"/>
          </a:p>
          <a:p>
            <a:r>
              <a:rPr lang="hr-HR" dirty="0"/>
              <a:t>uranjanje supstrata u otopinu ili suspenziju</a:t>
            </a:r>
          </a:p>
          <a:p>
            <a:endParaRPr lang="hr-HR" dirty="0"/>
          </a:p>
          <a:p>
            <a:r>
              <a:rPr lang="hr-HR" dirty="0"/>
              <a:t>održavanje koncentracije</a:t>
            </a:r>
          </a:p>
          <a:p>
            <a:endParaRPr lang="hr-HR" dirty="0"/>
          </a:p>
          <a:p>
            <a:r>
              <a:rPr lang="hr-HR" dirty="0"/>
              <a:t>kontrola debljine tankog filma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Metoda „dip-coating“</a:t>
            </a:r>
          </a:p>
        </p:txBody>
      </p:sp>
    </p:spTree>
    <p:extLst>
      <p:ext uri="{BB962C8B-B14F-4D97-AF65-F5344CB8AC3E}">
        <p14:creationId xmlns:p14="http://schemas.microsoft.com/office/powerpoint/2010/main" val="287379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72" y="1728790"/>
            <a:ext cx="7285936" cy="4538845"/>
          </a:xfrm>
        </p:spPr>
        <p:txBody>
          <a:bodyPr/>
          <a:lstStyle/>
          <a:p>
            <a:r>
              <a:rPr lang="hr-HR" dirty="0"/>
              <a:t>ravna čvrsta podloga</a:t>
            </a:r>
          </a:p>
          <a:p>
            <a:endParaRPr lang="hr-HR" dirty="0"/>
          </a:p>
          <a:p>
            <a:r>
              <a:rPr lang="hr-HR" dirty="0"/>
              <a:t>odvojene otopine polaznih spojeva</a:t>
            </a:r>
          </a:p>
          <a:p>
            <a:endParaRPr lang="hr-HR" dirty="0"/>
          </a:p>
          <a:p>
            <a:r>
              <a:rPr lang="hr-HR" dirty="0"/>
              <a:t>dokapavanje na supstrat</a:t>
            </a:r>
          </a:p>
          <a:p>
            <a:endParaRPr lang="hr-HR" dirty="0"/>
          </a:p>
          <a:p>
            <a:r>
              <a:rPr lang="hr-HR" dirty="0"/>
              <a:t>rotacija supstrata</a:t>
            </a:r>
          </a:p>
          <a:p>
            <a:endParaRPr lang="hr-HR" dirty="0"/>
          </a:p>
          <a:p>
            <a:r>
              <a:rPr lang="hr-HR" dirty="0"/>
              <a:t>jednolika raspodjela, brzina priprave, mala potrošnja reaktanata</a:t>
            </a:r>
          </a:p>
          <a:p>
            <a:endParaRPr lang="hr-HR" dirty="0"/>
          </a:p>
          <a:p>
            <a:r>
              <a:rPr lang="hr-HR" dirty="0"/>
              <a:t>mogućnost nastanka kristalnih defekata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Metoda „spin coating“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FF2FB6D-ABE0-4DEF-9A6D-B8A64F441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90365"/>
            <a:ext cx="2838450" cy="32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7D83-86C9-49F3-B35A-CA10DF5C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47854"/>
            <a:ext cx="8596668" cy="668784"/>
          </a:xfrm>
        </p:spPr>
        <p:txBody>
          <a:bodyPr>
            <a:normAutofit fontScale="90000"/>
          </a:bodyPr>
          <a:lstStyle/>
          <a:p>
            <a:r>
              <a:rPr lang="hr-HR" dirty="0"/>
              <a:t>Tekućinske metode sinteze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B326-D45F-469C-B02F-0E3DA2F2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8" y="2322552"/>
            <a:ext cx="4072219" cy="2212895"/>
          </a:xfrm>
        </p:spPr>
        <p:txBody>
          <a:bodyPr/>
          <a:lstStyle/>
          <a:p>
            <a:r>
              <a:rPr lang="hr-HR" dirty="0"/>
              <a:t>dva medija koji se ne miješaju</a:t>
            </a:r>
          </a:p>
          <a:p>
            <a:endParaRPr lang="hr-HR" dirty="0"/>
          </a:p>
          <a:p>
            <a:r>
              <a:rPr lang="hr-HR" dirty="0"/>
              <a:t>sinteza bez supstrata</a:t>
            </a:r>
          </a:p>
          <a:p>
            <a:endParaRPr lang="hr-HR" dirty="0"/>
          </a:p>
          <a:p>
            <a:r>
              <a:rPr lang="hr-HR" dirty="0"/>
              <a:t>tanki film na granici faza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F64F4-82A5-4BC4-B792-DA2F60203F98}"/>
              </a:ext>
            </a:extLst>
          </p:cNvPr>
          <p:cNvSpPr txBox="1"/>
          <p:nvPr/>
        </p:nvSpPr>
        <p:spPr>
          <a:xfrm>
            <a:off x="109163" y="941034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Međufazna sinteza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AB3961E-A03F-431E-A43B-9F3F3108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79" y="701321"/>
            <a:ext cx="3397489" cy="5032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7E060-0A53-45BB-A084-7B99AE0EDDCE}"/>
              </a:ext>
            </a:extLst>
          </p:cNvPr>
          <p:cNvSpPr txBox="1"/>
          <p:nvPr/>
        </p:nvSpPr>
        <p:spPr>
          <a:xfrm>
            <a:off x="612282" y="6340814"/>
            <a:ext cx="444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0" i="0" dirty="0">
                <a:solidFill>
                  <a:srgbClr val="333333"/>
                </a:solidFill>
                <a:effectLst/>
                <a:latin typeface="-apple-system"/>
              </a:rPr>
              <a:t>Liu B., Fischer R.A., </a:t>
            </a:r>
            <a:r>
              <a:rPr lang="hr-HR" sz="1400" b="0" i="1" dirty="0">
                <a:solidFill>
                  <a:srgbClr val="333333"/>
                </a:solidFill>
                <a:effectLst/>
                <a:latin typeface="-apple-system"/>
              </a:rPr>
              <a:t>Sci. China Chem.</a:t>
            </a:r>
            <a:r>
              <a:rPr lang="hr-HR" sz="14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hr-HR" sz="1400" b="1" i="0" dirty="0">
                <a:solidFill>
                  <a:srgbClr val="333333"/>
                </a:solidFill>
                <a:effectLst/>
                <a:latin typeface="-apple-system"/>
              </a:rPr>
              <a:t>54, </a:t>
            </a:r>
            <a:r>
              <a:rPr lang="hr-HR" sz="1400" b="0" i="0" dirty="0">
                <a:solidFill>
                  <a:srgbClr val="333333"/>
                </a:solidFill>
                <a:effectLst/>
                <a:latin typeface="-apple-system"/>
              </a:rPr>
              <a:t>1851–1866 (2011)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9726827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314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Source Sans Pro</vt:lpstr>
      <vt:lpstr>Times New Roman</vt:lpstr>
      <vt:lpstr>Trebuchet MS</vt:lpstr>
      <vt:lpstr>Wingdings 3</vt:lpstr>
      <vt:lpstr>Facet</vt:lpstr>
      <vt:lpstr>Metode sinteze tankih filmova metaloorganskih mreža</vt:lpstr>
      <vt:lpstr>Metaloorganske mreže</vt:lpstr>
      <vt:lpstr>PowerPoint Presentation</vt:lpstr>
      <vt:lpstr>Tekućinske metode sinteze </vt:lpstr>
      <vt:lpstr>Tekućinske metode sinteze </vt:lpstr>
      <vt:lpstr>Tekućinske metode sinteze </vt:lpstr>
      <vt:lpstr>Tekućinske metode sinteze </vt:lpstr>
      <vt:lpstr>Tekućinske metode sinteze </vt:lpstr>
      <vt:lpstr>Tekućinske metode sinteze </vt:lpstr>
      <vt:lpstr>Tekućinske metode sinteze </vt:lpstr>
      <vt:lpstr>Tekućinske metode sinteze </vt:lpstr>
      <vt:lpstr>Tekućinske metode sinteze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sinteze tankih filmova metaloorganskih mreža</dc:title>
  <dc:creator>Marko Dunatov</dc:creator>
  <cp:lastModifiedBy>Marko Dunatov</cp:lastModifiedBy>
  <cp:revision>21</cp:revision>
  <dcterms:created xsi:type="dcterms:W3CDTF">2021-04-14T07:19:25Z</dcterms:created>
  <dcterms:modified xsi:type="dcterms:W3CDTF">2021-04-14T12:14:11Z</dcterms:modified>
</cp:coreProperties>
</file>