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07"/>
  </p:notesMasterIdLst>
  <p:sldIdLst>
    <p:sldId id="256" r:id="rId2"/>
    <p:sldId id="410" r:id="rId3"/>
    <p:sldId id="318" r:id="rId4"/>
    <p:sldId id="319" r:id="rId5"/>
    <p:sldId id="408" r:id="rId6"/>
    <p:sldId id="313" r:id="rId7"/>
    <p:sldId id="343" r:id="rId8"/>
    <p:sldId id="268" r:id="rId9"/>
    <p:sldId id="378" r:id="rId10"/>
    <p:sldId id="326" r:id="rId11"/>
    <p:sldId id="344" r:id="rId12"/>
    <p:sldId id="379" r:id="rId13"/>
    <p:sldId id="380" r:id="rId14"/>
    <p:sldId id="381" r:id="rId15"/>
    <p:sldId id="382" r:id="rId16"/>
    <p:sldId id="383" r:id="rId17"/>
    <p:sldId id="396" r:id="rId18"/>
    <p:sldId id="397" r:id="rId19"/>
    <p:sldId id="399" r:id="rId20"/>
    <p:sldId id="267" r:id="rId21"/>
    <p:sldId id="403" r:id="rId22"/>
    <p:sldId id="405" r:id="rId23"/>
    <p:sldId id="421" r:id="rId24"/>
    <p:sldId id="323" r:id="rId25"/>
    <p:sldId id="311" r:id="rId26"/>
    <p:sldId id="395" r:id="rId27"/>
    <p:sldId id="309" r:id="rId28"/>
    <p:sldId id="312" r:id="rId29"/>
    <p:sldId id="372" r:id="rId30"/>
    <p:sldId id="373" r:id="rId31"/>
    <p:sldId id="387" r:id="rId32"/>
    <p:sldId id="420" r:id="rId33"/>
    <p:sldId id="389" r:id="rId34"/>
    <p:sldId id="422" r:id="rId35"/>
    <p:sldId id="423" r:id="rId36"/>
    <p:sldId id="333" r:id="rId37"/>
    <p:sldId id="409" r:id="rId38"/>
    <p:sldId id="374" r:id="rId39"/>
    <p:sldId id="376" r:id="rId40"/>
    <p:sldId id="398" r:id="rId41"/>
    <p:sldId id="407" r:id="rId42"/>
    <p:sldId id="377" r:id="rId43"/>
    <p:sldId id="391" r:id="rId44"/>
    <p:sldId id="310" r:id="rId45"/>
    <p:sldId id="269" r:id="rId46"/>
    <p:sldId id="271" r:id="rId47"/>
    <p:sldId id="270" r:id="rId48"/>
    <p:sldId id="334" r:id="rId49"/>
    <p:sldId id="384" r:id="rId50"/>
    <p:sldId id="385" r:id="rId51"/>
    <p:sldId id="339" r:id="rId52"/>
    <p:sldId id="386" r:id="rId53"/>
    <p:sldId id="341" r:id="rId54"/>
    <p:sldId id="324" r:id="rId55"/>
    <p:sldId id="325" r:id="rId56"/>
    <p:sldId id="375" r:id="rId57"/>
    <p:sldId id="314" r:id="rId58"/>
    <p:sldId id="342" r:id="rId59"/>
    <p:sldId id="402" r:id="rId60"/>
    <p:sldId id="347" r:id="rId61"/>
    <p:sldId id="315" r:id="rId62"/>
    <p:sldId id="413" r:id="rId63"/>
    <p:sldId id="414" r:id="rId64"/>
    <p:sldId id="388" r:id="rId65"/>
    <p:sldId id="316" r:id="rId66"/>
    <p:sldId id="354" r:id="rId67"/>
    <p:sldId id="355" r:id="rId68"/>
    <p:sldId id="356" r:id="rId69"/>
    <p:sldId id="358" r:id="rId70"/>
    <p:sldId id="369" r:id="rId71"/>
    <p:sldId id="416" r:id="rId72"/>
    <p:sldId id="371" r:id="rId73"/>
    <p:sldId id="400" r:id="rId74"/>
    <p:sldId id="401" r:id="rId75"/>
    <p:sldId id="417" r:id="rId76"/>
    <p:sldId id="359" r:id="rId77"/>
    <p:sldId id="360" r:id="rId78"/>
    <p:sldId id="361" r:id="rId79"/>
    <p:sldId id="366" r:id="rId80"/>
    <p:sldId id="362" r:id="rId81"/>
    <p:sldId id="363" r:id="rId82"/>
    <p:sldId id="364" r:id="rId83"/>
    <p:sldId id="365" r:id="rId84"/>
    <p:sldId id="317" r:id="rId85"/>
    <p:sldId id="390" r:id="rId86"/>
    <p:sldId id="415" r:id="rId87"/>
    <p:sldId id="392" r:id="rId88"/>
    <p:sldId id="393" r:id="rId89"/>
    <p:sldId id="348" r:id="rId90"/>
    <p:sldId id="349" r:id="rId91"/>
    <p:sldId id="350" r:id="rId92"/>
    <p:sldId id="272" r:id="rId93"/>
    <p:sldId id="273" r:id="rId94"/>
    <p:sldId id="275" r:id="rId95"/>
    <p:sldId id="276" r:id="rId96"/>
    <p:sldId id="277" r:id="rId97"/>
    <p:sldId id="278" r:id="rId98"/>
    <p:sldId id="279" r:id="rId99"/>
    <p:sldId id="280" r:id="rId100"/>
    <p:sldId id="287" r:id="rId101"/>
    <p:sldId id="288" r:id="rId102"/>
    <p:sldId id="289" r:id="rId103"/>
    <p:sldId id="290" r:id="rId104"/>
    <p:sldId id="299" r:id="rId105"/>
    <p:sldId id="308" r:id="rId106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FF"/>
    <a:srgbClr val="FF505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0756" autoAdjust="0"/>
  </p:normalViewPr>
  <p:slideViewPr>
    <p:cSldViewPr>
      <p:cViewPr varScale="1">
        <p:scale>
          <a:sx n="82" d="100"/>
          <a:sy n="82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58372D-6435-4730-ACF8-EF781C57023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F93D70F-2F10-4B71-9D0C-6338559206F8}">
      <dgm:prSet/>
      <dgm:spPr/>
      <dgm:t>
        <a:bodyPr/>
        <a:lstStyle/>
        <a:p>
          <a:pPr rtl="0"/>
          <a:r>
            <a:rPr lang="hr-HR" b="1" dirty="0"/>
            <a:t>A.</a:t>
          </a:r>
          <a:r>
            <a:rPr lang="hr-HR" dirty="0"/>
            <a:t> </a:t>
          </a:r>
          <a:r>
            <a:rPr lang="hr-HR" b="1" dirty="0" err="1"/>
            <a:t>Imunosna</a:t>
          </a:r>
          <a:r>
            <a:rPr lang="hr-HR" b="1" dirty="0"/>
            <a:t> reakcija</a:t>
          </a:r>
          <a:endParaRPr lang="hr-HR" dirty="0"/>
        </a:p>
      </dgm:t>
    </dgm:pt>
    <dgm:pt modelId="{2BCD625F-B2DE-4176-B196-9C26A2EDDBB7}" type="parTrans" cxnId="{4E46E546-7C5F-4D2A-894A-DE34649298BA}">
      <dgm:prSet/>
      <dgm:spPr/>
      <dgm:t>
        <a:bodyPr/>
        <a:lstStyle/>
        <a:p>
          <a:endParaRPr lang="hr-HR"/>
        </a:p>
      </dgm:t>
    </dgm:pt>
    <dgm:pt modelId="{AAC5F553-8DC5-4AE8-B6EE-F26F55F3483E}" type="sibTrans" cxnId="{4E46E546-7C5F-4D2A-894A-DE34649298BA}">
      <dgm:prSet/>
      <dgm:spPr/>
      <dgm:t>
        <a:bodyPr/>
        <a:lstStyle/>
        <a:p>
          <a:endParaRPr lang="hr-HR"/>
        </a:p>
      </dgm:t>
    </dgm:pt>
    <dgm:pt modelId="{AC73E1F6-2344-463D-989B-D0C8746C9EF5}">
      <dgm:prSet/>
      <dgm:spPr/>
      <dgm:t>
        <a:bodyPr/>
        <a:lstStyle/>
        <a:p>
          <a:pPr rtl="0"/>
          <a:r>
            <a:rPr lang="hr-HR" b="1" dirty="0"/>
            <a:t>1. Imunost</a:t>
          </a:r>
          <a:r>
            <a:rPr lang="hr-HR" dirty="0"/>
            <a:t> </a:t>
          </a:r>
        </a:p>
      </dgm:t>
    </dgm:pt>
    <dgm:pt modelId="{98BEE898-3B19-4312-B6AF-4489D07E1C8B}" type="parTrans" cxnId="{51AF0334-196D-4063-94B9-B4C53092DC6B}">
      <dgm:prSet/>
      <dgm:spPr/>
      <dgm:t>
        <a:bodyPr/>
        <a:lstStyle/>
        <a:p>
          <a:endParaRPr lang="hr-HR"/>
        </a:p>
      </dgm:t>
    </dgm:pt>
    <dgm:pt modelId="{9C4CC9F8-F524-48EC-ADAA-2DAA2B23F493}" type="sibTrans" cxnId="{51AF0334-196D-4063-94B9-B4C53092DC6B}">
      <dgm:prSet/>
      <dgm:spPr/>
      <dgm:t>
        <a:bodyPr/>
        <a:lstStyle/>
        <a:p>
          <a:endParaRPr lang="hr-HR"/>
        </a:p>
      </dgm:t>
    </dgm:pt>
    <dgm:pt modelId="{E48579EF-E3B3-4455-BAA8-3E8F5C258981}">
      <dgm:prSet/>
      <dgm:spPr/>
      <dgm:t>
        <a:bodyPr/>
        <a:lstStyle/>
        <a:p>
          <a:pPr rtl="0"/>
          <a:r>
            <a:rPr lang="hr-HR" b="1" dirty="0"/>
            <a:t>2. Imunološka preosjetljivost (alergija)</a:t>
          </a:r>
          <a:r>
            <a:rPr lang="hr-HR" dirty="0"/>
            <a:t> </a:t>
          </a:r>
        </a:p>
      </dgm:t>
    </dgm:pt>
    <dgm:pt modelId="{4D7DD915-3F4F-48B5-B100-DB97D88943C3}" type="parTrans" cxnId="{136CEA99-AC05-489C-A700-F7B872233061}">
      <dgm:prSet/>
      <dgm:spPr/>
      <dgm:t>
        <a:bodyPr/>
        <a:lstStyle/>
        <a:p>
          <a:endParaRPr lang="hr-HR"/>
        </a:p>
      </dgm:t>
    </dgm:pt>
    <dgm:pt modelId="{02FDA9D1-8D10-4DCA-AE89-AFA17A6A896F}" type="sibTrans" cxnId="{136CEA99-AC05-489C-A700-F7B872233061}">
      <dgm:prSet/>
      <dgm:spPr/>
      <dgm:t>
        <a:bodyPr/>
        <a:lstStyle/>
        <a:p>
          <a:endParaRPr lang="hr-HR"/>
        </a:p>
      </dgm:t>
    </dgm:pt>
    <dgm:pt modelId="{4E65E3CA-FB1A-48FE-A565-5B21CE83A497}">
      <dgm:prSet/>
      <dgm:spPr/>
      <dgm:t>
        <a:bodyPr/>
        <a:lstStyle/>
        <a:p>
          <a:pPr rtl="0"/>
          <a:r>
            <a:rPr lang="hr-HR" b="1" dirty="0"/>
            <a:t>3. Autoimunost (</a:t>
          </a:r>
          <a:r>
            <a:rPr lang="hr-HR" b="1" dirty="0" err="1"/>
            <a:t>autoalergija</a:t>
          </a:r>
          <a:r>
            <a:rPr lang="hr-HR" b="1" dirty="0"/>
            <a:t>, </a:t>
          </a:r>
          <a:r>
            <a:rPr lang="hr-HR" b="1" dirty="0" err="1"/>
            <a:t>autoagresija</a:t>
          </a:r>
          <a:r>
            <a:rPr lang="hr-HR" b="1" dirty="0"/>
            <a:t>)</a:t>
          </a:r>
          <a:r>
            <a:rPr lang="hr-HR" dirty="0"/>
            <a:t> </a:t>
          </a:r>
        </a:p>
      </dgm:t>
    </dgm:pt>
    <dgm:pt modelId="{53B4461A-8526-499C-ACC2-A051599BDB72}" type="parTrans" cxnId="{96577841-65BE-4AF7-BB5A-4776970B847A}">
      <dgm:prSet/>
      <dgm:spPr/>
      <dgm:t>
        <a:bodyPr/>
        <a:lstStyle/>
        <a:p>
          <a:endParaRPr lang="hr-HR"/>
        </a:p>
      </dgm:t>
    </dgm:pt>
    <dgm:pt modelId="{127711D4-259B-4B3E-ABCA-D891477C188F}" type="sibTrans" cxnId="{96577841-65BE-4AF7-BB5A-4776970B847A}">
      <dgm:prSet/>
      <dgm:spPr/>
      <dgm:t>
        <a:bodyPr/>
        <a:lstStyle/>
        <a:p>
          <a:endParaRPr lang="hr-HR"/>
        </a:p>
      </dgm:t>
    </dgm:pt>
    <dgm:pt modelId="{D87D4ECC-1937-4EBB-9BA1-A2401976DF84}">
      <dgm:prSet/>
      <dgm:spPr/>
      <dgm:t>
        <a:bodyPr/>
        <a:lstStyle/>
        <a:p>
          <a:pPr rtl="0"/>
          <a:r>
            <a:rPr lang="hr-HR" b="1" dirty="0"/>
            <a:t>B. </a:t>
          </a:r>
          <a:r>
            <a:rPr lang="hr-HR" b="1" dirty="0" err="1"/>
            <a:t>Imunosna</a:t>
          </a:r>
          <a:r>
            <a:rPr lang="hr-HR" b="1" dirty="0"/>
            <a:t> </a:t>
          </a:r>
          <a:r>
            <a:rPr lang="hr-HR" b="1" dirty="0" err="1"/>
            <a:t>areaktivnost</a:t>
          </a:r>
          <a:endParaRPr lang="hr-HR" b="1" dirty="0"/>
        </a:p>
      </dgm:t>
    </dgm:pt>
    <dgm:pt modelId="{18AC8B1C-F5F6-4F8D-91B6-99714368DC46}" type="parTrans" cxnId="{1BA9B587-6F0A-46F1-9B90-F6C8E759858B}">
      <dgm:prSet/>
      <dgm:spPr/>
      <dgm:t>
        <a:bodyPr/>
        <a:lstStyle/>
        <a:p>
          <a:endParaRPr lang="hr-HR"/>
        </a:p>
      </dgm:t>
    </dgm:pt>
    <dgm:pt modelId="{6DAFD4D5-B3B2-4E1B-9FF8-3FF15B5D8FE2}" type="sibTrans" cxnId="{1BA9B587-6F0A-46F1-9B90-F6C8E759858B}">
      <dgm:prSet/>
      <dgm:spPr/>
      <dgm:t>
        <a:bodyPr/>
        <a:lstStyle/>
        <a:p>
          <a:endParaRPr lang="hr-HR"/>
        </a:p>
      </dgm:t>
    </dgm:pt>
    <dgm:pt modelId="{F156A036-9653-4A19-8A5D-03E83946547E}">
      <dgm:prSet/>
      <dgm:spPr/>
      <dgm:t>
        <a:bodyPr/>
        <a:lstStyle/>
        <a:p>
          <a:pPr rtl="0"/>
          <a:r>
            <a:rPr lang="hr-HR" b="1" dirty="0"/>
            <a:t>1. Specifična </a:t>
          </a:r>
          <a:r>
            <a:rPr lang="hr-HR" b="1" dirty="0" err="1"/>
            <a:t>imunosna</a:t>
          </a:r>
          <a:r>
            <a:rPr lang="hr-HR" b="1" dirty="0"/>
            <a:t> tolerancija</a:t>
          </a:r>
          <a:r>
            <a:rPr lang="hr-HR" dirty="0"/>
            <a:t> </a:t>
          </a:r>
        </a:p>
      </dgm:t>
    </dgm:pt>
    <dgm:pt modelId="{79D09A03-3E3C-400C-B6D6-552E84E6B845}" type="parTrans" cxnId="{A4A2D6B9-64D7-48AF-AFBC-9B643FC4280B}">
      <dgm:prSet/>
      <dgm:spPr/>
      <dgm:t>
        <a:bodyPr/>
        <a:lstStyle/>
        <a:p>
          <a:endParaRPr lang="hr-HR"/>
        </a:p>
      </dgm:t>
    </dgm:pt>
    <dgm:pt modelId="{7BE1CAE7-C7F6-4AA5-8ED4-81CA52FC29F4}" type="sibTrans" cxnId="{A4A2D6B9-64D7-48AF-AFBC-9B643FC4280B}">
      <dgm:prSet/>
      <dgm:spPr/>
      <dgm:t>
        <a:bodyPr/>
        <a:lstStyle/>
        <a:p>
          <a:endParaRPr lang="hr-HR"/>
        </a:p>
      </dgm:t>
    </dgm:pt>
    <dgm:pt modelId="{C1476482-899F-4329-A195-E3A0583F06D9}">
      <dgm:prSet/>
      <dgm:spPr/>
      <dgm:t>
        <a:bodyPr/>
        <a:lstStyle/>
        <a:p>
          <a:pPr rtl="0"/>
          <a:r>
            <a:rPr lang="hr-HR" b="1" dirty="0"/>
            <a:t>2. </a:t>
          </a:r>
          <a:r>
            <a:rPr lang="hr-HR" b="1" dirty="0" err="1"/>
            <a:t>Imunosupresija</a:t>
          </a:r>
          <a:r>
            <a:rPr lang="hr-HR" dirty="0"/>
            <a:t> </a:t>
          </a:r>
        </a:p>
      </dgm:t>
    </dgm:pt>
    <dgm:pt modelId="{9C3DE617-F433-4975-957B-444B01B2CBD8}" type="parTrans" cxnId="{76EA89A8-ECFD-4D94-A7A4-8A46BEF62D84}">
      <dgm:prSet/>
      <dgm:spPr/>
      <dgm:t>
        <a:bodyPr/>
        <a:lstStyle/>
        <a:p>
          <a:endParaRPr lang="hr-HR"/>
        </a:p>
      </dgm:t>
    </dgm:pt>
    <dgm:pt modelId="{C28E7F71-8A62-449D-BC8C-ADC8828389E4}" type="sibTrans" cxnId="{76EA89A8-ECFD-4D94-A7A4-8A46BEF62D84}">
      <dgm:prSet/>
      <dgm:spPr/>
      <dgm:t>
        <a:bodyPr/>
        <a:lstStyle/>
        <a:p>
          <a:endParaRPr lang="hr-HR"/>
        </a:p>
      </dgm:t>
    </dgm:pt>
    <dgm:pt modelId="{DE8F8AA2-3018-4366-997F-1C0F841EC695}">
      <dgm:prSet/>
      <dgm:spPr/>
      <dgm:t>
        <a:bodyPr/>
        <a:lstStyle/>
        <a:p>
          <a:pPr rtl="0"/>
          <a:r>
            <a:rPr lang="hr-HR" b="1" dirty="0"/>
            <a:t>3</a:t>
          </a:r>
          <a:r>
            <a:rPr lang="hr-HR" dirty="0"/>
            <a:t>. </a:t>
          </a:r>
          <a:r>
            <a:rPr lang="hr-HR" b="1" dirty="0" err="1"/>
            <a:t>Imunodeficijencije</a:t>
          </a:r>
          <a:r>
            <a:rPr lang="hr-HR" dirty="0"/>
            <a:t> </a:t>
          </a:r>
        </a:p>
      </dgm:t>
    </dgm:pt>
    <dgm:pt modelId="{EA2409C1-4005-48D0-990D-BC60F013F5A1}" type="parTrans" cxnId="{76630959-DDEE-45A8-BC98-3C7C708C8828}">
      <dgm:prSet/>
      <dgm:spPr/>
      <dgm:t>
        <a:bodyPr/>
        <a:lstStyle/>
        <a:p>
          <a:endParaRPr lang="hr-HR"/>
        </a:p>
      </dgm:t>
    </dgm:pt>
    <dgm:pt modelId="{F9E7E9F2-F5D3-46B0-8B24-DC96AB35E5C4}" type="sibTrans" cxnId="{76630959-DDEE-45A8-BC98-3C7C708C8828}">
      <dgm:prSet/>
      <dgm:spPr/>
      <dgm:t>
        <a:bodyPr/>
        <a:lstStyle/>
        <a:p>
          <a:endParaRPr lang="hr-HR"/>
        </a:p>
      </dgm:t>
    </dgm:pt>
    <dgm:pt modelId="{1DA5FAB4-C4BD-40A5-A3A2-8C9C8E02C8A8}" type="pres">
      <dgm:prSet presAssocID="{A458372D-6435-4730-ACF8-EF781C57023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48D803-A297-4E8F-B893-75EA689B4559}" type="pres">
      <dgm:prSet presAssocID="{BF93D70F-2F10-4B71-9D0C-6338559206F8}" presName="root" presStyleCnt="0"/>
      <dgm:spPr/>
    </dgm:pt>
    <dgm:pt modelId="{50CD60C1-2E0C-47E9-A104-5A2227610FDF}" type="pres">
      <dgm:prSet presAssocID="{BF93D70F-2F10-4B71-9D0C-6338559206F8}" presName="rootComposite" presStyleCnt="0"/>
      <dgm:spPr/>
    </dgm:pt>
    <dgm:pt modelId="{1B1F7638-43A9-4D56-9D82-4AFD4A2B6577}" type="pres">
      <dgm:prSet presAssocID="{BF93D70F-2F10-4B71-9D0C-6338559206F8}" presName="rootText" presStyleLbl="node1" presStyleIdx="0" presStyleCnt="2" custScaleX="148366" custLinFactNeighborX="-18548" custLinFactNeighborY="-221"/>
      <dgm:spPr/>
      <dgm:t>
        <a:bodyPr/>
        <a:lstStyle/>
        <a:p>
          <a:endParaRPr lang="en-US"/>
        </a:p>
      </dgm:t>
    </dgm:pt>
    <dgm:pt modelId="{DC5EDEE4-A2DD-4739-BD44-83658A99E963}" type="pres">
      <dgm:prSet presAssocID="{BF93D70F-2F10-4B71-9D0C-6338559206F8}" presName="rootConnector" presStyleLbl="node1" presStyleIdx="0" presStyleCnt="2"/>
      <dgm:spPr/>
      <dgm:t>
        <a:bodyPr/>
        <a:lstStyle/>
        <a:p>
          <a:endParaRPr lang="en-US"/>
        </a:p>
      </dgm:t>
    </dgm:pt>
    <dgm:pt modelId="{9376DDB9-E7EC-46BF-8C50-14544AB4F38F}" type="pres">
      <dgm:prSet presAssocID="{BF93D70F-2F10-4B71-9D0C-6338559206F8}" presName="childShape" presStyleCnt="0"/>
      <dgm:spPr/>
    </dgm:pt>
    <dgm:pt modelId="{2B90560D-85CF-40EF-B67B-DD64CE94208C}" type="pres">
      <dgm:prSet presAssocID="{98BEE898-3B19-4312-B6AF-4489D07E1C8B}" presName="Name13" presStyleLbl="parChTrans1D2" presStyleIdx="0" presStyleCnt="6"/>
      <dgm:spPr/>
      <dgm:t>
        <a:bodyPr/>
        <a:lstStyle/>
        <a:p>
          <a:endParaRPr lang="en-US"/>
        </a:p>
      </dgm:t>
    </dgm:pt>
    <dgm:pt modelId="{46159DBE-8E5D-4C1F-91B2-1ED9DB1177BD}" type="pres">
      <dgm:prSet presAssocID="{AC73E1F6-2344-463D-989B-D0C8746C9EF5}" presName="childText" presStyleLbl="bgAcc1" presStyleIdx="0" presStyleCnt="6" custScaleX="151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ADE90-3E16-4B48-B6AD-869E1F360999}" type="pres">
      <dgm:prSet presAssocID="{4D7DD915-3F4F-48B5-B100-DB97D88943C3}" presName="Name13" presStyleLbl="parChTrans1D2" presStyleIdx="1" presStyleCnt="6"/>
      <dgm:spPr/>
      <dgm:t>
        <a:bodyPr/>
        <a:lstStyle/>
        <a:p>
          <a:endParaRPr lang="en-US"/>
        </a:p>
      </dgm:t>
    </dgm:pt>
    <dgm:pt modelId="{93DAF6E0-A4C0-4D5D-8B2B-942576B921D3}" type="pres">
      <dgm:prSet presAssocID="{E48579EF-E3B3-4455-BAA8-3E8F5C258981}" presName="childText" presStyleLbl="bgAcc1" presStyleIdx="1" presStyleCnt="6" custScaleX="151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BED6B2-36E0-423A-AE55-5B9C818F1195}" type="pres">
      <dgm:prSet presAssocID="{53B4461A-8526-499C-ACC2-A051599BDB72}" presName="Name13" presStyleLbl="parChTrans1D2" presStyleIdx="2" presStyleCnt="6"/>
      <dgm:spPr/>
      <dgm:t>
        <a:bodyPr/>
        <a:lstStyle/>
        <a:p>
          <a:endParaRPr lang="en-US"/>
        </a:p>
      </dgm:t>
    </dgm:pt>
    <dgm:pt modelId="{61570CC3-2669-495F-AF41-2E6177C5306A}" type="pres">
      <dgm:prSet presAssocID="{4E65E3CA-FB1A-48FE-A565-5B21CE83A497}" presName="childText" presStyleLbl="bgAcc1" presStyleIdx="2" presStyleCnt="6" custScaleX="149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A2BB6-EB5E-4999-BE08-9BB5C248D126}" type="pres">
      <dgm:prSet presAssocID="{D87D4ECC-1937-4EBB-9BA1-A2401976DF84}" presName="root" presStyleCnt="0"/>
      <dgm:spPr/>
    </dgm:pt>
    <dgm:pt modelId="{FA9DE2C1-786A-46BF-8D43-AF94C07BCDE6}" type="pres">
      <dgm:prSet presAssocID="{D87D4ECC-1937-4EBB-9BA1-A2401976DF84}" presName="rootComposite" presStyleCnt="0"/>
      <dgm:spPr/>
    </dgm:pt>
    <dgm:pt modelId="{190FB946-8FD5-40D1-AA67-ACB879D274F4}" type="pres">
      <dgm:prSet presAssocID="{D87D4ECC-1937-4EBB-9BA1-A2401976DF84}" presName="rootText" presStyleLbl="node1" presStyleIdx="1" presStyleCnt="2" custScaleX="144699"/>
      <dgm:spPr/>
      <dgm:t>
        <a:bodyPr/>
        <a:lstStyle/>
        <a:p>
          <a:endParaRPr lang="en-US"/>
        </a:p>
      </dgm:t>
    </dgm:pt>
    <dgm:pt modelId="{B68D5F10-DA0E-4470-8FE4-7A309CBA8868}" type="pres">
      <dgm:prSet presAssocID="{D87D4ECC-1937-4EBB-9BA1-A2401976DF84}" presName="rootConnector" presStyleLbl="node1" presStyleIdx="1" presStyleCnt="2"/>
      <dgm:spPr/>
      <dgm:t>
        <a:bodyPr/>
        <a:lstStyle/>
        <a:p>
          <a:endParaRPr lang="en-US"/>
        </a:p>
      </dgm:t>
    </dgm:pt>
    <dgm:pt modelId="{9D0B7B8B-2BB3-41C7-8EA4-C16C8001CEBE}" type="pres">
      <dgm:prSet presAssocID="{D87D4ECC-1937-4EBB-9BA1-A2401976DF84}" presName="childShape" presStyleCnt="0"/>
      <dgm:spPr/>
    </dgm:pt>
    <dgm:pt modelId="{A95B7B4F-D96A-4A4D-89D9-FA02DBFB9578}" type="pres">
      <dgm:prSet presAssocID="{79D09A03-3E3C-400C-B6D6-552E84E6B845}" presName="Name13" presStyleLbl="parChTrans1D2" presStyleIdx="3" presStyleCnt="6"/>
      <dgm:spPr/>
      <dgm:t>
        <a:bodyPr/>
        <a:lstStyle/>
        <a:p>
          <a:endParaRPr lang="en-US"/>
        </a:p>
      </dgm:t>
    </dgm:pt>
    <dgm:pt modelId="{77E03762-98C7-4E72-BEF2-8C6FB6F472B1}" type="pres">
      <dgm:prSet presAssocID="{F156A036-9653-4A19-8A5D-03E83946547E}" presName="childText" presStyleLbl="bgAcc1" presStyleIdx="3" presStyleCnt="6" custScaleX="145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E039B-792B-4C7F-80A9-E77692F9A23F}" type="pres">
      <dgm:prSet presAssocID="{9C3DE617-F433-4975-957B-444B01B2CBD8}" presName="Name13" presStyleLbl="parChTrans1D2" presStyleIdx="4" presStyleCnt="6"/>
      <dgm:spPr/>
      <dgm:t>
        <a:bodyPr/>
        <a:lstStyle/>
        <a:p>
          <a:endParaRPr lang="en-US"/>
        </a:p>
      </dgm:t>
    </dgm:pt>
    <dgm:pt modelId="{ACDE0498-BD6E-4272-8FCD-B15EF77087F3}" type="pres">
      <dgm:prSet presAssocID="{C1476482-899F-4329-A195-E3A0583F06D9}" presName="childText" presStyleLbl="bgAcc1" presStyleIdx="4" presStyleCnt="6" custScaleX="150717" custLinFactNeighborX="-7160" custLinFactNeighborY="23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1B395-F2C2-4F5F-B988-D6197D0ACE84}" type="pres">
      <dgm:prSet presAssocID="{EA2409C1-4005-48D0-990D-BC60F013F5A1}" presName="Name13" presStyleLbl="parChTrans1D2" presStyleIdx="5" presStyleCnt="6"/>
      <dgm:spPr/>
      <dgm:t>
        <a:bodyPr/>
        <a:lstStyle/>
        <a:p>
          <a:endParaRPr lang="en-US"/>
        </a:p>
      </dgm:t>
    </dgm:pt>
    <dgm:pt modelId="{B504F04B-0D7B-4D7C-9336-44ED84A4D0D5}" type="pres">
      <dgm:prSet presAssocID="{DE8F8AA2-3018-4366-997F-1C0F841EC695}" presName="childText" presStyleLbl="bgAcc1" presStyleIdx="5" presStyleCnt="6" custScaleX="142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FC3A99-FD7A-4CCB-8722-49749BB08D94}" type="presOf" srcId="{98BEE898-3B19-4312-B6AF-4489D07E1C8B}" destId="{2B90560D-85CF-40EF-B67B-DD64CE94208C}" srcOrd="0" destOrd="0" presId="urn:microsoft.com/office/officeart/2005/8/layout/hierarchy3"/>
    <dgm:cxn modelId="{A4A2D6B9-64D7-48AF-AFBC-9B643FC4280B}" srcId="{D87D4ECC-1937-4EBB-9BA1-A2401976DF84}" destId="{F156A036-9653-4A19-8A5D-03E83946547E}" srcOrd="0" destOrd="0" parTransId="{79D09A03-3E3C-400C-B6D6-552E84E6B845}" sibTransId="{7BE1CAE7-C7F6-4AA5-8ED4-81CA52FC29F4}"/>
    <dgm:cxn modelId="{B1DF2D37-A308-4413-84A9-130B7A8D4CB4}" type="presOf" srcId="{9C3DE617-F433-4975-957B-444B01B2CBD8}" destId="{0BCE039B-792B-4C7F-80A9-E77692F9A23F}" srcOrd="0" destOrd="0" presId="urn:microsoft.com/office/officeart/2005/8/layout/hierarchy3"/>
    <dgm:cxn modelId="{51AF0334-196D-4063-94B9-B4C53092DC6B}" srcId="{BF93D70F-2F10-4B71-9D0C-6338559206F8}" destId="{AC73E1F6-2344-463D-989B-D0C8746C9EF5}" srcOrd="0" destOrd="0" parTransId="{98BEE898-3B19-4312-B6AF-4489D07E1C8B}" sibTransId="{9C4CC9F8-F524-48EC-ADAA-2DAA2B23F493}"/>
    <dgm:cxn modelId="{1DD1726E-EB23-455A-BA73-E10E82D96158}" type="presOf" srcId="{D87D4ECC-1937-4EBB-9BA1-A2401976DF84}" destId="{190FB946-8FD5-40D1-AA67-ACB879D274F4}" srcOrd="0" destOrd="0" presId="urn:microsoft.com/office/officeart/2005/8/layout/hierarchy3"/>
    <dgm:cxn modelId="{21EB42A2-6F1E-4EB0-959A-A60A605B8003}" type="presOf" srcId="{BF93D70F-2F10-4B71-9D0C-6338559206F8}" destId="{1B1F7638-43A9-4D56-9D82-4AFD4A2B6577}" srcOrd="0" destOrd="0" presId="urn:microsoft.com/office/officeart/2005/8/layout/hierarchy3"/>
    <dgm:cxn modelId="{65E21D2E-3118-4943-B10C-E669843C4D70}" type="presOf" srcId="{E48579EF-E3B3-4455-BAA8-3E8F5C258981}" destId="{93DAF6E0-A4C0-4D5D-8B2B-942576B921D3}" srcOrd="0" destOrd="0" presId="urn:microsoft.com/office/officeart/2005/8/layout/hierarchy3"/>
    <dgm:cxn modelId="{76630959-DDEE-45A8-BC98-3C7C708C8828}" srcId="{D87D4ECC-1937-4EBB-9BA1-A2401976DF84}" destId="{DE8F8AA2-3018-4366-997F-1C0F841EC695}" srcOrd="2" destOrd="0" parTransId="{EA2409C1-4005-48D0-990D-BC60F013F5A1}" sibTransId="{F9E7E9F2-F5D3-46B0-8B24-DC96AB35E5C4}"/>
    <dgm:cxn modelId="{E70B8A28-16A1-44D8-B53D-BD1ED0416177}" type="presOf" srcId="{53B4461A-8526-499C-ACC2-A051599BDB72}" destId="{19BED6B2-36E0-423A-AE55-5B9C818F1195}" srcOrd="0" destOrd="0" presId="urn:microsoft.com/office/officeart/2005/8/layout/hierarchy3"/>
    <dgm:cxn modelId="{814DE1AD-7392-456C-A564-5E418BE7201F}" type="presOf" srcId="{79D09A03-3E3C-400C-B6D6-552E84E6B845}" destId="{A95B7B4F-D96A-4A4D-89D9-FA02DBFB9578}" srcOrd="0" destOrd="0" presId="urn:microsoft.com/office/officeart/2005/8/layout/hierarchy3"/>
    <dgm:cxn modelId="{4E46E546-7C5F-4D2A-894A-DE34649298BA}" srcId="{A458372D-6435-4730-ACF8-EF781C570239}" destId="{BF93D70F-2F10-4B71-9D0C-6338559206F8}" srcOrd="0" destOrd="0" parTransId="{2BCD625F-B2DE-4176-B196-9C26A2EDDBB7}" sibTransId="{AAC5F553-8DC5-4AE8-B6EE-F26F55F3483E}"/>
    <dgm:cxn modelId="{DB159719-7C0F-4BE2-BADF-764FB915A38C}" type="presOf" srcId="{EA2409C1-4005-48D0-990D-BC60F013F5A1}" destId="{8BD1B395-F2C2-4F5F-B988-D6197D0ACE84}" srcOrd="0" destOrd="0" presId="urn:microsoft.com/office/officeart/2005/8/layout/hierarchy3"/>
    <dgm:cxn modelId="{76EA89A8-ECFD-4D94-A7A4-8A46BEF62D84}" srcId="{D87D4ECC-1937-4EBB-9BA1-A2401976DF84}" destId="{C1476482-899F-4329-A195-E3A0583F06D9}" srcOrd="1" destOrd="0" parTransId="{9C3DE617-F433-4975-957B-444B01B2CBD8}" sibTransId="{C28E7F71-8A62-449D-BC8C-ADC8828389E4}"/>
    <dgm:cxn modelId="{78947379-E5C8-4A9D-8417-1B005B92F12E}" type="presOf" srcId="{A458372D-6435-4730-ACF8-EF781C570239}" destId="{1DA5FAB4-C4BD-40A5-A3A2-8C9C8E02C8A8}" srcOrd="0" destOrd="0" presId="urn:microsoft.com/office/officeart/2005/8/layout/hierarchy3"/>
    <dgm:cxn modelId="{70B97E02-E138-499E-899F-D06A85C020AD}" type="presOf" srcId="{4D7DD915-3F4F-48B5-B100-DB97D88943C3}" destId="{0A5ADE90-3E16-4B48-B6AD-869E1F360999}" srcOrd="0" destOrd="0" presId="urn:microsoft.com/office/officeart/2005/8/layout/hierarchy3"/>
    <dgm:cxn modelId="{1BA9B587-6F0A-46F1-9B90-F6C8E759858B}" srcId="{A458372D-6435-4730-ACF8-EF781C570239}" destId="{D87D4ECC-1937-4EBB-9BA1-A2401976DF84}" srcOrd="1" destOrd="0" parTransId="{18AC8B1C-F5F6-4F8D-91B6-99714368DC46}" sibTransId="{6DAFD4D5-B3B2-4E1B-9FF8-3FF15B5D8FE2}"/>
    <dgm:cxn modelId="{CDBC152C-469E-4420-82FC-ADCA2BDF46AD}" type="presOf" srcId="{D87D4ECC-1937-4EBB-9BA1-A2401976DF84}" destId="{B68D5F10-DA0E-4470-8FE4-7A309CBA8868}" srcOrd="1" destOrd="0" presId="urn:microsoft.com/office/officeart/2005/8/layout/hierarchy3"/>
    <dgm:cxn modelId="{A7914874-0976-4828-BF5B-815B13721E97}" type="presOf" srcId="{DE8F8AA2-3018-4366-997F-1C0F841EC695}" destId="{B504F04B-0D7B-4D7C-9336-44ED84A4D0D5}" srcOrd="0" destOrd="0" presId="urn:microsoft.com/office/officeart/2005/8/layout/hierarchy3"/>
    <dgm:cxn modelId="{96577841-65BE-4AF7-BB5A-4776970B847A}" srcId="{BF93D70F-2F10-4B71-9D0C-6338559206F8}" destId="{4E65E3CA-FB1A-48FE-A565-5B21CE83A497}" srcOrd="2" destOrd="0" parTransId="{53B4461A-8526-499C-ACC2-A051599BDB72}" sibTransId="{127711D4-259B-4B3E-ABCA-D891477C188F}"/>
    <dgm:cxn modelId="{B6F0A096-CE7C-42BD-9291-C46EC7726CB6}" type="presOf" srcId="{BF93D70F-2F10-4B71-9D0C-6338559206F8}" destId="{DC5EDEE4-A2DD-4739-BD44-83658A99E963}" srcOrd="1" destOrd="0" presId="urn:microsoft.com/office/officeart/2005/8/layout/hierarchy3"/>
    <dgm:cxn modelId="{34EC693D-A4D9-4991-B2C7-87756910E30C}" type="presOf" srcId="{4E65E3CA-FB1A-48FE-A565-5B21CE83A497}" destId="{61570CC3-2669-495F-AF41-2E6177C5306A}" srcOrd="0" destOrd="0" presId="urn:microsoft.com/office/officeart/2005/8/layout/hierarchy3"/>
    <dgm:cxn modelId="{9C6C3EAA-6DE7-4CD1-80C3-44239E61D837}" type="presOf" srcId="{C1476482-899F-4329-A195-E3A0583F06D9}" destId="{ACDE0498-BD6E-4272-8FCD-B15EF77087F3}" srcOrd="0" destOrd="0" presId="urn:microsoft.com/office/officeart/2005/8/layout/hierarchy3"/>
    <dgm:cxn modelId="{2D7150D2-E9CD-42D1-858F-72BD898B559E}" type="presOf" srcId="{AC73E1F6-2344-463D-989B-D0C8746C9EF5}" destId="{46159DBE-8E5D-4C1F-91B2-1ED9DB1177BD}" srcOrd="0" destOrd="0" presId="urn:microsoft.com/office/officeart/2005/8/layout/hierarchy3"/>
    <dgm:cxn modelId="{7DD83A2A-1A02-41E4-960E-85AAA4F4F95A}" type="presOf" srcId="{F156A036-9653-4A19-8A5D-03E83946547E}" destId="{77E03762-98C7-4E72-BEF2-8C6FB6F472B1}" srcOrd="0" destOrd="0" presId="urn:microsoft.com/office/officeart/2005/8/layout/hierarchy3"/>
    <dgm:cxn modelId="{136CEA99-AC05-489C-A700-F7B872233061}" srcId="{BF93D70F-2F10-4B71-9D0C-6338559206F8}" destId="{E48579EF-E3B3-4455-BAA8-3E8F5C258981}" srcOrd="1" destOrd="0" parTransId="{4D7DD915-3F4F-48B5-B100-DB97D88943C3}" sibTransId="{02FDA9D1-8D10-4DCA-AE89-AFA17A6A896F}"/>
    <dgm:cxn modelId="{DFE712DA-FB65-4F75-8C65-034B467BD88D}" type="presParOf" srcId="{1DA5FAB4-C4BD-40A5-A3A2-8C9C8E02C8A8}" destId="{A748D803-A297-4E8F-B893-75EA689B4559}" srcOrd="0" destOrd="0" presId="urn:microsoft.com/office/officeart/2005/8/layout/hierarchy3"/>
    <dgm:cxn modelId="{C0CD9584-50A7-4E06-9763-FC6DFFA7F3A1}" type="presParOf" srcId="{A748D803-A297-4E8F-B893-75EA689B4559}" destId="{50CD60C1-2E0C-47E9-A104-5A2227610FDF}" srcOrd="0" destOrd="0" presId="urn:microsoft.com/office/officeart/2005/8/layout/hierarchy3"/>
    <dgm:cxn modelId="{67AB55D7-5FCF-448C-A05E-A4BA117BF64A}" type="presParOf" srcId="{50CD60C1-2E0C-47E9-A104-5A2227610FDF}" destId="{1B1F7638-43A9-4D56-9D82-4AFD4A2B6577}" srcOrd="0" destOrd="0" presId="urn:microsoft.com/office/officeart/2005/8/layout/hierarchy3"/>
    <dgm:cxn modelId="{81FE72EA-9B46-402C-BCFD-6803B9E973E5}" type="presParOf" srcId="{50CD60C1-2E0C-47E9-A104-5A2227610FDF}" destId="{DC5EDEE4-A2DD-4739-BD44-83658A99E963}" srcOrd="1" destOrd="0" presId="urn:microsoft.com/office/officeart/2005/8/layout/hierarchy3"/>
    <dgm:cxn modelId="{2C06F4B2-62D6-415F-A53B-FA7980E5EBEE}" type="presParOf" srcId="{A748D803-A297-4E8F-B893-75EA689B4559}" destId="{9376DDB9-E7EC-46BF-8C50-14544AB4F38F}" srcOrd="1" destOrd="0" presId="urn:microsoft.com/office/officeart/2005/8/layout/hierarchy3"/>
    <dgm:cxn modelId="{0F51F3ED-CC07-4AAD-92A9-C24D47879862}" type="presParOf" srcId="{9376DDB9-E7EC-46BF-8C50-14544AB4F38F}" destId="{2B90560D-85CF-40EF-B67B-DD64CE94208C}" srcOrd="0" destOrd="0" presId="urn:microsoft.com/office/officeart/2005/8/layout/hierarchy3"/>
    <dgm:cxn modelId="{9B6DC69D-8966-48C0-8C6E-EC5A6E5ECFFC}" type="presParOf" srcId="{9376DDB9-E7EC-46BF-8C50-14544AB4F38F}" destId="{46159DBE-8E5D-4C1F-91B2-1ED9DB1177BD}" srcOrd="1" destOrd="0" presId="urn:microsoft.com/office/officeart/2005/8/layout/hierarchy3"/>
    <dgm:cxn modelId="{CDA30B11-72F5-4E7C-BBE1-AE042C386AF6}" type="presParOf" srcId="{9376DDB9-E7EC-46BF-8C50-14544AB4F38F}" destId="{0A5ADE90-3E16-4B48-B6AD-869E1F360999}" srcOrd="2" destOrd="0" presId="urn:microsoft.com/office/officeart/2005/8/layout/hierarchy3"/>
    <dgm:cxn modelId="{12800DB5-F466-468F-B26F-691531754E56}" type="presParOf" srcId="{9376DDB9-E7EC-46BF-8C50-14544AB4F38F}" destId="{93DAF6E0-A4C0-4D5D-8B2B-942576B921D3}" srcOrd="3" destOrd="0" presId="urn:microsoft.com/office/officeart/2005/8/layout/hierarchy3"/>
    <dgm:cxn modelId="{2897C3D7-44AF-40D7-AA2C-9CD8ED4386BF}" type="presParOf" srcId="{9376DDB9-E7EC-46BF-8C50-14544AB4F38F}" destId="{19BED6B2-36E0-423A-AE55-5B9C818F1195}" srcOrd="4" destOrd="0" presId="urn:microsoft.com/office/officeart/2005/8/layout/hierarchy3"/>
    <dgm:cxn modelId="{717DFD8C-9751-48B7-B80C-29874777DFC2}" type="presParOf" srcId="{9376DDB9-E7EC-46BF-8C50-14544AB4F38F}" destId="{61570CC3-2669-495F-AF41-2E6177C5306A}" srcOrd="5" destOrd="0" presId="urn:microsoft.com/office/officeart/2005/8/layout/hierarchy3"/>
    <dgm:cxn modelId="{20F25479-E063-4A7B-86FA-E64D3336958E}" type="presParOf" srcId="{1DA5FAB4-C4BD-40A5-A3A2-8C9C8E02C8A8}" destId="{964A2BB6-EB5E-4999-BE08-9BB5C248D126}" srcOrd="1" destOrd="0" presId="urn:microsoft.com/office/officeart/2005/8/layout/hierarchy3"/>
    <dgm:cxn modelId="{B169223E-24B8-4163-9DB2-A0D9099D3FFA}" type="presParOf" srcId="{964A2BB6-EB5E-4999-BE08-9BB5C248D126}" destId="{FA9DE2C1-786A-46BF-8D43-AF94C07BCDE6}" srcOrd="0" destOrd="0" presId="urn:microsoft.com/office/officeart/2005/8/layout/hierarchy3"/>
    <dgm:cxn modelId="{E6454AEC-FF64-42D4-A11F-73E252B5D0CA}" type="presParOf" srcId="{FA9DE2C1-786A-46BF-8D43-AF94C07BCDE6}" destId="{190FB946-8FD5-40D1-AA67-ACB879D274F4}" srcOrd="0" destOrd="0" presId="urn:microsoft.com/office/officeart/2005/8/layout/hierarchy3"/>
    <dgm:cxn modelId="{721A12E4-5B6D-4DFD-89D0-8765E45859CE}" type="presParOf" srcId="{FA9DE2C1-786A-46BF-8D43-AF94C07BCDE6}" destId="{B68D5F10-DA0E-4470-8FE4-7A309CBA8868}" srcOrd="1" destOrd="0" presId="urn:microsoft.com/office/officeart/2005/8/layout/hierarchy3"/>
    <dgm:cxn modelId="{E6A141A0-C9EB-45E9-9138-5A0EF941213D}" type="presParOf" srcId="{964A2BB6-EB5E-4999-BE08-9BB5C248D126}" destId="{9D0B7B8B-2BB3-41C7-8EA4-C16C8001CEBE}" srcOrd="1" destOrd="0" presId="urn:microsoft.com/office/officeart/2005/8/layout/hierarchy3"/>
    <dgm:cxn modelId="{C7C6046B-FCE4-416E-A18A-10243A869073}" type="presParOf" srcId="{9D0B7B8B-2BB3-41C7-8EA4-C16C8001CEBE}" destId="{A95B7B4F-D96A-4A4D-89D9-FA02DBFB9578}" srcOrd="0" destOrd="0" presId="urn:microsoft.com/office/officeart/2005/8/layout/hierarchy3"/>
    <dgm:cxn modelId="{DD06936D-D64C-4E64-A965-0225D1F9B275}" type="presParOf" srcId="{9D0B7B8B-2BB3-41C7-8EA4-C16C8001CEBE}" destId="{77E03762-98C7-4E72-BEF2-8C6FB6F472B1}" srcOrd="1" destOrd="0" presId="urn:microsoft.com/office/officeart/2005/8/layout/hierarchy3"/>
    <dgm:cxn modelId="{BF005BF7-AD5B-49F7-88EE-ABB7D51B3D32}" type="presParOf" srcId="{9D0B7B8B-2BB3-41C7-8EA4-C16C8001CEBE}" destId="{0BCE039B-792B-4C7F-80A9-E77692F9A23F}" srcOrd="2" destOrd="0" presId="urn:microsoft.com/office/officeart/2005/8/layout/hierarchy3"/>
    <dgm:cxn modelId="{F5C75907-3503-43E3-B269-AECEACA1C905}" type="presParOf" srcId="{9D0B7B8B-2BB3-41C7-8EA4-C16C8001CEBE}" destId="{ACDE0498-BD6E-4272-8FCD-B15EF77087F3}" srcOrd="3" destOrd="0" presId="urn:microsoft.com/office/officeart/2005/8/layout/hierarchy3"/>
    <dgm:cxn modelId="{2B8F3C5A-65D4-498F-A657-F620DA51DDD7}" type="presParOf" srcId="{9D0B7B8B-2BB3-41C7-8EA4-C16C8001CEBE}" destId="{8BD1B395-F2C2-4F5F-B988-D6197D0ACE84}" srcOrd="4" destOrd="0" presId="urn:microsoft.com/office/officeart/2005/8/layout/hierarchy3"/>
    <dgm:cxn modelId="{1223977F-4DDD-4212-9837-15F55758D101}" type="presParOf" srcId="{9D0B7B8B-2BB3-41C7-8EA4-C16C8001CEBE}" destId="{B504F04B-0D7B-4D7C-9336-44ED84A4D0D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313BA1D-AC0D-4083-86ED-ADB64C67333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E22D2EC3-1E85-48EA-9713-EDF7B6BEF49D}">
      <dgm:prSet/>
      <dgm:spPr/>
      <dgm:t>
        <a:bodyPr/>
        <a:lstStyle/>
        <a:p>
          <a:pPr rtl="0"/>
          <a:r>
            <a:rPr lang="hr-HR" dirty="0"/>
            <a:t>virusi (RA, </a:t>
          </a:r>
          <a:r>
            <a:rPr lang="hr-HR" dirty="0" err="1"/>
            <a:t>Sjögrenov</a:t>
          </a:r>
          <a:r>
            <a:rPr lang="hr-HR" dirty="0"/>
            <a:t> sindrom, SLE, MS)</a:t>
          </a:r>
        </a:p>
      </dgm:t>
    </dgm:pt>
    <dgm:pt modelId="{2A1B4CF8-8733-4C2B-BD0B-8B4B9FC823B7}" type="parTrans" cxnId="{932C2FBE-DD52-4B5F-92F9-3FA59248E774}">
      <dgm:prSet/>
      <dgm:spPr/>
      <dgm:t>
        <a:bodyPr/>
        <a:lstStyle/>
        <a:p>
          <a:endParaRPr lang="hr-HR"/>
        </a:p>
      </dgm:t>
    </dgm:pt>
    <dgm:pt modelId="{4333012B-16E7-411E-91CA-9168E3C39291}" type="sibTrans" cxnId="{932C2FBE-DD52-4B5F-92F9-3FA59248E774}">
      <dgm:prSet/>
      <dgm:spPr/>
      <dgm:t>
        <a:bodyPr/>
        <a:lstStyle/>
        <a:p>
          <a:endParaRPr lang="hr-HR"/>
        </a:p>
      </dgm:t>
    </dgm:pt>
    <dgm:pt modelId="{8B53C68E-425F-4EF9-9C69-AC97D3F0A5A1}">
      <dgm:prSet/>
      <dgm:spPr/>
      <dgm:t>
        <a:bodyPr/>
        <a:lstStyle/>
        <a:p>
          <a:pPr rtl="0"/>
          <a:r>
            <a:rPr lang="hr-HR" dirty="0"/>
            <a:t>infekcija mikroorganizmima (molekularna mimikrija)</a:t>
          </a:r>
        </a:p>
      </dgm:t>
    </dgm:pt>
    <dgm:pt modelId="{E6CBF038-5846-43D6-966E-8C27375A1620}" type="parTrans" cxnId="{2E261B5D-577E-44FD-904A-79275B09FFA5}">
      <dgm:prSet/>
      <dgm:spPr/>
      <dgm:t>
        <a:bodyPr/>
        <a:lstStyle/>
        <a:p>
          <a:endParaRPr lang="hr-HR"/>
        </a:p>
      </dgm:t>
    </dgm:pt>
    <dgm:pt modelId="{8FDFC637-7D0B-45E9-820B-36A8B5AEA4BB}" type="sibTrans" cxnId="{2E261B5D-577E-44FD-904A-79275B09FFA5}">
      <dgm:prSet/>
      <dgm:spPr/>
      <dgm:t>
        <a:bodyPr/>
        <a:lstStyle/>
        <a:p>
          <a:endParaRPr lang="hr-HR"/>
        </a:p>
      </dgm:t>
    </dgm:pt>
    <dgm:pt modelId="{2229368E-F604-4852-9D0D-73DECF13E77F}">
      <dgm:prSet/>
      <dgm:spPr/>
      <dgm:t>
        <a:bodyPr/>
        <a:lstStyle/>
        <a:p>
          <a:pPr rtl="0"/>
          <a:r>
            <a:rPr lang="hr-HR" dirty="0"/>
            <a:t>geografsko porijeklo</a:t>
          </a:r>
        </a:p>
      </dgm:t>
    </dgm:pt>
    <dgm:pt modelId="{92EBC0B2-F102-4717-962E-15C5AE2A8DDD}" type="parTrans" cxnId="{E3532D5E-501A-4807-9A22-FA139BD270BB}">
      <dgm:prSet/>
      <dgm:spPr/>
      <dgm:t>
        <a:bodyPr/>
        <a:lstStyle/>
        <a:p>
          <a:endParaRPr lang="hr-HR"/>
        </a:p>
      </dgm:t>
    </dgm:pt>
    <dgm:pt modelId="{F24ABE9F-683B-461B-B228-E07298F44FC7}" type="sibTrans" cxnId="{E3532D5E-501A-4807-9A22-FA139BD270BB}">
      <dgm:prSet/>
      <dgm:spPr/>
      <dgm:t>
        <a:bodyPr/>
        <a:lstStyle/>
        <a:p>
          <a:endParaRPr lang="hr-HR"/>
        </a:p>
      </dgm:t>
    </dgm:pt>
    <dgm:pt modelId="{87323C5E-04C9-4AC6-9703-FBBC4DB6E612}">
      <dgm:prSet/>
      <dgm:spPr/>
      <dgm:t>
        <a:bodyPr/>
        <a:lstStyle/>
        <a:p>
          <a:pPr rtl="0"/>
          <a:r>
            <a:rPr lang="hr-HR" dirty="0"/>
            <a:t>izlaganje suncu (SLE)</a:t>
          </a:r>
        </a:p>
      </dgm:t>
    </dgm:pt>
    <dgm:pt modelId="{61608ACD-C7BB-4CEB-9434-8BB26741A97F}" type="parTrans" cxnId="{07A06112-D15A-4EA7-9D90-DC81463CE609}">
      <dgm:prSet/>
      <dgm:spPr/>
      <dgm:t>
        <a:bodyPr/>
        <a:lstStyle/>
        <a:p>
          <a:endParaRPr lang="hr-HR"/>
        </a:p>
      </dgm:t>
    </dgm:pt>
    <dgm:pt modelId="{6F967EB8-0476-4439-BE46-656902C17A16}" type="sibTrans" cxnId="{07A06112-D15A-4EA7-9D90-DC81463CE609}">
      <dgm:prSet/>
      <dgm:spPr/>
      <dgm:t>
        <a:bodyPr/>
        <a:lstStyle/>
        <a:p>
          <a:endParaRPr lang="hr-HR"/>
        </a:p>
      </dgm:t>
    </dgm:pt>
    <dgm:pt modelId="{5E848CF2-D286-4F23-9AAD-EBF80A204B34}">
      <dgm:prSet/>
      <dgm:spPr/>
      <dgm:t>
        <a:bodyPr/>
        <a:lstStyle/>
        <a:p>
          <a:pPr rtl="0"/>
          <a:r>
            <a:rPr lang="it-IT" dirty="0" err="1"/>
            <a:t>egzogeni</a:t>
          </a:r>
          <a:r>
            <a:rPr lang="it-IT" dirty="0"/>
            <a:t> estrogeni, </a:t>
          </a:r>
          <a:r>
            <a:rPr lang="it-IT" dirty="0" err="1"/>
            <a:t>spolni</a:t>
          </a:r>
          <a:r>
            <a:rPr lang="it-IT" dirty="0"/>
            <a:t> </a:t>
          </a:r>
          <a:r>
            <a:rPr lang="it-IT" dirty="0" err="1"/>
            <a:t>hormoni</a:t>
          </a:r>
          <a:r>
            <a:rPr lang="it-IT" dirty="0"/>
            <a:t> </a:t>
          </a:r>
          <a:r>
            <a:rPr lang="it-IT" dirty="0" err="1"/>
            <a:t>općenito</a:t>
          </a:r>
          <a:endParaRPr lang="it-IT" dirty="0"/>
        </a:p>
      </dgm:t>
    </dgm:pt>
    <dgm:pt modelId="{8199FDA4-4D48-49AD-9AA9-BE3C4237F0D5}" type="parTrans" cxnId="{35777FE7-D3BC-402F-AECB-71EA6C631A3D}">
      <dgm:prSet/>
      <dgm:spPr/>
      <dgm:t>
        <a:bodyPr/>
        <a:lstStyle/>
        <a:p>
          <a:endParaRPr lang="hr-HR"/>
        </a:p>
      </dgm:t>
    </dgm:pt>
    <dgm:pt modelId="{CFFCC03C-4B06-47DD-97C4-CA63DB70A120}" type="sibTrans" cxnId="{35777FE7-D3BC-402F-AECB-71EA6C631A3D}">
      <dgm:prSet/>
      <dgm:spPr/>
      <dgm:t>
        <a:bodyPr/>
        <a:lstStyle/>
        <a:p>
          <a:endParaRPr lang="hr-HR"/>
        </a:p>
      </dgm:t>
    </dgm:pt>
    <dgm:pt modelId="{F229F120-E752-479B-B771-09C3ADA64EEA}" type="pres">
      <dgm:prSet presAssocID="{2313BA1D-AC0D-4083-86ED-ADB64C67333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1EB366-9834-467B-871E-5CD3CB1FBD97}" type="pres">
      <dgm:prSet presAssocID="{2313BA1D-AC0D-4083-86ED-ADB64C67333B}" presName="dummyMaxCanvas" presStyleCnt="0">
        <dgm:presLayoutVars/>
      </dgm:prSet>
      <dgm:spPr/>
    </dgm:pt>
    <dgm:pt modelId="{93A46623-5A16-47D7-A073-AB67A7E4FF69}" type="pres">
      <dgm:prSet presAssocID="{2313BA1D-AC0D-4083-86ED-ADB64C67333B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C5A10-6847-4FCB-856E-DFA09D4ABCC1}" type="pres">
      <dgm:prSet presAssocID="{2313BA1D-AC0D-4083-86ED-ADB64C67333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9FE2A-4018-4DE5-B3D2-656763544C30}" type="pres">
      <dgm:prSet presAssocID="{2313BA1D-AC0D-4083-86ED-ADB64C67333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036A1-508F-4624-860F-E07D3E5D1EFB}" type="pres">
      <dgm:prSet presAssocID="{2313BA1D-AC0D-4083-86ED-ADB64C67333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ABFB6-5FA5-4C9D-A92E-4CE273FA5AB2}" type="pres">
      <dgm:prSet presAssocID="{2313BA1D-AC0D-4083-86ED-ADB64C67333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56C3E-FFD2-439B-8DDA-5C8F42CC6A46}" type="pres">
      <dgm:prSet presAssocID="{2313BA1D-AC0D-4083-86ED-ADB64C67333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110FA-6CAC-4845-ADA6-0CDBF2AAC532}" type="pres">
      <dgm:prSet presAssocID="{2313BA1D-AC0D-4083-86ED-ADB64C67333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713F4-DAFA-4DED-9757-BCE7D744AC1E}" type="pres">
      <dgm:prSet presAssocID="{2313BA1D-AC0D-4083-86ED-ADB64C67333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EC531-766F-46D6-81E6-4E672FD5F6A3}" type="pres">
      <dgm:prSet presAssocID="{2313BA1D-AC0D-4083-86ED-ADB64C67333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9F084-01B2-4F93-A368-45E7081C70C3}" type="pres">
      <dgm:prSet presAssocID="{2313BA1D-AC0D-4083-86ED-ADB64C67333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85410-637F-4A9D-BD7B-2293CC6FC5FF}" type="pres">
      <dgm:prSet presAssocID="{2313BA1D-AC0D-4083-86ED-ADB64C67333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16317-F21E-4154-8E9B-CE2B20459766}" type="pres">
      <dgm:prSet presAssocID="{2313BA1D-AC0D-4083-86ED-ADB64C67333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A414D-5B78-41B3-8C30-0B07E3920C0F}" type="pres">
      <dgm:prSet presAssocID="{2313BA1D-AC0D-4083-86ED-ADB64C67333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853F8-E2B3-41E9-98FA-DF95DBD73991}" type="pres">
      <dgm:prSet presAssocID="{2313BA1D-AC0D-4083-86ED-ADB64C67333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73278-A7F5-4AC9-9ADE-2223AF7C8FE6}" type="presOf" srcId="{87323C5E-04C9-4AC6-9703-FBBC4DB6E612}" destId="{E2F036A1-508F-4624-860F-E07D3E5D1EFB}" srcOrd="0" destOrd="0" presId="urn:microsoft.com/office/officeart/2005/8/layout/vProcess5"/>
    <dgm:cxn modelId="{4E949900-6F59-4379-8925-6C08E50FDB7B}" type="presOf" srcId="{4333012B-16E7-411E-91CA-9168E3C39291}" destId="{1DF56C3E-FFD2-439B-8DDA-5C8F42CC6A46}" srcOrd="0" destOrd="0" presId="urn:microsoft.com/office/officeart/2005/8/layout/vProcess5"/>
    <dgm:cxn modelId="{921F153C-EF4E-43DC-8748-9F8F36B5CEFA}" type="presOf" srcId="{6F967EB8-0476-4439-BE46-656902C17A16}" destId="{ACDEC531-766F-46D6-81E6-4E672FD5F6A3}" srcOrd="0" destOrd="0" presId="urn:microsoft.com/office/officeart/2005/8/layout/vProcess5"/>
    <dgm:cxn modelId="{8FC0C65C-22F8-4617-8126-B2287C3AE87F}" type="presOf" srcId="{5E848CF2-D286-4F23-9AAD-EBF80A204B34}" destId="{1F4853F8-E2B3-41E9-98FA-DF95DBD73991}" srcOrd="1" destOrd="0" presId="urn:microsoft.com/office/officeart/2005/8/layout/vProcess5"/>
    <dgm:cxn modelId="{C8275927-C0A2-48D7-9357-C46C26CE507C}" type="presOf" srcId="{E22D2EC3-1E85-48EA-9713-EDF7B6BEF49D}" destId="{94A9F084-01B2-4F93-A368-45E7081C70C3}" srcOrd="1" destOrd="0" presId="urn:microsoft.com/office/officeart/2005/8/layout/vProcess5"/>
    <dgm:cxn modelId="{35431B86-487E-4E53-9D71-142B6CA9A31C}" type="presOf" srcId="{8B53C68E-425F-4EF9-9C69-AC97D3F0A5A1}" destId="{472C5A10-6847-4FCB-856E-DFA09D4ABCC1}" srcOrd="0" destOrd="0" presId="urn:microsoft.com/office/officeart/2005/8/layout/vProcess5"/>
    <dgm:cxn modelId="{46A961DB-7E45-40A2-AA47-4FB279574D33}" type="presOf" srcId="{2313BA1D-AC0D-4083-86ED-ADB64C67333B}" destId="{F229F120-E752-479B-B771-09C3ADA64EEA}" srcOrd="0" destOrd="0" presId="urn:microsoft.com/office/officeart/2005/8/layout/vProcess5"/>
    <dgm:cxn modelId="{5A490F85-3646-447B-B04E-36D73EEBC09F}" type="presOf" srcId="{2229368E-F604-4852-9D0D-73DECF13E77F}" destId="{6949FE2A-4018-4DE5-B3D2-656763544C30}" srcOrd="0" destOrd="0" presId="urn:microsoft.com/office/officeart/2005/8/layout/vProcess5"/>
    <dgm:cxn modelId="{8B04E13C-54CA-4DEF-B24E-C1DCC6CF460D}" type="presOf" srcId="{8B53C68E-425F-4EF9-9C69-AC97D3F0A5A1}" destId="{57085410-637F-4A9D-BD7B-2293CC6FC5FF}" srcOrd="1" destOrd="0" presId="urn:microsoft.com/office/officeart/2005/8/layout/vProcess5"/>
    <dgm:cxn modelId="{C0B4F5A6-1E3F-4AE5-BF90-B34FF8BB515E}" type="presOf" srcId="{87323C5E-04C9-4AC6-9703-FBBC4DB6E612}" destId="{8DDA414D-5B78-41B3-8C30-0B07E3920C0F}" srcOrd="1" destOrd="0" presId="urn:microsoft.com/office/officeart/2005/8/layout/vProcess5"/>
    <dgm:cxn modelId="{07A06112-D15A-4EA7-9D90-DC81463CE609}" srcId="{2313BA1D-AC0D-4083-86ED-ADB64C67333B}" destId="{87323C5E-04C9-4AC6-9703-FBBC4DB6E612}" srcOrd="3" destOrd="0" parTransId="{61608ACD-C7BB-4CEB-9434-8BB26741A97F}" sibTransId="{6F967EB8-0476-4439-BE46-656902C17A16}"/>
    <dgm:cxn modelId="{65D82554-79B9-44CF-9CA6-D3515847E22D}" type="presOf" srcId="{2229368E-F604-4852-9D0D-73DECF13E77F}" destId="{80C16317-F21E-4154-8E9B-CE2B20459766}" srcOrd="1" destOrd="0" presId="urn:microsoft.com/office/officeart/2005/8/layout/vProcess5"/>
    <dgm:cxn modelId="{6F635680-B67C-4C76-B225-788CBE32A072}" type="presOf" srcId="{E22D2EC3-1E85-48EA-9713-EDF7B6BEF49D}" destId="{93A46623-5A16-47D7-A073-AB67A7E4FF69}" srcOrd="0" destOrd="0" presId="urn:microsoft.com/office/officeart/2005/8/layout/vProcess5"/>
    <dgm:cxn modelId="{E3532D5E-501A-4807-9A22-FA139BD270BB}" srcId="{2313BA1D-AC0D-4083-86ED-ADB64C67333B}" destId="{2229368E-F604-4852-9D0D-73DECF13E77F}" srcOrd="2" destOrd="0" parTransId="{92EBC0B2-F102-4717-962E-15C5AE2A8DDD}" sibTransId="{F24ABE9F-683B-461B-B228-E07298F44FC7}"/>
    <dgm:cxn modelId="{35777FE7-D3BC-402F-AECB-71EA6C631A3D}" srcId="{2313BA1D-AC0D-4083-86ED-ADB64C67333B}" destId="{5E848CF2-D286-4F23-9AAD-EBF80A204B34}" srcOrd="4" destOrd="0" parTransId="{8199FDA4-4D48-49AD-9AA9-BE3C4237F0D5}" sibTransId="{CFFCC03C-4B06-47DD-97C4-CA63DB70A120}"/>
    <dgm:cxn modelId="{361B2601-724A-4161-BBA9-BF97F7B5B2D2}" type="presOf" srcId="{5E848CF2-D286-4F23-9AAD-EBF80A204B34}" destId="{FD7ABFB6-5FA5-4C9D-A92E-4CE273FA5AB2}" srcOrd="0" destOrd="0" presId="urn:microsoft.com/office/officeart/2005/8/layout/vProcess5"/>
    <dgm:cxn modelId="{D5C14BA9-A6F2-4C27-B734-1D4468625BAA}" type="presOf" srcId="{F24ABE9F-683B-461B-B228-E07298F44FC7}" destId="{7ED713F4-DAFA-4DED-9757-BCE7D744AC1E}" srcOrd="0" destOrd="0" presId="urn:microsoft.com/office/officeart/2005/8/layout/vProcess5"/>
    <dgm:cxn modelId="{56936F0C-E23D-4E85-8FED-B0EA3EB79CD6}" type="presOf" srcId="{8FDFC637-7D0B-45E9-820B-36A8B5AEA4BB}" destId="{2BC110FA-6CAC-4845-ADA6-0CDBF2AAC532}" srcOrd="0" destOrd="0" presId="urn:microsoft.com/office/officeart/2005/8/layout/vProcess5"/>
    <dgm:cxn modelId="{2E261B5D-577E-44FD-904A-79275B09FFA5}" srcId="{2313BA1D-AC0D-4083-86ED-ADB64C67333B}" destId="{8B53C68E-425F-4EF9-9C69-AC97D3F0A5A1}" srcOrd="1" destOrd="0" parTransId="{E6CBF038-5846-43D6-966E-8C27375A1620}" sibTransId="{8FDFC637-7D0B-45E9-820B-36A8B5AEA4BB}"/>
    <dgm:cxn modelId="{932C2FBE-DD52-4B5F-92F9-3FA59248E774}" srcId="{2313BA1D-AC0D-4083-86ED-ADB64C67333B}" destId="{E22D2EC3-1E85-48EA-9713-EDF7B6BEF49D}" srcOrd="0" destOrd="0" parTransId="{2A1B4CF8-8733-4C2B-BD0B-8B4B9FC823B7}" sibTransId="{4333012B-16E7-411E-91CA-9168E3C39291}"/>
    <dgm:cxn modelId="{506BE726-8DC4-4BF1-AC18-0571F10C92F4}" type="presParOf" srcId="{F229F120-E752-479B-B771-09C3ADA64EEA}" destId="{971EB366-9834-467B-871E-5CD3CB1FBD97}" srcOrd="0" destOrd="0" presId="urn:microsoft.com/office/officeart/2005/8/layout/vProcess5"/>
    <dgm:cxn modelId="{839E1F4B-BD61-4DAA-932F-518629147F9F}" type="presParOf" srcId="{F229F120-E752-479B-B771-09C3ADA64EEA}" destId="{93A46623-5A16-47D7-A073-AB67A7E4FF69}" srcOrd="1" destOrd="0" presId="urn:microsoft.com/office/officeart/2005/8/layout/vProcess5"/>
    <dgm:cxn modelId="{F345F2AE-47AD-4648-9401-81F80C0F5651}" type="presParOf" srcId="{F229F120-E752-479B-B771-09C3ADA64EEA}" destId="{472C5A10-6847-4FCB-856E-DFA09D4ABCC1}" srcOrd="2" destOrd="0" presId="urn:microsoft.com/office/officeart/2005/8/layout/vProcess5"/>
    <dgm:cxn modelId="{6F886BEC-03BE-4391-A090-0A50C6F7197C}" type="presParOf" srcId="{F229F120-E752-479B-B771-09C3ADA64EEA}" destId="{6949FE2A-4018-4DE5-B3D2-656763544C30}" srcOrd="3" destOrd="0" presId="urn:microsoft.com/office/officeart/2005/8/layout/vProcess5"/>
    <dgm:cxn modelId="{A1F696C5-7CB1-4F9F-A5A3-765B4676057F}" type="presParOf" srcId="{F229F120-E752-479B-B771-09C3ADA64EEA}" destId="{E2F036A1-508F-4624-860F-E07D3E5D1EFB}" srcOrd="4" destOrd="0" presId="urn:microsoft.com/office/officeart/2005/8/layout/vProcess5"/>
    <dgm:cxn modelId="{E5D8E6B8-F163-4A35-B885-20AB393B9757}" type="presParOf" srcId="{F229F120-E752-479B-B771-09C3ADA64EEA}" destId="{FD7ABFB6-5FA5-4C9D-A92E-4CE273FA5AB2}" srcOrd="5" destOrd="0" presId="urn:microsoft.com/office/officeart/2005/8/layout/vProcess5"/>
    <dgm:cxn modelId="{9433C6C3-D268-4DFE-A380-9BFDBDA880A1}" type="presParOf" srcId="{F229F120-E752-479B-B771-09C3ADA64EEA}" destId="{1DF56C3E-FFD2-439B-8DDA-5C8F42CC6A46}" srcOrd="6" destOrd="0" presId="urn:microsoft.com/office/officeart/2005/8/layout/vProcess5"/>
    <dgm:cxn modelId="{3E61D3B0-79F6-43AF-8B13-C0C0BD761614}" type="presParOf" srcId="{F229F120-E752-479B-B771-09C3ADA64EEA}" destId="{2BC110FA-6CAC-4845-ADA6-0CDBF2AAC532}" srcOrd="7" destOrd="0" presId="urn:microsoft.com/office/officeart/2005/8/layout/vProcess5"/>
    <dgm:cxn modelId="{861CCDC0-0E83-4280-9841-6F8A042157D0}" type="presParOf" srcId="{F229F120-E752-479B-B771-09C3ADA64EEA}" destId="{7ED713F4-DAFA-4DED-9757-BCE7D744AC1E}" srcOrd="8" destOrd="0" presId="urn:microsoft.com/office/officeart/2005/8/layout/vProcess5"/>
    <dgm:cxn modelId="{34DFF79C-5B71-4A28-A8F9-BF47CD59E0A0}" type="presParOf" srcId="{F229F120-E752-479B-B771-09C3ADA64EEA}" destId="{ACDEC531-766F-46D6-81E6-4E672FD5F6A3}" srcOrd="9" destOrd="0" presId="urn:microsoft.com/office/officeart/2005/8/layout/vProcess5"/>
    <dgm:cxn modelId="{7A58990D-4B01-4CDB-80C2-C25DCC5CF031}" type="presParOf" srcId="{F229F120-E752-479B-B771-09C3ADA64EEA}" destId="{94A9F084-01B2-4F93-A368-45E7081C70C3}" srcOrd="10" destOrd="0" presId="urn:microsoft.com/office/officeart/2005/8/layout/vProcess5"/>
    <dgm:cxn modelId="{A6C1E0A7-4B4D-4FB1-B95D-0B5425D319A9}" type="presParOf" srcId="{F229F120-E752-479B-B771-09C3ADA64EEA}" destId="{57085410-637F-4A9D-BD7B-2293CC6FC5FF}" srcOrd="11" destOrd="0" presId="urn:microsoft.com/office/officeart/2005/8/layout/vProcess5"/>
    <dgm:cxn modelId="{464FD277-E34A-4E3E-AFA0-621B3A27DEB3}" type="presParOf" srcId="{F229F120-E752-479B-B771-09C3ADA64EEA}" destId="{80C16317-F21E-4154-8E9B-CE2B20459766}" srcOrd="12" destOrd="0" presId="urn:microsoft.com/office/officeart/2005/8/layout/vProcess5"/>
    <dgm:cxn modelId="{385C27D9-CE74-4B3B-8973-84F9DC1CB45C}" type="presParOf" srcId="{F229F120-E752-479B-B771-09C3ADA64EEA}" destId="{8DDA414D-5B78-41B3-8C30-0B07E3920C0F}" srcOrd="13" destOrd="0" presId="urn:microsoft.com/office/officeart/2005/8/layout/vProcess5"/>
    <dgm:cxn modelId="{D094B9ED-8400-46D7-AAE6-FB6E7A35D65A}" type="presParOf" srcId="{F229F120-E752-479B-B771-09C3ADA64EEA}" destId="{1F4853F8-E2B3-41E9-98FA-DF95DBD7399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9E5B5E4-5C72-413D-94AB-C71EA7CBAC2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3E89F73B-0F18-477F-B08B-6F54C4D12604}">
      <dgm:prSet/>
      <dgm:spPr/>
      <dgm:t>
        <a:bodyPr/>
        <a:lstStyle/>
        <a:p>
          <a:pPr rtl="0"/>
          <a:r>
            <a:rPr lang="hr-HR" dirty="0"/>
            <a:t>prekomjerno stvaranje i/ili poremećaj stvaranja </a:t>
          </a:r>
          <a:r>
            <a:rPr lang="hr-HR" dirty="0" err="1"/>
            <a:t>citokina</a:t>
          </a:r>
          <a:endParaRPr lang="hr-HR" dirty="0"/>
        </a:p>
      </dgm:t>
    </dgm:pt>
    <dgm:pt modelId="{8035AB0A-8653-4F68-981C-24E10590D4CB}" type="parTrans" cxnId="{3C0F2237-F98C-491D-918A-E5BBCF35FB24}">
      <dgm:prSet/>
      <dgm:spPr/>
      <dgm:t>
        <a:bodyPr/>
        <a:lstStyle/>
        <a:p>
          <a:endParaRPr lang="hr-HR"/>
        </a:p>
      </dgm:t>
    </dgm:pt>
    <dgm:pt modelId="{B590CA51-501B-4DB6-A17F-60E51107E6DA}" type="sibTrans" cxnId="{3C0F2237-F98C-491D-918A-E5BBCF35FB24}">
      <dgm:prSet/>
      <dgm:spPr/>
      <dgm:t>
        <a:bodyPr/>
        <a:lstStyle/>
        <a:p>
          <a:endParaRPr lang="hr-HR"/>
        </a:p>
      </dgm:t>
    </dgm:pt>
    <dgm:pt modelId="{7DB48A4B-0356-461E-B940-06AE768BE270}">
      <dgm:prSet/>
      <dgm:spPr/>
      <dgm:t>
        <a:bodyPr/>
        <a:lstStyle/>
        <a:p>
          <a:pPr rtl="0"/>
          <a:r>
            <a:rPr lang="hr-HR" dirty="0"/>
            <a:t>poremećaj </a:t>
          </a:r>
          <a:r>
            <a:rPr lang="hr-HR" dirty="0" err="1"/>
            <a:t>apoptoze</a:t>
          </a:r>
          <a:endParaRPr lang="hr-HR" dirty="0"/>
        </a:p>
      </dgm:t>
    </dgm:pt>
    <dgm:pt modelId="{344F425D-93ED-4813-92FA-5A0A577710C4}" type="parTrans" cxnId="{DBF6782A-93E8-4DCB-A9B7-1AA5B459DA5F}">
      <dgm:prSet/>
      <dgm:spPr/>
      <dgm:t>
        <a:bodyPr/>
        <a:lstStyle/>
        <a:p>
          <a:endParaRPr lang="hr-HR"/>
        </a:p>
      </dgm:t>
    </dgm:pt>
    <dgm:pt modelId="{9B0D97F2-26CD-481A-9BE6-B466874F18D9}" type="sibTrans" cxnId="{DBF6782A-93E8-4DCB-A9B7-1AA5B459DA5F}">
      <dgm:prSet/>
      <dgm:spPr/>
      <dgm:t>
        <a:bodyPr/>
        <a:lstStyle/>
        <a:p>
          <a:endParaRPr lang="hr-HR"/>
        </a:p>
      </dgm:t>
    </dgm:pt>
    <dgm:pt modelId="{69F7E4BD-DEF4-4F00-AE91-B1A7B6B8D21E}">
      <dgm:prSet/>
      <dgm:spPr/>
      <dgm:t>
        <a:bodyPr/>
        <a:lstStyle/>
        <a:p>
          <a:pPr rtl="0"/>
          <a:r>
            <a:rPr lang="hr-HR" dirty="0" err="1"/>
            <a:t>adjuvantski</a:t>
          </a:r>
          <a:r>
            <a:rPr lang="hr-HR" dirty="0"/>
            <a:t> učinci mikroorganizama</a:t>
          </a:r>
        </a:p>
      </dgm:t>
    </dgm:pt>
    <dgm:pt modelId="{912ACE0D-C2F3-4427-BD28-E78D6EA3F6A6}" type="parTrans" cxnId="{7548F57E-B6A7-4E29-AB4E-F5FD4A26FB3D}">
      <dgm:prSet/>
      <dgm:spPr/>
      <dgm:t>
        <a:bodyPr/>
        <a:lstStyle/>
        <a:p>
          <a:endParaRPr lang="hr-HR"/>
        </a:p>
      </dgm:t>
    </dgm:pt>
    <dgm:pt modelId="{8BC1565E-E436-4A4F-AC8E-3E79F35930B6}" type="sibTrans" cxnId="{7548F57E-B6A7-4E29-AB4E-F5FD4A26FB3D}">
      <dgm:prSet/>
      <dgm:spPr/>
      <dgm:t>
        <a:bodyPr/>
        <a:lstStyle/>
        <a:p>
          <a:endParaRPr lang="hr-HR"/>
        </a:p>
      </dgm:t>
    </dgm:pt>
    <dgm:pt modelId="{EAB2CF29-F3CB-42C9-B438-2B8FB239EF21}">
      <dgm:prSet/>
      <dgm:spPr/>
      <dgm:t>
        <a:bodyPr/>
        <a:lstStyle/>
        <a:p>
          <a:pPr rtl="0"/>
          <a:r>
            <a:rPr lang="hr-HR" dirty="0"/>
            <a:t>prethodno postojeće oštećenje ciljnog organa</a:t>
          </a:r>
        </a:p>
      </dgm:t>
    </dgm:pt>
    <dgm:pt modelId="{D7A73A0F-B9DA-4E6D-A1C9-FB84751B67E8}" type="parTrans" cxnId="{49006A4F-C9B6-4105-B809-335F970178B4}">
      <dgm:prSet/>
      <dgm:spPr/>
      <dgm:t>
        <a:bodyPr/>
        <a:lstStyle/>
        <a:p>
          <a:endParaRPr lang="hr-HR"/>
        </a:p>
      </dgm:t>
    </dgm:pt>
    <dgm:pt modelId="{D7D6BB90-D31B-46DB-A8DB-08159C81C1B8}" type="sibTrans" cxnId="{49006A4F-C9B6-4105-B809-335F970178B4}">
      <dgm:prSet/>
      <dgm:spPr/>
      <dgm:t>
        <a:bodyPr/>
        <a:lstStyle/>
        <a:p>
          <a:endParaRPr lang="hr-HR"/>
        </a:p>
      </dgm:t>
    </dgm:pt>
    <dgm:pt modelId="{7EEBA447-0C22-4087-8EA8-46161F2FECC5}" type="pres">
      <dgm:prSet presAssocID="{99E5B5E4-5C72-413D-94AB-C71EA7CBAC2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ED416F-E2E0-4AC4-B068-85DB71D6A860}" type="pres">
      <dgm:prSet presAssocID="{99E5B5E4-5C72-413D-94AB-C71EA7CBAC26}" presName="dummyMaxCanvas" presStyleCnt="0">
        <dgm:presLayoutVars/>
      </dgm:prSet>
      <dgm:spPr/>
    </dgm:pt>
    <dgm:pt modelId="{45DD0BE4-7E72-458F-9D7D-FEC14F4E456C}" type="pres">
      <dgm:prSet presAssocID="{99E5B5E4-5C72-413D-94AB-C71EA7CBAC2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1A9DFA-8C21-4E59-8427-642DC4AAE3BD}" type="pres">
      <dgm:prSet presAssocID="{99E5B5E4-5C72-413D-94AB-C71EA7CBAC2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C3D8A-90E5-4C1C-9CAC-6A95FA6E4D26}" type="pres">
      <dgm:prSet presAssocID="{99E5B5E4-5C72-413D-94AB-C71EA7CBAC2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783367-0C57-4B81-87DC-F08EFE6B76DD}" type="pres">
      <dgm:prSet presAssocID="{99E5B5E4-5C72-413D-94AB-C71EA7CBAC2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CA8C5-4BAD-4CD0-B469-41050F9C4021}" type="pres">
      <dgm:prSet presAssocID="{99E5B5E4-5C72-413D-94AB-C71EA7CBAC2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85166-D3E2-4CCA-A970-A4B3710090C4}" type="pres">
      <dgm:prSet presAssocID="{99E5B5E4-5C72-413D-94AB-C71EA7CBAC2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79517-B104-4355-8B19-56A8B3052032}" type="pres">
      <dgm:prSet presAssocID="{99E5B5E4-5C72-413D-94AB-C71EA7CBAC2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922D0-EC9B-4F0A-86D7-37E418FFE1C4}" type="pres">
      <dgm:prSet presAssocID="{99E5B5E4-5C72-413D-94AB-C71EA7CBAC2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9E520B-75C0-43E0-BCD8-6C00D0E9FD20}" type="pres">
      <dgm:prSet presAssocID="{99E5B5E4-5C72-413D-94AB-C71EA7CBAC2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E934E-6C59-41FC-B25C-5B5D7D71DAD5}" type="pres">
      <dgm:prSet presAssocID="{99E5B5E4-5C72-413D-94AB-C71EA7CBAC2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4C75E-6595-4A72-B1D8-4D491CABB4C9}" type="pres">
      <dgm:prSet presAssocID="{99E5B5E4-5C72-413D-94AB-C71EA7CBAC2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C72FD5-17A2-40D4-B7B3-C31CE8D596EB}" type="presOf" srcId="{B590CA51-501B-4DB6-A17F-60E51107E6DA}" destId="{443CA8C5-4BAD-4CD0-B469-41050F9C4021}" srcOrd="0" destOrd="0" presId="urn:microsoft.com/office/officeart/2005/8/layout/vProcess5"/>
    <dgm:cxn modelId="{28F15FF1-3FE4-4381-8F08-6794D0DC3D2E}" type="presOf" srcId="{EAB2CF29-F3CB-42C9-B438-2B8FB239EF21}" destId="{91783367-0C57-4B81-87DC-F08EFE6B76DD}" srcOrd="0" destOrd="0" presId="urn:microsoft.com/office/officeart/2005/8/layout/vProcess5"/>
    <dgm:cxn modelId="{A47766E8-A2CD-4E87-B33B-963DD40CBBD5}" type="presOf" srcId="{99E5B5E4-5C72-413D-94AB-C71EA7CBAC26}" destId="{7EEBA447-0C22-4087-8EA8-46161F2FECC5}" srcOrd="0" destOrd="0" presId="urn:microsoft.com/office/officeart/2005/8/layout/vProcess5"/>
    <dgm:cxn modelId="{3C74DBFD-71C4-49DA-97CA-1AD24AED8830}" type="presOf" srcId="{8BC1565E-E436-4A4F-AC8E-3E79F35930B6}" destId="{1B279517-B104-4355-8B19-56A8B3052032}" srcOrd="0" destOrd="0" presId="urn:microsoft.com/office/officeart/2005/8/layout/vProcess5"/>
    <dgm:cxn modelId="{49006A4F-C9B6-4105-B809-335F970178B4}" srcId="{99E5B5E4-5C72-413D-94AB-C71EA7CBAC26}" destId="{EAB2CF29-F3CB-42C9-B438-2B8FB239EF21}" srcOrd="3" destOrd="0" parTransId="{D7A73A0F-B9DA-4E6D-A1C9-FB84751B67E8}" sibTransId="{D7D6BB90-D31B-46DB-A8DB-08159C81C1B8}"/>
    <dgm:cxn modelId="{7548F57E-B6A7-4E29-AB4E-F5FD4A26FB3D}" srcId="{99E5B5E4-5C72-413D-94AB-C71EA7CBAC26}" destId="{69F7E4BD-DEF4-4F00-AE91-B1A7B6B8D21E}" srcOrd="2" destOrd="0" parTransId="{912ACE0D-C2F3-4427-BD28-E78D6EA3F6A6}" sibTransId="{8BC1565E-E436-4A4F-AC8E-3E79F35930B6}"/>
    <dgm:cxn modelId="{4C842A65-8C27-41A8-A8D7-46CAF67AE372}" type="presOf" srcId="{69F7E4BD-DEF4-4F00-AE91-B1A7B6B8D21E}" destId="{04DC3D8A-90E5-4C1C-9CAC-6A95FA6E4D26}" srcOrd="0" destOrd="0" presId="urn:microsoft.com/office/officeart/2005/8/layout/vProcess5"/>
    <dgm:cxn modelId="{DBF6782A-93E8-4DCB-A9B7-1AA5B459DA5F}" srcId="{99E5B5E4-5C72-413D-94AB-C71EA7CBAC26}" destId="{7DB48A4B-0356-461E-B940-06AE768BE270}" srcOrd="1" destOrd="0" parTransId="{344F425D-93ED-4813-92FA-5A0A577710C4}" sibTransId="{9B0D97F2-26CD-481A-9BE6-B466874F18D9}"/>
    <dgm:cxn modelId="{4B8EE3A5-FBDD-41E5-B2A6-4CC75007E84C}" type="presOf" srcId="{EAB2CF29-F3CB-42C9-B438-2B8FB239EF21}" destId="{3C84C75E-6595-4A72-B1D8-4D491CABB4C9}" srcOrd="1" destOrd="0" presId="urn:microsoft.com/office/officeart/2005/8/layout/vProcess5"/>
    <dgm:cxn modelId="{095B1B83-E8AC-4AE4-9EC2-4BE9EE3F386C}" type="presOf" srcId="{69F7E4BD-DEF4-4F00-AE91-B1A7B6B8D21E}" destId="{94EE934E-6C59-41FC-B25C-5B5D7D71DAD5}" srcOrd="1" destOrd="0" presId="urn:microsoft.com/office/officeart/2005/8/layout/vProcess5"/>
    <dgm:cxn modelId="{1B540487-66B1-45B3-AD46-B05EE8105C8E}" type="presOf" srcId="{9B0D97F2-26CD-481A-9BE6-B466874F18D9}" destId="{7B785166-D3E2-4CCA-A970-A4B3710090C4}" srcOrd="0" destOrd="0" presId="urn:microsoft.com/office/officeart/2005/8/layout/vProcess5"/>
    <dgm:cxn modelId="{E3CB7DD4-7FFB-430D-9831-100021191BEE}" type="presOf" srcId="{7DB48A4B-0356-461E-B940-06AE768BE270}" destId="{129E520B-75C0-43E0-BCD8-6C00D0E9FD20}" srcOrd="1" destOrd="0" presId="urn:microsoft.com/office/officeart/2005/8/layout/vProcess5"/>
    <dgm:cxn modelId="{9E546936-5EFC-4280-A261-D95ECDFFBF1A}" type="presOf" srcId="{3E89F73B-0F18-477F-B08B-6F54C4D12604}" destId="{45DD0BE4-7E72-458F-9D7D-FEC14F4E456C}" srcOrd="0" destOrd="0" presId="urn:microsoft.com/office/officeart/2005/8/layout/vProcess5"/>
    <dgm:cxn modelId="{3C0F2237-F98C-491D-918A-E5BBCF35FB24}" srcId="{99E5B5E4-5C72-413D-94AB-C71EA7CBAC26}" destId="{3E89F73B-0F18-477F-B08B-6F54C4D12604}" srcOrd="0" destOrd="0" parTransId="{8035AB0A-8653-4F68-981C-24E10590D4CB}" sibTransId="{B590CA51-501B-4DB6-A17F-60E51107E6DA}"/>
    <dgm:cxn modelId="{940DA4A7-ED6D-47C0-9546-488538B27DA4}" type="presOf" srcId="{3E89F73B-0F18-477F-B08B-6F54C4D12604}" destId="{90D922D0-EC9B-4F0A-86D7-37E418FFE1C4}" srcOrd="1" destOrd="0" presId="urn:microsoft.com/office/officeart/2005/8/layout/vProcess5"/>
    <dgm:cxn modelId="{8DAFBD49-4C9D-4CAB-9FF3-7BC8F800885F}" type="presOf" srcId="{7DB48A4B-0356-461E-B940-06AE768BE270}" destId="{D21A9DFA-8C21-4E59-8427-642DC4AAE3BD}" srcOrd="0" destOrd="0" presId="urn:microsoft.com/office/officeart/2005/8/layout/vProcess5"/>
    <dgm:cxn modelId="{0BE9BA8C-41F5-4D73-AEFF-154DF9BDE681}" type="presParOf" srcId="{7EEBA447-0C22-4087-8EA8-46161F2FECC5}" destId="{53ED416F-E2E0-4AC4-B068-85DB71D6A860}" srcOrd="0" destOrd="0" presId="urn:microsoft.com/office/officeart/2005/8/layout/vProcess5"/>
    <dgm:cxn modelId="{64FCD401-7825-4A9B-873E-C85417D6160A}" type="presParOf" srcId="{7EEBA447-0C22-4087-8EA8-46161F2FECC5}" destId="{45DD0BE4-7E72-458F-9D7D-FEC14F4E456C}" srcOrd="1" destOrd="0" presId="urn:microsoft.com/office/officeart/2005/8/layout/vProcess5"/>
    <dgm:cxn modelId="{43B5167D-767C-4F27-9E7F-07549B4A6A02}" type="presParOf" srcId="{7EEBA447-0C22-4087-8EA8-46161F2FECC5}" destId="{D21A9DFA-8C21-4E59-8427-642DC4AAE3BD}" srcOrd="2" destOrd="0" presId="urn:microsoft.com/office/officeart/2005/8/layout/vProcess5"/>
    <dgm:cxn modelId="{A48747F8-D56B-48FC-8710-D7BD73A2CBF9}" type="presParOf" srcId="{7EEBA447-0C22-4087-8EA8-46161F2FECC5}" destId="{04DC3D8A-90E5-4C1C-9CAC-6A95FA6E4D26}" srcOrd="3" destOrd="0" presId="urn:microsoft.com/office/officeart/2005/8/layout/vProcess5"/>
    <dgm:cxn modelId="{496C2A6F-FE0F-4CB0-A4ED-BF62D9D5847E}" type="presParOf" srcId="{7EEBA447-0C22-4087-8EA8-46161F2FECC5}" destId="{91783367-0C57-4B81-87DC-F08EFE6B76DD}" srcOrd="4" destOrd="0" presId="urn:microsoft.com/office/officeart/2005/8/layout/vProcess5"/>
    <dgm:cxn modelId="{7018A0CC-DECB-412B-AC10-077ECE69230D}" type="presParOf" srcId="{7EEBA447-0C22-4087-8EA8-46161F2FECC5}" destId="{443CA8C5-4BAD-4CD0-B469-41050F9C4021}" srcOrd="5" destOrd="0" presId="urn:microsoft.com/office/officeart/2005/8/layout/vProcess5"/>
    <dgm:cxn modelId="{2A466E9D-D794-44A5-A26B-3976DE7C1B9B}" type="presParOf" srcId="{7EEBA447-0C22-4087-8EA8-46161F2FECC5}" destId="{7B785166-D3E2-4CCA-A970-A4B3710090C4}" srcOrd="6" destOrd="0" presId="urn:microsoft.com/office/officeart/2005/8/layout/vProcess5"/>
    <dgm:cxn modelId="{D596A531-2FFC-4DAA-89B2-B9B5F27AEE33}" type="presParOf" srcId="{7EEBA447-0C22-4087-8EA8-46161F2FECC5}" destId="{1B279517-B104-4355-8B19-56A8B3052032}" srcOrd="7" destOrd="0" presId="urn:microsoft.com/office/officeart/2005/8/layout/vProcess5"/>
    <dgm:cxn modelId="{A4D0DC5C-D1FD-4F8A-AB48-57B80F081462}" type="presParOf" srcId="{7EEBA447-0C22-4087-8EA8-46161F2FECC5}" destId="{90D922D0-EC9B-4F0A-86D7-37E418FFE1C4}" srcOrd="8" destOrd="0" presId="urn:microsoft.com/office/officeart/2005/8/layout/vProcess5"/>
    <dgm:cxn modelId="{C04CFF85-DD89-4EE8-B1CE-932C7EA5937D}" type="presParOf" srcId="{7EEBA447-0C22-4087-8EA8-46161F2FECC5}" destId="{129E520B-75C0-43E0-BCD8-6C00D0E9FD20}" srcOrd="9" destOrd="0" presId="urn:microsoft.com/office/officeart/2005/8/layout/vProcess5"/>
    <dgm:cxn modelId="{70DAF981-963C-4A9A-9198-D87AE90DDF44}" type="presParOf" srcId="{7EEBA447-0C22-4087-8EA8-46161F2FECC5}" destId="{94EE934E-6C59-41FC-B25C-5B5D7D71DAD5}" srcOrd="10" destOrd="0" presId="urn:microsoft.com/office/officeart/2005/8/layout/vProcess5"/>
    <dgm:cxn modelId="{37DCAC97-BDBF-46CC-836D-65C4DB948643}" type="presParOf" srcId="{7EEBA447-0C22-4087-8EA8-46161F2FECC5}" destId="{3C84C75E-6595-4A72-B1D8-4D491CABB4C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180D114-39BA-4268-8C28-48C088558D1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D53490B3-63D3-42CD-A36A-CE81FAD7D3E7}">
      <dgm:prSet/>
      <dgm:spPr/>
      <dgm:t>
        <a:bodyPr/>
        <a:lstStyle/>
        <a:p>
          <a:pPr rtl="0"/>
          <a:r>
            <a:rPr lang="hr-HR" dirty="0"/>
            <a:t>Lijek kao </a:t>
          </a:r>
          <a:r>
            <a:rPr lang="hr-HR" dirty="0" err="1"/>
            <a:t>hapten</a:t>
          </a:r>
          <a:endParaRPr lang="hr-HR" dirty="0"/>
        </a:p>
      </dgm:t>
    </dgm:pt>
    <dgm:pt modelId="{E0817527-5E84-49CF-BDAC-FF06D8627DC6}" type="parTrans" cxnId="{5E2BC3FE-0F29-42C4-B27C-621B61AC370E}">
      <dgm:prSet/>
      <dgm:spPr/>
      <dgm:t>
        <a:bodyPr/>
        <a:lstStyle/>
        <a:p>
          <a:endParaRPr lang="hr-HR"/>
        </a:p>
      </dgm:t>
    </dgm:pt>
    <dgm:pt modelId="{42900DAB-50AB-498C-99BF-03523CE6C868}" type="sibTrans" cxnId="{5E2BC3FE-0F29-42C4-B27C-621B61AC370E}">
      <dgm:prSet/>
      <dgm:spPr/>
      <dgm:t>
        <a:bodyPr/>
        <a:lstStyle/>
        <a:p>
          <a:endParaRPr lang="hr-HR"/>
        </a:p>
      </dgm:t>
    </dgm:pt>
    <dgm:pt modelId="{E8D19818-33E4-4134-A5D7-CB46B5F16D99}">
      <dgm:prSet/>
      <dgm:spPr/>
      <dgm:t>
        <a:bodyPr/>
        <a:lstStyle/>
        <a:p>
          <a:pPr rtl="0"/>
          <a:r>
            <a:rPr lang="hr-HR" dirty="0" err="1"/>
            <a:t>Neoantigen</a:t>
          </a:r>
          <a:endParaRPr lang="hr-HR" dirty="0"/>
        </a:p>
      </dgm:t>
    </dgm:pt>
    <dgm:pt modelId="{0864440D-0775-4E0D-8E37-6878BB4F9B8A}" type="parTrans" cxnId="{C412220A-DF75-4FE0-9CF4-042619C459B3}">
      <dgm:prSet/>
      <dgm:spPr/>
      <dgm:t>
        <a:bodyPr/>
        <a:lstStyle/>
        <a:p>
          <a:endParaRPr lang="hr-HR"/>
        </a:p>
      </dgm:t>
    </dgm:pt>
    <dgm:pt modelId="{4C0C895D-38CF-4AF8-B9C3-F54998BB4AF6}" type="sibTrans" cxnId="{C412220A-DF75-4FE0-9CF4-042619C459B3}">
      <dgm:prSet/>
      <dgm:spPr/>
      <dgm:t>
        <a:bodyPr/>
        <a:lstStyle/>
        <a:p>
          <a:endParaRPr lang="hr-HR"/>
        </a:p>
      </dgm:t>
    </dgm:pt>
    <dgm:pt modelId="{72E84965-D002-4707-BED6-06D2D71E0ACB}">
      <dgm:prSet/>
      <dgm:spPr/>
      <dgm:t>
        <a:bodyPr/>
        <a:lstStyle/>
        <a:p>
          <a:pPr rtl="0"/>
          <a:r>
            <a:rPr lang="hr-HR" dirty="0"/>
            <a:t>Inhibicija </a:t>
          </a:r>
          <a:r>
            <a:rPr lang="hr-HR" dirty="0" err="1"/>
            <a:t>apoptoze</a:t>
          </a:r>
          <a:endParaRPr lang="hr-HR" dirty="0"/>
        </a:p>
      </dgm:t>
    </dgm:pt>
    <dgm:pt modelId="{44A07A13-6504-4126-9E09-55CAE7F3AA9E}" type="parTrans" cxnId="{770C611E-8170-4C43-92B4-17C4CA41A27D}">
      <dgm:prSet/>
      <dgm:spPr/>
      <dgm:t>
        <a:bodyPr/>
        <a:lstStyle/>
        <a:p>
          <a:endParaRPr lang="hr-HR"/>
        </a:p>
      </dgm:t>
    </dgm:pt>
    <dgm:pt modelId="{04CB3F3E-4364-4E1E-9E3D-EF211B34462A}" type="sibTrans" cxnId="{770C611E-8170-4C43-92B4-17C4CA41A27D}">
      <dgm:prSet/>
      <dgm:spPr/>
      <dgm:t>
        <a:bodyPr/>
        <a:lstStyle/>
        <a:p>
          <a:endParaRPr lang="hr-HR"/>
        </a:p>
      </dgm:t>
    </dgm:pt>
    <dgm:pt modelId="{CB10B273-D20E-464F-9E72-2FA3E949ECDA}">
      <dgm:prSet/>
      <dgm:spPr/>
      <dgm:t>
        <a:bodyPr/>
        <a:lstStyle/>
        <a:p>
          <a:pPr rtl="0"/>
          <a:r>
            <a:rPr lang="hr-HR" dirty="0"/>
            <a:t>Inhibicija preuzimanja </a:t>
          </a:r>
          <a:r>
            <a:rPr lang="hr-HR" dirty="0" err="1"/>
            <a:t>apoptotskih</a:t>
          </a:r>
          <a:r>
            <a:rPr lang="hr-HR" dirty="0"/>
            <a:t> stanica (SLE)</a:t>
          </a:r>
        </a:p>
      </dgm:t>
    </dgm:pt>
    <dgm:pt modelId="{71CFE9B8-5C19-43C1-93C3-A66022B6FB01}" type="parTrans" cxnId="{E4FC8B52-7933-4825-8F66-648F68A5F5EA}">
      <dgm:prSet/>
      <dgm:spPr/>
      <dgm:t>
        <a:bodyPr/>
        <a:lstStyle/>
        <a:p>
          <a:endParaRPr lang="hr-HR"/>
        </a:p>
      </dgm:t>
    </dgm:pt>
    <dgm:pt modelId="{63046E99-83EB-48E4-AE61-CD2D2176A6E9}" type="sibTrans" cxnId="{E4FC8B52-7933-4825-8F66-648F68A5F5EA}">
      <dgm:prSet/>
      <dgm:spPr/>
      <dgm:t>
        <a:bodyPr/>
        <a:lstStyle/>
        <a:p>
          <a:endParaRPr lang="hr-HR"/>
        </a:p>
      </dgm:t>
    </dgm:pt>
    <dgm:pt modelId="{44190AF7-839A-43FF-83E1-6E0519D8217D}" type="pres">
      <dgm:prSet presAssocID="{7180D114-39BA-4268-8C28-48C088558D1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15DFC2-FA23-46D3-BAFD-0AFEC481E2E6}" type="pres">
      <dgm:prSet presAssocID="{7180D114-39BA-4268-8C28-48C088558D16}" presName="arrow" presStyleLbl="bgShp" presStyleIdx="0" presStyleCnt="1"/>
      <dgm:spPr/>
    </dgm:pt>
    <dgm:pt modelId="{D6E30406-3C4C-422E-8FC2-67BCB7326DEA}" type="pres">
      <dgm:prSet presAssocID="{7180D114-39BA-4268-8C28-48C088558D16}" presName="linearProcess" presStyleCnt="0"/>
      <dgm:spPr/>
    </dgm:pt>
    <dgm:pt modelId="{2AC1D2C9-F777-4B85-A8B1-C427AC3FC597}" type="pres">
      <dgm:prSet presAssocID="{D53490B3-63D3-42CD-A36A-CE81FAD7D3E7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67EB7-8DCD-4814-A782-6D152B47CCA8}" type="pres">
      <dgm:prSet presAssocID="{42900DAB-50AB-498C-99BF-03523CE6C868}" presName="sibTrans" presStyleCnt="0"/>
      <dgm:spPr/>
    </dgm:pt>
    <dgm:pt modelId="{6DBACB95-603E-416A-B59A-F9955D038282}" type="pres">
      <dgm:prSet presAssocID="{E8D19818-33E4-4134-A5D7-CB46B5F16D9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FAEEA-655F-4A4E-A696-5B17F3C61D90}" type="pres">
      <dgm:prSet presAssocID="{4C0C895D-38CF-4AF8-B9C3-F54998BB4AF6}" presName="sibTrans" presStyleCnt="0"/>
      <dgm:spPr/>
    </dgm:pt>
    <dgm:pt modelId="{D00E5EED-22F2-48DF-B123-6181627A6CFD}" type="pres">
      <dgm:prSet presAssocID="{72E84965-D002-4707-BED6-06D2D71E0ACB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CAE12-3696-4205-A744-FABB7CD4C342}" type="pres">
      <dgm:prSet presAssocID="{04CB3F3E-4364-4E1E-9E3D-EF211B34462A}" presName="sibTrans" presStyleCnt="0"/>
      <dgm:spPr/>
    </dgm:pt>
    <dgm:pt modelId="{CEF1FBCB-036A-4931-88B1-6F2B114E3F74}" type="pres">
      <dgm:prSet presAssocID="{CB10B273-D20E-464F-9E72-2FA3E949ECDA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07B86A-8527-4DD9-926D-73F0370CD443}" type="presOf" srcId="{CB10B273-D20E-464F-9E72-2FA3E949ECDA}" destId="{CEF1FBCB-036A-4931-88B1-6F2B114E3F74}" srcOrd="0" destOrd="0" presId="urn:microsoft.com/office/officeart/2005/8/layout/hProcess9"/>
    <dgm:cxn modelId="{28A7E977-92E5-4C39-B57C-1FC0602F1F76}" type="presOf" srcId="{E8D19818-33E4-4134-A5D7-CB46B5F16D99}" destId="{6DBACB95-603E-416A-B59A-F9955D038282}" srcOrd="0" destOrd="0" presId="urn:microsoft.com/office/officeart/2005/8/layout/hProcess9"/>
    <dgm:cxn modelId="{C0E37C97-059B-4B7A-AC45-FFEC887C82F1}" type="presOf" srcId="{D53490B3-63D3-42CD-A36A-CE81FAD7D3E7}" destId="{2AC1D2C9-F777-4B85-A8B1-C427AC3FC597}" srcOrd="0" destOrd="0" presId="urn:microsoft.com/office/officeart/2005/8/layout/hProcess9"/>
    <dgm:cxn modelId="{770C611E-8170-4C43-92B4-17C4CA41A27D}" srcId="{7180D114-39BA-4268-8C28-48C088558D16}" destId="{72E84965-D002-4707-BED6-06D2D71E0ACB}" srcOrd="2" destOrd="0" parTransId="{44A07A13-6504-4126-9E09-55CAE7F3AA9E}" sibTransId="{04CB3F3E-4364-4E1E-9E3D-EF211B34462A}"/>
    <dgm:cxn modelId="{C5C0B2B6-9E10-4F8D-9BD7-5DBAE3828194}" type="presOf" srcId="{7180D114-39BA-4268-8C28-48C088558D16}" destId="{44190AF7-839A-43FF-83E1-6E0519D8217D}" srcOrd="0" destOrd="0" presId="urn:microsoft.com/office/officeart/2005/8/layout/hProcess9"/>
    <dgm:cxn modelId="{5E2BC3FE-0F29-42C4-B27C-621B61AC370E}" srcId="{7180D114-39BA-4268-8C28-48C088558D16}" destId="{D53490B3-63D3-42CD-A36A-CE81FAD7D3E7}" srcOrd="0" destOrd="0" parTransId="{E0817527-5E84-49CF-BDAC-FF06D8627DC6}" sibTransId="{42900DAB-50AB-498C-99BF-03523CE6C868}"/>
    <dgm:cxn modelId="{E4FC8B52-7933-4825-8F66-648F68A5F5EA}" srcId="{7180D114-39BA-4268-8C28-48C088558D16}" destId="{CB10B273-D20E-464F-9E72-2FA3E949ECDA}" srcOrd="3" destOrd="0" parTransId="{71CFE9B8-5C19-43C1-93C3-A66022B6FB01}" sibTransId="{63046E99-83EB-48E4-AE61-CD2D2176A6E9}"/>
    <dgm:cxn modelId="{C412220A-DF75-4FE0-9CF4-042619C459B3}" srcId="{7180D114-39BA-4268-8C28-48C088558D16}" destId="{E8D19818-33E4-4134-A5D7-CB46B5F16D99}" srcOrd="1" destOrd="0" parTransId="{0864440D-0775-4E0D-8E37-6878BB4F9B8A}" sibTransId="{4C0C895D-38CF-4AF8-B9C3-F54998BB4AF6}"/>
    <dgm:cxn modelId="{52750E27-4FCF-408C-A33D-651CED06E8EE}" type="presOf" srcId="{72E84965-D002-4707-BED6-06D2D71E0ACB}" destId="{D00E5EED-22F2-48DF-B123-6181627A6CFD}" srcOrd="0" destOrd="0" presId="urn:microsoft.com/office/officeart/2005/8/layout/hProcess9"/>
    <dgm:cxn modelId="{7D9BA8AF-0F56-465A-AECA-29B5EE800CE5}" type="presParOf" srcId="{44190AF7-839A-43FF-83E1-6E0519D8217D}" destId="{7C15DFC2-FA23-46D3-BAFD-0AFEC481E2E6}" srcOrd="0" destOrd="0" presId="urn:microsoft.com/office/officeart/2005/8/layout/hProcess9"/>
    <dgm:cxn modelId="{A5ED1C2C-E2DE-47DA-AB49-050FDF7ADC60}" type="presParOf" srcId="{44190AF7-839A-43FF-83E1-6E0519D8217D}" destId="{D6E30406-3C4C-422E-8FC2-67BCB7326DEA}" srcOrd="1" destOrd="0" presId="urn:microsoft.com/office/officeart/2005/8/layout/hProcess9"/>
    <dgm:cxn modelId="{B0022518-F776-4C92-B834-B7C12B12D4FF}" type="presParOf" srcId="{D6E30406-3C4C-422E-8FC2-67BCB7326DEA}" destId="{2AC1D2C9-F777-4B85-A8B1-C427AC3FC597}" srcOrd="0" destOrd="0" presId="urn:microsoft.com/office/officeart/2005/8/layout/hProcess9"/>
    <dgm:cxn modelId="{D964C9A0-FB6F-4391-B91E-25D0E0A7A583}" type="presParOf" srcId="{D6E30406-3C4C-422E-8FC2-67BCB7326DEA}" destId="{9DF67EB7-8DCD-4814-A782-6D152B47CCA8}" srcOrd="1" destOrd="0" presId="urn:microsoft.com/office/officeart/2005/8/layout/hProcess9"/>
    <dgm:cxn modelId="{26501589-467B-4C7F-A8C8-445ECFEA137B}" type="presParOf" srcId="{D6E30406-3C4C-422E-8FC2-67BCB7326DEA}" destId="{6DBACB95-603E-416A-B59A-F9955D038282}" srcOrd="2" destOrd="0" presId="urn:microsoft.com/office/officeart/2005/8/layout/hProcess9"/>
    <dgm:cxn modelId="{AC5290D3-DB96-4FF2-AA26-2A3B639DB7CC}" type="presParOf" srcId="{D6E30406-3C4C-422E-8FC2-67BCB7326DEA}" destId="{698FAEEA-655F-4A4E-A696-5B17F3C61D90}" srcOrd="3" destOrd="0" presId="urn:microsoft.com/office/officeart/2005/8/layout/hProcess9"/>
    <dgm:cxn modelId="{0CC58350-C3E6-415D-B1DA-FED4993101B3}" type="presParOf" srcId="{D6E30406-3C4C-422E-8FC2-67BCB7326DEA}" destId="{D00E5EED-22F2-48DF-B123-6181627A6CFD}" srcOrd="4" destOrd="0" presId="urn:microsoft.com/office/officeart/2005/8/layout/hProcess9"/>
    <dgm:cxn modelId="{4DDE2E36-88E6-4383-A1FF-2D88444DA130}" type="presParOf" srcId="{D6E30406-3C4C-422E-8FC2-67BCB7326DEA}" destId="{C74CAE12-3696-4205-A744-FABB7CD4C342}" srcOrd="5" destOrd="0" presId="urn:microsoft.com/office/officeart/2005/8/layout/hProcess9"/>
    <dgm:cxn modelId="{A8E6231E-B475-416F-B4DC-3239CB459C40}" type="presParOf" srcId="{D6E30406-3C4C-422E-8FC2-67BCB7326DEA}" destId="{CEF1FBCB-036A-4931-88B1-6F2B114E3F7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CCAF15-4CB6-4DB1-9387-8B2A5E7A4A1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0163658-4A72-450F-89F7-17998BE434B9}">
      <dgm:prSet custT="1"/>
      <dgm:spPr/>
      <dgm:t>
        <a:bodyPr/>
        <a:lstStyle/>
        <a:p>
          <a:pPr rtl="0"/>
          <a:r>
            <a:rPr lang="en-US" sz="1400" dirty="0" err="1"/>
            <a:t>Autoantigeni</a:t>
          </a:r>
          <a:endParaRPr lang="en-US" sz="1400" dirty="0"/>
        </a:p>
      </dgm:t>
    </dgm:pt>
    <dgm:pt modelId="{33AA4AFA-87E9-4870-9836-BA03610AC235}" type="parTrans" cxnId="{332E2A09-8C9C-4989-8D4E-706F35B219F1}">
      <dgm:prSet/>
      <dgm:spPr/>
      <dgm:t>
        <a:bodyPr/>
        <a:lstStyle/>
        <a:p>
          <a:endParaRPr lang="hr-HR" sz="1400"/>
        </a:p>
      </dgm:t>
    </dgm:pt>
    <dgm:pt modelId="{8749E2C1-080C-440A-9B52-B285C16273A5}" type="sibTrans" cxnId="{332E2A09-8C9C-4989-8D4E-706F35B219F1}">
      <dgm:prSet/>
      <dgm:spPr/>
      <dgm:t>
        <a:bodyPr/>
        <a:lstStyle/>
        <a:p>
          <a:endParaRPr lang="hr-HR" sz="1400"/>
        </a:p>
      </dgm:t>
    </dgm:pt>
    <dgm:pt modelId="{0E2CD8F1-576D-4ACF-A1D9-BE45C466F345}">
      <dgm:prSet custT="1"/>
      <dgm:spPr/>
      <dgm:t>
        <a:bodyPr/>
        <a:lstStyle/>
        <a:p>
          <a:pPr rtl="0"/>
          <a:r>
            <a:rPr lang="en-US" sz="1400" dirty="0" err="1"/>
            <a:t>Imunoregulacija</a:t>
          </a:r>
          <a:r>
            <a:rPr lang="en-US" sz="1400" dirty="0"/>
            <a:t>  </a:t>
          </a:r>
          <a:endParaRPr lang="hr-HR" sz="1400" dirty="0"/>
        </a:p>
      </dgm:t>
    </dgm:pt>
    <dgm:pt modelId="{FF998394-3CA6-4D19-A290-B0C3A0DD5D52}" type="parTrans" cxnId="{BC3ED9FA-ED4D-4439-9F06-114CDD03F4D0}">
      <dgm:prSet/>
      <dgm:spPr/>
      <dgm:t>
        <a:bodyPr/>
        <a:lstStyle/>
        <a:p>
          <a:endParaRPr lang="hr-HR" sz="1400"/>
        </a:p>
      </dgm:t>
    </dgm:pt>
    <dgm:pt modelId="{405DE876-B3D3-4089-B558-90DCF5E1A69D}" type="sibTrans" cxnId="{BC3ED9FA-ED4D-4439-9F06-114CDD03F4D0}">
      <dgm:prSet/>
      <dgm:spPr/>
      <dgm:t>
        <a:bodyPr/>
        <a:lstStyle/>
        <a:p>
          <a:endParaRPr lang="hr-HR" sz="1400"/>
        </a:p>
      </dgm:t>
    </dgm:pt>
    <dgm:pt modelId="{5316A254-DF8A-4B77-8703-A93D2E9CD212}">
      <dgm:prSet custT="1"/>
      <dgm:spPr/>
      <dgm:t>
        <a:bodyPr/>
        <a:lstStyle/>
        <a:p>
          <a:pPr rtl="0"/>
          <a:r>
            <a:rPr lang="en-US" sz="1400" dirty="0" err="1"/>
            <a:t>poliklonska</a:t>
          </a:r>
          <a:r>
            <a:rPr lang="en-US" sz="1400" dirty="0"/>
            <a:t> </a:t>
          </a:r>
          <a:r>
            <a:rPr lang="en-US" sz="1400" dirty="0" err="1"/>
            <a:t>aktivacija</a:t>
          </a:r>
          <a:r>
            <a:rPr lang="en-US" sz="1400" dirty="0"/>
            <a:t> B </a:t>
          </a:r>
          <a:r>
            <a:rPr lang="hr-HR" sz="1400" dirty="0"/>
            <a:t>stanica</a:t>
          </a:r>
          <a:endParaRPr lang="en-US" sz="1400" dirty="0"/>
        </a:p>
      </dgm:t>
    </dgm:pt>
    <dgm:pt modelId="{A0B19C8F-80BE-46AA-910E-757DFC6AB17F}" type="parTrans" cxnId="{47E0C0EB-2F5D-4A52-9522-C26301099BD9}">
      <dgm:prSet/>
      <dgm:spPr/>
      <dgm:t>
        <a:bodyPr/>
        <a:lstStyle/>
        <a:p>
          <a:endParaRPr lang="hr-HR" sz="1400"/>
        </a:p>
      </dgm:t>
    </dgm:pt>
    <dgm:pt modelId="{8242DC57-9A34-43F5-8B77-BBBDFF17461E}" type="sibTrans" cxnId="{47E0C0EB-2F5D-4A52-9522-C26301099BD9}">
      <dgm:prSet/>
      <dgm:spPr/>
      <dgm:t>
        <a:bodyPr/>
        <a:lstStyle/>
        <a:p>
          <a:endParaRPr lang="hr-HR" sz="1400"/>
        </a:p>
      </dgm:t>
    </dgm:pt>
    <dgm:pt modelId="{CF9D5324-AF57-42D0-93E0-60D0391F776D}">
      <dgm:prSet custT="1"/>
      <dgm:spPr/>
      <dgm:t>
        <a:bodyPr/>
        <a:lstStyle/>
        <a:p>
          <a:pPr rtl="0"/>
          <a:r>
            <a:rPr lang="hr-HR" sz="1400" dirty="0"/>
            <a:t>naslijeđena oštećenja</a:t>
          </a:r>
          <a:r>
            <a:rPr lang="en-US" sz="1400" dirty="0"/>
            <a:t> T </a:t>
          </a:r>
          <a:r>
            <a:rPr lang="hr-HR" sz="1400" dirty="0"/>
            <a:t>stanica</a:t>
          </a:r>
          <a:endParaRPr lang="en-US" sz="1400" dirty="0"/>
        </a:p>
      </dgm:t>
    </dgm:pt>
    <dgm:pt modelId="{50494A72-55A6-4F0C-9245-4C0D379FE7D1}" type="parTrans" cxnId="{75A40060-A1A9-439C-9C95-C1BD1A7B5D76}">
      <dgm:prSet/>
      <dgm:spPr/>
      <dgm:t>
        <a:bodyPr/>
        <a:lstStyle/>
        <a:p>
          <a:endParaRPr lang="hr-HR" sz="1400"/>
        </a:p>
      </dgm:t>
    </dgm:pt>
    <dgm:pt modelId="{97E637A8-9B24-4A00-A357-BE625B8F452E}" type="sibTrans" cxnId="{75A40060-A1A9-439C-9C95-C1BD1A7B5D76}">
      <dgm:prSet/>
      <dgm:spPr/>
      <dgm:t>
        <a:bodyPr/>
        <a:lstStyle/>
        <a:p>
          <a:endParaRPr lang="hr-HR" sz="1400"/>
        </a:p>
      </dgm:t>
    </dgm:pt>
    <dgm:pt modelId="{A17243A8-92B6-4CB3-90EC-E9510713675C}">
      <dgm:prSet custT="1"/>
      <dgm:spPr/>
      <dgm:t>
        <a:bodyPr/>
        <a:lstStyle/>
        <a:p>
          <a:pPr rtl="0"/>
          <a:r>
            <a:rPr lang="en-US" sz="1400" dirty="0" err="1"/>
            <a:t>supresorske</a:t>
          </a:r>
          <a:r>
            <a:rPr lang="en-US" sz="1400" dirty="0"/>
            <a:t> </a:t>
          </a:r>
          <a:r>
            <a:rPr lang="hr-HR" sz="1400" dirty="0"/>
            <a:t>stanice</a:t>
          </a:r>
          <a:endParaRPr lang="en-US" sz="1400" dirty="0"/>
        </a:p>
      </dgm:t>
    </dgm:pt>
    <dgm:pt modelId="{78CC5CB1-4102-4DC9-A70C-FAFF88381389}" type="parTrans" cxnId="{CE305497-C477-4DD7-8E28-3E72AF09B665}">
      <dgm:prSet/>
      <dgm:spPr/>
      <dgm:t>
        <a:bodyPr/>
        <a:lstStyle/>
        <a:p>
          <a:endParaRPr lang="hr-HR" sz="1400"/>
        </a:p>
      </dgm:t>
    </dgm:pt>
    <dgm:pt modelId="{75AD1328-C1C0-415F-A82B-3166FE17B3EE}" type="sibTrans" cxnId="{CE305497-C477-4DD7-8E28-3E72AF09B665}">
      <dgm:prSet/>
      <dgm:spPr/>
      <dgm:t>
        <a:bodyPr/>
        <a:lstStyle/>
        <a:p>
          <a:endParaRPr lang="hr-HR" sz="1400"/>
        </a:p>
      </dgm:t>
    </dgm:pt>
    <dgm:pt modelId="{CA1627FB-CFF5-4390-ABDC-04606EC5C8D3}">
      <dgm:prSet custT="1"/>
      <dgm:spPr/>
      <dgm:t>
        <a:bodyPr/>
        <a:lstStyle/>
        <a:p>
          <a:pPr rtl="0"/>
          <a:r>
            <a:rPr lang="en-US" sz="1400" dirty="0" err="1"/>
            <a:t>idiotipsk</a:t>
          </a:r>
          <a:r>
            <a:rPr lang="hr-HR" sz="1400" dirty="0"/>
            <a:t>a</a:t>
          </a:r>
          <a:r>
            <a:rPr lang="en-US" sz="1400" dirty="0"/>
            <a:t> </a:t>
          </a:r>
          <a:r>
            <a:rPr lang="en-US" sz="1400" dirty="0" err="1"/>
            <a:t>mrež</a:t>
          </a:r>
          <a:r>
            <a:rPr lang="hr-HR" sz="1400" dirty="0"/>
            <a:t>a</a:t>
          </a:r>
          <a:endParaRPr lang="en-US" sz="1400" dirty="0"/>
        </a:p>
      </dgm:t>
    </dgm:pt>
    <dgm:pt modelId="{98ED0FD6-C534-4B14-B57F-8AB9E46F2973}" type="parTrans" cxnId="{BC8F7FA3-6C55-45D7-B0A0-267DB46DF18E}">
      <dgm:prSet/>
      <dgm:spPr/>
      <dgm:t>
        <a:bodyPr/>
        <a:lstStyle/>
        <a:p>
          <a:endParaRPr lang="hr-HR" sz="1400"/>
        </a:p>
      </dgm:t>
    </dgm:pt>
    <dgm:pt modelId="{AF8BDEDE-1B61-41E1-85F2-037C1C2E741F}" type="sibTrans" cxnId="{BC8F7FA3-6C55-45D7-B0A0-267DB46DF18E}">
      <dgm:prSet/>
      <dgm:spPr/>
      <dgm:t>
        <a:bodyPr/>
        <a:lstStyle/>
        <a:p>
          <a:endParaRPr lang="hr-HR" sz="1400"/>
        </a:p>
      </dgm:t>
    </dgm:pt>
    <dgm:pt modelId="{A40D9796-9343-439E-B6D7-84E6039D5B29}">
      <dgm:prSet custT="1"/>
      <dgm:spPr/>
      <dgm:t>
        <a:bodyPr/>
        <a:lstStyle/>
        <a:p>
          <a:pPr rtl="0"/>
          <a:r>
            <a:rPr lang="en-US" sz="1400" dirty="0" err="1"/>
            <a:t>Infektivni</a:t>
          </a:r>
          <a:r>
            <a:rPr lang="en-US" sz="1400" dirty="0"/>
            <a:t> </a:t>
          </a:r>
          <a:r>
            <a:rPr lang="en-US" sz="1400" dirty="0" err="1"/>
            <a:t>agensi</a:t>
          </a:r>
          <a:endParaRPr lang="en-US" sz="1400" dirty="0"/>
        </a:p>
      </dgm:t>
    </dgm:pt>
    <dgm:pt modelId="{04546B14-5101-410A-B76E-44062A553305}" type="parTrans" cxnId="{194B8461-A21F-4FEC-BB42-79D70D2254F4}">
      <dgm:prSet/>
      <dgm:spPr/>
      <dgm:t>
        <a:bodyPr/>
        <a:lstStyle/>
        <a:p>
          <a:endParaRPr lang="hr-HR" sz="1400"/>
        </a:p>
      </dgm:t>
    </dgm:pt>
    <dgm:pt modelId="{63BF3BEB-B6DF-4395-817E-F5EF84019B53}" type="sibTrans" cxnId="{194B8461-A21F-4FEC-BB42-79D70D2254F4}">
      <dgm:prSet/>
      <dgm:spPr/>
      <dgm:t>
        <a:bodyPr/>
        <a:lstStyle/>
        <a:p>
          <a:endParaRPr lang="hr-HR" sz="1400"/>
        </a:p>
      </dgm:t>
    </dgm:pt>
    <dgm:pt modelId="{21A4472D-315D-4730-B5BF-1C6CB9E951AE}">
      <dgm:prSet custT="1"/>
      <dgm:spPr/>
      <dgm:t>
        <a:bodyPr/>
        <a:lstStyle/>
        <a:p>
          <a:pPr rtl="0"/>
          <a:r>
            <a:rPr lang="en-US" sz="1400" dirty="0" err="1"/>
            <a:t>molekularna</a:t>
          </a:r>
          <a:r>
            <a:rPr lang="en-US" sz="1400" dirty="0"/>
            <a:t> </a:t>
          </a:r>
          <a:r>
            <a:rPr lang="en-US" sz="1400" dirty="0" err="1"/>
            <a:t>mimikrija</a:t>
          </a:r>
          <a:endParaRPr lang="en-US" sz="1400" dirty="0"/>
        </a:p>
      </dgm:t>
    </dgm:pt>
    <dgm:pt modelId="{4DF3EFCB-3037-41A0-BBB4-F7F3D2357D6A}" type="parTrans" cxnId="{A8F19292-F731-448A-A43F-4FA95C038613}">
      <dgm:prSet/>
      <dgm:spPr/>
      <dgm:t>
        <a:bodyPr/>
        <a:lstStyle/>
        <a:p>
          <a:endParaRPr lang="hr-HR" sz="1400"/>
        </a:p>
      </dgm:t>
    </dgm:pt>
    <dgm:pt modelId="{5C0E7C55-45B9-4411-BF55-2A3332F2BD70}" type="sibTrans" cxnId="{A8F19292-F731-448A-A43F-4FA95C038613}">
      <dgm:prSet/>
      <dgm:spPr/>
      <dgm:t>
        <a:bodyPr/>
        <a:lstStyle/>
        <a:p>
          <a:endParaRPr lang="hr-HR" sz="1400"/>
        </a:p>
      </dgm:t>
    </dgm:pt>
    <dgm:pt modelId="{B94BE251-4C0F-4975-9DD1-0FC195C5D621}">
      <dgm:prSet custT="1"/>
      <dgm:spPr/>
      <dgm:t>
        <a:bodyPr/>
        <a:lstStyle/>
        <a:p>
          <a:pPr rtl="0"/>
          <a:r>
            <a:rPr lang="en-US" sz="1400" dirty="0" err="1"/>
            <a:t>proteini</a:t>
          </a:r>
          <a:r>
            <a:rPr lang="en-US" sz="1400" dirty="0"/>
            <a:t> </a:t>
          </a:r>
          <a:r>
            <a:rPr lang="en-US" sz="1400" dirty="0" err="1"/>
            <a:t>toplotnog</a:t>
          </a:r>
          <a:r>
            <a:rPr lang="en-US" sz="1400" dirty="0"/>
            <a:t> </a:t>
          </a:r>
          <a:r>
            <a:rPr lang="en-US" sz="1400" dirty="0" err="1"/>
            <a:t>šoka</a:t>
          </a:r>
          <a:r>
            <a:rPr lang="en-US" sz="1400" dirty="0"/>
            <a:t> (heat shock </a:t>
          </a:r>
          <a:r>
            <a:rPr lang="en-US" sz="1400" dirty="0" err="1"/>
            <a:t>proteins,HSP</a:t>
          </a:r>
          <a:r>
            <a:rPr lang="en-US" sz="1400" dirty="0"/>
            <a:t>)</a:t>
          </a:r>
          <a:endParaRPr lang="hr-HR" sz="1400" dirty="0"/>
        </a:p>
      </dgm:t>
    </dgm:pt>
    <dgm:pt modelId="{8DDCC604-AB31-420D-88FC-1BBAE1276F75}" type="parTrans" cxnId="{FC7D0C08-6419-40A9-9E72-31DBBD417CE5}">
      <dgm:prSet/>
      <dgm:spPr/>
      <dgm:t>
        <a:bodyPr/>
        <a:lstStyle/>
        <a:p>
          <a:endParaRPr lang="hr-HR" sz="1400"/>
        </a:p>
      </dgm:t>
    </dgm:pt>
    <dgm:pt modelId="{3696B1A3-BB8B-4575-93A8-BB33D0833A43}" type="sibTrans" cxnId="{FC7D0C08-6419-40A9-9E72-31DBBD417CE5}">
      <dgm:prSet/>
      <dgm:spPr/>
      <dgm:t>
        <a:bodyPr/>
        <a:lstStyle/>
        <a:p>
          <a:endParaRPr lang="hr-HR" sz="1400"/>
        </a:p>
      </dgm:t>
    </dgm:pt>
    <dgm:pt modelId="{90D41ACD-3D6C-4E87-A83C-42401882CCD3}">
      <dgm:prSet custT="1"/>
      <dgm:spPr/>
      <dgm:t>
        <a:bodyPr/>
        <a:lstStyle/>
        <a:p>
          <a:pPr rtl="0"/>
          <a:r>
            <a:rPr lang="en-US" sz="1400" dirty="0" err="1"/>
            <a:t>Superantigeni</a:t>
          </a:r>
          <a:endParaRPr lang="en-US" sz="1400" dirty="0"/>
        </a:p>
      </dgm:t>
    </dgm:pt>
    <dgm:pt modelId="{99EA942F-4E85-4DE0-A5E3-327412BC32EF}" type="parTrans" cxnId="{1D524EE2-83C8-47A3-BB4B-A23D674552AF}">
      <dgm:prSet/>
      <dgm:spPr/>
      <dgm:t>
        <a:bodyPr/>
        <a:lstStyle/>
        <a:p>
          <a:endParaRPr lang="hr-HR" sz="1400"/>
        </a:p>
      </dgm:t>
    </dgm:pt>
    <dgm:pt modelId="{F4AB8A86-210A-4D76-A912-E9AEA564ACC3}" type="sibTrans" cxnId="{1D524EE2-83C8-47A3-BB4B-A23D674552AF}">
      <dgm:prSet/>
      <dgm:spPr/>
      <dgm:t>
        <a:bodyPr/>
        <a:lstStyle/>
        <a:p>
          <a:endParaRPr lang="hr-HR" sz="1400"/>
        </a:p>
      </dgm:t>
    </dgm:pt>
    <dgm:pt modelId="{859D98A7-0CC1-4D6D-9981-DE3D3B750994}">
      <dgm:prSet custT="1"/>
      <dgm:spPr/>
      <dgm:t>
        <a:bodyPr/>
        <a:lstStyle/>
        <a:p>
          <a:pPr rtl="0"/>
          <a:r>
            <a:rPr lang="en-US" sz="1400" dirty="0" err="1"/>
            <a:t>Drugi</a:t>
          </a:r>
          <a:r>
            <a:rPr lang="en-US" sz="1400" dirty="0"/>
            <a:t> </a:t>
          </a:r>
          <a:r>
            <a:rPr lang="hr-HR" sz="1400" dirty="0"/>
            <a:t>čimbenici</a:t>
          </a:r>
          <a:r>
            <a:rPr lang="en-US" sz="1400" dirty="0"/>
            <a:t> </a:t>
          </a:r>
          <a:endParaRPr lang="hr-HR" sz="1400" dirty="0"/>
        </a:p>
      </dgm:t>
    </dgm:pt>
    <dgm:pt modelId="{66205333-0EB8-4DF7-8762-287775CAA90A}" type="parTrans" cxnId="{5BF22F47-598B-47AB-AC88-2B75F972ADC5}">
      <dgm:prSet/>
      <dgm:spPr/>
      <dgm:t>
        <a:bodyPr/>
        <a:lstStyle/>
        <a:p>
          <a:endParaRPr lang="hr-HR" sz="1400"/>
        </a:p>
      </dgm:t>
    </dgm:pt>
    <dgm:pt modelId="{371CF880-2D11-49EC-B58F-165527D8BE19}" type="sibTrans" cxnId="{5BF22F47-598B-47AB-AC88-2B75F972ADC5}">
      <dgm:prSet/>
      <dgm:spPr/>
      <dgm:t>
        <a:bodyPr/>
        <a:lstStyle/>
        <a:p>
          <a:endParaRPr lang="hr-HR" sz="1400"/>
        </a:p>
      </dgm:t>
    </dgm:pt>
    <dgm:pt modelId="{6CDEC4D6-D347-4010-B982-440E67B40C2A}">
      <dgm:prSet custT="1"/>
      <dgm:spPr/>
      <dgm:t>
        <a:bodyPr/>
        <a:lstStyle/>
        <a:p>
          <a:pPr rtl="0"/>
          <a:r>
            <a:rPr lang="hr-HR" sz="1400" dirty="0"/>
            <a:t>neoantigeni</a:t>
          </a:r>
          <a:endParaRPr lang="en-US" sz="1400" dirty="0"/>
        </a:p>
      </dgm:t>
    </dgm:pt>
    <dgm:pt modelId="{0F57BF83-76B0-470F-A1CF-867EF8F0FE56}" type="parTrans" cxnId="{61D7F3E8-B7BC-4FE0-B6FC-690065881E2B}">
      <dgm:prSet/>
      <dgm:spPr/>
      <dgm:t>
        <a:bodyPr/>
        <a:lstStyle/>
        <a:p>
          <a:endParaRPr lang="hr-HR" sz="1400"/>
        </a:p>
      </dgm:t>
    </dgm:pt>
    <dgm:pt modelId="{94037548-BEFF-4C97-8132-D4F838FC7BB5}" type="sibTrans" cxnId="{61D7F3E8-B7BC-4FE0-B6FC-690065881E2B}">
      <dgm:prSet/>
      <dgm:spPr/>
      <dgm:t>
        <a:bodyPr/>
        <a:lstStyle/>
        <a:p>
          <a:endParaRPr lang="hr-HR" sz="1400"/>
        </a:p>
      </dgm:t>
    </dgm:pt>
    <dgm:pt modelId="{D7EC03BE-345C-4FD5-B484-93249D426404}" type="pres">
      <dgm:prSet presAssocID="{F3CCAF15-4CB6-4DB1-9387-8B2A5E7A4A1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5A3C6AF-0CCB-44C7-BEDC-FFFDC40EBA3B}" type="pres">
      <dgm:prSet presAssocID="{B0163658-4A72-450F-89F7-17998BE434B9}" presName="horFlow" presStyleCnt="0"/>
      <dgm:spPr/>
    </dgm:pt>
    <dgm:pt modelId="{F1C77B9D-3ED2-4D04-9205-E0AF07A73D36}" type="pres">
      <dgm:prSet presAssocID="{B0163658-4A72-450F-89F7-17998BE434B9}" presName="bigChev" presStyleLbl="node1" presStyleIdx="0" presStyleCnt="4" custLinFactNeighborY="-41602"/>
      <dgm:spPr/>
      <dgm:t>
        <a:bodyPr/>
        <a:lstStyle/>
        <a:p>
          <a:endParaRPr lang="en-US"/>
        </a:p>
      </dgm:t>
    </dgm:pt>
    <dgm:pt modelId="{9B0A0C67-0B24-4206-8AE6-0AD20DEC499D}" type="pres">
      <dgm:prSet presAssocID="{B0163658-4A72-450F-89F7-17998BE434B9}" presName="vSp" presStyleCnt="0"/>
      <dgm:spPr/>
    </dgm:pt>
    <dgm:pt modelId="{2793EA10-659F-48E1-BB15-E27F7A152569}" type="pres">
      <dgm:prSet presAssocID="{0E2CD8F1-576D-4ACF-A1D9-BE45C466F345}" presName="horFlow" presStyleCnt="0"/>
      <dgm:spPr/>
    </dgm:pt>
    <dgm:pt modelId="{7A63AD14-97CA-4EEC-BF00-23DBBEC7E438}" type="pres">
      <dgm:prSet presAssocID="{0E2CD8F1-576D-4ACF-A1D9-BE45C466F345}" presName="bigChev" presStyleLbl="node1" presStyleIdx="1" presStyleCnt="4" custLinFactNeighborY="-41602"/>
      <dgm:spPr/>
      <dgm:t>
        <a:bodyPr/>
        <a:lstStyle/>
        <a:p>
          <a:endParaRPr lang="en-US"/>
        </a:p>
      </dgm:t>
    </dgm:pt>
    <dgm:pt modelId="{F03BC993-7D9C-44DD-8515-0670A5EECEB9}" type="pres">
      <dgm:prSet presAssocID="{A0B19C8F-80BE-46AA-910E-757DFC6AB17F}" presName="parTrans" presStyleCnt="0"/>
      <dgm:spPr/>
    </dgm:pt>
    <dgm:pt modelId="{FF558217-BA48-4142-96EB-3C54175BE947}" type="pres">
      <dgm:prSet presAssocID="{5316A254-DF8A-4B77-8703-A93D2E9CD212}" presName="node" presStyleLbl="alignAccFollowNode1" presStyleIdx="0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B4885-35C6-49A0-901D-CF9571FC7A2C}" type="pres">
      <dgm:prSet presAssocID="{8242DC57-9A34-43F5-8B77-BBBDFF17461E}" presName="sibTrans" presStyleCnt="0"/>
      <dgm:spPr/>
    </dgm:pt>
    <dgm:pt modelId="{7A7B429E-9CB5-41C3-8CB5-895CC0C011EE}" type="pres">
      <dgm:prSet presAssocID="{CF9D5324-AF57-42D0-93E0-60D0391F776D}" presName="node" presStyleLbl="alignAccFollowNode1" presStyleIdx="1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494ED-66B2-4D3B-9C99-DF158797E6AD}" type="pres">
      <dgm:prSet presAssocID="{97E637A8-9B24-4A00-A357-BE625B8F452E}" presName="sibTrans" presStyleCnt="0"/>
      <dgm:spPr/>
    </dgm:pt>
    <dgm:pt modelId="{B31FFB47-2EC4-4DCD-9569-81397106ACB7}" type="pres">
      <dgm:prSet presAssocID="{A17243A8-92B6-4CB3-90EC-E9510713675C}" presName="node" presStyleLbl="alignAccFollowNode1" presStyleIdx="2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1CFEF-CE05-4991-9259-08842E30C348}" type="pres">
      <dgm:prSet presAssocID="{75AD1328-C1C0-415F-A82B-3166FE17B3EE}" presName="sibTrans" presStyleCnt="0"/>
      <dgm:spPr/>
    </dgm:pt>
    <dgm:pt modelId="{FBE711AF-0406-451D-BF3F-F61FD04F4120}" type="pres">
      <dgm:prSet presAssocID="{CA1627FB-CFF5-4390-ABDC-04606EC5C8D3}" presName="node" presStyleLbl="alignAccFollowNode1" presStyleIdx="3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88075-93C7-4E0B-BBC7-BE5F03E75E9E}" type="pres">
      <dgm:prSet presAssocID="{0E2CD8F1-576D-4ACF-A1D9-BE45C466F345}" presName="vSp" presStyleCnt="0"/>
      <dgm:spPr/>
    </dgm:pt>
    <dgm:pt modelId="{41AD44FF-FD14-4BF1-A451-DDDDA2335EEA}" type="pres">
      <dgm:prSet presAssocID="{A40D9796-9343-439E-B6D7-84E6039D5B29}" presName="horFlow" presStyleCnt="0"/>
      <dgm:spPr/>
    </dgm:pt>
    <dgm:pt modelId="{D32B60C2-E0E8-430B-A149-9CC821A4F3E8}" type="pres">
      <dgm:prSet presAssocID="{A40D9796-9343-439E-B6D7-84E6039D5B29}" presName="bigChev" presStyleLbl="node1" presStyleIdx="2" presStyleCnt="4" custScaleX="98501" custScaleY="96527" custLinFactNeighborY="-41602"/>
      <dgm:spPr/>
      <dgm:t>
        <a:bodyPr/>
        <a:lstStyle/>
        <a:p>
          <a:endParaRPr lang="en-US"/>
        </a:p>
      </dgm:t>
    </dgm:pt>
    <dgm:pt modelId="{02BF0A32-93BF-4FE4-BA3E-6F1FD845180F}" type="pres">
      <dgm:prSet presAssocID="{4DF3EFCB-3037-41A0-BBB4-F7F3D2357D6A}" presName="parTrans" presStyleCnt="0"/>
      <dgm:spPr/>
    </dgm:pt>
    <dgm:pt modelId="{CD5F474B-F06D-405F-9DC8-2562BAB39790}" type="pres">
      <dgm:prSet presAssocID="{21A4472D-315D-4730-B5BF-1C6CB9E951AE}" presName="node" presStyleLbl="alignAccFollowNode1" presStyleIdx="4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DFCC9-6884-4943-8E79-F2825A9345B0}" type="pres">
      <dgm:prSet presAssocID="{5C0E7C55-45B9-4411-BF55-2A3332F2BD70}" presName="sibTrans" presStyleCnt="0"/>
      <dgm:spPr/>
    </dgm:pt>
    <dgm:pt modelId="{CBBFCCE1-FF00-4CDB-ADCC-2B6B56DB69B0}" type="pres">
      <dgm:prSet presAssocID="{B94BE251-4C0F-4975-9DD1-0FC195C5D621}" presName="node" presStyleLbl="alignAccFollowNode1" presStyleIdx="5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CE74E-1521-48C6-9E3A-F98F635B3030}" type="pres">
      <dgm:prSet presAssocID="{3696B1A3-BB8B-4575-93A8-BB33D0833A43}" presName="sibTrans" presStyleCnt="0"/>
      <dgm:spPr/>
    </dgm:pt>
    <dgm:pt modelId="{6045C0AC-4894-4ACC-B446-17AB0A5A7B6C}" type="pres">
      <dgm:prSet presAssocID="{90D41ACD-3D6C-4E87-A83C-42401882CCD3}" presName="node" presStyleLbl="alignAccFollowNode1" presStyleIdx="6" presStyleCnt="8" custLinFactNeighborY="-50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2F88D-5ACB-46D2-8081-92F7E1020012}" type="pres">
      <dgm:prSet presAssocID="{F4AB8A86-210A-4D76-A912-E9AEA564ACC3}" presName="sibTrans" presStyleCnt="0"/>
      <dgm:spPr/>
    </dgm:pt>
    <dgm:pt modelId="{924C7056-91D4-4E77-8908-8D4E52D4C090}" type="pres">
      <dgm:prSet presAssocID="{6CDEC4D6-D347-4010-B982-440E67B40C2A}" presName="node" presStyleLbl="alignAccFollowNode1" presStyleIdx="7" presStyleCnt="8" custLinFactNeighborX="14142" custLinFactNeighborY="-50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F9BAF-0762-4C28-A7CB-1AA451EF486D}" type="pres">
      <dgm:prSet presAssocID="{A40D9796-9343-439E-B6D7-84E6039D5B29}" presName="vSp" presStyleCnt="0"/>
      <dgm:spPr/>
    </dgm:pt>
    <dgm:pt modelId="{F7002522-97AD-4028-B27F-1FA00EB43B74}" type="pres">
      <dgm:prSet presAssocID="{859D98A7-0CC1-4D6D-9981-DE3D3B750994}" presName="horFlow" presStyleCnt="0"/>
      <dgm:spPr/>
    </dgm:pt>
    <dgm:pt modelId="{A51960C6-036C-4B7A-A356-8896B6AFD71C}" type="pres">
      <dgm:prSet presAssocID="{859D98A7-0CC1-4D6D-9981-DE3D3B750994}" presName="bigChev" presStyleLbl="node1" presStyleIdx="3" presStyleCnt="4" custLinFactNeighborY="-41602"/>
      <dgm:spPr/>
      <dgm:t>
        <a:bodyPr/>
        <a:lstStyle/>
        <a:p>
          <a:endParaRPr lang="en-US"/>
        </a:p>
      </dgm:t>
    </dgm:pt>
  </dgm:ptLst>
  <dgm:cxnLst>
    <dgm:cxn modelId="{5BF22F47-598B-47AB-AC88-2B75F972ADC5}" srcId="{F3CCAF15-4CB6-4DB1-9387-8B2A5E7A4A17}" destId="{859D98A7-0CC1-4D6D-9981-DE3D3B750994}" srcOrd="3" destOrd="0" parTransId="{66205333-0EB8-4DF7-8762-287775CAA90A}" sibTransId="{371CF880-2D11-49EC-B58F-165527D8BE19}"/>
    <dgm:cxn modelId="{47E0C0EB-2F5D-4A52-9522-C26301099BD9}" srcId="{0E2CD8F1-576D-4ACF-A1D9-BE45C466F345}" destId="{5316A254-DF8A-4B77-8703-A93D2E9CD212}" srcOrd="0" destOrd="0" parTransId="{A0B19C8F-80BE-46AA-910E-757DFC6AB17F}" sibTransId="{8242DC57-9A34-43F5-8B77-BBBDFF17461E}"/>
    <dgm:cxn modelId="{F74FE321-8DA6-4FBB-A700-2C3950FBED52}" type="presOf" srcId="{B94BE251-4C0F-4975-9DD1-0FC195C5D621}" destId="{CBBFCCE1-FF00-4CDB-ADCC-2B6B56DB69B0}" srcOrd="0" destOrd="0" presId="urn:microsoft.com/office/officeart/2005/8/layout/lProcess3"/>
    <dgm:cxn modelId="{A2B114E0-7893-47A6-9B57-7B1140B67F75}" type="presOf" srcId="{90D41ACD-3D6C-4E87-A83C-42401882CCD3}" destId="{6045C0AC-4894-4ACC-B446-17AB0A5A7B6C}" srcOrd="0" destOrd="0" presId="urn:microsoft.com/office/officeart/2005/8/layout/lProcess3"/>
    <dgm:cxn modelId="{3021D5F7-29DD-4008-91C8-E87D8454142E}" type="presOf" srcId="{21A4472D-315D-4730-B5BF-1C6CB9E951AE}" destId="{CD5F474B-F06D-405F-9DC8-2562BAB39790}" srcOrd="0" destOrd="0" presId="urn:microsoft.com/office/officeart/2005/8/layout/lProcess3"/>
    <dgm:cxn modelId="{0DEBE0CD-2EA4-458B-85E7-6B5CF6196B62}" type="presOf" srcId="{5316A254-DF8A-4B77-8703-A93D2E9CD212}" destId="{FF558217-BA48-4142-96EB-3C54175BE947}" srcOrd="0" destOrd="0" presId="urn:microsoft.com/office/officeart/2005/8/layout/lProcess3"/>
    <dgm:cxn modelId="{4C55044A-1FAA-4588-9DF9-61966A5E9D2B}" type="presOf" srcId="{CF9D5324-AF57-42D0-93E0-60D0391F776D}" destId="{7A7B429E-9CB5-41C3-8CB5-895CC0C011EE}" srcOrd="0" destOrd="0" presId="urn:microsoft.com/office/officeart/2005/8/layout/lProcess3"/>
    <dgm:cxn modelId="{BC3ED9FA-ED4D-4439-9F06-114CDD03F4D0}" srcId="{F3CCAF15-4CB6-4DB1-9387-8B2A5E7A4A17}" destId="{0E2CD8F1-576D-4ACF-A1D9-BE45C466F345}" srcOrd="1" destOrd="0" parTransId="{FF998394-3CA6-4D19-A290-B0C3A0DD5D52}" sibTransId="{405DE876-B3D3-4089-B558-90DCF5E1A69D}"/>
    <dgm:cxn modelId="{332E2A09-8C9C-4989-8D4E-706F35B219F1}" srcId="{F3CCAF15-4CB6-4DB1-9387-8B2A5E7A4A17}" destId="{B0163658-4A72-450F-89F7-17998BE434B9}" srcOrd="0" destOrd="0" parTransId="{33AA4AFA-87E9-4870-9836-BA03610AC235}" sibTransId="{8749E2C1-080C-440A-9B52-B285C16273A5}"/>
    <dgm:cxn modelId="{EA3595BC-F90E-43BF-A90F-71060DD0877A}" type="presOf" srcId="{6CDEC4D6-D347-4010-B982-440E67B40C2A}" destId="{924C7056-91D4-4E77-8908-8D4E52D4C090}" srcOrd="0" destOrd="0" presId="urn:microsoft.com/office/officeart/2005/8/layout/lProcess3"/>
    <dgm:cxn modelId="{3B93F641-449E-4C66-873E-36F1537D2479}" type="presOf" srcId="{CA1627FB-CFF5-4390-ABDC-04606EC5C8D3}" destId="{FBE711AF-0406-451D-BF3F-F61FD04F4120}" srcOrd="0" destOrd="0" presId="urn:microsoft.com/office/officeart/2005/8/layout/lProcess3"/>
    <dgm:cxn modelId="{CE305497-C477-4DD7-8E28-3E72AF09B665}" srcId="{0E2CD8F1-576D-4ACF-A1D9-BE45C466F345}" destId="{A17243A8-92B6-4CB3-90EC-E9510713675C}" srcOrd="2" destOrd="0" parTransId="{78CC5CB1-4102-4DC9-A70C-FAFF88381389}" sibTransId="{75AD1328-C1C0-415F-A82B-3166FE17B3EE}"/>
    <dgm:cxn modelId="{732A5A9C-DE5B-4E6A-9A86-2E25DC6F9DC9}" type="presOf" srcId="{B0163658-4A72-450F-89F7-17998BE434B9}" destId="{F1C77B9D-3ED2-4D04-9205-E0AF07A73D36}" srcOrd="0" destOrd="0" presId="urn:microsoft.com/office/officeart/2005/8/layout/lProcess3"/>
    <dgm:cxn modelId="{FC7D0C08-6419-40A9-9E72-31DBBD417CE5}" srcId="{A40D9796-9343-439E-B6D7-84E6039D5B29}" destId="{B94BE251-4C0F-4975-9DD1-0FC195C5D621}" srcOrd="1" destOrd="0" parTransId="{8DDCC604-AB31-420D-88FC-1BBAE1276F75}" sibTransId="{3696B1A3-BB8B-4575-93A8-BB33D0833A43}"/>
    <dgm:cxn modelId="{1D524EE2-83C8-47A3-BB4B-A23D674552AF}" srcId="{A40D9796-9343-439E-B6D7-84E6039D5B29}" destId="{90D41ACD-3D6C-4E87-A83C-42401882CCD3}" srcOrd="2" destOrd="0" parTransId="{99EA942F-4E85-4DE0-A5E3-327412BC32EF}" sibTransId="{F4AB8A86-210A-4D76-A912-E9AEA564ACC3}"/>
    <dgm:cxn modelId="{8F8E11AF-7142-4D3A-8925-0E7D525CE45A}" type="presOf" srcId="{A17243A8-92B6-4CB3-90EC-E9510713675C}" destId="{B31FFB47-2EC4-4DCD-9569-81397106ACB7}" srcOrd="0" destOrd="0" presId="urn:microsoft.com/office/officeart/2005/8/layout/lProcess3"/>
    <dgm:cxn modelId="{1459F434-7014-47F9-B702-2930407FDCDA}" type="presOf" srcId="{A40D9796-9343-439E-B6D7-84E6039D5B29}" destId="{D32B60C2-E0E8-430B-A149-9CC821A4F3E8}" srcOrd="0" destOrd="0" presId="urn:microsoft.com/office/officeart/2005/8/layout/lProcess3"/>
    <dgm:cxn modelId="{515F59FD-175F-47E2-9EE2-2BF67BD45095}" type="presOf" srcId="{0E2CD8F1-576D-4ACF-A1D9-BE45C466F345}" destId="{7A63AD14-97CA-4EEC-BF00-23DBBEC7E438}" srcOrd="0" destOrd="0" presId="urn:microsoft.com/office/officeart/2005/8/layout/lProcess3"/>
    <dgm:cxn modelId="{0D811399-98F2-4758-B2C8-1C027B934E30}" type="presOf" srcId="{859D98A7-0CC1-4D6D-9981-DE3D3B750994}" destId="{A51960C6-036C-4B7A-A356-8896B6AFD71C}" srcOrd="0" destOrd="0" presId="urn:microsoft.com/office/officeart/2005/8/layout/lProcess3"/>
    <dgm:cxn modelId="{61D7F3E8-B7BC-4FE0-B6FC-690065881E2B}" srcId="{A40D9796-9343-439E-B6D7-84E6039D5B29}" destId="{6CDEC4D6-D347-4010-B982-440E67B40C2A}" srcOrd="3" destOrd="0" parTransId="{0F57BF83-76B0-470F-A1CF-867EF8F0FE56}" sibTransId="{94037548-BEFF-4C97-8132-D4F838FC7BB5}"/>
    <dgm:cxn modelId="{24282EC8-B97D-4C1A-98DE-1E7C382811E1}" type="presOf" srcId="{F3CCAF15-4CB6-4DB1-9387-8B2A5E7A4A17}" destId="{D7EC03BE-345C-4FD5-B484-93249D426404}" srcOrd="0" destOrd="0" presId="urn:microsoft.com/office/officeart/2005/8/layout/lProcess3"/>
    <dgm:cxn modelId="{BC8F7FA3-6C55-45D7-B0A0-267DB46DF18E}" srcId="{0E2CD8F1-576D-4ACF-A1D9-BE45C466F345}" destId="{CA1627FB-CFF5-4390-ABDC-04606EC5C8D3}" srcOrd="3" destOrd="0" parTransId="{98ED0FD6-C534-4B14-B57F-8AB9E46F2973}" sibTransId="{AF8BDEDE-1B61-41E1-85F2-037C1C2E741F}"/>
    <dgm:cxn modelId="{75A40060-A1A9-439C-9C95-C1BD1A7B5D76}" srcId="{0E2CD8F1-576D-4ACF-A1D9-BE45C466F345}" destId="{CF9D5324-AF57-42D0-93E0-60D0391F776D}" srcOrd="1" destOrd="0" parTransId="{50494A72-55A6-4F0C-9245-4C0D379FE7D1}" sibTransId="{97E637A8-9B24-4A00-A357-BE625B8F452E}"/>
    <dgm:cxn modelId="{194B8461-A21F-4FEC-BB42-79D70D2254F4}" srcId="{F3CCAF15-4CB6-4DB1-9387-8B2A5E7A4A17}" destId="{A40D9796-9343-439E-B6D7-84E6039D5B29}" srcOrd="2" destOrd="0" parTransId="{04546B14-5101-410A-B76E-44062A553305}" sibTransId="{63BF3BEB-B6DF-4395-817E-F5EF84019B53}"/>
    <dgm:cxn modelId="{A8F19292-F731-448A-A43F-4FA95C038613}" srcId="{A40D9796-9343-439E-B6D7-84E6039D5B29}" destId="{21A4472D-315D-4730-B5BF-1C6CB9E951AE}" srcOrd="0" destOrd="0" parTransId="{4DF3EFCB-3037-41A0-BBB4-F7F3D2357D6A}" sibTransId="{5C0E7C55-45B9-4411-BF55-2A3332F2BD70}"/>
    <dgm:cxn modelId="{9F80B842-40BD-4124-A054-385E7D762DA1}" type="presParOf" srcId="{D7EC03BE-345C-4FD5-B484-93249D426404}" destId="{B5A3C6AF-0CCB-44C7-BEDC-FFFDC40EBA3B}" srcOrd="0" destOrd="0" presId="urn:microsoft.com/office/officeart/2005/8/layout/lProcess3"/>
    <dgm:cxn modelId="{C1738DF9-64F2-4CC7-B3FD-3A834F559E05}" type="presParOf" srcId="{B5A3C6AF-0CCB-44C7-BEDC-FFFDC40EBA3B}" destId="{F1C77B9D-3ED2-4D04-9205-E0AF07A73D36}" srcOrd="0" destOrd="0" presId="urn:microsoft.com/office/officeart/2005/8/layout/lProcess3"/>
    <dgm:cxn modelId="{843815EE-02FC-45D7-800E-4D20BEC4A4E0}" type="presParOf" srcId="{D7EC03BE-345C-4FD5-B484-93249D426404}" destId="{9B0A0C67-0B24-4206-8AE6-0AD20DEC499D}" srcOrd="1" destOrd="0" presId="urn:microsoft.com/office/officeart/2005/8/layout/lProcess3"/>
    <dgm:cxn modelId="{70B0BA49-8949-4AEC-9992-522870DAF50C}" type="presParOf" srcId="{D7EC03BE-345C-4FD5-B484-93249D426404}" destId="{2793EA10-659F-48E1-BB15-E27F7A152569}" srcOrd="2" destOrd="0" presId="urn:microsoft.com/office/officeart/2005/8/layout/lProcess3"/>
    <dgm:cxn modelId="{B8F6D712-A9E4-4579-918E-C21922B8B83A}" type="presParOf" srcId="{2793EA10-659F-48E1-BB15-E27F7A152569}" destId="{7A63AD14-97CA-4EEC-BF00-23DBBEC7E438}" srcOrd="0" destOrd="0" presId="urn:microsoft.com/office/officeart/2005/8/layout/lProcess3"/>
    <dgm:cxn modelId="{847444A0-4263-4057-B284-48568EBE38BF}" type="presParOf" srcId="{2793EA10-659F-48E1-BB15-E27F7A152569}" destId="{F03BC993-7D9C-44DD-8515-0670A5EECEB9}" srcOrd="1" destOrd="0" presId="urn:microsoft.com/office/officeart/2005/8/layout/lProcess3"/>
    <dgm:cxn modelId="{3FBD661D-0F7A-46E8-9EB6-A28F453D608A}" type="presParOf" srcId="{2793EA10-659F-48E1-BB15-E27F7A152569}" destId="{FF558217-BA48-4142-96EB-3C54175BE947}" srcOrd="2" destOrd="0" presId="urn:microsoft.com/office/officeart/2005/8/layout/lProcess3"/>
    <dgm:cxn modelId="{18A0FDD7-D772-45A5-8027-2A15792B3A0B}" type="presParOf" srcId="{2793EA10-659F-48E1-BB15-E27F7A152569}" destId="{84CB4885-35C6-49A0-901D-CF9571FC7A2C}" srcOrd="3" destOrd="0" presId="urn:microsoft.com/office/officeart/2005/8/layout/lProcess3"/>
    <dgm:cxn modelId="{D91BB099-3192-42D1-9C1C-FEA21CCD3166}" type="presParOf" srcId="{2793EA10-659F-48E1-BB15-E27F7A152569}" destId="{7A7B429E-9CB5-41C3-8CB5-895CC0C011EE}" srcOrd="4" destOrd="0" presId="urn:microsoft.com/office/officeart/2005/8/layout/lProcess3"/>
    <dgm:cxn modelId="{A70BF201-F1B5-4CCE-B661-9BC17B9814DD}" type="presParOf" srcId="{2793EA10-659F-48E1-BB15-E27F7A152569}" destId="{52F494ED-66B2-4D3B-9C99-DF158797E6AD}" srcOrd="5" destOrd="0" presId="urn:microsoft.com/office/officeart/2005/8/layout/lProcess3"/>
    <dgm:cxn modelId="{04AE5F1D-A4BA-42BD-B27C-EA0F42F66A51}" type="presParOf" srcId="{2793EA10-659F-48E1-BB15-E27F7A152569}" destId="{B31FFB47-2EC4-4DCD-9569-81397106ACB7}" srcOrd="6" destOrd="0" presId="urn:microsoft.com/office/officeart/2005/8/layout/lProcess3"/>
    <dgm:cxn modelId="{44F8F317-07AD-45F5-96C7-5A5BC4937A38}" type="presParOf" srcId="{2793EA10-659F-48E1-BB15-E27F7A152569}" destId="{3371CFEF-CE05-4991-9259-08842E30C348}" srcOrd="7" destOrd="0" presId="urn:microsoft.com/office/officeart/2005/8/layout/lProcess3"/>
    <dgm:cxn modelId="{FA1A9E9D-B0EC-4C91-8AF6-9F30DB95EF45}" type="presParOf" srcId="{2793EA10-659F-48E1-BB15-E27F7A152569}" destId="{FBE711AF-0406-451D-BF3F-F61FD04F4120}" srcOrd="8" destOrd="0" presId="urn:microsoft.com/office/officeart/2005/8/layout/lProcess3"/>
    <dgm:cxn modelId="{30300F21-CBDB-4C7E-90CB-75063E2E48F5}" type="presParOf" srcId="{D7EC03BE-345C-4FD5-B484-93249D426404}" destId="{BC888075-93C7-4E0B-BBC7-BE5F03E75E9E}" srcOrd="3" destOrd="0" presId="urn:microsoft.com/office/officeart/2005/8/layout/lProcess3"/>
    <dgm:cxn modelId="{C8F337A7-8792-482C-9435-97E1190A9A9F}" type="presParOf" srcId="{D7EC03BE-345C-4FD5-B484-93249D426404}" destId="{41AD44FF-FD14-4BF1-A451-DDDDA2335EEA}" srcOrd="4" destOrd="0" presId="urn:microsoft.com/office/officeart/2005/8/layout/lProcess3"/>
    <dgm:cxn modelId="{1C3F550F-1B7E-4584-9D1B-A6A35F70F469}" type="presParOf" srcId="{41AD44FF-FD14-4BF1-A451-DDDDA2335EEA}" destId="{D32B60C2-E0E8-430B-A149-9CC821A4F3E8}" srcOrd="0" destOrd="0" presId="urn:microsoft.com/office/officeart/2005/8/layout/lProcess3"/>
    <dgm:cxn modelId="{3766800C-84B6-45BD-AB93-A484161ED110}" type="presParOf" srcId="{41AD44FF-FD14-4BF1-A451-DDDDA2335EEA}" destId="{02BF0A32-93BF-4FE4-BA3E-6F1FD845180F}" srcOrd="1" destOrd="0" presId="urn:microsoft.com/office/officeart/2005/8/layout/lProcess3"/>
    <dgm:cxn modelId="{43A56A8C-DE17-46D7-939B-F45E8C40B8E9}" type="presParOf" srcId="{41AD44FF-FD14-4BF1-A451-DDDDA2335EEA}" destId="{CD5F474B-F06D-405F-9DC8-2562BAB39790}" srcOrd="2" destOrd="0" presId="urn:microsoft.com/office/officeart/2005/8/layout/lProcess3"/>
    <dgm:cxn modelId="{44372C62-0B45-44C7-BFC2-C9C5359322F1}" type="presParOf" srcId="{41AD44FF-FD14-4BF1-A451-DDDDA2335EEA}" destId="{09FDFCC9-6884-4943-8E79-F2825A9345B0}" srcOrd="3" destOrd="0" presId="urn:microsoft.com/office/officeart/2005/8/layout/lProcess3"/>
    <dgm:cxn modelId="{4278A771-E19A-4FE9-BAFD-40284DD01ABF}" type="presParOf" srcId="{41AD44FF-FD14-4BF1-A451-DDDDA2335EEA}" destId="{CBBFCCE1-FF00-4CDB-ADCC-2B6B56DB69B0}" srcOrd="4" destOrd="0" presId="urn:microsoft.com/office/officeart/2005/8/layout/lProcess3"/>
    <dgm:cxn modelId="{453AD1C6-2FB4-4FF0-BCB9-09BEAE5365D6}" type="presParOf" srcId="{41AD44FF-FD14-4BF1-A451-DDDDA2335EEA}" destId="{A96CE74E-1521-48C6-9E3A-F98F635B3030}" srcOrd="5" destOrd="0" presId="urn:microsoft.com/office/officeart/2005/8/layout/lProcess3"/>
    <dgm:cxn modelId="{590E2BC6-5487-4263-9080-E72E75EF077F}" type="presParOf" srcId="{41AD44FF-FD14-4BF1-A451-DDDDA2335EEA}" destId="{6045C0AC-4894-4ACC-B446-17AB0A5A7B6C}" srcOrd="6" destOrd="0" presId="urn:microsoft.com/office/officeart/2005/8/layout/lProcess3"/>
    <dgm:cxn modelId="{BFD6552D-E3EB-4740-8559-58B1C64C77EE}" type="presParOf" srcId="{41AD44FF-FD14-4BF1-A451-DDDDA2335EEA}" destId="{8882F88D-5ACB-46D2-8081-92F7E1020012}" srcOrd="7" destOrd="0" presId="urn:microsoft.com/office/officeart/2005/8/layout/lProcess3"/>
    <dgm:cxn modelId="{4A0461EF-B4D8-43CE-819A-F782CDE998C2}" type="presParOf" srcId="{41AD44FF-FD14-4BF1-A451-DDDDA2335EEA}" destId="{924C7056-91D4-4E77-8908-8D4E52D4C090}" srcOrd="8" destOrd="0" presId="urn:microsoft.com/office/officeart/2005/8/layout/lProcess3"/>
    <dgm:cxn modelId="{38117EEB-527B-4905-AA30-4E9EF5194267}" type="presParOf" srcId="{D7EC03BE-345C-4FD5-B484-93249D426404}" destId="{A6EF9BAF-0762-4C28-A7CB-1AA451EF486D}" srcOrd="5" destOrd="0" presId="urn:microsoft.com/office/officeart/2005/8/layout/lProcess3"/>
    <dgm:cxn modelId="{D87D1B85-A1E0-4451-A708-8BB13F32CE1E}" type="presParOf" srcId="{D7EC03BE-345C-4FD5-B484-93249D426404}" destId="{F7002522-97AD-4028-B27F-1FA00EB43B74}" srcOrd="6" destOrd="0" presId="urn:microsoft.com/office/officeart/2005/8/layout/lProcess3"/>
    <dgm:cxn modelId="{7BED9DB1-2A87-4892-802A-61D1C5332AA5}" type="presParOf" srcId="{F7002522-97AD-4028-B27F-1FA00EB43B74}" destId="{A51960C6-036C-4B7A-A356-8896B6AFD71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F4F2475-443C-409F-B054-AC7C4AA8AA4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E4922FDE-D597-40DE-B82A-C27559111AAD}">
      <dgm:prSet/>
      <dgm:spPr/>
      <dgm:t>
        <a:bodyPr/>
        <a:lstStyle/>
        <a:p>
          <a:pPr rtl="0"/>
          <a:r>
            <a:rPr lang="sl-SI" dirty="0"/>
            <a:t>Mehanizmi</a:t>
          </a:r>
          <a:endParaRPr lang="hr-HR" dirty="0"/>
        </a:p>
      </dgm:t>
    </dgm:pt>
    <dgm:pt modelId="{E167634F-1160-4885-A56D-2DFD2D1C38C6}" type="parTrans" cxnId="{AAFC427F-6AEE-493E-8644-EA4B6990E3A1}">
      <dgm:prSet/>
      <dgm:spPr/>
      <dgm:t>
        <a:bodyPr/>
        <a:lstStyle/>
        <a:p>
          <a:endParaRPr lang="hr-HR"/>
        </a:p>
      </dgm:t>
    </dgm:pt>
    <dgm:pt modelId="{0813FD4C-B1E9-4445-9C61-F94F4A56B5D1}" type="sibTrans" cxnId="{AAFC427F-6AEE-493E-8644-EA4B6990E3A1}">
      <dgm:prSet/>
      <dgm:spPr/>
      <dgm:t>
        <a:bodyPr/>
        <a:lstStyle/>
        <a:p>
          <a:endParaRPr lang="hr-HR"/>
        </a:p>
      </dgm:t>
    </dgm:pt>
    <dgm:pt modelId="{459D0D2F-FC52-45E2-9CDC-60C3B00E684F}">
      <dgm:prSet/>
      <dgm:spPr/>
      <dgm:t>
        <a:bodyPr/>
        <a:lstStyle/>
        <a:p>
          <a:pPr rtl="0"/>
          <a:r>
            <a:rPr lang="sl-SI" dirty="0"/>
            <a:t>Izmjenjeni vlastiti antigen</a:t>
          </a:r>
          <a:endParaRPr lang="hr-HR" dirty="0"/>
        </a:p>
      </dgm:t>
    </dgm:pt>
    <dgm:pt modelId="{189D905A-3B0C-4EA9-B8B9-EEE1FCFBAC42}" type="parTrans" cxnId="{99DA16A2-B0E9-496E-9C9B-283A9ACD7A51}">
      <dgm:prSet/>
      <dgm:spPr/>
      <dgm:t>
        <a:bodyPr/>
        <a:lstStyle/>
        <a:p>
          <a:endParaRPr lang="hr-HR"/>
        </a:p>
      </dgm:t>
    </dgm:pt>
    <dgm:pt modelId="{58580F63-663E-4C20-B61B-6FF9051A42A0}" type="sibTrans" cxnId="{99DA16A2-B0E9-496E-9C9B-283A9ACD7A51}">
      <dgm:prSet/>
      <dgm:spPr/>
      <dgm:t>
        <a:bodyPr/>
        <a:lstStyle/>
        <a:p>
          <a:endParaRPr lang="hr-HR"/>
        </a:p>
      </dgm:t>
    </dgm:pt>
    <dgm:pt modelId="{F841DF12-D107-45B5-8955-A4AFC44E99A8}">
      <dgm:prSet/>
      <dgm:spPr/>
      <dgm:t>
        <a:bodyPr/>
        <a:lstStyle/>
        <a:p>
          <a:pPr rtl="0"/>
          <a:r>
            <a:rPr lang="sl-SI" dirty="0"/>
            <a:t>Oslobadjanje izoliranog antigena</a:t>
          </a:r>
          <a:endParaRPr lang="hr-HR" dirty="0"/>
        </a:p>
      </dgm:t>
    </dgm:pt>
    <dgm:pt modelId="{9FEE5058-B27C-4AD5-AECF-097098748FCE}" type="parTrans" cxnId="{7BD44611-578D-4328-AB72-BA662312D780}">
      <dgm:prSet/>
      <dgm:spPr/>
      <dgm:t>
        <a:bodyPr/>
        <a:lstStyle/>
        <a:p>
          <a:endParaRPr lang="hr-HR"/>
        </a:p>
      </dgm:t>
    </dgm:pt>
    <dgm:pt modelId="{CC2A971D-07F6-4E91-94F5-FF0FFB7329C9}" type="sibTrans" cxnId="{7BD44611-578D-4328-AB72-BA662312D780}">
      <dgm:prSet/>
      <dgm:spPr/>
      <dgm:t>
        <a:bodyPr/>
        <a:lstStyle/>
        <a:p>
          <a:endParaRPr lang="hr-HR"/>
        </a:p>
      </dgm:t>
    </dgm:pt>
    <dgm:pt modelId="{08AA3670-598B-4CF5-84B7-20678A343FDF}">
      <dgm:prSet/>
      <dgm:spPr/>
      <dgm:t>
        <a:bodyPr/>
        <a:lstStyle/>
        <a:p>
          <a:pPr rtl="0"/>
          <a:r>
            <a:rPr lang="sl-SI" dirty="0"/>
            <a:t>Križna reaktivnost sa stranim antigenom</a:t>
          </a:r>
          <a:endParaRPr lang="hr-HR" dirty="0"/>
        </a:p>
      </dgm:t>
    </dgm:pt>
    <dgm:pt modelId="{A0BC5B0D-4E4F-4ED0-80E7-8FA86C690E3D}" type="parTrans" cxnId="{EEF4540E-1DF3-4F10-863E-5A11C23BEB4B}">
      <dgm:prSet/>
      <dgm:spPr/>
      <dgm:t>
        <a:bodyPr/>
        <a:lstStyle/>
        <a:p>
          <a:endParaRPr lang="hr-HR"/>
        </a:p>
      </dgm:t>
    </dgm:pt>
    <dgm:pt modelId="{586F74E5-BCB9-41DE-A04E-F3A7F37C4506}" type="sibTrans" cxnId="{EEF4540E-1DF3-4F10-863E-5A11C23BEB4B}">
      <dgm:prSet/>
      <dgm:spPr/>
      <dgm:t>
        <a:bodyPr/>
        <a:lstStyle/>
        <a:p>
          <a:endParaRPr lang="hr-HR"/>
        </a:p>
      </dgm:t>
    </dgm:pt>
    <dgm:pt modelId="{69D1DD83-C206-49A0-AF24-6D394683F3B7}">
      <dgm:prSet/>
      <dgm:spPr/>
      <dgm:t>
        <a:bodyPr/>
        <a:lstStyle/>
        <a:p>
          <a:pPr rtl="0"/>
          <a:r>
            <a:rPr lang="sl-SI" dirty="0"/>
            <a:t>Izostanak funkcionalne delecije klona</a:t>
          </a:r>
          <a:endParaRPr lang="hr-HR" dirty="0"/>
        </a:p>
      </dgm:t>
    </dgm:pt>
    <dgm:pt modelId="{4CE60A38-1077-4F00-9B2F-B7B4B8667DD2}" type="parTrans" cxnId="{CC6AAABC-1E83-4A4E-A8F5-60E4EA9DE215}">
      <dgm:prSet/>
      <dgm:spPr/>
      <dgm:t>
        <a:bodyPr/>
        <a:lstStyle/>
        <a:p>
          <a:endParaRPr lang="hr-HR"/>
        </a:p>
      </dgm:t>
    </dgm:pt>
    <dgm:pt modelId="{0D5B1F23-68C5-4888-B543-3B4ED4542325}" type="sibTrans" cxnId="{CC6AAABC-1E83-4A4E-A8F5-60E4EA9DE215}">
      <dgm:prSet/>
      <dgm:spPr/>
      <dgm:t>
        <a:bodyPr/>
        <a:lstStyle/>
        <a:p>
          <a:endParaRPr lang="hr-HR"/>
        </a:p>
      </dgm:t>
    </dgm:pt>
    <dgm:pt modelId="{DC315DF5-E85F-4753-A17F-86F4E87F9ACC}">
      <dgm:prSet/>
      <dgm:spPr/>
      <dgm:t>
        <a:bodyPr/>
        <a:lstStyle/>
        <a:p>
          <a:pPr rtl="0"/>
          <a:r>
            <a:rPr lang="sl-SI" dirty="0"/>
            <a:t>Poremećaj supresorskih mehanizama</a:t>
          </a:r>
          <a:endParaRPr lang="en-US" dirty="0"/>
        </a:p>
      </dgm:t>
    </dgm:pt>
    <dgm:pt modelId="{F45CC108-DE7F-42E1-9F4E-C31D7034EFB9}" type="parTrans" cxnId="{7A820289-EA3B-49AE-9989-783D1300C380}">
      <dgm:prSet/>
      <dgm:spPr/>
      <dgm:t>
        <a:bodyPr/>
        <a:lstStyle/>
        <a:p>
          <a:endParaRPr lang="hr-HR"/>
        </a:p>
      </dgm:t>
    </dgm:pt>
    <dgm:pt modelId="{5C33E205-88B7-474B-A2A0-E2E3EF974103}" type="sibTrans" cxnId="{7A820289-EA3B-49AE-9989-783D1300C380}">
      <dgm:prSet/>
      <dgm:spPr/>
      <dgm:t>
        <a:bodyPr/>
        <a:lstStyle/>
        <a:p>
          <a:endParaRPr lang="hr-HR"/>
        </a:p>
      </dgm:t>
    </dgm:pt>
    <dgm:pt modelId="{58514BCC-D634-4AC7-92BC-C5FC9ED85CCE}" type="pres">
      <dgm:prSet presAssocID="{1F4F2475-443C-409F-B054-AC7C4AA8AA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CB9419-9769-4BED-A5DB-A4693D48341A}" type="pres">
      <dgm:prSet presAssocID="{E4922FDE-D597-40DE-B82A-C27559111AA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0B5B95-E6E4-40DE-820C-555CCF4E3F72}" type="presOf" srcId="{459D0D2F-FC52-45E2-9CDC-60C3B00E684F}" destId="{C8CB9419-9769-4BED-A5DB-A4693D48341A}" srcOrd="0" destOrd="1" presId="urn:microsoft.com/office/officeart/2005/8/layout/process1"/>
    <dgm:cxn modelId="{7BD44611-578D-4328-AB72-BA662312D780}" srcId="{E4922FDE-D597-40DE-B82A-C27559111AAD}" destId="{F841DF12-D107-45B5-8955-A4AFC44E99A8}" srcOrd="1" destOrd="0" parTransId="{9FEE5058-B27C-4AD5-AECF-097098748FCE}" sibTransId="{CC2A971D-07F6-4E91-94F5-FF0FFB7329C9}"/>
    <dgm:cxn modelId="{EABA0A03-913B-4529-91E7-E84E2F40F9EA}" type="presOf" srcId="{08AA3670-598B-4CF5-84B7-20678A343FDF}" destId="{C8CB9419-9769-4BED-A5DB-A4693D48341A}" srcOrd="0" destOrd="3" presId="urn:microsoft.com/office/officeart/2005/8/layout/process1"/>
    <dgm:cxn modelId="{51A48968-5C8B-481A-8D04-0224508A5FF0}" type="presOf" srcId="{1F4F2475-443C-409F-B054-AC7C4AA8AA4A}" destId="{58514BCC-D634-4AC7-92BC-C5FC9ED85CCE}" srcOrd="0" destOrd="0" presId="urn:microsoft.com/office/officeart/2005/8/layout/process1"/>
    <dgm:cxn modelId="{2F9B7D4F-EC12-4ED1-8660-1F1419DA7CC6}" type="presOf" srcId="{F841DF12-D107-45B5-8955-A4AFC44E99A8}" destId="{C8CB9419-9769-4BED-A5DB-A4693D48341A}" srcOrd="0" destOrd="2" presId="urn:microsoft.com/office/officeart/2005/8/layout/process1"/>
    <dgm:cxn modelId="{99DA16A2-B0E9-496E-9C9B-283A9ACD7A51}" srcId="{E4922FDE-D597-40DE-B82A-C27559111AAD}" destId="{459D0D2F-FC52-45E2-9CDC-60C3B00E684F}" srcOrd="0" destOrd="0" parTransId="{189D905A-3B0C-4EA9-B8B9-EEE1FCFBAC42}" sibTransId="{58580F63-663E-4C20-B61B-6FF9051A42A0}"/>
    <dgm:cxn modelId="{CC6AAABC-1E83-4A4E-A8F5-60E4EA9DE215}" srcId="{E4922FDE-D597-40DE-B82A-C27559111AAD}" destId="{69D1DD83-C206-49A0-AF24-6D394683F3B7}" srcOrd="3" destOrd="0" parTransId="{4CE60A38-1077-4F00-9B2F-B7B4B8667DD2}" sibTransId="{0D5B1F23-68C5-4888-B543-3B4ED4542325}"/>
    <dgm:cxn modelId="{E86C223B-FCB5-4233-9226-D9E33628DD24}" type="presOf" srcId="{DC315DF5-E85F-4753-A17F-86F4E87F9ACC}" destId="{C8CB9419-9769-4BED-A5DB-A4693D48341A}" srcOrd="0" destOrd="5" presId="urn:microsoft.com/office/officeart/2005/8/layout/process1"/>
    <dgm:cxn modelId="{AAFC427F-6AEE-493E-8644-EA4B6990E3A1}" srcId="{1F4F2475-443C-409F-B054-AC7C4AA8AA4A}" destId="{E4922FDE-D597-40DE-B82A-C27559111AAD}" srcOrd="0" destOrd="0" parTransId="{E167634F-1160-4885-A56D-2DFD2D1C38C6}" sibTransId="{0813FD4C-B1E9-4445-9C61-F94F4A56B5D1}"/>
    <dgm:cxn modelId="{EEF4540E-1DF3-4F10-863E-5A11C23BEB4B}" srcId="{E4922FDE-D597-40DE-B82A-C27559111AAD}" destId="{08AA3670-598B-4CF5-84B7-20678A343FDF}" srcOrd="2" destOrd="0" parTransId="{A0BC5B0D-4E4F-4ED0-80E7-8FA86C690E3D}" sibTransId="{586F74E5-BCB9-41DE-A04E-F3A7F37C4506}"/>
    <dgm:cxn modelId="{7A820289-EA3B-49AE-9989-783D1300C380}" srcId="{E4922FDE-D597-40DE-B82A-C27559111AAD}" destId="{DC315DF5-E85F-4753-A17F-86F4E87F9ACC}" srcOrd="4" destOrd="0" parTransId="{F45CC108-DE7F-42E1-9F4E-C31D7034EFB9}" sibTransId="{5C33E205-88B7-474B-A2A0-E2E3EF974103}"/>
    <dgm:cxn modelId="{D9A13834-A01B-4655-B3EB-D5AD933769AE}" type="presOf" srcId="{69D1DD83-C206-49A0-AF24-6D394683F3B7}" destId="{C8CB9419-9769-4BED-A5DB-A4693D48341A}" srcOrd="0" destOrd="4" presId="urn:microsoft.com/office/officeart/2005/8/layout/process1"/>
    <dgm:cxn modelId="{7663D08F-84D2-4BCF-9817-0D4487AD00A7}" type="presOf" srcId="{E4922FDE-D597-40DE-B82A-C27559111AAD}" destId="{C8CB9419-9769-4BED-A5DB-A4693D48341A}" srcOrd="0" destOrd="0" presId="urn:microsoft.com/office/officeart/2005/8/layout/process1"/>
    <dgm:cxn modelId="{E8E5D160-23D9-4296-90C0-56BE8E683E8A}" type="presParOf" srcId="{58514BCC-D634-4AC7-92BC-C5FC9ED85CCE}" destId="{C8CB9419-9769-4BED-A5DB-A4693D48341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3E0C1D2-DF45-41AE-9EDC-B66E06F4016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928F15ED-6351-497E-9D80-B9A99DA124A8}">
      <dgm:prSet custT="1"/>
      <dgm:spPr/>
      <dgm:t>
        <a:bodyPr/>
        <a:lstStyle/>
        <a:p>
          <a:pPr rtl="0"/>
          <a:r>
            <a:rPr lang="hr-HR" sz="2400" dirty="0"/>
            <a:t>strani antigen (Ag) započinje </a:t>
          </a:r>
          <a:r>
            <a:rPr lang="hr-HR" sz="2400" dirty="0" err="1"/>
            <a:t>imunosni</a:t>
          </a:r>
          <a:r>
            <a:rPr lang="hr-HR" sz="2400" dirty="0"/>
            <a:t> odgovor</a:t>
          </a:r>
        </a:p>
      </dgm:t>
    </dgm:pt>
    <dgm:pt modelId="{275F34F8-4A38-4322-AB9E-0E2C162C1CF0}" type="parTrans" cxnId="{FD4F6C6C-0197-4311-B5BF-9189B6606ED3}">
      <dgm:prSet/>
      <dgm:spPr/>
      <dgm:t>
        <a:bodyPr/>
        <a:lstStyle/>
        <a:p>
          <a:endParaRPr lang="hr-HR"/>
        </a:p>
      </dgm:t>
    </dgm:pt>
    <dgm:pt modelId="{32977F4A-DFE5-41DD-AB0F-DAA29B5E4933}" type="sibTrans" cxnId="{FD4F6C6C-0197-4311-B5BF-9189B6606ED3}">
      <dgm:prSet custT="1"/>
      <dgm:spPr/>
      <dgm:t>
        <a:bodyPr/>
        <a:lstStyle/>
        <a:p>
          <a:endParaRPr lang="hr-HR" sz="2400"/>
        </a:p>
      </dgm:t>
    </dgm:pt>
    <dgm:pt modelId="{8C7AAC2F-1AAD-4530-B64E-9966ADF7C601}">
      <dgm:prSet custT="1"/>
      <dgm:spPr/>
      <dgm:t>
        <a:bodyPr/>
        <a:lstStyle/>
        <a:p>
          <a:pPr rtl="0"/>
          <a:r>
            <a:rPr lang="hr-HR" sz="2400" dirty="0"/>
            <a:t>antitijela (At) nastala na strani Ag vežu i vlastiti protein koji je sličan stranom Ag (</a:t>
          </a:r>
          <a:r>
            <a:rPr lang="hr-HR" sz="2400" b="1" dirty="0"/>
            <a:t>mimikrija</a:t>
          </a:r>
          <a:r>
            <a:rPr lang="hr-HR" sz="1900" dirty="0"/>
            <a:t>)</a:t>
          </a:r>
        </a:p>
      </dgm:t>
    </dgm:pt>
    <dgm:pt modelId="{6AB52ECD-A39A-4F4C-BAA2-E83E0F1688AF}" type="parTrans" cxnId="{60B557E7-0970-415F-A723-CFF672F13A3B}">
      <dgm:prSet/>
      <dgm:spPr/>
      <dgm:t>
        <a:bodyPr/>
        <a:lstStyle/>
        <a:p>
          <a:endParaRPr lang="hr-HR"/>
        </a:p>
      </dgm:t>
    </dgm:pt>
    <dgm:pt modelId="{08CE8706-9BB4-4568-9A2A-6AA828A31D59}" type="sibTrans" cxnId="{60B557E7-0970-415F-A723-CFF672F13A3B}">
      <dgm:prSet/>
      <dgm:spPr/>
      <dgm:t>
        <a:bodyPr/>
        <a:lstStyle/>
        <a:p>
          <a:endParaRPr lang="hr-HR"/>
        </a:p>
      </dgm:t>
    </dgm:pt>
    <dgm:pt modelId="{6C68EA7C-53E8-4341-B1E2-27D5B96F157D}">
      <dgm:prSet custT="1"/>
      <dgm:spPr/>
      <dgm:t>
        <a:bodyPr/>
        <a:lstStyle/>
        <a:p>
          <a:pPr rtl="0"/>
          <a:r>
            <a:rPr lang="hr-HR" sz="2000" b="1" dirty="0"/>
            <a:t>vlastiti protein postaje auto-antigen</a:t>
          </a:r>
        </a:p>
      </dgm:t>
    </dgm:pt>
    <dgm:pt modelId="{AC4AA9AF-D952-4876-94F1-6FF16256A2A6}" type="parTrans" cxnId="{C7551B82-1305-4A45-A5C3-FFBFC50B4C23}">
      <dgm:prSet/>
      <dgm:spPr/>
      <dgm:t>
        <a:bodyPr/>
        <a:lstStyle/>
        <a:p>
          <a:endParaRPr lang="hr-HR"/>
        </a:p>
      </dgm:t>
    </dgm:pt>
    <dgm:pt modelId="{2FE5B6CD-E1BD-46CC-B997-78A84A45FFF9}" type="sibTrans" cxnId="{C7551B82-1305-4A45-A5C3-FFBFC50B4C23}">
      <dgm:prSet/>
      <dgm:spPr/>
      <dgm:t>
        <a:bodyPr/>
        <a:lstStyle/>
        <a:p>
          <a:endParaRPr lang="hr-HR"/>
        </a:p>
      </dgm:t>
    </dgm:pt>
    <dgm:pt modelId="{C5EEB1A6-80A0-43D5-A9BA-040BB458ABC3}">
      <dgm:prSet custT="1"/>
      <dgm:spPr/>
      <dgm:t>
        <a:bodyPr/>
        <a:lstStyle/>
        <a:p>
          <a:pPr rtl="0"/>
          <a:r>
            <a:rPr lang="it-IT" sz="2400" dirty="0" err="1"/>
            <a:t>imuni</a:t>
          </a:r>
          <a:r>
            <a:rPr lang="it-IT" sz="2400" dirty="0"/>
            <a:t> </a:t>
          </a:r>
          <a:r>
            <a:rPr lang="it-IT" sz="2400" dirty="0" err="1"/>
            <a:t>sustav</a:t>
          </a:r>
          <a:r>
            <a:rPr lang="it-IT" sz="2400" dirty="0"/>
            <a:t> </a:t>
          </a:r>
          <a:r>
            <a:rPr lang="it-IT" sz="2400" dirty="0" err="1"/>
            <a:t>ga</a:t>
          </a:r>
          <a:r>
            <a:rPr lang="it-IT" sz="2400" dirty="0"/>
            <a:t> </a:t>
          </a:r>
          <a:r>
            <a:rPr lang="it-IT" sz="2400" dirty="0" err="1"/>
            <a:t>smatra</a:t>
          </a:r>
          <a:r>
            <a:rPr lang="it-IT" sz="2400" dirty="0"/>
            <a:t> </a:t>
          </a:r>
          <a:r>
            <a:rPr lang="it-IT" sz="2400" dirty="0" err="1"/>
            <a:t>stranim</a:t>
          </a:r>
          <a:r>
            <a:rPr lang="it-IT" sz="2400" dirty="0"/>
            <a:t> i </a:t>
          </a:r>
          <a:r>
            <a:rPr lang="it-IT" sz="2400" dirty="0" err="1"/>
            <a:t>uništava</a:t>
          </a:r>
          <a:r>
            <a:rPr lang="it-IT" sz="2400" dirty="0"/>
            <a:t> </a:t>
          </a:r>
          <a:r>
            <a:rPr lang="it-IT" sz="2400" dirty="0" err="1"/>
            <a:t>ga</a:t>
          </a:r>
          <a:endParaRPr lang="it-IT" sz="2400" dirty="0"/>
        </a:p>
      </dgm:t>
    </dgm:pt>
    <dgm:pt modelId="{5FC390AA-E548-48FB-95ED-49A6E78D24A1}" type="parTrans" cxnId="{A7A44F79-F72A-4F62-B19B-C5392A93EC5F}">
      <dgm:prSet/>
      <dgm:spPr/>
      <dgm:t>
        <a:bodyPr/>
        <a:lstStyle/>
        <a:p>
          <a:endParaRPr lang="hr-HR"/>
        </a:p>
      </dgm:t>
    </dgm:pt>
    <dgm:pt modelId="{3D3B2D81-E83E-405A-A97D-0D455387248C}" type="sibTrans" cxnId="{A7A44F79-F72A-4F62-B19B-C5392A93EC5F}">
      <dgm:prSet/>
      <dgm:spPr/>
      <dgm:t>
        <a:bodyPr/>
        <a:lstStyle/>
        <a:p>
          <a:endParaRPr lang="hr-HR"/>
        </a:p>
      </dgm:t>
    </dgm:pt>
    <dgm:pt modelId="{1A3AC275-68CD-4149-9C81-B2427C9490F7}" type="pres">
      <dgm:prSet presAssocID="{73E0C1D2-DF45-41AE-9EDC-B66E06F4016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0F1CB2-266B-400E-8DDC-04F431CF7A20}" type="pres">
      <dgm:prSet presAssocID="{73E0C1D2-DF45-41AE-9EDC-B66E06F40164}" presName="dummyMaxCanvas" presStyleCnt="0">
        <dgm:presLayoutVars/>
      </dgm:prSet>
      <dgm:spPr/>
    </dgm:pt>
    <dgm:pt modelId="{45C3D12D-EB4C-4FB0-86D7-706FE549A6A3}" type="pres">
      <dgm:prSet presAssocID="{73E0C1D2-DF45-41AE-9EDC-B66E06F40164}" presName="FourNodes_1" presStyleLbl="node1" presStyleIdx="0" presStyleCnt="4" custLinFactNeighborX="1251" custLinFactNeighborY="-43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F6207-A0AF-4C2D-96D6-E0DDF5F7B409}" type="pres">
      <dgm:prSet presAssocID="{73E0C1D2-DF45-41AE-9EDC-B66E06F4016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108D43-3F83-405B-A6F7-5ED0C3EA975F}" type="pres">
      <dgm:prSet presAssocID="{73E0C1D2-DF45-41AE-9EDC-B66E06F4016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22FB4-76C2-497C-BE12-F96BED757C5C}" type="pres">
      <dgm:prSet presAssocID="{73E0C1D2-DF45-41AE-9EDC-B66E06F4016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41FEB-D8D8-49D3-8FCF-E068AD700851}" type="pres">
      <dgm:prSet presAssocID="{73E0C1D2-DF45-41AE-9EDC-B66E06F4016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85EC8-CF29-4146-AA7D-3D1E1E6DEB81}" type="pres">
      <dgm:prSet presAssocID="{73E0C1D2-DF45-41AE-9EDC-B66E06F4016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5C0ED-6FE8-45BA-B34F-14ED31FE9FF8}" type="pres">
      <dgm:prSet presAssocID="{73E0C1D2-DF45-41AE-9EDC-B66E06F4016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AF6AB-F335-4C33-8345-4229F1C64A78}" type="pres">
      <dgm:prSet presAssocID="{73E0C1D2-DF45-41AE-9EDC-B66E06F4016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9E7AD-A3BB-480D-964A-6E7613571159}" type="pres">
      <dgm:prSet presAssocID="{73E0C1D2-DF45-41AE-9EDC-B66E06F4016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C7F04-F4B8-4A54-A679-BBFB9FA885DB}" type="pres">
      <dgm:prSet presAssocID="{73E0C1D2-DF45-41AE-9EDC-B66E06F4016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9155C-7EAD-47A6-8410-1E0913AB805B}" type="pres">
      <dgm:prSet presAssocID="{73E0C1D2-DF45-41AE-9EDC-B66E06F4016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6AC860-1C2E-4D11-A3B3-B5DF71D2D580}" type="presOf" srcId="{2FE5B6CD-E1BD-46CC-B997-78A84A45FFF9}" destId="{EAA5C0ED-6FE8-45BA-B34F-14ED31FE9FF8}" srcOrd="0" destOrd="0" presId="urn:microsoft.com/office/officeart/2005/8/layout/vProcess5"/>
    <dgm:cxn modelId="{656B2EDA-C2C3-4FB7-9385-98BB6946658A}" type="presOf" srcId="{8C7AAC2F-1AAD-4530-B64E-9966ADF7C601}" destId="{1EC9E7AD-A3BB-480D-964A-6E7613571159}" srcOrd="1" destOrd="0" presId="urn:microsoft.com/office/officeart/2005/8/layout/vProcess5"/>
    <dgm:cxn modelId="{349D4D4B-50B5-42FC-9218-9CC3D78BB5F3}" type="presOf" srcId="{6C68EA7C-53E8-4341-B1E2-27D5B96F157D}" destId="{105C7F04-F4B8-4A54-A679-BBFB9FA885DB}" srcOrd="1" destOrd="0" presId="urn:microsoft.com/office/officeart/2005/8/layout/vProcess5"/>
    <dgm:cxn modelId="{60B557E7-0970-415F-A723-CFF672F13A3B}" srcId="{73E0C1D2-DF45-41AE-9EDC-B66E06F40164}" destId="{8C7AAC2F-1AAD-4530-B64E-9966ADF7C601}" srcOrd="1" destOrd="0" parTransId="{6AB52ECD-A39A-4F4C-BAA2-E83E0F1688AF}" sibTransId="{08CE8706-9BB4-4568-9A2A-6AA828A31D59}"/>
    <dgm:cxn modelId="{A7A44F79-F72A-4F62-B19B-C5392A93EC5F}" srcId="{73E0C1D2-DF45-41AE-9EDC-B66E06F40164}" destId="{C5EEB1A6-80A0-43D5-A9BA-040BB458ABC3}" srcOrd="3" destOrd="0" parTransId="{5FC390AA-E548-48FB-95ED-49A6E78D24A1}" sibTransId="{3D3B2D81-E83E-405A-A97D-0D455387248C}"/>
    <dgm:cxn modelId="{88EFF8A9-93A1-4A35-B483-0F519D42A6B8}" type="presOf" srcId="{928F15ED-6351-497E-9D80-B9A99DA124A8}" destId="{CFEAF6AB-F335-4C33-8345-4229F1C64A78}" srcOrd="1" destOrd="0" presId="urn:microsoft.com/office/officeart/2005/8/layout/vProcess5"/>
    <dgm:cxn modelId="{739258B9-A2B3-4304-91E5-2784FE2B298C}" type="presOf" srcId="{C5EEB1A6-80A0-43D5-A9BA-040BB458ABC3}" destId="{25A22FB4-76C2-497C-BE12-F96BED757C5C}" srcOrd="0" destOrd="0" presId="urn:microsoft.com/office/officeart/2005/8/layout/vProcess5"/>
    <dgm:cxn modelId="{F347BCCF-6835-453B-8969-5A5A57F3CB59}" type="presOf" srcId="{6C68EA7C-53E8-4341-B1E2-27D5B96F157D}" destId="{74108D43-3F83-405B-A6F7-5ED0C3EA975F}" srcOrd="0" destOrd="0" presId="urn:microsoft.com/office/officeart/2005/8/layout/vProcess5"/>
    <dgm:cxn modelId="{6E660F60-AC23-45CD-8D07-0BCCC2F1E0BD}" type="presOf" srcId="{08CE8706-9BB4-4568-9A2A-6AA828A31D59}" destId="{BCA85EC8-CF29-4146-AA7D-3D1E1E6DEB81}" srcOrd="0" destOrd="0" presId="urn:microsoft.com/office/officeart/2005/8/layout/vProcess5"/>
    <dgm:cxn modelId="{C5BBCE69-50C1-4889-BF98-92235887EACB}" type="presOf" srcId="{C5EEB1A6-80A0-43D5-A9BA-040BB458ABC3}" destId="{FD69155C-7EAD-47A6-8410-1E0913AB805B}" srcOrd="1" destOrd="0" presId="urn:microsoft.com/office/officeart/2005/8/layout/vProcess5"/>
    <dgm:cxn modelId="{C7551B82-1305-4A45-A5C3-FFBFC50B4C23}" srcId="{73E0C1D2-DF45-41AE-9EDC-B66E06F40164}" destId="{6C68EA7C-53E8-4341-B1E2-27D5B96F157D}" srcOrd="2" destOrd="0" parTransId="{AC4AA9AF-D952-4876-94F1-6FF16256A2A6}" sibTransId="{2FE5B6CD-E1BD-46CC-B997-78A84A45FFF9}"/>
    <dgm:cxn modelId="{FD4F6C6C-0197-4311-B5BF-9189B6606ED3}" srcId="{73E0C1D2-DF45-41AE-9EDC-B66E06F40164}" destId="{928F15ED-6351-497E-9D80-B9A99DA124A8}" srcOrd="0" destOrd="0" parTransId="{275F34F8-4A38-4322-AB9E-0E2C162C1CF0}" sibTransId="{32977F4A-DFE5-41DD-AB0F-DAA29B5E4933}"/>
    <dgm:cxn modelId="{86225644-CA17-49AA-9407-F6728CF81EC5}" type="presOf" srcId="{32977F4A-DFE5-41DD-AB0F-DAA29B5E4933}" destId="{1D541FEB-D8D8-49D3-8FCF-E068AD700851}" srcOrd="0" destOrd="0" presId="urn:microsoft.com/office/officeart/2005/8/layout/vProcess5"/>
    <dgm:cxn modelId="{E23B2100-8E4B-44E4-9E17-9B38D6B7EBC4}" type="presOf" srcId="{8C7AAC2F-1AAD-4530-B64E-9966ADF7C601}" destId="{9FEF6207-A0AF-4C2D-96D6-E0DDF5F7B409}" srcOrd="0" destOrd="0" presId="urn:microsoft.com/office/officeart/2005/8/layout/vProcess5"/>
    <dgm:cxn modelId="{4BC2702D-6AB1-4409-888D-392063E7FC1C}" type="presOf" srcId="{928F15ED-6351-497E-9D80-B9A99DA124A8}" destId="{45C3D12D-EB4C-4FB0-86D7-706FE549A6A3}" srcOrd="0" destOrd="0" presId="urn:microsoft.com/office/officeart/2005/8/layout/vProcess5"/>
    <dgm:cxn modelId="{157653A1-662D-488A-B2F0-151BB53C2A2A}" type="presOf" srcId="{73E0C1D2-DF45-41AE-9EDC-B66E06F40164}" destId="{1A3AC275-68CD-4149-9C81-B2427C9490F7}" srcOrd="0" destOrd="0" presId="urn:microsoft.com/office/officeart/2005/8/layout/vProcess5"/>
    <dgm:cxn modelId="{5B839932-0BCA-4892-B13D-8C3EBAFA9FCF}" type="presParOf" srcId="{1A3AC275-68CD-4149-9C81-B2427C9490F7}" destId="{8A0F1CB2-266B-400E-8DDC-04F431CF7A20}" srcOrd="0" destOrd="0" presId="urn:microsoft.com/office/officeart/2005/8/layout/vProcess5"/>
    <dgm:cxn modelId="{DB8A4844-C397-488A-9E81-47F81028DA66}" type="presParOf" srcId="{1A3AC275-68CD-4149-9C81-B2427C9490F7}" destId="{45C3D12D-EB4C-4FB0-86D7-706FE549A6A3}" srcOrd="1" destOrd="0" presId="urn:microsoft.com/office/officeart/2005/8/layout/vProcess5"/>
    <dgm:cxn modelId="{9C09B911-F058-489F-A357-77D90EB85537}" type="presParOf" srcId="{1A3AC275-68CD-4149-9C81-B2427C9490F7}" destId="{9FEF6207-A0AF-4C2D-96D6-E0DDF5F7B409}" srcOrd="2" destOrd="0" presId="urn:microsoft.com/office/officeart/2005/8/layout/vProcess5"/>
    <dgm:cxn modelId="{A3C33DD3-B8F7-4D17-9751-B667B3EA4421}" type="presParOf" srcId="{1A3AC275-68CD-4149-9C81-B2427C9490F7}" destId="{74108D43-3F83-405B-A6F7-5ED0C3EA975F}" srcOrd="3" destOrd="0" presId="urn:microsoft.com/office/officeart/2005/8/layout/vProcess5"/>
    <dgm:cxn modelId="{987BD4A7-54EB-4C17-B007-AFD359F4EE7A}" type="presParOf" srcId="{1A3AC275-68CD-4149-9C81-B2427C9490F7}" destId="{25A22FB4-76C2-497C-BE12-F96BED757C5C}" srcOrd="4" destOrd="0" presId="urn:microsoft.com/office/officeart/2005/8/layout/vProcess5"/>
    <dgm:cxn modelId="{54AF5C9D-9130-4BCE-B044-929B052CE795}" type="presParOf" srcId="{1A3AC275-68CD-4149-9C81-B2427C9490F7}" destId="{1D541FEB-D8D8-49D3-8FCF-E068AD700851}" srcOrd="5" destOrd="0" presId="urn:microsoft.com/office/officeart/2005/8/layout/vProcess5"/>
    <dgm:cxn modelId="{9C4AA0DD-4C74-466B-B204-3F9B5A60747A}" type="presParOf" srcId="{1A3AC275-68CD-4149-9C81-B2427C9490F7}" destId="{BCA85EC8-CF29-4146-AA7D-3D1E1E6DEB81}" srcOrd="6" destOrd="0" presId="urn:microsoft.com/office/officeart/2005/8/layout/vProcess5"/>
    <dgm:cxn modelId="{98D978E4-B9F4-4A14-AA2F-F91DA06C00E2}" type="presParOf" srcId="{1A3AC275-68CD-4149-9C81-B2427C9490F7}" destId="{EAA5C0ED-6FE8-45BA-B34F-14ED31FE9FF8}" srcOrd="7" destOrd="0" presId="urn:microsoft.com/office/officeart/2005/8/layout/vProcess5"/>
    <dgm:cxn modelId="{6A158F7F-D716-44C2-B903-D2DED36D5183}" type="presParOf" srcId="{1A3AC275-68CD-4149-9C81-B2427C9490F7}" destId="{CFEAF6AB-F335-4C33-8345-4229F1C64A78}" srcOrd="8" destOrd="0" presId="urn:microsoft.com/office/officeart/2005/8/layout/vProcess5"/>
    <dgm:cxn modelId="{DA21CDBF-A497-40A2-BF4B-6FA5DF6E94E7}" type="presParOf" srcId="{1A3AC275-68CD-4149-9C81-B2427C9490F7}" destId="{1EC9E7AD-A3BB-480D-964A-6E7613571159}" srcOrd="9" destOrd="0" presId="urn:microsoft.com/office/officeart/2005/8/layout/vProcess5"/>
    <dgm:cxn modelId="{84E41BA6-D826-436A-856E-B83E638D4DCC}" type="presParOf" srcId="{1A3AC275-68CD-4149-9C81-B2427C9490F7}" destId="{105C7F04-F4B8-4A54-A679-BBFB9FA885DB}" srcOrd="10" destOrd="0" presId="urn:microsoft.com/office/officeart/2005/8/layout/vProcess5"/>
    <dgm:cxn modelId="{94225EDA-BF3A-4A20-A099-37EEE4FC6B03}" type="presParOf" srcId="{1A3AC275-68CD-4149-9C81-B2427C9490F7}" destId="{FD69155C-7EAD-47A6-8410-1E0913AB805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D45CD14-DA46-4DE8-8AE5-DE6FCDE6886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1C59902-D09B-4EF9-BEC5-686141E8A436}">
      <dgm:prSet/>
      <dgm:spPr/>
      <dgm:t>
        <a:bodyPr/>
        <a:lstStyle/>
        <a:p>
          <a:pPr rtl="0"/>
          <a:r>
            <a:rPr lang="hr-HR" b="1" dirty="0" err="1"/>
            <a:t>Stromalni</a:t>
          </a:r>
          <a:r>
            <a:rPr lang="hr-HR" b="1" dirty="0"/>
            <a:t> </a:t>
          </a:r>
          <a:r>
            <a:rPr lang="hr-HR" b="1" dirty="0" err="1"/>
            <a:t>keratitis</a:t>
          </a:r>
          <a:r>
            <a:rPr lang="hr-HR" b="1" dirty="0"/>
            <a:t> </a:t>
          </a:r>
          <a:r>
            <a:rPr lang="hr-HR" dirty="0"/>
            <a:t>zbog </a:t>
          </a:r>
          <a:r>
            <a:rPr lang="hr-HR" b="1" i="1" dirty="0"/>
            <a:t>Herpes </a:t>
          </a:r>
          <a:r>
            <a:rPr lang="hr-HR" b="1" i="1" dirty="0" err="1"/>
            <a:t>simplex</a:t>
          </a:r>
          <a:r>
            <a:rPr lang="hr-HR" b="1" i="1" dirty="0"/>
            <a:t> </a:t>
          </a:r>
          <a:r>
            <a:rPr lang="hr-HR" b="1" dirty="0"/>
            <a:t>virusa </a:t>
          </a:r>
          <a:r>
            <a:rPr lang="hr-HR" dirty="0"/>
            <a:t>tipa I</a:t>
          </a:r>
        </a:p>
      </dgm:t>
    </dgm:pt>
    <dgm:pt modelId="{2A9A8D33-A3F2-4D64-A850-1536437160FC}" type="parTrans" cxnId="{92297E47-CDA6-469E-B1BA-F3F35FE7CD71}">
      <dgm:prSet/>
      <dgm:spPr/>
      <dgm:t>
        <a:bodyPr/>
        <a:lstStyle/>
        <a:p>
          <a:endParaRPr lang="hr-HR"/>
        </a:p>
      </dgm:t>
    </dgm:pt>
    <dgm:pt modelId="{F1A92C7B-C812-4E91-B3E6-FCB6A3DACDDA}" type="sibTrans" cxnId="{92297E47-CDA6-469E-B1BA-F3F35FE7CD71}">
      <dgm:prSet/>
      <dgm:spPr/>
      <dgm:t>
        <a:bodyPr/>
        <a:lstStyle/>
        <a:p>
          <a:endParaRPr lang="hr-HR"/>
        </a:p>
      </dgm:t>
    </dgm:pt>
    <dgm:pt modelId="{3BBBE998-DC05-4354-AF8C-260ED5EC810F}">
      <dgm:prSet/>
      <dgm:spPr/>
      <dgm:t>
        <a:bodyPr/>
        <a:lstStyle/>
        <a:p>
          <a:pPr rtl="0"/>
          <a:r>
            <a:rPr lang="hr-HR" b="1" dirty="0"/>
            <a:t>Reumatska groznica </a:t>
          </a:r>
          <a:r>
            <a:rPr lang="hr-HR" dirty="0"/>
            <a:t>zbog </a:t>
          </a:r>
          <a:r>
            <a:rPr lang="hr-HR" b="1" i="1" dirty="0" err="1"/>
            <a:t>Streptococcus</a:t>
          </a:r>
          <a:r>
            <a:rPr lang="hr-HR" b="1" dirty="0"/>
            <a:t> grupe </a:t>
          </a:r>
          <a:r>
            <a:rPr lang="hr-HR" dirty="0"/>
            <a:t>A (</a:t>
          </a:r>
          <a:r>
            <a:rPr lang="hr-HR" dirty="0" err="1"/>
            <a:t>krajnici,srčani</a:t>
          </a:r>
          <a:r>
            <a:rPr lang="hr-HR" dirty="0"/>
            <a:t> zalisci, zglobovi, nervni sustav, koža..)</a:t>
          </a:r>
        </a:p>
      </dgm:t>
    </dgm:pt>
    <dgm:pt modelId="{03CAEDB0-E4E3-47F0-9033-0CACA4F735BF}" type="parTrans" cxnId="{A7807535-95AD-420B-A9CC-BE876772C3FD}">
      <dgm:prSet/>
      <dgm:spPr/>
      <dgm:t>
        <a:bodyPr/>
        <a:lstStyle/>
        <a:p>
          <a:endParaRPr lang="hr-HR"/>
        </a:p>
      </dgm:t>
    </dgm:pt>
    <dgm:pt modelId="{4A5628B9-7482-47E2-B78B-4A70E9810D4A}" type="sibTrans" cxnId="{A7807535-95AD-420B-A9CC-BE876772C3FD}">
      <dgm:prSet/>
      <dgm:spPr/>
      <dgm:t>
        <a:bodyPr/>
        <a:lstStyle/>
        <a:p>
          <a:endParaRPr lang="hr-HR"/>
        </a:p>
      </dgm:t>
    </dgm:pt>
    <dgm:pt modelId="{C60C71E9-0894-403A-96E1-721FF910B387}">
      <dgm:prSet/>
      <dgm:spPr/>
      <dgm:t>
        <a:bodyPr/>
        <a:lstStyle/>
        <a:p>
          <a:pPr rtl="0"/>
          <a:r>
            <a:rPr lang="hr-HR" b="1" dirty="0"/>
            <a:t>SLE </a:t>
          </a:r>
          <a:r>
            <a:rPr lang="hr-HR" dirty="0"/>
            <a:t>zbog </a:t>
          </a:r>
          <a:r>
            <a:rPr lang="hr-HR" dirty="0" err="1"/>
            <a:t>cross</a:t>
          </a:r>
          <a:r>
            <a:rPr lang="hr-HR" dirty="0"/>
            <a:t> </a:t>
          </a:r>
          <a:r>
            <a:rPr lang="hr-HR" dirty="0" err="1"/>
            <a:t>reaktivnosti</a:t>
          </a:r>
          <a:r>
            <a:rPr lang="hr-HR" dirty="0"/>
            <a:t> </a:t>
          </a:r>
          <a:r>
            <a:rPr lang="hr-HR" b="1" i="1" dirty="0" err="1"/>
            <a:t>Epstein</a:t>
          </a:r>
          <a:r>
            <a:rPr lang="hr-HR" b="1" i="1" dirty="0"/>
            <a:t>-</a:t>
          </a:r>
          <a:r>
            <a:rPr lang="hr-HR" b="1" i="1" dirty="0" err="1"/>
            <a:t>Barr</a:t>
          </a:r>
          <a:r>
            <a:rPr lang="hr-HR" b="1" dirty="0"/>
            <a:t> virusa </a:t>
          </a:r>
          <a:r>
            <a:rPr lang="hr-HR" dirty="0"/>
            <a:t>s </a:t>
          </a:r>
          <a:r>
            <a:rPr lang="hr-HR" dirty="0" err="1"/>
            <a:t>nuclearnim</a:t>
          </a:r>
          <a:r>
            <a:rPr lang="hr-HR" dirty="0"/>
            <a:t> </a:t>
          </a:r>
          <a:r>
            <a:rPr lang="hr-HR" dirty="0" err="1"/>
            <a:t>Sm</a:t>
          </a:r>
          <a:r>
            <a:rPr lang="hr-HR" dirty="0"/>
            <a:t> antigenom</a:t>
          </a:r>
        </a:p>
      </dgm:t>
    </dgm:pt>
    <dgm:pt modelId="{A3C5C2E0-319C-4A5C-9C83-BAACBE5FEC92}" type="parTrans" cxnId="{A4F8E91E-DDB1-48F5-A9F5-C5538BA59201}">
      <dgm:prSet/>
      <dgm:spPr/>
      <dgm:t>
        <a:bodyPr/>
        <a:lstStyle/>
        <a:p>
          <a:endParaRPr lang="hr-HR"/>
        </a:p>
      </dgm:t>
    </dgm:pt>
    <dgm:pt modelId="{ACE27684-B716-47BC-9AE6-2080F9D7894F}" type="sibTrans" cxnId="{A4F8E91E-DDB1-48F5-A9F5-C5538BA59201}">
      <dgm:prSet/>
      <dgm:spPr/>
      <dgm:t>
        <a:bodyPr/>
        <a:lstStyle/>
        <a:p>
          <a:endParaRPr lang="hr-HR"/>
        </a:p>
      </dgm:t>
    </dgm:pt>
    <dgm:pt modelId="{9D09F7C9-4DF0-4F43-B18E-7CB040194F09}">
      <dgm:prSet/>
      <dgm:spPr/>
      <dgm:t>
        <a:bodyPr/>
        <a:lstStyle/>
        <a:p>
          <a:pPr rtl="0"/>
          <a:r>
            <a:rPr lang="hr-HR" b="1" dirty="0" err="1"/>
            <a:t>Lyme</a:t>
          </a:r>
          <a:r>
            <a:rPr lang="hr-HR" b="1" dirty="0"/>
            <a:t> artritis </a:t>
          </a:r>
          <a:r>
            <a:rPr lang="hr-HR" dirty="0"/>
            <a:t>zbog interakcije </a:t>
          </a:r>
          <a:r>
            <a:rPr lang="hr-HR" b="1" i="1" dirty="0" err="1"/>
            <a:t>Borrelia</a:t>
          </a:r>
          <a:r>
            <a:rPr lang="hr-HR" b="1" i="1" dirty="0"/>
            <a:t> </a:t>
          </a:r>
          <a:r>
            <a:rPr lang="hr-HR" b="1" i="1" dirty="0" err="1"/>
            <a:t>burgdorferi</a:t>
          </a:r>
          <a:r>
            <a:rPr lang="hr-HR" b="1" i="1" dirty="0"/>
            <a:t> </a:t>
          </a:r>
          <a:r>
            <a:rPr lang="hr-HR" dirty="0"/>
            <a:t>s LFA-1 (</a:t>
          </a:r>
          <a:r>
            <a:rPr lang="hr-HR" dirty="0" err="1"/>
            <a:t>lymphocyte</a:t>
          </a:r>
          <a:r>
            <a:rPr lang="hr-HR" dirty="0"/>
            <a:t> </a:t>
          </a:r>
          <a:r>
            <a:rPr lang="hr-HR" dirty="0" err="1"/>
            <a:t>function</a:t>
          </a:r>
          <a:r>
            <a:rPr lang="hr-HR" dirty="0"/>
            <a:t>-</a:t>
          </a:r>
          <a:r>
            <a:rPr lang="hr-HR" dirty="0" err="1"/>
            <a:t>associated</a:t>
          </a:r>
          <a:r>
            <a:rPr lang="hr-HR" dirty="0"/>
            <a:t> antigen-1)</a:t>
          </a:r>
        </a:p>
      </dgm:t>
    </dgm:pt>
    <dgm:pt modelId="{DC158D82-738E-4E12-ADFC-E7239D9B39A8}" type="parTrans" cxnId="{BAB0FB53-22FA-49B3-B414-449BE1589375}">
      <dgm:prSet/>
      <dgm:spPr/>
      <dgm:t>
        <a:bodyPr/>
        <a:lstStyle/>
        <a:p>
          <a:endParaRPr lang="hr-HR"/>
        </a:p>
      </dgm:t>
    </dgm:pt>
    <dgm:pt modelId="{1EE6CB39-A587-440B-906F-5409A9668CBE}" type="sibTrans" cxnId="{BAB0FB53-22FA-49B3-B414-449BE1589375}">
      <dgm:prSet/>
      <dgm:spPr/>
      <dgm:t>
        <a:bodyPr/>
        <a:lstStyle/>
        <a:p>
          <a:endParaRPr lang="hr-HR"/>
        </a:p>
      </dgm:t>
    </dgm:pt>
    <dgm:pt modelId="{28B6D9B3-7005-4EB8-BCD8-FD9EF2F8799F}" type="pres">
      <dgm:prSet presAssocID="{0D45CD14-DA46-4DE8-8AE5-DE6FCDE6886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18C179-C6DF-4E5F-A844-2D0F066A8181}" type="pres">
      <dgm:prSet presAssocID="{F1C59902-D09B-4EF9-BEC5-686141E8A436}" presName="comp" presStyleCnt="0"/>
      <dgm:spPr/>
    </dgm:pt>
    <dgm:pt modelId="{029408A9-4401-4B1D-AAE1-BF645484B1D8}" type="pres">
      <dgm:prSet presAssocID="{F1C59902-D09B-4EF9-BEC5-686141E8A436}" presName="box" presStyleLbl="node1" presStyleIdx="0" presStyleCnt="4"/>
      <dgm:spPr/>
      <dgm:t>
        <a:bodyPr/>
        <a:lstStyle/>
        <a:p>
          <a:endParaRPr lang="en-US"/>
        </a:p>
      </dgm:t>
    </dgm:pt>
    <dgm:pt modelId="{47871C1C-3C05-4A43-AD4A-1C701F395802}" type="pres">
      <dgm:prSet presAssocID="{F1C59902-D09B-4EF9-BEC5-686141E8A436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8FA40A1-1997-4C7E-8B63-0919819945DB}" type="pres">
      <dgm:prSet presAssocID="{F1C59902-D09B-4EF9-BEC5-686141E8A43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5961D-9061-4E57-AB74-6C90CDD38FA2}" type="pres">
      <dgm:prSet presAssocID="{F1A92C7B-C812-4E91-B3E6-FCB6A3DACDDA}" presName="spacer" presStyleCnt="0"/>
      <dgm:spPr/>
    </dgm:pt>
    <dgm:pt modelId="{7223A139-4E97-4F26-AC39-B0D9A17802CF}" type="pres">
      <dgm:prSet presAssocID="{3BBBE998-DC05-4354-AF8C-260ED5EC810F}" presName="comp" presStyleCnt="0"/>
      <dgm:spPr/>
    </dgm:pt>
    <dgm:pt modelId="{AE36700F-FDD3-4B54-B71E-9FCF19AA919C}" type="pres">
      <dgm:prSet presAssocID="{3BBBE998-DC05-4354-AF8C-260ED5EC810F}" presName="box" presStyleLbl="node1" presStyleIdx="1" presStyleCnt="4"/>
      <dgm:spPr/>
      <dgm:t>
        <a:bodyPr/>
        <a:lstStyle/>
        <a:p>
          <a:endParaRPr lang="en-US"/>
        </a:p>
      </dgm:t>
    </dgm:pt>
    <dgm:pt modelId="{9FDC3564-42C6-4AEA-9CE6-789642A53560}" type="pres">
      <dgm:prSet presAssocID="{3BBBE998-DC05-4354-AF8C-260ED5EC810F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4EB2193-B9E0-4D02-A6CF-452C215F4A64}" type="pres">
      <dgm:prSet presAssocID="{3BBBE998-DC05-4354-AF8C-260ED5EC810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44445-681D-4934-ACB0-4FEA3DD46F6C}" type="pres">
      <dgm:prSet presAssocID="{4A5628B9-7482-47E2-B78B-4A70E9810D4A}" presName="spacer" presStyleCnt="0"/>
      <dgm:spPr/>
    </dgm:pt>
    <dgm:pt modelId="{6C548C9D-2DCB-40A4-BE44-71D7FEA49678}" type="pres">
      <dgm:prSet presAssocID="{C60C71E9-0894-403A-96E1-721FF910B387}" presName="comp" presStyleCnt="0"/>
      <dgm:spPr/>
    </dgm:pt>
    <dgm:pt modelId="{62AF197C-BF29-4927-9D16-AB3F617B3916}" type="pres">
      <dgm:prSet presAssocID="{C60C71E9-0894-403A-96E1-721FF910B387}" presName="box" presStyleLbl="node1" presStyleIdx="2" presStyleCnt="4"/>
      <dgm:spPr/>
      <dgm:t>
        <a:bodyPr/>
        <a:lstStyle/>
        <a:p>
          <a:endParaRPr lang="en-US"/>
        </a:p>
      </dgm:t>
    </dgm:pt>
    <dgm:pt modelId="{4C52ECEE-2287-4E48-B3C0-8309DD717502}" type="pres">
      <dgm:prSet presAssocID="{C60C71E9-0894-403A-96E1-721FF910B387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50D3D98-C5D9-487A-B543-ACEF2A54F789}" type="pres">
      <dgm:prSet presAssocID="{C60C71E9-0894-403A-96E1-721FF910B38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02866-CAE6-4DF8-AD2C-3D1AF01EF0B7}" type="pres">
      <dgm:prSet presAssocID="{ACE27684-B716-47BC-9AE6-2080F9D7894F}" presName="spacer" presStyleCnt="0"/>
      <dgm:spPr/>
    </dgm:pt>
    <dgm:pt modelId="{BA2662B6-A7F4-424B-A8F8-E30EF8EFC141}" type="pres">
      <dgm:prSet presAssocID="{9D09F7C9-4DF0-4F43-B18E-7CB040194F09}" presName="comp" presStyleCnt="0"/>
      <dgm:spPr/>
    </dgm:pt>
    <dgm:pt modelId="{446ACA07-69AD-4255-90D8-A17F66AE3DEE}" type="pres">
      <dgm:prSet presAssocID="{9D09F7C9-4DF0-4F43-B18E-7CB040194F09}" presName="box" presStyleLbl="node1" presStyleIdx="3" presStyleCnt="4"/>
      <dgm:spPr/>
      <dgm:t>
        <a:bodyPr/>
        <a:lstStyle/>
        <a:p>
          <a:endParaRPr lang="en-US"/>
        </a:p>
      </dgm:t>
    </dgm:pt>
    <dgm:pt modelId="{85B8618A-9A01-4DCE-9260-3F73D115E24D}" type="pres">
      <dgm:prSet presAssocID="{9D09F7C9-4DF0-4F43-B18E-7CB040194F09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E78EC26-20A7-475B-B6B0-C919E548F01A}" type="pres">
      <dgm:prSet presAssocID="{9D09F7C9-4DF0-4F43-B18E-7CB040194F0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1D576D-C66C-4801-B5C7-F6B4E1D07628}" type="presOf" srcId="{C60C71E9-0894-403A-96E1-721FF910B387}" destId="{62AF197C-BF29-4927-9D16-AB3F617B3916}" srcOrd="0" destOrd="0" presId="urn:microsoft.com/office/officeart/2005/8/layout/vList4#1"/>
    <dgm:cxn modelId="{BAB0FB53-22FA-49B3-B414-449BE1589375}" srcId="{0D45CD14-DA46-4DE8-8AE5-DE6FCDE6886C}" destId="{9D09F7C9-4DF0-4F43-B18E-7CB040194F09}" srcOrd="3" destOrd="0" parTransId="{DC158D82-738E-4E12-ADFC-E7239D9B39A8}" sibTransId="{1EE6CB39-A587-440B-906F-5409A9668CBE}"/>
    <dgm:cxn modelId="{AB51945E-8853-463D-92E8-A60982998560}" type="presOf" srcId="{9D09F7C9-4DF0-4F43-B18E-7CB040194F09}" destId="{446ACA07-69AD-4255-90D8-A17F66AE3DEE}" srcOrd="0" destOrd="0" presId="urn:microsoft.com/office/officeart/2005/8/layout/vList4#1"/>
    <dgm:cxn modelId="{714DDD5F-0F4C-4089-8B8D-DE40EC6519E5}" type="presOf" srcId="{F1C59902-D09B-4EF9-BEC5-686141E8A436}" destId="{78FA40A1-1997-4C7E-8B63-0919819945DB}" srcOrd="1" destOrd="0" presId="urn:microsoft.com/office/officeart/2005/8/layout/vList4#1"/>
    <dgm:cxn modelId="{A4F8E91E-DDB1-48F5-A9F5-C5538BA59201}" srcId="{0D45CD14-DA46-4DE8-8AE5-DE6FCDE6886C}" destId="{C60C71E9-0894-403A-96E1-721FF910B387}" srcOrd="2" destOrd="0" parTransId="{A3C5C2E0-319C-4A5C-9C83-BAACBE5FEC92}" sibTransId="{ACE27684-B716-47BC-9AE6-2080F9D7894F}"/>
    <dgm:cxn modelId="{92297E47-CDA6-469E-B1BA-F3F35FE7CD71}" srcId="{0D45CD14-DA46-4DE8-8AE5-DE6FCDE6886C}" destId="{F1C59902-D09B-4EF9-BEC5-686141E8A436}" srcOrd="0" destOrd="0" parTransId="{2A9A8D33-A3F2-4D64-A850-1536437160FC}" sibTransId="{F1A92C7B-C812-4E91-B3E6-FCB6A3DACDDA}"/>
    <dgm:cxn modelId="{FFFA4754-6269-4BBD-9EB9-6B2BC4EDE33C}" type="presOf" srcId="{3BBBE998-DC05-4354-AF8C-260ED5EC810F}" destId="{64EB2193-B9E0-4D02-A6CF-452C215F4A64}" srcOrd="1" destOrd="0" presId="urn:microsoft.com/office/officeart/2005/8/layout/vList4#1"/>
    <dgm:cxn modelId="{5901791B-70C3-4F59-A6BB-18BBE83FD7D0}" type="presOf" srcId="{9D09F7C9-4DF0-4F43-B18E-7CB040194F09}" destId="{6E78EC26-20A7-475B-B6B0-C919E548F01A}" srcOrd="1" destOrd="0" presId="urn:microsoft.com/office/officeart/2005/8/layout/vList4#1"/>
    <dgm:cxn modelId="{D5716ECD-E6FA-49AA-9F9D-9149296F03DB}" type="presOf" srcId="{F1C59902-D09B-4EF9-BEC5-686141E8A436}" destId="{029408A9-4401-4B1D-AAE1-BF645484B1D8}" srcOrd="0" destOrd="0" presId="urn:microsoft.com/office/officeart/2005/8/layout/vList4#1"/>
    <dgm:cxn modelId="{1155EC4D-C444-4641-B727-C94C07992EC0}" type="presOf" srcId="{0D45CD14-DA46-4DE8-8AE5-DE6FCDE6886C}" destId="{28B6D9B3-7005-4EB8-BCD8-FD9EF2F8799F}" srcOrd="0" destOrd="0" presId="urn:microsoft.com/office/officeart/2005/8/layout/vList4#1"/>
    <dgm:cxn modelId="{5FA2F820-1EFC-465F-8EFD-621AE32FA50C}" type="presOf" srcId="{C60C71E9-0894-403A-96E1-721FF910B387}" destId="{250D3D98-C5D9-487A-B543-ACEF2A54F789}" srcOrd="1" destOrd="0" presId="urn:microsoft.com/office/officeart/2005/8/layout/vList4#1"/>
    <dgm:cxn modelId="{A7807535-95AD-420B-A9CC-BE876772C3FD}" srcId="{0D45CD14-DA46-4DE8-8AE5-DE6FCDE6886C}" destId="{3BBBE998-DC05-4354-AF8C-260ED5EC810F}" srcOrd="1" destOrd="0" parTransId="{03CAEDB0-E4E3-47F0-9033-0CACA4F735BF}" sibTransId="{4A5628B9-7482-47E2-B78B-4A70E9810D4A}"/>
    <dgm:cxn modelId="{92FEC3EC-CFEB-4683-A32B-3097A8848A73}" type="presOf" srcId="{3BBBE998-DC05-4354-AF8C-260ED5EC810F}" destId="{AE36700F-FDD3-4B54-B71E-9FCF19AA919C}" srcOrd="0" destOrd="0" presId="urn:microsoft.com/office/officeart/2005/8/layout/vList4#1"/>
    <dgm:cxn modelId="{F850ECD4-CC20-48D0-B24A-67D4C8FD0FB0}" type="presParOf" srcId="{28B6D9B3-7005-4EB8-BCD8-FD9EF2F8799F}" destId="{4B18C179-C6DF-4E5F-A844-2D0F066A8181}" srcOrd="0" destOrd="0" presId="urn:microsoft.com/office/officeart/2005/8/layout/vList4#1"/>
    <dgm:cxn modelId="{AAAF864A-C592-4EEA-9058-7B7FAEAD1367}" type="presParOf" srcId="{4B18C179-C6DF-4E5F-A844-2D0F066A8181}" destId="{029408A9-4401-4B1D-AAE1-BF645484B1D8}" srcOrd="0" destOrd="0" presId="urn:microsoft.com/office/officeart/2005/8/layout/vList4#1"/>
    <dgm:cxn modelId="{E48A544A-DDFE-4303-8724-D6D04A8468D2}" type="presParOf" srcId="{4B18C179-C6DF-4E5F-A844-2D0F066A8181}" destId="{47871C1C-3C05-4A43-AD4A-1C701F395802}" srcOrd="1" destOrd="0" presId="urn:microsoft.com/office/officeart/2005/8/layout/vList4#1"/>
    <dgm:cxn modelId="{EA2D73A1-160A-405F-AC2B-028A2A15ADDC}" type="presParOf" srcId="{4B18C179-C6DF-4E5F-A844-2D0F066A8181}" destId="{78FA40A1-1997-4C7E-8B63-0919819945DB}" srcOrd="2" destOrd="0" presId="urn:microsoft.com/office/officeart/2005/8/layout/vList4#1"/>
    <dgm:cxn modelId="{7C63E6B2-7A5D-4C0A-BCFE-E20B54E7DD75}" type="presParOf" srcId="{28B6D9B3-7005-4EB8-BCD8-FD9EF2F8799F}" destId="{D8D5961D-9061-4E57-AB74-6C90CDD38FA2}" srcOrd="1" destOrd="0" presId="urn:microsoft.com/office/officeart/2005/8/layout/vList4#1"/>
    <dgm:cxn modelId="{44AC7327-1D29-4DBE-9F02-E125B6F3BFA3}" type="presParOf" srcId="{28B6D9B3-7005-4EB8-BCD8-FD9EF2F8799F}" destId="{7223A139-4E97-4F26-AC39-B0D9A17802CF}" srcOrd="2" destOrd="0" presId="urn:microsoft.com/office/officeart/2005/8/layout/vList4#1"/>
    <dgm:cxn modelId="{9DA36685-62A4-468B-9878-7D5CD7697E43}" type="presParOf" srcId="{7223A139-4E97-4F26-AC39-B0D9A17802CF}" destId="{AE36700F-FDD3-4B54-B71E-9FCF19AA919C}" srcOrd="0" destOrd="0" presId="urn:microsoft.com/office/officeart/2005/8/layout/vList4#1"/>
    <dgm:cxn modelId="{38509BE8-98BE-4C81-9897-0F72EB0A1A0A}" type="presParOf" srcId="{7223A139-4E97-4F26-AC39-B0D9A17802CF}" destId="{9FDC3564-42C6-4AEA-9CE6-789642A53560}" srcOrd="1" destOrd="0" presId="urn:microsoft.com/office/officeart/2005/8/layout/vList4#1"/>
    <dgm:cxn modelId="{5001F3AC-8178-450B-A770-F947527ED60C}" type="presParOf" srcId="{7223A139-4E97-4F26-AC39-B0D9A17802CF}" destId="{64EB2193-B9E0-4D02-A6CF-452C215F4A64}" srcOrd="2" destOrd="0" presId="urn:microsoft.com/office/officeart/2005/8/layout/vList4#1"/>
    <dgm:cxn modelId="{102CBF87-0F0D-4B7F-A3E4-0DD17D8DAAB2}" type="presParOf" srcId="{28B6D9B3-7005-4EB8-BCD8-FD9EF2F8799F}" destId="{E7A44445-681D-4934-ACB0-4FEA3DD46F6C}" srcOrd="3" destOrd="0" presId="urn:microsoft.com/office/officeart/2005/8/layout/vList4#1"/>
    <dgm:cxn modelId="{95D2E7BF-BCE7-4A35-BBA6-6DC7DA09C0B4}" type="presParOf" srcId="{28B6D9B3-7005-4EB8-BCD8-FD9EF2F8799F}" destId="{6C548C9D-2DCB-40A4-BE44-71D7FEA49678}" srcOrd="4" destOrd="0" presId="urn:microsoft.com/office/officeart/2005/8/layout/vList4#1"/>
    <dgm:cxn modelId="{12C6477D-9EA0-4570-BA7B-E55C9FD033F5}" type="presParOf" srcId="{6C548C9D-2DCB-40A4-BE44-71D7FEA49678}" destId="{62AF197C-BF29-4927-9D16-AB3F617B3916}" srcOrd="0" destOrd="0" presId="urn:microsoft.com/office/officeart/2005/8/layout/vList4#1"/>
    <dgm:cxn modelId="{5848A666-B328-4B12-87AC-805836071297}" type="presParOf" srcId="{6C548C9D-2DCB-40A4-BE44-71D7FEA49678}" destId="{4C52ECEE-2287-4E48-B3C0-8309DD717502}" srcOrd="1" destOrd="0" presId="urn:microsoft.com/office/officeart/2005/8/layout/vList4#1"/>
    <dgm:cxn modelId="{DD91D25B-3DCC-4213-9E7C-2E53AE585322}" type="presParOf" srcId="{6C548C9D-2DCB-40A4-BE44-71D7FEA49678}" destId="{250D3D98-C5D9-487A-B543-ACEF2A54F789}" srcOrd="2" destOrd="0" presId="urn:microsoft.com/office/officeart/2005/8/layout/vList4#1"/>
    <dgm:cxn modelId="{85333385-236D-40AC-BCD4-C4474F10B9DD}" type="presParOf" srcId="{28B6D9B3-7005-4EB8-BCD8-FD9EF2F8799F}" destId="{99302866-CAE6-4DF8-AD2C-3D1AF01EF0B7}" srcOrd="5" destOrd="0" presId="urn:microsoft.com/office/officeart/2005/8/layout/vList4#1"/>
    <dgm:cxn modelId="{901DEEA6-763E-4EB4-8641-AEF6B0C62F75}" type="presParOf" srcId="{28B6D9B3-7005-4EB8-BCD8-FD9EF2F8799F}" destId="{BA2662B6-A7F4-424B-A8F8-E30EF8EFC141}" srcOrd="6" destOrd="0" presId="urn:microsoft.com/office/officeart/2005/8/layout/vList4#1"/>
    <dgm:cxn modelId="{A5C0999D-0913-423E-9498-43B087F44435}" type="presParOf" srcId="{BA2662B6-A7F4-424B-A8F8-E30EF8EFC141}" destId="{446ACA07-69AD-4255-90D8-A17F66AE3DEE}" srcOrd="0" destOrd="0" presId="urn:microsoft.com/office/officeart/2005/8/layout/vList4#1"/>
    <dgm:cxn modelId="{25B27B6D-9FE1-433C-A14A-4B78D251E415}" type="presParOf" srcId="{BA2662B6-A7F4-424B-A8F8-E30EF8EFC141}" destId="{85B8618A-9A01-4DCE-9260-3F73D115E24D}" srcOrd="1" destOrd="0" presId="urn:microsoft.com/office/officeart/2005/8/layout/vList4#1"/>
    <dgm:cxn modelId="{E6E95CA4-00EE-4C9B-B1BE-C8D17CE52113}" type="presParOf" srcId="{BA2662B6-A7F4-424B-A8F8-E30EF8EFC141}" destId="{6E78EC26-20A7-475B-B6B0-C919E548F01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B43C813-045D-46A0-968C-0BA1F886AE3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1F117E-5B55-45FE-8184-8866E9F4ED7D}">
      <dgm:prSet/>
      <dgm:spPr/>
      <dgm:t>
        <a:bodyPr/>
        <a:lstStyle/>
        <a:p>
          <a:pPr rtl="0"/>
          <a:r>
            <a:rPr lang="hr-HR" dirty="0"/>
            <a:t>1. </a:t>
          </a:r>
          <a:r>
            <a:rPr lang="hr-HR" b="1" dirty="0"/>
            <a:t>izravno cirkulirajućim protutijelima</a:t>
          </a:r>
          <a:endParaRPr lang="hr-HR" dirty="0"/>
        </a:p>
      </dgm:t>
    </dgm:pt>
    <dgm:pt modelId="{7311364A-13E8-4A5B-B4E6-CBC6E439D7A4}" type="parTrans" cxnId="{FEDD895C-209E-46E5-AF47-4E49D4979404}">
      <dgm:prSet/>
      <dgm:spPr/>
      <dgm:t>
        <a:bodyPr/>
        <a:lstStyle/>
        <a:p>
          <a:endParaRPr lang="hr-HR"/>
        </a:p>
      </dgm:t>
    </dgm:pt>
    <dgm:pt modelId="{91D7AF4F-42CB-4142-B750-F30E12EE57EE}" type="sibTrans" cxnId="{FEDD895C-209E-46E5-AF47-4E49D4979404}">
      <dgm:prSet/>
      <dgm:spPr/>
      <dgm:t>
        <a:bodyPr/>
        <a:lstStyle/>
        <a:p>
          <a:endParaRPr lang="hr-HR"/>
        </a:p>
      </dgm:t>
    </dgm:pt>
    <dgm:pt modelId="{132AC173-CA70-4D8C-9ED2-F9E030C8F190}">
      <dgm:prSet/>
      <dgm:spPr/>
      <dgm:t>
        <a:bodyPr/>
        <a:lstStyle/>
        <a:p>
          <a:pPr rtl="0"/>
          <a:r>
            <a:rPr lang="hr-HR" b="1" dirty="0"/>
            <a:t>A) stvaranje </a:t>
          </a:r>
          <a:r>
            <a:rPr lang="hr-HR" b="1" dirty="0" err="1"/>
            <a:t>imunokompleksa</a:t>
          </a:r>
          <a:r>
            <a:rPr lang="hr-HR" b="1" dirty="0"/>
            <a:t>  </a:t>
          </a:r>
          <a:r>
            <a:rPr lang="hr-HR" dirty="0"/>
            <a:t>-aktivacija komplementa-razaranje ciljnih stanica ili taloženje kompleksa-aktivacija komponenti komplementa  i </a:t>
          </a:r>
          <a:r>
            <a:rPr lang="hr-HR" dirty="0" err="1"/>
            <a:t>makrofaga</a:t>
          </a:r>
          <a:r>
            <a:rPr lang="hr-HR" dirty="0"/>
            <a:t>-oštećenje tkiva</a:t>
          </a:r>
        </a:p>
      </dgm:t>
    </dgm:pt>
    <dgm:pt modelId="{B0F4C25D-06A2-4006-8430-3E6778174563}" type="parTrans" cxnId="{15D59985-D4CB-4ADE-A148-1DFDBD6437C1}">
      <dgm:prSet/>
      <dgm:spPr/>
      <dgm:t>
        <a:bodyPr/>
        <a:lstStyle/>
        <a:p>
          <a:endParaRPr lang="hr-HR"/>
        </a:p>
      </dgm:t>
    </dgm:pt>
    <dgm:pt modelId="{894727B4-9419-4AF9-80A0-0E8D10DFEE29}" type="sibTrans" cxnId="{15D59985-D4CB-4ADE-A148-1DFDBD6437C1}">
      <dgm:prSet/>
      <dgm:spPr/>
      <dgm:t>
        <a:bodyPr/>
        <a:lstStyle/>
        <a:p>
          <a:endParaRPr lang="hr-HR"/>
        </a:p>
      </dgm:t>
    </dgm:pt>
    <dgm:pt modelId="{592771C0-524E-4E79-BAD3-03AB91FA1EED}">
      <dgm:prSet/>
      <dgm:spPr/>
      <dgm:t>
        <a:bodyPr/>
        <a:lstStyle/>
        <a:p>
          <a:pPr rtl="0"/>
          <a:r>
            <a:rPr lang="hr-HR" sz="1200" b="1" dirty="0"/>
            <a:t>B) </a:t>
          </a:r>
          <a:r>
            <a:rPr lang="hr-HR" sz="1200" b="1" dirty="0" err="1"/>
            <a:t>međureakcija</a:t>
          </a:r>
          <a:r>
            <a:rPr lang="hr-HR" sz="1200" b="1" dirty="0"/>
            <a:t> protutijela s staničnim receptorom</a:t>
          </a:r>
        </a:p>
      </dgm:t>
    </dgm:pt>
    <dgm:pt modelId="{47C3D24F-9985-48FC-8E3A-79ACB8920116}" type="parTrans" cxnId="{EDFCD2DD-7451-40DE-9FA0-D37DF18EF121}">
      <dgm:prSet/>
      <dgm:spPr/>
      <dgm:t>
        <a:bodyPr/>
        <a:lstStyle/>
        <a:p>
          <a:endParaRPr lang="hr-HR"/>
        </a:p>
      </dgm:t>
    </dgm:pt>
    <dgm:pt modelId="{75EF07C8-7960-4ADC-B89E-D92E5237097B}" type="sibTrans" cxnId="{EDFCD2DD-7451-40DE-9FA0-D37DF18EF121}">
      <dgm:prSet/>
      <dgm:spPr/>
      <dgm:t>
        <a:bodyPr/>
        <a:lstStyle/>
        <a:p>
          <a:endParaRPr lang="hr-HR"/>
        </a:p>
      </dgm:t>
    </dgm:pt>
    <dgm:pt modelId="{FF909869-7672-4648-95E6-0FFC96223487}">
      <dgm:prSet custT="1"/>
      <dgm:spPr/>
      <dgm:t>
        <a:bodyPr/>
        <a:lstStyle/>
        <a:p>
          <a:pPr rtl="0"/>
          <a:r>
            <a:rPr lang="hr-HR" sz="1200" b="1" dirty="0"/>
            <a:t>Sprečavanje djelovanja fiziološkog </a:t>
          </a:r>
          <a:r>
            <a:rPr lang="hr-HR" sz="1200" b="1" dirty="0" err="1"/>
            <a:t>liganda</a:t>
          </a:r>
          <a:r>
            <a:rPr lang="hr-HR" sz="1200" b="1" dirty="0"/>
            <a:t> </a:t>
          </a:r>
          <a:r>
            <a:rPr lang="hr-HR" sz="1200" dirty="0"/>
            <a:t>na stanični receptor s posljedičnim gubitkom fiziološke funkcije (šećerna bolest neovisna o inzulinu-inzulinski receptor)</a:t>
          </a:r>
        </a:p>
      </dgm:t>
    </dgm:pt>
    <dgm:pt modelId="{E1EEA33C-5945-4815-9595-77B71B37B4FF}" type="parTrans" cxnId="{5EF8E9F2-93CE-4C50-BF62-AFF0DC065921}">
      <dgm:prSet/>
      <dgm:spPr/>
      <dgm:t>
        <a:bodyPr/>
        <a:lstStyle/>
        <a:p>
          <a:endParaRPr lang="hr-HR"/>
        </a:p>
      </dgm:t>
    </dgm:pt>
    <dgm:pt modelId="{B8949424-0EBC-4F75-A73C-06DE0250DD12}" type="sibTrans" cxnId="{5EF8E9F2-93CE-4C50-BF62-AFF0DC065921}">
      <dgm:prSet/>
      <dgm:spPr/>
      <dgm:t>
        <a:bodyPr/>
        <a:lstStyle/>
        <a:p>
          <a:endParaRPr lang="hr-HR"/>
        </a:p>
      </dgm:t>
    </dgm:pt>
    <dgm:pt modelId="{A471867B-8214-4522-887B-188F3114347B}">
      <dgm:prSet custT="1"/>
      <dgm:spPr/>
      <dgm:t>
        <a:bodyPr/>
        <a:lstStyle/>
        <a:p>
          <a:pPr rtl="0"/>
          <a:r>
            <a:rPr lang="hr-HR" sz="1200" b="1" dirty="0"/>
            <a:t>Oponašanje učinka fiziološkog </a:t>
          </a:r>
          <a:r>
            <a:rPr lang="hr-HR" sz="1200" b="1" dirty="0" err="1"/>
            <a:t>liganda</a:t>
          </a:r>
          <a:r>
            <a:rPr lang="hr-HR" sz="1200" b="1" dirty="0"/>
            <a:t> </a:t>
          </a:r>
          <a:r>
            <a:rPr lang="hr-HR" sz="1200" dirty="0"/>
            <a:t>(</a:t>
          </a:r>
          <a:r>
            <a:rPr lang="hr-HR" sz="1200" dirty="0" err="1"/>
            <a:t>hipertireoza</a:t>
          </a:r>
          <a:r>
            <a:rPr lang="hr-HR" sz="1200" dirty="0"/>
            <a:t>)</a:t>
          </a:r>
        </a:p>
      </dgm:t>
    </dgm:pt>
    <dgm:pt modelId="{AD676BDB-B264-42FE-9C4D-39C5F11BDF97}" type="parTrans" cxnId="{96683C6A-DD68-48F5-B296-4BEEC700C8FD}">
      <dgm:prSet/>
      <dgm:spPr/>
      <dgm:t>
        <a:bodyPr/>
        <a:lstStyle/>
        <a:p>
          <a:endParaRPr lang="hr-HR"/>
        </a:p>
      </dgm:t>
    </dgm:pt>
    <dgm:pt modelId="{37F79373-C6B5-4982-A079-E6FF10E8AB61}" type="sibTrans" cxnId="{96683C6A-DD68-48F5-B296-4BEEC700C8FD}">
      <dgm:prSet/>
      <dgm:spPr/>
      <dgm:t>
        <a:bodyPr/>
        <a:lstStyle/>
        <a:p>
          <a:endParaRPr lang="hr-HR"/>
        </a:p>
      </dgm:t>
    </dgm:pt>
    <dgm:pt modelId="{F70FD1B4-3CB3-43C5-9A00-ED338F3D25D8}">
      <dgm:prSet/>
      <dgm:spPr/>
      <dgm:t>
        <a:bodyPr/>
        <a:lstStyle/>
        <a:p>
          <a:pPr rtl="0"/>
          <a:r>
            <a:rPr lang="hr-HR" b="1" dirty="0"/>
            <a:t>C) poticanje stanične </a:t>
          </a:r>
          <a:r>
            <a:rPr lang="hr-HR" b="1" dirty="0" err="1"/>
            <a:t>citotoksičnosti</a:t>
          </a:r>
          <a:r>
            <a:rPr lang="hr-HR" b="1" dirty="0"/>
            <a:t> ovisne o protutijelima</a:t>
          </a:r>
        </a:p>
      </dgm:t>
    </dgm:pt>
    <dgm:pt modelId="{05F182EA-9933-4413-B190-CFC4BD16C0B1}" type="parTrans" cxnId="{1671F9CC-D39A-4331-AB17-E27CA3A490D4}">
      <dgm:prSet/>
      <dgm:spPr/>
      <dgm:t>
        <a:bodyPr/>
        <a:lstStyle/>
        <a:p>
          <a:endParaRPr lang="hr-HR"/>
        </a:p>
      </dgm:t>
    </dgm:pt>
    <dgm:pt modelId="{A5CB8C27-FCCE-4FF0-8CFF-40ABFCA4EE8A}" type="sibTrans" cxnId="{1671F9CC-D39A-4331-AB17-E27CA3A490D4}">
      <dgm:prSet/>
      <dgm:spPr/>
      <dgm:t>
        <a:bodyPr/>
        <a:lstStyle/>
        <a:p>
          <a:endParaRPr lang="hr-HR"/>
        </a:p>
      </dgm:t>
    </dgm:pt>
    <dgm:pt modelId="{BB675974-8DCE-4AAA-9D11-31A19B121F7F}">
      <dgm:prSet/>
      <dgm:spPr/>
      <dgm:t>
        <a:bodyPr/>
        <a:lstStyle/>
        <a:p>
          <a:pPr rtl="0"/>
          <a:r>
            <a:rPr lang="hr-HR" b="1" dirty="0"/>
            <a:t>2. izazvano T </a:t>
          </a:r>
          <a:r>
            <a:rPr lang="hr-HR" b="1" dirty="0" err="1"/>
            <a:t>limfocitima</a:t>
          </a:r>
          <a:endParaRPr lang="hr-HR" b="1" dirty="0"/>
        </a:p>
      </dgm:t>
    </dgm:pt>
    <dgm:pt modelId="{BB09776D-AECE-4812-89A4-E320BD83AB41}" type="parTrans" cxnId="{4B7BC7BE-D139-420A-8BB9-1B3D83DC5F4A}">
      <dgm:prSet/>
      <dgm:spPr/>
      <dgm:t>
        <a:bodyPr/>
        <a:lstStyle/>
        <a:p>
          <a:endParaRPr lang="hr-HR"/>
        </a:p>
      </dgm:t>
    </dgm:pt>
    <dgm:pt modelId="{8FF70151-9EB1-4343-B61E-7E9B52167D6C}" type="sibTrans" cxnId="{4B7BC7BE-D139-420A-8BB9-1B3D83DC5F4A}">
      <dgm:prSet/>
      <dgm:spPr/>
      <dgm:t>
        <a:bodyPr/>
        <a:lstStyle/>
        <a:p>
          <a:endParaRPr lang="hr-HR"/>
        </a:p>
      </dgm:t>
    </dgm:pt>
    <dgm:pt modelId="{E5E2E601-FBDE-4FB9-93BE-070A0FA6A251}">
      <dgm:prSet/>
      <dgm:spPr/>
      <dgm:t>
        <a:bodyPr/>
        <a:lstStyle/>
        <a:p>
          <a:pPr rtl="0"/>
          <a:r>
            <a:rPr lang="hr-HR" dirty="0"/>
            <a:t>CD4 stanice polarizirane u smislu pojačanog stvaranja Th1koji posredstvom </a:t>
          </a:r>
          <a:r>
            <a:rPr lang="hr-HR" dirty="0" err="1"/>
            <a:t>citokina</a:t>
          </a:r>
          <a:r>
            <a:rPr lang="hr-HR" dirty="0"/>
            <a:t> INF</a:t>
          </a:r>
          <a:r>
            <a:rPr lang="el-GR" dirty="0"/>
            <a:t>γ</a:t>
          </a:r>
          <a:r>
            <a:rPr lang="hr-HR" dirty="0"/>
            <a:t> i TNF</a:t>
          </a:r>
          <a:r>
            <a:rPr lang="hr-HR" dirty="0">
              <a:sym typeface="Symbol"/>
            </a:rPr>
            <a:t></a:t>
          </a:r>
          <a:r>
            <a:rPr lang="hr-HR" dirty="0"/>
            <a:t> djeluje </a:t>
          </a:r>
          <a:r>
            <a:rPr lang="hr-HR" dirty="0" err="1"/>
            <a:t>proupalno</a:t>
          </a:r>
          <a:r>
            <a:rPr lang="hr-HR" dirty="0"/>
            <a:t> i razarajuće (</a:t>
          </a:r>
          <a:r>
            <a:rPr lang="hr-HR" dirty="0" err="1"/>
            <a:t>citodestruktivno</a:t>
          </a:r>
          <a:r>
            <a:rPr lang="hr-HR" dirty="0"/>
            <a:t>)</a:t>
          </a:r>
        </a:p>
      </dgm:t>
    </dgm:pt>
    <dgm:pt modelId="{D985A021-19A8-4ADE-83A4-AAE11D260F1F}" type="parTrans" cxnId="{20F476FF-0B36-4ACA-A297-D923E06E65A8}">
      <dgm:prSet/>
      <dgm:spPr/>
      <dgm:t>
        <a:bodyPr/>
        <a:lstStyle/>
        <a:p>
          <a:endParaRPr lang="hr-HR"/>
        </a:p>
      </dgm:t>
    </dgm:pt>
    <dgm:pt modelId="{FD66F9BB-0EE7-43C3-9BB2-85B82BC194D3}" type="sibTrans" cxnId="{20F476FF-0B36-4ACA-A297-D923E06E65A8}">
      <dgm:prSet/>
      <dgm:spPr/>
      <dgm:t>
        <a:bodyPr/>
        <a:lstStyle/>
        <a:p>
          <a:endParaRPr lang="hr-HR"/>
        </a:p>
      </dgm:t>
    </dgm:pt>
    <dgm:pt modelId="{F1CDA74A-A49D-40AF-BD83-78C21D967E0E}">
      <dgm:prSet/>
      <dgm:spPr/>
      <dgm:t>
        <a:bodyPr/>
        <a:lstStyle/>
        <a:p>
          <a:pPr rtl="0"/>
          <a:r>
            <a:rPr lang="hr-HR" dirty="0"/>
            <a:t>Aktivacija CD8 u </a:t>
          </a:r>
          <a:r>
            <a:rPr lang="hr-HR" dirty="0" err="1"/>
            <a:t>citotoksične</a:t>
          </a:r>
          <a:r>
            <a:rPr lang="hr-HR" dirty="0"/>
            <a:t> stanice  koje prouzrokuju direktnu </a:t>
          </a:r>
          <a:r>
            <a:rPr lang="hr-HR" dirty="0" err="1"/>
            <a:t>citolizu</a:t>
          </a:r>
          <a:endParaRPr lang="hr-HR" dirty="0"/>
        </a:p>
      </dgm:t>
    </dgm:pt>
    <dgm:pt modelId="{7426B167-3B4F-4F10-AD35-66F76332025C}" type="parTrans" cxnId="{061D0F61-1BD4-4F7E-9C4C-906365F4FABB}">
      <dgm:prSet/>
      <dgm:spPr/>
      <dgm:t>
        <a:bodyPr/>
        <a:lstStyle/>
        <a:p>
          <a:endParaRPr lang="hr-HR"/>
        </a:p>
      </dgm:t>
    </dgm:pt>
    <dgm:pt modelId="{4344CE2E-292C-4E0A-B348-485F5ED0B9C4}" type="sibTrans" cxnId="{061D0F61-1BD4-4F7E-9C4C-906365F4FABB}">
      <dgm:prSet/>
      <dgm:spPr/>
      <dgm:t>
        <a:bodyPr/>
        <a:lstStyle/>
        <a:p>
          <a:endParaRPr lang="hr-HR"/>
        </a:p>
      </dgm:t>
    </dgm:pt>
    <dgm:pt modelId="{C8850AB5-9CD2-4BF0-BDF4-47372BCECA88}">
      <dgm:prSet/>
      <dgm:spPr/>
      <dgm:t>
        <a:bodyPr/>
        <a:lstStyle/>
        <a:p>
          <a:pPr rtl="0"/>
          <a:r>
            <a:rPr lang="hr-HR" b="1" dirty="0"/>
            <a:t>3. nespecifično</a:t>
          </a:r>
          <a:endParaRPr lang="hr-HR" dirty="0"/>
        </a:p>
      </dgm:t>
    </dgm:pt>
    <dgm:pt modelId="{4FFEA785-A209-4DF6-88CC-9D3B5CCE2006}" type="parTrans" cxnId="{4F2A80F8-2494-419E-8721-6B9B990733C6}">
      <dgm:prSet/>
      <dgm:spPr/>
      <dgm:t>
        <a:bodyPr/>
        <a:lstStyle/>
        <a:p>
          <a:endParaRPr lang="hr-HR"/>
        </a:p>
      </dgm:t>
    </dgm:pt>
    <dgm:pt modelId="{48DCC47D-5266-4040-BC80-270A0A1492F4}" type="sibTrans" cxnId="{4F2A80F8-2494-419E-8721-6B9B990733C6}">
      <dgm:prSet/>
      <dgm:spPr/>
      <dgm:t>
        <a:bodyPr/>
        <a:lstStyle/>
        <a:p>
          <a:endParaRPr lang="hr-HR"/>
        </a:p>
      </dgm:t>
    </dgm:pt>
    <dgm:pt modelId="{75D2C864-8879-4B87-8615-D74E970C4C0C}">
      <dgm:prSet/>
      <dgm:spPr/>
      <dgm:t>
        <a:bodyPr/>
        <a:lstStyle/>
        <a:p>
          <a:pPr rtl="0"/>
          <a:r>
            <a:rPr lang="hr-HR" dirty="0"/>
            <a:t>Novačenje upalnih leukocita u autoimune lezije (sinovitis)</a:t>
          </a:r>
        </a:p>
      </dgm:t>
    </dgm:pt>
    <dgm:pt modelId="{1638CBBF-6562-4F62-8196-B2A6E62F07F2}" type="parTrans" cxnId="{DFA02818-25AF-4666-8586-6B77B013E113}">
      <dgm:prSet/>
      <dgm:spPr/>
      <dgm:t>
        <a:bodyPr/>
        <a:lstStyle/>
        <a:p>
          <a:endParaRPr lang="hr-HR"/>
        </a:p>
      </dgm:t>
    </dgm:pt>
    <dgm:pt modelId="{7D80CD2B-E940-4A16-A246-F703808D7E8C}" type="sibTrans" cxnId="{DFA02818-25AF-4666-8586-6B77B013E113}">
      <dgm:prSet/>
      <dgm:spPr/>
      <dgm:t>
        <a:bodyPr/>
        <a:lstStyle/>
        <a:p>
          <a:endParaRPr lang="hr-HR"/>
        </a:p>
      </dgm:t>
    </dgm:pt>
    <dgm:pt modelId="{9DF50506-528B-4F72-A3BF-BAEEC6FBEA70}" type="pres">
      <dgm:prSet presAssocID="{FB43C813-045D-46A0-968C-0BA1F886AE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C1E958-9B5B-461E-ACC6-3F1C80A79F18}" type="pres">
      <dgm:prSet presAssocID="{C51F117E-5B55-45FE-8184-8866E9F4ED7D}" presName="root" presStyleCnt="0"/>
      <dgm:spPr/>
    </dgm:pt>
    <dgm:pt modelId="{8940FDD7-0B76-4484-99A3-A7DE05F4F0BD}" type="pres">
      <dgm:prSet presAssocID="{C51F117E-5B55-45FE-8184-8866E9F4ED7D}" presName="rootComposite" presStyleCnt="0"/>
      <dgm:spPr/>
    </dgm:pt>
    <dgm:pt modelId="{C5B856C1-EA12-4762-A09B-29237552AB54}" type="pres">
      <dgm:prSet presAssocID="{C51F117E-5B55-45FE-8184-8866E9F4ED7D}" presName="rootText" presStyleLbl="node1" presStyleIdx="0" presStyleCnt="3" custScaleX="143852"/>
      <dgm:spPr/>
      <dgm:t>
        <a:bodyPr/>
        <a:lstStyle/>
        <a:p>
          <a:endParaRPr lang="en-US"/>
        </a:p>
      </dgm:t>
    </dgm:pt>
    <dgm:pt modelId="{6417FBE1-3005-4E2E-83D7-2ED3989F57AC}" type="pres">
      <dgm:prSet presAssocID="{C51F117E-5B55-45FE-8184-8866E9F4ED7D}" presName="rootConnector" presStyleLbl="node1" presStyleIdx="0" presStyleCnt="3"/>
      <dgm:spPr/>
      <dgm:t>
        <a:bodyPr/>
        <a:lstStyle/>
        <a:p>
          <a:endParaRPr lang="en-US"/>
        </a:p>
      </dgm:t>
    </dgm:pt>
    <dgm:pt modelId="{91005940-A724-46C4-AAA7-54CFEBBA15F7}" type="pres">
      <dgm:prSet presAssocID="{C51F117E-5B55-45FE-8184-8866E9F4ED7D}" presName="childShape" presStyleCnt="0"/>
      <dgm:spPr/>
    </dgm:pt>
    <dgm:pt modelId="{594A0736-6352-4F55-97B7-1F212B0BA7EA}" type="pres">
      <dgm:prSet presAssocID="{B0F4C25D-06A2-4006-8430-3E6778174563}" presName="Name13" presStyleLbl="parChTrans1D2" presStyleIdx="0" presStyleCnt="6"/>
      <dgm:spPr/>
      <dgm:t>
        <a:bodyPr/>
        <a:lstStyle/>
        <a:p>
          <a:endParaRPr lang="en-US"/>
        </a:p>
      </dgm:t>
    </dgm:pt>
    <dgm:pt modelId="{837DA200-232D-4E85-823C-D86605F30631}" type="pres">
      <dgm:prSet presAssocID="{132AC173-CA70-4D8C-9ED2-F9E030C8F190}" presName="childText" presStyleLbl="bgAcc1" presStyleIdx="0" presStyleCnt="6" custScaleX="207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58745-8566-4730-A917-67B085063D19}" type="pres">
      <dgm:prSet presAssocID="{47C3D24F-9985-48FC-8E3A-79ACB8920116}" presName="Name13" presStyleLbl="parChTrans1D2" presStyleIdx="1" presStyleCnt="6"/>
      <dgm:spPr/>
      <dgm:t>
        <a:bodyPr/>
        <a:lstStyle/>
        <a:p>
          <a:endParaRPr lang="en-US"/>
        </a:p>
      </dgm:t>
    </dgm:pt>
    <dgm:pt modelId="{841FD790-4046-428F-85CF-7EB4EBF8751E}" type="pres">
      <dgm:prSet presAssocID="{592771C0-524E-4E79-BAD3-03AB91FA1EED}" presName="childText" presStyleLbl="bgAcc1" presStyleIdx="1" presStyleCnt="6" custScaleX="205477" custScaleY="1764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A1636-6A9E-4A1E-AAB4-86FA2DEE298F}" type="pres">
      <dgm:prSet presAssocID="{05F182EA-9933-4413-B190-CFC4BD16C0B1}" presName="Name13" presStyleLbl="parChTrans1D2" presStyleIdx="2" presStyleCnt="6"/>
      <dgm:spPr/>
      <dgm:t>
        <a:bodyPr/>
        <a:lstStyle/>
        <a:p>
          <a:endParaRPr lang="en-US"/>
        </a:p>
      </dgm:t>
    </dgm:pt>
    <dgm:pt modelId="{AC392890-492A-4A28-BEA5-9DDE3E2ACA5E}" type="pres">
      <dgm:prSet presAssocID="{F70FD1B4-3CB3-43C5-9A00-ED338F3D25D8}" presName="childText" presStyleLbl="bgAcc1" presStyleIdx="2" presStyleCnt="6" custScaleX="2036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924AC-42CC-441C-8D24-CAC8A2F3B6FC}" type="pres">
      <dgm:prSet presAssocID="{BB675974-8DCE-4AAA-9D11-31A19B121F7F}" presName="root" presStyleCnt="0"/>
      <dgm:spPr/>
    </dgm:pt>
    <dgm:pt modelId="{D8FC7DEA-FBCF-4DB4-83F3-DA801A97AC41}" type="pres">
      <dgm:prSet presAssocID="{BB675974-8DCE-4AAA-9D11-31A19B121F7F}" presName="rootComposite" presStyleCnt="0"/>
      <dgm:spPr/>
    </dgm:pt>
    <dgm:pt modelId="{45809F88-1421-42F1-8C38-1C9FAB2E0EE3}" type="pres">
      <dgm:prSet presAssocID="{BB675974-8DCE-4AAA-9D11-31A19B121F7F}" presName="rootText" presStyleLbl="node1" presStyleIdx="1" presStyleCnt="3" custScaleX="121795"/>
      <dgm:spPr/>
      <dgm:t>
        <a:bodyPr/>
        <a:lstStyle/>
        <a:p>
          <a:endParaRPr lang="en-US"/>
        </a:p>
      </dgm:t>
    </dgm:pt>
    <dgm:pt modelId="{B71F7711-C209-477C-8281-F3DD8A7A8477}" type="pres">
      <dgm:prSet presAssocID="{BB675974-8DCE-4AAA-9D11-31A19B121F7F}" presName="rootConnector" presStyleLbl="node1" presStyleIdx="1" presStyleCnt="3"/>
      <dgm:spPr/>
      <dgm:t>
        <a:bodyPr/>
        <a:lstStyle/>
        <a:p>
          <a:endParaRPr lang="en-US"/>
        </a:p>
      </dgm:t>
    </dgm:pt>
    <dgm:pt modelId="{EA56B56A-7778-403F-87DB-5EDE7BBFF6DE}" type="pres">
      <dgm:prSet presAssocID="{BB675974-8DCE-4AAA-9D11-31A19B121F7F}" presName="childShape" presStyleCnt="0"/>
      <dgm:spPr/>
    </dgm:pt>
    <dgm:pt modelId="{347A9F4B-B83E-439D-9800-AAD7B793A776}" type="pres">
      <dgm:prSet presAssocID="{D985A021-19A8-4ADE-83A4-AAE11D260F1F}" presName="Name13" presStyleLbl="parChTrans1D2" presStyleIdx="3" presStyleCnt="6"/>
      <dgm:spPr/>
      <dgm:t>
        <a:bodyPr/>
        <a:lstStyle/>
        <a:p>
          <a:endParaRPr lang="en-US"/>
        </a:p>
      </dgm:t>
    </dgm:pt>
    <dgm:pt modelId="{DB5FE8B2-DC34-40F2-9433-8B2F7106EBA0}" type="pres">
      <dgm:prSet presAssocID="{E5E2E601-FBDE-4FB9-93BE-070A0FA6A251}" presName="childText" presStyleLbl="bgAcc1" presStyleIdx="3" presStyleCnt="6" custScaleX="160916" custScaleY="146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BB9EA-7948-4B20-8623-95F89EF1390D}" type="pres">
      <dgm:prSet presAssocID="{7426B167-3B4F-4F10-AD35-66F76332025C}" presName="Name13" presStyleLbl="parChTrans1D2" presStyleIdx="4" presStyleCnt="6"/>
      <dgm:spPr/>
      <dgm:t>
        <a:bodyPr/>
        <a:lstStyle/>
        <a:p>
          <a:endParaRPr lang="en-US"/>
        </a:p>
      </dgm:t>
    </dgm:pt>
    <dgm:pt modelId="{8C3A9FA0-BE26-4BD8-84A5-A7E090B7EC10}" type="pres">
      <dgm:prSet presAssocID="{F1CDA74A-A49D-40AF-BD83-78C21D967E0E}" presName="childText" presStyleLbl="bgAcc1" presStyleIdx="4" presStyleCnt="6" custScaleX="1542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FEF30-511F-4832-A9D9-7A7393512BE5}" type="pres">
      <dgm:prSet presAssocID="{C8850AB5-9CD2-4BF0-BDF4-47372BCECA88}" presName="root" presStyleCnt="0"/>
      <dgm:spPr/>
    </dgm:pt>
    <dgm:pt modelId="{BEC6A09B-59FE-4C6C-AA20-11E85E82DA60}" type="pres">
      <dgm:prSet presAssocID="{C8850AB5-9CD2-4BF0-BDF4-47372BCECA88}" presName="rootComposite" presStyleCnt="0"/>
      <dgm:spPr/>
    </dgm:pt>
    <dgm:pt modelId="{98AACC79-EF7D-44CB-A0BD-A68E62F749A0}" type="pres">
      <dgm:prSet presAssocID="{C8850AB5-9CD2-4BF0-BDF4-47372BCECA88}" presName="rootText" presStyleLbl="node1" presStyleIdx="2" presStyleCnt="3" custScaleX="112910"/>
      <dgm:spPr/>
      <dgm:t>
        <a:bodyPr/>
        <a:lstStyle/>
        <a:p>
          <a:endParaRPr lang="en-US"/>
        </a:p>
      </dgm:t>
    </dgm:pt>
    <dgm:pt modelId="{A92F09D5-84FC-4803-8207-27321C6F7FAA}" type="pres">
      <dgm:prSet presAssocID="{C8850AB5-9CD2-4BF0-BDF4-47372BCECA88}" presName="rootConnector" presStyleLbl="node1" presStyleIdx="2" presStyleCnt="3"/>
      <dgm:spPr/>
      <dgm:t>
        <a:bodyPr/>
        <a:lstStyle/>
        <a:p>
          <a:endParaRPr lang="en-US"/>
        </a:p>
      </dgm:t>
    </dgm:pt>
    <dgm:pt modelId="{961B38CF-60E3-4F8D-B277-32456025447C}" type="pres">
      <dgm:prSet presAssocID="{C8850AB5-9CD2-4BF0-BDF4-47372BCECA88}" presName="childShape" presStyleCnt="0"/>
      <dgm:spPr/>
    </dgm:pt>
    <dgm:pt modelId="{184D0859-9F39-4611-BB61-9FB528294F40}" type="pres">
      <dgm:prSet presAssocID="{1638CBBF-6562-4F62-8196-B2A6E62F07F2}" presName="Name13" presStyleLbl="parChTrans1D2" presStyleIdx="5" presStyleCnt="6"/>
      <dgm:spPr/>
      <dgm:t>
        <a:bodyPr/>
        <a:lstStyle/>
        <a:p>
          <a:endParaRPr lang="en-US"/>
        </a:p>
      </dgm:t>
    </dgm:pt>
    <dgm:pt modelId="{D111CC43-37F9-48B7-B51C-459AC2DD341A}" type="pres">
      <dgm:prSet presAssocID="{75D2C864-8879-4B87-8615-D74E970C4C0C}" presName="childText" presStyleLbl="bgAcc1" presStyleIdx="5" presStyleCnt="6" custScaleX="117197" custScaleY="116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EB27A4-6D49-4717-B93F-3E731925C894}" type="presOf" srcId="{BB675974-8DCE-4AAA-9D11-31A19B121F7F}" destId="{B71F7711-C209-477C-8281-F3DD8A7A8477}" srcOrd="1" destOrd="0" presId="urn:microsoft.com/office/officeart/2005/8/layout/hierarchy3"/>
    <dgm:cxn modelId="{7E328491-3B05-4FC5-8312-6255CEFC37A2}" type="presOf" srcId="{C8850AB5-9CD2-4BF0-BDF4-47372BCECA88}" destId="{A92F09D5-84FC-4803-8207-27321C6F7FAA}" srcOrd="1" destOrd="0" presId="urn:microsoft.com/office/officeart/2005/8/layout/hierarchy3"/>
    <dgm:cxn modelId="{FEDD895C-209E-46E5-AF47-4E49D4979404}" srcId="{FB43C813-045D-46A0-968C-0BA1F886AE34}" destId="{C51F117E-5B55-45FE-8184-8866E9F4ED7D}" srcOrd="0" destOrd="0" parTransId="{7311364A-13E8-4A5B-B4E6-CBC6E439D7A4}" sibTransId="{91D7AF4F-42CB-4142-B750-F30E12EE57EE}"/>
    <dgm:cxn modelId="{A4F12FB4-C389-43B3-B416-6CC18CB32610}" type="presOf" srcId="{FF909869-7672-4648-95E6-0FFC96223487}" destId="{841FD790-4046-428F-85CF-7EB4EBF8751E}" srcOrd="0" destOrd="1" presId="urn:microsoft.com/office/officeart/2005/8/layout/hierarchy3"/>
    <dgm:cxn modelId="{21F90CAF-61A5-4627-B84A-390674D6B5FA}" type="presOf" srcId="{C51F117E-5B55-45FE-8184-8866E9F4ED7D}" destId="{C5B856C1-EA12-4762-A09B-29237552AB54}" srcOrd="0" destOrd="0" presId="urn:microsoft.com/office/officeart/2005/8/layout/hierarchy3"/>
    <dgm:cxn modelId="{B6DFAFDE-AC96-49F8-8E27-5E0A3ADDF701}" type="presOf" srcId="{05F182EA-9933-4413-B190-CFC4BD16C0B1}" destId="{392A1636-6A9E-4A1E-AAB4-86FA2DEE298F}" srcOrd="0" destOrd="0" presId="urn:microsoft.com/office/officeart/2005/8/layout/hierarchy3"/>
    <dgm:cxn modelId="{7B0C9120-532C-402B-A657-23333626C890}" type="presOf" srcId="{E5E2E601-FBDE-4FB9-93BE-070A0FA6A251}" destId="{DB5FE8B2-DC34-40F2-9433-8B2F7106EBA0}" srcOrd="0" destOrd="0" presId="urn:microsoft.com/office/officeart/2005/8/layout/hierarchy3"/>
    <dgm:cxn modelId="{93F438D3-C1F9-469A-83DE-F6A15EACC9FF}" type="presOf" srcId="{F70FD1B4-3CB3-43C5-9A00-ED338F3D25D8}" destId="{AC392890-492A-4A28-BEA5-9DDE3E2ACA5E}" srcOrd="0" destOrd="0" presId="urn:microsoft.com/office/officeart/2005/8/layout/hierarchy3"/>
    <dgm:cxn modelId="{52D6954A-52CC-4D77-9EAA-4806F74115DD}" type="presOf" srcId="{B0F4C25D-06A2-4006-8430-3E6778174563}" destId="{594A0736-6352-4F55-97B7-1F212B0BA7EA}" srcOrd="0" destOrd="0" presId="urn:microsoft.com/office/officeart/2005/8/layout/hierarchy3"/>
    <dgm:cxn modelId="{4F2A80F8-2494-419E-8721-6B9B990733C6}" srcId="{FB43C813-045D-46A0-968C-0BA1F886AE34}" destId="{C8850AB5-9CD2-4BF0-BDF4-47372BCECA88}" srcOrd="2" destOrd="0" parTransId="{4FFEA785-A209-4DF6-88CC-9D3B5CCE2006}" sibTransId="{48DCC47D-5266-4040-BC80-270A0A1492F4}"/>
    <dgm:cxn modelId="{1FC0E8F0-B57D-426D-96B9-647DD271D6CA}" type="presOf" srcId="{C51F117E-5B55-45FE-8184-8866E9F4ED7D}" destId="{6417FBE1-3005-4E2E-83D7-2ED3989F57AC}" srcOrd="1" destOrd="0" presId="urn:microsoft.com/office/officeart/2005/8/layout/hierarchy3"/>
    <dgm:cxn modelId="{06715CD2-397C-4898-BF5B-F97CA22D2344}" type="presOf" srcId="{75D2C864-8879-4B87-8615-D74E970C4C0C}" destId="{D111CC43-37F9-48B7-B51C-459AC2DD341A}" srcOrd="0" destOrd="0" presId="urn:microsoft.com/office/officeart/2005/8/layout/hierarchy3"/>
    <dgm:cxn modelId="{9991B881-D8F2-413D-B5FD-E7CA9208D452}" type="presOf" srcId="{47C3D24F-9985-48FC-8E3A-79ACB8920116}" destId="{A8558745-8566-4730-A917-67B085063D19}" srcOrd="0" destOrd="0" presId="urn:microsoft.com/office/officeart/2005/8/layout/hierarchy3"/>
    <dgm:cxn modelId="{DA50A4BA-6E19-4A7B-9D0B-99FE93243311}" type="presOf" srcId="{C8850AB5-9CD2-4BF0-BDF4-47372BCECA88}" destId="{98AACC79-EF7D-44CB-A0BD-A68E62F749A0}" srcOrd="0" destOrd="0" presId="urn:microsoft.com/office/officeart/2005/8/layout/hierarchy3"/>
    <dgm:cxn modelId="{1671F9CC-D39A-4331-AB17-E27CA3A490D4}" srcId="{C51F117E-5B55-45FE-8184-8866E9F4ED7D}" destId="{F70FD1B4-3CB3-43C5-9A00-ED338F3D25D8}" srcOrd="2" destOrd="0" parTransId="{05F182EA-9933-4413-B190-CFC4BD16C0B1}" sibTransId="{A5CB8C27-FCCE-4FF0-8CFF-40ABFCA4EE8A}"/>
    <dgm:cxn modelId="{DFA02818-25AF-4666-8586-6B77B013E113}" srcId="{C8850AB5-9CD2-4BF0-BDF4-47372BCECA88}" destId="{75D2C864-8879-4B87-8615-D74E970C4C0C}" srcOrd="0" destOrd="0" parTransId="{1638CBBF-6562-4F62-8196-B2A6E62F07F2}" sibTransId="{7D80CD2B-E940-4A16-A246-F703808D7E8C}"/>
    <dgm:cxn modelId="{20F476FF-0B36-4ACA-A297-D923E06E65A8}" srcId="{BB675974-8DCE-4AAA-9D11-31A19B121F7F}" destId="{E5E2E601-FBDE-4FB9-93BE-070A0FA6A251}" srcOrd="0" destOrd="0" parTransId="{D985A021-19A8-4ADE-83A4-AAE11D260F1F}" sibTransId="{FD66F9BB-0EE7-43C3-9BB2-85B82BC194D3}"/>
    <dgm:cxn modelId="{EDFCD2DD-7451-40DE-9FA0-D37DF18EF121}" srcId="{C51F117E-5B55-45FE-8184-8866E9F4ED7D}" destId="{592771C0-524E-4E79-BAD3-03AB91FA1EED}" srcOrd="1" destOrd="0" parTransId="{47C3D24F-9985-48FC-8E3A-79ACB8920116}" sibTransId="{75EF07C8-7960-4ADC-B89E-D92E5237097B}"/>
    <dgm:cxn modelId="{084B902E-2998-4647-BE4C-87B38BE5F26D}" type="presOf" srcId="{7426B167-3B4F-4F10-AD35-66F76332025C}" destId="{8ECBB9EA-7948-4B20-8623-95F89EF1390D}" srcOrd="0" destOrd="0" presId="urn:microsoft.com/office/officeart/2005/8/layout/hierarchy3"/>
    <dgm:cxn modelId="{061D0F61-1BD4-4F7E-9C4C-906365F4FABB}" srcId="{BB675974-8DCE-4AAA-9D11-31A19B121F7F}" destId="{F1CDA74A-A49D-40AF-BD83-78C21D967E0E}" srcOrd="1" destOrd="0" parTransId="{7426B167-3B4F-4F10-AD35-66F76332025C}" sibTransId="{4344CE2E-292C-4E0A-B348-485F5ED0B9C4}"/>
    <dgm:cxn modelId="{4B7BC7BE-D139-420A-8BB9-1B3D83DC5F4A}" srcId="{FB43C813-045D-46A0-968C-0BA1F886AE34}" destId="{BB675974-8DCE-4AAA-9D11-31A19B121F7F}" srcOrd="1" destOrd="0" parTransId="{BB09776D-AECE-4812-89A4-E320BD83AB41}" sibTransId="{8FF70151-9EB1-4343-B61E-7E9B52167D6C}"/>
    <dgm:cxn modelId="{B9735DA7-A488-42D7-9632-3FB9C65B9EC0}" type="presOf" srcId="{F1CDA74A-A49D-40AF-BD83-78C21D967E0E}" destId="{8C3A9FA0-BE26-4BD8-84A5-A7E090B7EC10}" srcOrd="0" destOrd="0" presId="urn:microsoft.com/office/officeart/2005/8/layout/hierarchy3"/>
    <dgm:cxn modelId="{8F5C0DDD-78E7-4020-BEE8-3F442A0D58AE}" type="presOf" srcId="{BB675974-8DCE-4AAA-9D11-31A19B121F7F}" destId="{45809F88-1421-42F1-8C38-1C9FAB2E0EE3}" srcOrd="0" destOrd="0" presId="urn:microsoft.com/office/officeart/2005/8/layout/hierarchy3"/>
    <dgm:cxn modelId="{15D59985-D4CB-4ADE-A148-1DFDBD6437C1}" srcId="{C51F117E-5B55-45FE-8184-8866E9F4ED7D}" destId="{132AC173-CA70-4D8C-9ED2-F9E030C8F190}" srcOrd="0" destOrd="0" parTransId="{B0F4C25D-06A2-4006-8430-3E6778174563}" sibTransId="{894727B4-9419-4AF9-80A0-0E8D10DFEE29}"/>
    <dgm:cxn modelId="{2E990032-1AEE-4ED9-B6FE-F0D1E078CC9B}" type="presOf" srcId="{D985A021-19A8-4ADE-83A4-AAE11D260F1F}" destId="{347A9F4B-B83E-439D-9800-AAD7B793A776}" srcOrd="0" destOrd="0" presId="urn:microsoft.com/office/officeart/2005/8/layout/hierarchy3"/>
    <dgm:cxn modelId="{1EEFDFDC-BF77-4D5F-A797-C1A22139FE81}" type="presOf" srcId="{A471867B-8214-4522-887B-188F3114347B}" destId="{841FD790-4046-428F-85CF-7EB4EBF8751E}" srcOrd="0" destOrd="2" presId="urn:microsoft.com/office/officeart/2005/8/layout/hierarchy3"/>
    <dgm:cxn modelId="{96683C6A-DD68-48F5-B296-4BEEC700C8FD}" srcId="{592771C0-524E-4E79-BAD3-03AB91FA1EED}" destId="{A471867B-8214-4522-887B-188F3114347B}" srcOrd="1" destOrd="0" parTransId="{AD676BDB-B264-42FE-9C4D-39C5F11BDF97}" sibTransId="{37F79373-C6B5-4982-A079-E6FF10E8AB61}"/>
    <dgm:cxn modelId="{6714123F-8E14-4A37-90CA-31E5BABA7196}" type="presOf" srcId="{592771C0-524E-4E79-BAD3-03AB91FA1EED}" destId="{841FD790-4046-428F-85CF-7EB4EBF8751E}" srcOrd="0" destOrd="0" presId="urn:microsoft.com/office/officeart/2005/8/layout/hierarchy3"/>
    <dgm:cxn modelId="{EF6E2522-E6D9-4AE0-9460-7466654BBFEA}" type="presOf" srcId="{1638CBBF-6562-4F62-8196-B2A6E62F07F2}" destId="{184D0859-9F39-4611-BB61-9FB528294F40}" srcOrd="0" destOrd="0" presId="urn:microsoft.com/office/officeart/2005/8/layout/hierarchy3"/>
    <dgm:cxn modelId="{5EF8E9F2-93CE-4C50-BF62-AFF0DC065921}" srcId="{592771C0-524E-4E79-BAD3-03AB91FA1EED}" destId="{FF909869-7672-4648-95E6-0FFC96223487}" srcOrd="0" destOrd="0" parTransId="{E1EEA33C-5945-4815-9595-77B71B37B4FF}" sibTransId="{B8949424-0EBC-4F75-A73C-06DE0250DD12}"/>
    <dgm:cxn modelId="{AB2AA999-8E9F-4834-BC3A-F043ACD91E3F}" type="presOf" srcId="{FB43C813-045D-46A0-968C-0BA1F886AE34}" destId="{9DF50506-528B-4F72-A3BF-BAEEC6FBEA70}" srcOrd="0" destOrd="0" presId="urn:microsoft.com/office/officeart/2005/8/layout/hierarchy3"/>
    <dgm:cxn modelId="{1C5C3F4C-6296-48C7-9A8F-F98F1E93C6BB}" type="presOf" srcId="{132AC173-CA70-4D8C-9ED2-F9E030C8F190}" destId="{837DA200-232D-4E85-823C-D86605F30631}" srcOrd="0" destOrd="0" presId="urn:microsoft.com/office/officeart/2005/8/layout/hierarchy3"/>
    <dgm:cxn modelId="{FDDB744E-09EF-4A58-A0A9-70FEF7B16032}" type="presParOf" srcId="{9DF50506-528B-4F72-A3BF-BAEEC6FBEA70}" destId="{B1C1E958-9B5B-461E-ACC6-3F1C80A79F18}" srcOrd="0" destOrd="0" presId="urn:microsoft.com/office/officeart/2005/8/layout/hierarchy3"/>
    <dgm:cxn modelId="{B0200CFA-FDCD-4498-8F51-30BF44D47A43}" type="presParOf" srcId="{B1C1E958-9B5B-461E-ACC6-3F1C80A79F18}" destId="{8940FDD7-0B76-4484-99A3-A7DE05F4F0BD}" srcOrd="0" destOrd="0" presId="urn:microsoft.com/office/officeart/2005/8/layout/hierarchy3"/>
    <dgm:cxn modelId="{D661667C-1737-4C5A-BAA6-A280932E54BC}" type="presParOf" srcId="{8940FDD7-0B76-4484-99A3-A7DE05F4F0BD}" destId="{C5B856C1-EA12-4762-A09B-29237552AB54}" srcOrd="0" destOrd="0" presId="urn:microsoft.com/office/officeart/2005/8/layout/hierarchy3"/>
    <dgm:cxn modelId="{65E6B904-9039-4EB0-B8E8-97FAF27D570C}" type="presParOf" srcId="{8940FDD7-0B76-4484-99A3-A7DE05F4F0BD}" destId="{6417FBE1-3005-4E2E-83D7-2ED3989F57AC}" srcOrd="1" destOrd="0" presId="urn:microsoft.com/office/officeart/2005/8/layout/hierarchy3"/>
    <dgm:cxn modelId="{9B62E8C6-5261-4443-8F1C-0ADADB60533E}" type="presParOf" srcId="{B1C1E958-9B5B-461E-ACC6-3F1C80A79F18}" destId="{91005940-A724-46C4-AAA7-54CFEBBA15F7}" srcOrd="1" destOrd="0" presId="urn:microsoft.com/office/officeart/2005/8/layout/hierarchy3"/>
    <dgm:cxn modelId="{25CF3530-4AA1-4068-909C-E6CB857B0635}" type="presParOf" srcId="{91005940-A724-46C4-AAA7-54CFEBBA15F7}" destId="{594A0736-6352-4F55-97B7-1F212B0BA7EA}" srcOrd="0" destOrd="0" presId="urn:microsoft.com/office/officeart/2005/8/layout/hierarchy3"/>
    <dgm:cxn modelId="{845419F1-62E8-4E93-95AE-AEED469AD678}" type="presParOf" srcId="{91005940-A724-46C4-AAA7-54CFEBBA15F7}" destId="{837DA200-232D-4E85-823C-D86605F30631}" srcOrd="1" destOrd="0" presId="urn:microsoft.com/office/officeart/2005/8/layout/hierarchy3"/>
    <dgm:cxn modelId="{E0B29092-2494-40B1-96BF-8CE5D82249BD}" type="presParOf" srcId="{91005940-A724-46C4-AAA7-54CFEBBA15F7}" destId="{A8558745-8566-4730-A917-67B085063D19}" srcOrd="2" destOrd="0" presId="urn:microsoft.com/office/officeart/2005/8/layout/hierarchy3"/>
    <dgm:cxn modelId="{CC651C9E-37E8-4DC1-86E9-749A5F9CEFED}" type="presParOf" srcId="{91005940-A724-46C4-AAA7-54CFEBBA15F7}" destId="{841FD790-4046-428F-85CF-7EB4EBF8751E}" srcOrd="3" destOrd="0" presId="urn:microsoft.com/office/officeart/2005/8/layout/hierarchy3"/>
    <dgm:cxn modelId="{7F0E534F-CCE5-45C1-BB6B-2AAA1D81A764}" type="presParOf" srcId="{91005940-A724-46C4-AAA7-54CFEBBA15F7}" destId="{392A1636-6A9E-4A1E-AAB4-86FA2DEE298F}" srcOrd="4" destOrd="0" presId="urn:microsoft.com/office/officeart/2005/8/layout/hierarchy3"/>
    <dgm:cxn modelId="{B2007CAE-4EBA-4ABE-B512-B8ED28138698}" type="presParOf" srcId="{91005940-A724-46C4-AAA7-54CFEBBA15F7}" destId="{AC392890-492A-4A28-BEA5-9DDE3E2ACA5E}" srcOrd="5" destOrd="0" presId="urn:microsoft.com/office/officeart/2005/8/layout/hierarchy3"/>
    <dgm:cxn modelId="{B5CAF18C-98F4-436B-A8E1-0481042365E3}" type="presParOf" srcId="{9DF50506-528B-4F72-A3BF-BAEEC6FBEA70}" destId="{6F4924AC-42CC-441C-8D24-CAC8A2F3B6FC}" srcOrd="1" destOrd="0" presId="urn:microsoft.com/office/officeart/2005/8/layout/hierarchy3"/>
    <dgm:cxn modelId="{894CC5DB-06B5-41DD-96AA-9AE772E0524C}" type="presParOf" srcId="{6F4924AC-42CC-441C-8D24-CAC8A2F3B6FC}" destId="{D8FC7DEA-FBCF-4DB4-83F3-DA801A97AC41}" srcOrd="0" destOrd="0" presId="urn:microsoft.com/office/officeart/2005/8/layout/hierarchy3"/>
    <dgm:cxn modelId="{352444F2-891E-4E19-AF59-A7EE5694E929}" type="presParOf" srcId="{D8FC7DEA-FBCF-4DB4-83F3-DA801A97AC41}" destId="{45809F88-1421-42F1-8C38-1C9FAB2E0EE3}" srcOrd="0" destOrd="0" presId="urn:microsoft.com/office/officeart/2005/8/layout/hierarchy3"/>
    <dgm:cxn modelId="{C9586EEE-3E00-4CE1-8C69-8CDFC0EFBE49}" type="presParOf" srcId="{D8FC7DEA-FBCF-4DB4-83F3-DA801A97AC41}" destId="{B71F7711-C209-477C-8281-F3DD8A7A8477}" srcOrd="1" destOrd="0" presId="urn:microsoft.com/office/officeart/2005/8/layout/hierarchy3"/>
    <dgm:cxn modelId="{9808A818-5714-44E6-B412-5BAE5590C23E}" type="presParOf" srcId="{6F4924AC-42CC-441C-8D24-CAC8A2F3B6FC}" destId="{EA56B56A-7778-403F-87DB-5EDE7BBFF6DE}" srcOrd="1" destOrd="0" presId="urn:microsoft.com/office/officeart/2005/8/layout/hierarchy3"/>
    <dgm:cxn modelId="{C775FF6E-C17C-4581-9032-D5847B58F9CC}" type="presParOf" srcId="{EA56B56A-7778-403F-87DB-5EDE7BBFF6DE}" destId="{347A9F4B-B83E-439D-9800-AAD7B793A776}" srcOrd="0" destOrd="0" presId="urn:microsoft.com/office/officeart/2005/8/layout/hierarchy3"/>
    <dgm:cxn modelId="{F0861147-DE0B-4A76-8863-1C4DCEABA2E8}" type="presParOf" srcId="{EA56B56A-7778-403F-87DB-5EDE7BBFF6DE}" destId="{DB5FE8B2-DC34-40F2-9433-8B2F7106EBA0}" srcOrd="1" destOrd="0" presId="urn:microsoft.com/office/officeart/2005/8/layout/hierarchy3"/>
    <dgm:cxn modelId="{A8009FF3-38A6-40F2-B7A5-46C5CD9E9515}" type="presParOf" srcId="{EA56B56A-7778-403F-87DB-5EDE7BBFF6DE}" destId="{8ECBB9EA-7948-4B20-8623-95F89EF1390D}" srcOrd="2" destOrd="0" presId="urn:microsoft.com/office/officeart/2005/8/layout/hierarchy3"/>
    <dgm:cxn modelId="{7ECCC33E-CF2A-4A92-AEE4-86137BDB513F}" type="presParOf" srcId="{EA56B56A-7778-403F-87DB-5EDE7BBFF6DE}" destId="{8C3A9FA0-BE26-4BD8-84A5-A7E090B7EC10}" srcOrd="3" destOrd="0" presId="urn:microsoft.com/office/officeart/2005/8/layout/hierarchy3"/>
    <dgm:cxn modelId="{A55D0EC4-3BE9-4A9B-A972-8FC97FA5DEF9}" type="presParOf" srcId="{9DF50506-528B-4F72-A3BF-BAEEC6FBEA70}" destId="{E4BFEF30-511F-4832-A9D9-7A7393512BE5}" srcOrd="2" destOrd="0" presId="urn:microsoft.com/office/officeart/2005/8/layout/hierarchy3"/>
    <dgm:cxn modelId="{400113D8-BB08-4039-BA34-FA6135AAF121}" type="presParOf" srcId="{E4BFEF30-511F-4832-A9D9-7A7393512BE5}" destId="{BEC6A09B-59FE-4C6C-AA20-11E85E82DA60}" srcOrd="0" destOrd="0" presId="urn:microsoft.com/office/officeart/2005/8/layout/hierarchy3"/>
    <dgm:cxn modelId="{18B5BF8B-541D-4BE8-B1C7-DCCC3128E337}" type="presParOf" srcId="{BEC6A09B-59FE-4C6C-AA20-11E85E82DA60}" destId="{98AACC79-EF7D-44CB-A0BD-A68E62F749A0}" srcOrd="0" destOrd="0" presId="urn:microsoft.com/office/officeart/2005/8/layout/hierarchy3"/>
    <dgm:cxn modelId="{665F449A-1603-481A-881E-380BB9DFD9E4}" type="presParOf" srcId="{BEC6A09B-59FE-4C6C-AA20-11E85E82DA60}" destId="{A92F09D5-84FC-4803-8207-27321C6F7FAA}" srcOrd="1" destOrd="0" presId="urn:microsoft.com/office/officeart/2005/8/layout/hierarchy3"/>
    <dgm:cxn modelId="{4296A511-A9B7-4E53-A975-C78B3172266A}" type="presParOf" srcId="{E4BFEF30-511F-4832-A9D9-7A7393512BE5}" destId="{961B38CF-60E3-4F8D-B277-32456025447C}" srcOrd="1" destOrd="0" presId="urn:microsoft.com/office/officeart/2005/8/layout/hierarchy3"/>
    <dgm:cxn modelId="{CBB5D2D3-2F02-4950-9535-1088D429EE47}" type="presParOf" srcId="{961B38CF-60E3-4F8D-B277-32456025447C}" destId="{184D0859-9F39-4611-BB61-9FB528294F40}" srcOrd="0" destOrd="0" presId="urn:microsoft.com/office/officeart/2005/8/layout/hierarchy3"/>
    <dgm:cxn modelId="{90BECD7A-0FEA-4641-BC91-B54FAB64B3BF}" type="presParOf" srcId="{961B38CF-60E3-4F8D-B277-32456025447C}" destId="{D111CC43-37F9-48B7-B51C-459AC2DD341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6A59808-41E0-45D6-8554-2179A1066A1B}" type="doc">
      <dgm:prSet loTypeId="urn:microsoft.com/office/officeart/2005/8/layout/vList4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hr-HR"/>
        </a:p>
      </dgm:t>
    </dgm:pt>
    <dgm:pt modelId="{25B9CDF5-1202-4D7F-AFFF-293D2CFE31AF}">
      <dgm:prSet/>
      <dgm:spPr/>
      <dgm:t>
        <a:bodyPr/>
        <a:lstStyle/>
        <a:p>
          <a:r>
            <a:rPr lang="hr-HR" dirty="0"/>
            <a:t>A</a:t>
          </a:r>
          <a:r>
            <a:rPr lang="hr-HR" baseline="0" dirty="0"/>
            <a:t>) </a:t>
          </a:r>
          <a:r>
            <a:rPr lang="hr-HR" b="1" baseline="0" dirty="0"/>
            <a:t>izravnom razaranju stanice </a:t>
          </a:r>
          <a:r>
            <a:rPr lang="hr-HR" baseline="0" dirty="0"/>
            <a:t>(autoimunosna hemolitička anemija, Goodpastureov sindrom i dr.) uz pomoć komplementa ili Fc receptora monocita, makrofaga, neutrofila, bazofila i mastocita; </a:t>
          </a:r>
          <a:r>
            <a:rPr lang="hr-HR" b="1" baseline="0" dirty="0"/>
            <a:t>tip II preosjetljivosti</a:t>
          </a:r>
          <a:r>
            <a:rPr lang="hr-HR" baseline="0" dirty="0"/>
            <a:t>,</a:t>
          </a:r>
          <a:endParaRPr lang="hr-HR" dirty="0"/>
        </a:p>
      </dgm:t>
    </dgm:pt>
    <dgm:pt modelId="{075BA4CA-DA12-48E7-ABC2-21D3A9D8D68B}" type="parTrans" cxnId="{A43A5040-A2A1-498C-A640-A06ACF7BFA71}">
      <dgm:prSet/>
      <dgm:spPr/>
      <dgm:t>
        <a:bodyPr/>
        <a:lstStyle/>
        <a:p>
          <a:endParaRPr lang="hr-HR"/>
        </a:p>
      </dgm:t>
    </dgm:pt>
    <dgm:pt modelId="{D3C4AA39-7CF1-4625-BDFC-9EDAD482BB72}" type="sibTrans" cxnId="{A43A5040-A2A1-498C-A640-A06ACF7BFA71}">
      <dgm:prSet/>
      <dgm:spPr/>
      <dgm:t>
        <a:bodyPr/>
        <a:lstStyle/>
        <a:p>
          <a:endParaRPr lang="hr-HR"/>
        </a:p>
      </dgm:t>
    </dgm:pt>
    <dgm:pt modelId="{C501665C-3329-4C98-B376-A9E23CE0CBA7}">
      <dgm:prSet/>
      <dgm:spPr/>
      <dgm:t>
        <a:bodyPr/>
        <a:lstStyle/>
        <a:p>
          <a:r>
            <a:rPr lang="hr-HR" b="1" baseline="0" dirty="0"/>
            <a:t>B) djelovanju autoprotutijela na stanične receptore</a:t>
          </a:r>
          <a:endParaRPr lang="hr-HR" dirty="0"/>
        </a:p>
      </dgm:t>
    </dgm:pt>
    <dgm:pt modelId="{0A87401A-83BB-4AF0-8715-47B97F2D10A8}" type="parTrans" cxnId="{891E3DA3-DFF3-43B7-A6BB-1733659F126D}">
      <dgm:prSet/>
      <dgm:spPr/>
      <dgm:t>
        <a:bodyPr/>
        <a:lstStyle/>
        <a:p>
          <a:endParaRPr lang="hr-HR"/>
        </a:p>
      </dgm:t>
    </dgm:pt>
    <dgm:pt modelId="{182EE952-29E1-4DA5-A52E-4BAB7F807DBF}" type="sibTrans" cxnId="{891E3DA3-DFF3-43B7-A6BB-1733659F126D}">
      <dgm:prSet/>
      <dgm:spPr/>
      <dgm:t>
        <a:bodyPr/>
        <a:lstStyle/>
        <a:p>
          <a:endParaRPr lang="hr-HR"/>
        </a:p>
      </dgm:t>
    </dgm:pt>
    <dgm:pt modelId="{C13C297B-C182-4051-940C-8D7BFDEB0789}">
      <dgm:prSet/>
      <dgm:spPr/>
      <dgm:t>
        <a:bodyPr/>
        <a:lstStyle/>
        <a:p>
          <a:r>
            <a:rPr lang="hr-HR" baseline="0" dirty="0"/>
            <a:t>može s</a:t>
          </a:r>
          <a:r>
            <a:rPr lang="hr-HR" b="1" baseline="0" dirty="0"/>
            <a:t>priječiti djelovanje fiziologijskog liganda na receptor </a:t>
          </a:r>
          <a:r>
            <a:rPr lang="hr-HR" baseline="0" dirty="0"/>
            <a:t>(šećerna bolest neovisna o inzulinu, miastemija gravis) ili</a:t>
          </a:r>
          <a:endParaRPr lang="hr-HR" dirty="0"/>
        </a:p>
      </dgm:t>
    </dgm:pt>
    <dgm:pt modelId="{626FB960-9697-4D52-828F-91C136B4DBFA}" type="parTrans" cxnId="{92722430-DB81-4316-85F8-9CAE9583D4D2}">
      <dgm:prSet/>
      <dgm:spPr/>
      <dgm:t>
        <a:bodyPr/>
        <a:lstStyle/>
        <a:p>
          <a:endParaRPr lang="hr-HR"/>
        </a:p>
      </dgm:t>
    </dgm:pt>
    <dgm:pt modelId="{3D33750C-FC56-4C56-AEE2-7E40B8D6F51A}" type="sibTrans" cxnId="{92722430-DB81-4316-85F8-9CAE9583D4D2}">
      <dgm:prSet/>
      <dgm:spPr/>
      <dgm:t>
        <a:bodyPr/>
        <a:lstStyle/>
        <a:p>
          <a:endParaRPr lang="hr-HR"/>
        </a:p>
      </dgm:t>
    </dgm:pt>
    <dgm:pt modelId="{5DD61E72-9D42-4704-AFDE-6EDBB858A245}">
      <dgm:prSet/>
      <dgm:spPr/>
      <dgm:t>
        <a:bodyPr/>
        <a:lstStyle/>
        <a:p>
          <a:r>
            <a:rPr lang="hr-HR" b="1" baseline="0"/>
            <a:t>oponašati učinak fiziologijskog liganda </a:t>
          </a:r>
          <a:r>
            <a:rPr lang="hr-HR" baseline="0"/>
            <a:t>(hipertireoza). </a:t>
          </a:r>
          <a:endParaRPr lang="hr-HR"/>
        </a:p>
      </dgm:t>
    </dgm:pt>
    <dgm:pt modelId="{67296A79-ECF2-4CD0-A7A1-FE06B834B5F5}" type="parTrans" cxnId="{B958333B-748B-4A1F-8984-839FC5EB2464}">
      <dgm:prSet/>
      <dgm:spPr/>
      <dgm:t>
        <a:bodyPr/>
        <a:lstStyle/>
        <a:p>
          <a:endParaRPr lang="hr-HR"/>
        </a:p>
      </dgm:t>
    </dgm:pt>
    <dgm:pt modelId="{C639A154-6E5E-4EE7-8B08-18789D03F35F}" type="sibTrans" cxnId="{B958333B-748B-4A1F-8984-839FC5EB2464}">
      <dgm:prSet/>
      <dgm:spPr/>
      <dgm:t>
        <a:bodyPr/>
        <a:lstStyle/>
        <a:p>
          <a:endParaRPr lang="hr-HR"/>
        </a:p>
      </dgm:t>
    </dgm:pt>
    <dgm:pt modelId="{49732F57-4E89-4402-B270-4A2D3BEEA666}">
      <dgm:prSet/>
      <dgm:spPr/>
      <dgm:t>
        <a:bodyPr/>
        <a:lstStyle/>
        <a:p>
          <a:r>
            <a:rPr lang="hr-HR" b="1" baseline="0"/>
            <a:t>C) nastanka imunokompleksa (reakcija III oblika preosjetljivosti) </a:t>
          </a:r>
          <a:endParaRPr lang="hr-HR"/>
        </a:p>
      </dgm:t>
    </dgm:pt>
    <dgm:pt modelId="{81F5BF24-666A-43D9-917C-42EA597A579F}" type="parTrans" cxnId="{4413E013-628E-4D3A-A7DD-149E1AAEB9DE}">
      <dgm:prSet/>
      <dgm:spPr/>
      <dgm:t>
        <a:bodyPr/>
        <a:lstStyle/>
        <a:p>
          <a:endParaRPr lang="hr-HR"/>
        </a:p>
      </dgm:t>
    </dgm:pt>
    <dgm:pt modelId="{2B6D684E-8DD1-4D99-A00E-C718DEE4DB78}" type="sibTrans" cxnId="{4413E013-628E-4D3A-A7DD-149E1AAEB9DE}">
      <dgm:prSet/>
      <dgm:spPr/>
      <dgm:t>
        <a:bodyPr/>
        <a:lstStyle/>
        <a:p>
          <a:endParaRPr lang="hr-HR"/>
        </a:p>
      </dgm:t>
    </dgm:pt>
    <dgm:pt modelId="{81595897-D1EA-459B-89E6-090F503D3CA7}" type="pres">
      <dgm:prSet presAssocID="{86A59808-41E0-45D6-8554-2179A1066A1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47312E-4398-4576-90E3-84298FBE1D88}" type="pres">
      <dgm:prSet presAssocID="{25B9CDF5-1202-4D7F-AFFF-293D2CFE31AF}" presName="comp" presStyleCnt="0"/>
      <dgm:spPr/>
    </dgm:pt>
    <dgm:pt modelId="{F935964E-0B59-4326-A733-1C2FCA53D6DA}" type="pres">
      <dgm:prSet presAssocID="{25B9CDF5-1202-4D7F-AFFF-293D2CFE31AF}" presName="box" presStyleLbl="node1" presStyleIdx="0" presStyleCnt="3"/>
      <dgm:spPr/>
      <dgm:t>
        <a:bodyPr/>
        <a:lstStyle/>
        <a:p>
          <a:endParaRPr lang="en-US"/>
        </a:p>
      </dgm:t>
    </dgm:pt>
    <dgm:pt modelId="{D9F55617-9F27-48CB-9495-5403F6D01361}" type="pres">
      <dgm:prSet presAssocID="{25B9CDF5-1202-4D7F-AFFF-293D2CFE31AF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EB0844BA-B49F-4CA5-9A50-2F63EE88ADE5}" type="pres">
      <dgm:prSet presAssocID="{25B9CDF5-1202-4D7F-AFFF-293D2CFE31A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29E4C-AA7A-4563-B5A7-A6329EEEE611}" type="pres">
      <dgm:prSet presAssocID="{D3C4AA39-7CF1-4625-BDFC-9EDAD482BB72}" presName="spacer" presStyleCnt="0"/>
      <dgm:spPr/>
    </dgm:pt>
    <dgm:pt modelId="{6CD2CFBB-202C-4321-BA4A-D208F3E7CDD8}" type="pres">
      <dgm:prSet presAssocID="{C501665C-3329-4C98-B376-A9E23CE0CBA7}" presName="comp" presStyleCnt="0"/>
      <dgm:spPr/>
    </dgm:pt>
    <dgm:pt modelId="{54586B2D-1299-4D8F-AF61-24949A79E3C2}" type="pres">
      <dgm:prSet presAssocID="{C501665C-3329-4C98-B376-A9E23CE0CBA7}" presName="box" presStyleLbl="node1" presStyleIdx="1" presStyleCnt="3"/>
      <dgm:spPr/>
      <dgm:t>
        <a:bodyPr/>
        <a:lstStyle/>
        <a:p>
          <a:endParaRPr lang="en-US"/>
        </a:p>
      </dgm:t>
    </dgm:pt>
    <dgm:pt modelId="{368B3436-E869-4F64-8012-73CD977FD7F2}" type="pres">
      <dgm:prSet presAssocID="{C501665C-3329-4C98-B376-A9E23CE0CBA7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8E71FC61-935D-4FE1-873B-A17F93121F75}" type="pres">
      <dgm:prSet presAssocID="{C501665C-3329-4C98-B376-A9E23CE0CBA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DB160-B851-468B-97C4-A37FCE391D8A}" type="pres">
      <dgm:prSet presAssocID="{182EE952-29E1-4DA5-A52E-4BAB7F807DBF}" presName="spacer" presStyleCnt="0"/>
      <dgm:spPr/>
    </dgm:pt>
    <dgm:pt modelId="{396BAD8E-F307-4F3C-89D0-3FE42DD00BF0}" type="pres">
      <dgm:prSet presAssocID="{49732F57-4E89-4402-B270-4A2D3BEEA666}" presName="comp" presStyleCnt="0"/>
      <dgm:spPr/>
    </dgm:pt>
    <dgm:pt modelId="{E543EE37-36BB-4011-9999-6160E7234996}" type="pres">
      <dgm:prSet presAssocID="{49732F57-4E89-4402-B270-4A2D3BEEA666}" presName="box" presStyleLbl="node1" presStyleIdx="2" presStyleCnt="3"/>
      <dgm:spPr/>
      <dgm:t>
        <a:bodyPr/>
        <a:lstStyle/>
        <a:p>
          <a:endParaRPr lang="en-US"/>
        </a:p>
      </dgm:t>
    </dgm:pt>
    <dgm:pt modelId="{A47B56EE-A72F-4F04-94EB-5A092C2DEA92}" type="pres">
      <dgm:prSet presAssocID="{49732F57-4E89-4402-B270-4A2D3BEEA666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0000" b="-20000"/>
          </a:stretch>
        </a:blipFill>
      </dgm:spPr>
    </dgm:pt>
    <dgm:pt modelId="{EE1866D2-9685-460E-8F04-A79EA1C500B6}" type="pres">
      <dgm:prSet presAssocID="{49732F57-4E89-4402-B270-4A2D3BEEA6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7AA30-534B-4999-984F-D921F96526C2}" type="presOf" srcId="{C13C297B-C182-4051-940C-8D7BFDEB0789}" destId="{8E71FC61-935D-4FE1-873B-A17F93121F75}" srcOrd="1" destOrd="1" presId="urn:microsoft.com/office/officeart/2005/8/layout/vList4"/>
    <dgm:cxn modelId="{CB52DE6B-C4F1-477F-9C77-9094203FE1E0}" type="presOf" srcId="{49732F57-4E89-4402-B270-4A2D3BEEA666}" destId="{EE1866D2-9685-460E-8F04-A79EA1C500B6}" srcOrd="1" destOrd="0" presId="urn:microsoft.com/office/officeart/2005/8/layout/vList4"/>
    <dgm:cxn modelId="{4413E013-628E-4D3A-A7DD-149E1AAEB9DE}" srcId="{86A59808-41E0-45D6-8554-2179A1066A1B}" destId="{49732F57-4E89-4402-B270-4A2D3BEEA666}" srcOrd="2" destOrd="0" parTransId="{81F5BF24-666A-43D9-917C-42EA597A579F}" sibTransId="{2B6D684E-8DD1-4D99-A00E-C718DEE4DB78}"/>
    <dgm:cxn modelId="{891E3DA3-DFF3-43B7-A6BB-1733659F126D}" srcId="{86A59808-41E0-45D6-8554-2179A1066A1B}" destId="{C501665C-3329-4C98-B376-A9E23CE0CBA7}" srcOrd="1" destOrd="0" parTransId="{0A87401A-83BB-4AF0-8715-47B97F2D10A8}" sibTransId="{182EE952-29E1-4DA5-A52E-4BAB7F807DBF}"/>
    <dgm:cxn modelId="{FD294D87-8486-4679-832C-A77E146D6BDE}" type="presOf" srcId="{49732F57-4E89-4402-B270-4A2D3BEEA666}" destId="{E543EE37-36BB-4011-9999-6160E7234996}" srcOrd="0" destOrd="0" presId="urn:microsoft.com/office/officeart/2005/8/layout/vList4"/>
    <dgm:cxn modelId="{A20954C4-853C-4216-8264-83CD8E141809}" type="presOf" srcId="{25B9CDF5-1202-4D7F-AFFF-293D2CFE31AF}" destId="{EB0844BA-B49F-4CA5-9A50-2F63EE88ADE5}" srcOrd="1" destOrd="0" presId="urn:microsoft.com/office/officeart/2005/8/layout/vList4"/>
    <dgm:cxn modelId="{4D90ED90-36DE-41E9-8F77-57EC90961BDE}" type="presOf" srcId="{5DD61E72-9D42-4704-AFDE-6EDBB858A245}" destId="{54586B2D-1299-4D8F-AF61-24949A79E3C2}" srcOrd="0" destOrd="2" presId="urn:microsoft.com/office/officeart/2005/8/layout/vList4"/>
    <dgm:cxn modelId="{E1553172-69B9-434C-ADCB-8289A4C043C2}" type="presOf" srcId="{C501665C-3329-4C98-B376-A9E23CE0CBA7}" destId="{8E71FC61-935D-4FE1-873B-A17F93121F75}" srcOrd="1" destOrd="0" presId="urn:microsoft.com/office/officeart/2005/8/layout/vList4"/>
    <dgm:cxn modelId="{A43A5040-A2A1-498C-A640-A06ACF7BFA71}" srcId="{86A59808-41E0-45D6-8554-2179A1066A1B}" destId="{25B9CDF5-1202-4D7F-AFFF-293D2CFE31AF}" srcOrd="0" destOrd="0" parTransId="{075BA4CA-DA12-48E7-ABC2-21D3A9D8D68B}" sibTransId="{D3C4AA39-7CF1-4625-BDFC-9EDAD482BB72}"/>
    <dgm:cxn modelId="{B958333B-748B-4A1F-8984-839FC5EB2464}" srcId="{C501665C-3329-4C98-B376-A9E23CE0CBA7}" destId="{5DD61E72-9D42-4704-AFDE-6EDBB858A245}" srcOrd="1" destOrd="0" parTransId="{67296A79-ECF2-4CD0-A7A1-FE06B834B5F5}" sibTransId="{C639A154-6E5E-4EE7-8B08-18789D03F35F}"/>
    <dgm:cxn modelId="{C937DAB6-B57F-4BC0-8618-2D26428CCCA1}" type="presOf" srcId="{5DD61E72-9D42-4704-AFDE-6EDBB858A245}" destId="{8E71FC61-935D-4FE1-873B-A17F93121F75}" srcOrd="1" destOrd="2" presId="urn:microsoft.com/office/officeart/2005/8/layout/vList4"/>
    <dgm:cxn modelId="{ADEE0FF0-A97D-4701-A2A0-205F44FD162C}" type="presOf" srcId="{C501665C-3329-4C98-B376-A9E23CE0CBA7}" destId="{54586B2D-1299-4D8F-AF61-24949A79E3C2}" srcOrd="0" destOrd="0" presId="urn:microsoft.com/office/officeart/2005/8/layout/vList4"/>
    <dgm:cxn modelId="{92722430-DB81-4316-85F8-9CAE9583D4D2}" srcId="{C501665C-3329-4C98-B376-A9E23CE0CBA7}" destId="{C13C297B-C182-4051-940C-8D7BFDEB0789}" srcOrd="0" destOrd="0" parTransId="{626FB960-9697-4D52-828F-91C136B4DBFA}" sibTransId="{3D33750C-FC56-4C56-AEE2-7E40B8D6F51A}"/>
    <dgm:cxn modelId="{29BFB9E6-E88E-4FAF-B8CB-BCA43751BDE9}" type="presOf" srcId="{C13C297B-C182-4051-940C-8D7BFDEB0789}" destId="{54586B2D-1299-4D8F-AF61-24949A79E3C2}" srcOrd="0" destOrd="1" presId="urn:microsoft.com/office/officeart/2005/8/layout/vList4"/>
    <dgm:cxn modelId="{B21E0718-CA6F-4841-A04A-25BABE4B9B42}" type="presOf" srcId="{86A59808-41E0-45D6-8554-2179A1066A1B}" destId="{81595897-D1EA-459B-89E6-090F503D3CA7}" srcOrd="0" destOrd="0" presId="urn:microsoft.com/office/officeart/2005/8/layout/vList4"/>
    <dgm:cxn modelId="{F0AF0D54-C462-487D-AEE5-F16642CC0EEA}" type="presOf" srcId="{25B9CDF5-1202-4D7F-AFFF-293D2CFE31AF}" destId="{F935964E-0B59-4326-A733-1C2FCA53D6DA}" srcOrd="0" destOrd="0" presId="urn:microsoft.com/office/officeart/2005/8/layout/vList4"/>
    <dgm:cxn modelId="{84450885-5F2F-4360-8208-126FA8954648}" type="presParOf" srcId="{81595897-D1EA-459B-89E6-090F503D3CA7}" destId="{E647312E-4398-4576-90E3-84298FBE1D88}" srcOrd="0" destOrd="0" presId="urn:microsoft.com/office/officeart/2005/8/layout/vList4"/>
    <dgm:cxn modelId="{AEFC6870-E923-49F5-BC53-A2D5F32515F2}" type="presParOf" srcId="{E647312E-4398-4576-90E3-84298FBE1D88}" destId="{F935964E-0B59-4326-A733-1C2FCA53D6DA}" srcOrd="0" destOrd="0" presId="urn:microsoft.com/office/officeart/2005/8/layout/vList4"/>
    <dgm:cxn modelId="{6A13E52E-F411-44C5-97C6-266D05912495}" type="presParOf" srcId="{E647312E-4398-4576-90E3-84298FBE1D88}" destId="{D9F55617-9F27-48CB-9495-5403F6D01361}" srcOrd="1" destOrd="0" presId="urn:microsoft.com/office/officeart/2005/8/layout/vList4"/>
    <dgm:cxn modelId="{6A446F57-5ADF-4E19-A7E8-FDADC8E13BF6}" type="presParOf" srcId="{E647312E-4398-4576-90E3-84298FBE1D88}" destId="{EB0844BA-B49F-4CA5-9A50-2F63EE88ADE5}" srcOrd="2" destOrd="0" presId="urn:microsoft.com/office/officeart/2005/8/layout/vList4"/>
    <dgm:cxn modelId="{D74C9456-76DF-40D3-9284-F78F4219FE57}" type="presParOf" srcId="{81595897-D1EA-459B-89E6-090F503D3CA7}" destId="{91129E4C-AA7A-4563-B5A7-A6329EEEE611}" srcOrd="1" destOrd="0" presId="urn:microsoft.com/office/officeart/2005/8/layout/vList4"/>
    <dgm:cxn modelId="{24CB85C0-27E6-4E31-8E90-A6D99BE23699}" type="presParOf" srcId="{81595897-D1EA-459B-89E6-090F503D3CA7}" destId="{6CD2CFBB-202C-4321-BA4A-D208F3E7CDD8}" srcOrd="2" destOrd="0" presId="urn:microsoft.com/office/officeart/2005/8/layout/vList4"/>
    <dgm:cxn modelId="{68FE0AF6-8015-414B-BE24-CDDBBD18EB62}" type="presParOf" srcId="{6CD2CFBB-202C-4321-BA4A-D208F3E7CDD8}" destId="{54586B2D-1299-4D8F-AF61-24949A79E3C2}" srcOrd="0" destOrd="0" presId="urn:microsoft.com/office/officeart/2005/8/layout/vList4"/>
    <dgm:cxn modelId="{E10CB633-1646-44A7-BD96-91E2B84BBEDE}" type="presParOf" srcId="{6CD2CFBB-202C-4321-BA4A-D208F3E7CDD8}" destId="{368B3436-E869-4F64-8012-73CD977FD7F2}" srcOrd="1" destOrd="0" presId="urn:microsoft.com/office/officeart/2005/8/layout/vList4"/>
    <dgm:cxn modelId="{EAD649EA-6AD0-4837-8184-3B0D61CE6227}" type="presParOf" srcId="{6CD2CFBB-202C-4321-BA4A-D208F3E7CDD8}" destId="{8E71FC61-935D-4FE1-873B-A17F93121F75}" srcOrd="2" destOrd="0" presId="urn:microsoft.com/office/officeart/2005/8/layout/vList4"/>
    <dgm:cxn modelId="{7274E91C-B07F-4213-95D6-2E418D54D294}" type="presParOf" srcId="{81595897-D1EA-459B-89E6-090F503D3CA7}" destId="{4B5DB160-B851-468B-97C4-A37FCE391D8A}" srcOrd="3" destOrd="0" presId="urn:microsoft.com/office/officeart/2005/8/layout/vList4"/>
    <dgm:cxn modelId="{B9F823CA-182B-45F2-8840-A8EF81DC85D1}" type="presParOf" srcId="{81595897-D1EA-459B-89E6-090F503D3CA7}" destId="{396BAD8E-F307-4F3C-89D0-3FE42DD00BF0}" srcOrd="4" destOrd="0" presId="urn:microsoft.com/office/officeart/2005/8/layout/vList4"/>
    <dgm:cxn modelId="{73599E0E-5899-479B-893C-1E7DF50285A0}" type="presParOf" srcId="{396BAD8E-F307-4F3C-89D0-3FE42DD00BF0}" destId="{E543EE37-36BB-4011-9999-6160E7234996}" srcOrd="0" destOrd="0" presId="urn:microsoft.com/office/officeart/2005/8/layout/vList4"/>
    <dgm:cxn modelId="{3AE60F73-EBB9-48C0-BEAC-2F07013444C2}" type="presParOf" srcId="{396BAD8E-F307-4F3C-89D0-3FE42DD00BF0}" destId="{A47B56EE-A72F-4F04-94EB-5A092C2DEA92}" srcOrd="1" destOrd="0" presId="urn:microsoft.com/office/officeart/2005/8/layout/vList4"/>
    <dgm:cxn modelId="{53EA7E34-6E65-4AE4-85F8-16CE13824251}" type="presParOf" srcId="{396BAD8E-F307-4F3C-89D0-3FE42DD00BF0}" destId="{EE1866D2-9685-460E-8F04-A79EA1C500B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C315AD1-855A-48EB-9A79-9BE16173053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A5A7243-15BB-4CB9-A9AB-0C9477904AE2}">
      <dgm:prSet/>
      <dgm:spPr/>
      <dgm:t>
        <a:bodyPr/>
        <a:lstStyle/>
        <a:p>
          <a:pPr rtl="0"/>
          <a:r>
            <a:rPr lang="hr-HR" b="1" dirty="0"/>
            <a:t>Autoimuni </a:t>
          </a:r>
          <a:r>
            <a:rPr lang="hr-HR" b="1" dirty="0" err="1"/>
            <a:t>limfociti</a:t>
          </a:r>
          <a:r>
            <a:rPr lang="hr-HR" b="1" dirty="0"/>
            <a:t> T uključeni u reakciju IV oblika preosjetljivosti</a:t>
          </a:r>
          <a:endParaRPr lang="hr-HR" dirty="0"/>
        </a:p>
      </dgm:t>
    </dgm:pt>
    <dgm:pt modelId="{C3DB601F-52A8-4B78-A58E-D2397FD2FD6C}" type="parTrans" cxnId="{84203CAC-64BE-4DE0-B2E6-2519FC13E8B0}">
      <dgm:prSet/>
      <dgm:spPr/>
      <dgm:t>
        <a:bodyPr/>
        <a:lstStyle/>
        <a:p>
          <a:endParaRPr lang="hr-HR"/>
        </a:p>
      </dgm:t>
    </dgm:pt>
    <dgm:pt modelId="{ACD64536-D8EC-4887-869D-AEB8AD6F3BA0}" type="sibTrans" cxnId="{84203CAC-64BE-4DE0-B2E6-2519FC13E8B0}">
      <dgm:prSet/>
      <dgm:spPr/>
      <dgm:t>
        <a:bodyPr/>
        <a:lstStyle/>
        <a:p>
          <a:endParaRPr lang="hr-HR"/>
        </a:p>
      </dgm:t>
    </dgm:pt>
    <dgm:pt modelId="{8BD1AFF7-2019-4739-AC24-6F261BF578D6}">
      <dgm:prSet/>
      <dgm:spPr/>
      <dgm:t>
        <a:bodyPr/>
        <a:lstStyle/>
        <a:p>
          <a:pPr rtl="0"/>
          <a:r>
            <a:rPr lang="hr-HR" dirty="0"/>
            <a:t>šećerna bolest ovisna o inzulinu,</a:t>
          </a:r>
        </a:p>
      </dgm:t>
    </dgm:pt>
    <dgm:pt modelId="{2DD8A98D-A53C-4E05-90C8-7B96B19D6F2F}" type="parTrans" cxnId="{4AC9440D-3341-40FE-8662-FA0FB0F45F66}">
      <dgm:prSet/>
      <dgm:spPr/>
      <dgm:t>
        <a:bodyPr/>
        <a:lstStyle/>
        <a:p>
          <a:endParaRPr lang="hr-HR"/>
        </a:p>
      </dgm:t>
    </dgm:pt>
    <dgm:pt modelId="{CC971A65-1301-44D8-9381-828143F7A290}" type="sibTrans" cxnId="{4AC9440D-3341-40FE-8662-FA0FB0F45F66}">
      <dgm:prSet/>
      <dgm:spPr/>
      <dgm:t>
        <a:bodyPr/>
        <a:lstStyle/>
        <a:p>
          <a:endParaRPr lang="hr-HR"/>
        </a:p>
      </dgm:t>
    </dgm:pt>
    <dgm:pt modelId="{6892F875-8E6A-46C2-A738-A3757CAB211F}">
      <dgm:prSet/>
      <dgm:spPr/>
      <dgm:t>
        <a:bodyPr/>
        <a:lstStyle/>
        <a:p>
          <a:pPr rtl="0"/>
          <a:r>
            <a:rPr lang="hr-HR" dirty="0" err="1"/>
            <a:t>multipla</a:t>
          </a:r>
          <a:r>
            <a:rPr lang="hr-HR" dirty="0"/>
            <a:t> skleroza</a:t>
          </a:r>
        </a:p>
      </dgm:t>
    </dgm:pt>
    <dgm:pt modelId="{4DCC2738-EF15-469A-83E3-3E63EB62AFC0}" type="parTrans" cxnId="{F5D42707-5D42-495B-AE74-BF8E4C958AAC}">
      <dgm:prSet/>
      <dgm:spPr/>
      <dgm:t>
        <a:bodyPr/>
        <a:lstStyle/>
        <a:p>
          <a:endParaRPr lang="hr-HR"/>
        </a:p>
      </dgm:t>
    </dgm:pt>
    <dgm:pt modelId="{F0E6D40F-B203-4CC0-954D-9EA5B1D6A709}" type="sibTrans" cxnId="{F5D42707-5D42-495B-AE74-BF8E4C958AAC}">
      <dgm:prSet/>
      <dgm:spPr/>
      <dgm:t>
        <a:bodyPr/>
        <a:lstStyle/>
        <a:p>
          <a:endParaRPr lang="hr-HR"/>
        </a:p>
      </dgm:t>
    </dgm:pt>
    <dgm:pt modelId="{E8F345AE-361E-4864-ADAD-623B593D7FC0}">
      <dgm:prSet/>
      <dgm:spPr/>
      <dgm:t>
        <a:bodyPr/>
        <a:lstStyle/>
        <a:p>
          <a:pPr rtl="0"/>
          <a:r>
            <a:rPr lang="hr-HR" dirty="0" err="1"/>
            <a:t>reumatoidni</a:t>
          </a:r>
          <a:r>
            <a:rPr lang="hr-HR" dirty="0"/>
            <a:t> artritis </a:t>
          </a:r>
        </a:p>
      </dgm:t>
    </dgm:pt>
    <dgm:pt modelId="{0DDEEA9B-9C55-4AE6-9B95-F525E6C9E8D3}" type="parTrans" cxnId="{7A1F57CF-B539-44BF-9AC8-03EB764C77DE}">
      <dgm:prSet/>
      <dgm:spPr/>
    </dgm:pt>
    <dgm:pt modelId="{E093A737-8F58-45C8-AD5A-6AD06B420B28}" type="sibTrans" cxnId="{7A1F57CF-B539-44BF-9AC8-03EB764C77DE}">
      <dgm:prSet/>
      <dgm:spPr/>
    </dgm:pt>
    <dgm:pt modelId="{CD3A565D-3469-4C5B-B790-AD6302F3DEFE}" type="pres">
      <dgm:prSet presAssocID="{6C315AD1-855A-48EB-9A79-9BE1617305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16C301-D71E-4744-97CF-3CA5C09C0D68}" type="pres">
      <dgm:prSet presAssocID="{0A5A7243-15BB-4CB9-A9AB-0C9477904AE2}" presName="linNode" presStyleCnt="0"/>
      <dgm:spPr/>
    </dgm:pt>
    <dgm:pt modelId="{5C9136C0-0CB3-4EA7-B7DE-72BAB0CD7B3E}" type="pres">
      <dgm:prSet presAssocID="{0A5A7243-15BB-4CB9-A9AB-0C9477904AE2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2197AC-12D6-43D4-A0F8-117DCF298DE2}" type="pres">
      <dgm:prSet presAssocID="{0A5A7243-15BB-4CB9-A9AB-0C9477904AE2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1F57CF-B539-44BF-9AC8-03EB764C77DE}" srcId="{0A5A7243-15BB-4CB9-A9AB-0C9477904AE2}" destId="{E8F345AE-361E-4864-ADAD-623B593D7FC0}" srcOrd="1" destOrd="0" parTransId="{0DDEEA9B-9C55-4AE6-9B95-F525E6C9E8D3}" sibTransId="{E093A737-8F58-45C8-AD5A-6AD06B420B28}"/>
    <dgm:cxn modelId="{4AC9440D-3341-40FE-8662-FA0FB0F45F66}" srcId="{0A5A7243-15BB-4CB9-A9AB-0C9477904AE2}" destId="{8BD1AFF7-2019-4739-AC24-6F261BF578D6}" srcOrd="0" destOrd="0" parTransId="{2DD8A98D-A53C-4E05-90C8-7B96B19D6F2F}" sibTransId="{CC971A65-1301-44D8-9381-828143F7A290}"/>
    <dgm:cxn modelId="{84203CAC-64BE-4DE0-B2E6-2519FC13E8B0}" srcId="{6C315AD1-855A-48EB-9A79-9BE161730537}" destId="{0A5A7243-15BB-4CB9-A9AB-0C9477904AE2}" srcOrd="0" destOrd="0" parTransId="{C3DB601F-52A8-4B78-A58E-D2397FD2FD6C}" sibTransId="{ACD64536-D8EC-4887-869D-AEB8AD6F3BA0}"/>
    <dgm:cxn modelId="{F5D42707-5D42-495B-AE74-BF8E4C958AAC}" srcId="{0A5A7243-15BB-4CB9-A9AB-0C9477904AE2}" destId="{6892F875-8E6A-46C2-A738-A3757CAB211F}" srcOrd="2" destOrd="0" parTransId="{4DCC2738-EF15-469A-83E3-3E63EB62AFC0}" sibTransId="{F0E6D40F-B203-4CC0-954D-9EA5B1D6A709}"/>
    <dgm:cxn modelId="{59190D34-BD15-45C8-855F-3A7B6B7EFBA4}" type="presOf" srcId="{0A5A7243-15BB-4CB9-A9AB-0C9477904AE2}" destId="{5C9136C0-0CB3-4EA7-B7DE-72BAB0CD7B3E}" srcOrd="0" destOrd="0" presId="urn:microsoft.com/office/officeart/2005/8/layout/vList5"/>
    <dgm:cxn modelId="{244EAB94-2C53-418A-B673-ECE377496053}" type="presOf" srcId="{6892F875-8E6A-46C2-A738-A3757CAB211F}" destId="{3A2197AC-12D6-43D4-A0F8-117DCF298DE2}" srcOrd="0" destOrd="2" presId="urn:microsoft.com/office/officeart/2005/8/layout/vList5"/>
    <dgm:cxn modelId="{7D7C8D38-B9D8-4077-9679-CCFF82275A4B}" type="presOf" srcId="{6C315AD1-855A-48EB-9A79-9BE161730537}" destId="{CD3A565D-3469-4C5B-B790-AD6302F3DEFE}" srcOrd="0" destOrd="0" presId="urn:microsoft.com/office/officeart/2005/8/layout/vList5"/>
    <dgm:cxn modelId="{D966B236-34E3-40E2-A547-ADFE7D21F74D}" type="presOf" srcId="{8BD1AFF7-2019-4739-AC24-6F261BF578D6}" destId="{3A2197AC-12D6-43D4-A0F8-117DCF298DE2}" srcOrd="0" destOrd="0" presId="urn:microsoft.com/office/officeart/2005/8/layout/vList5"/>
    <dgm:cxn modelId="{E8E6EF54-4400-4108-91B7-50E4740E2DFC}" type="presOf" srcId="{E8F345AE-361E-4864-ADAD-623B593D7FC0}" destId="{3A2197AC-12D6-43D4-A0F8-117DCF298DE2}" srcOrd="0" destOrd="1" presId="urn:microsoft.com/office/officeart/2005/8/layout/vList5"/>
    <dgm:cxn modelId="{1D227D14-45D1-4F58-908B-69CDAD4593AD}" type="presParOf" srcId="{CD3A565D-3469-4C5B-B790-AD6302F3DEFE}" destId="{AF16C301-D71E-4744-97CF-3CA5C09C0D68}" srcOrd="0" destOrd="0" presId="urn:microsoft.com/office/officeart/2005/8/layout/vList5"/>
    <dgm:cxn modelId="{26D8165C-9311-4E97-B393-3195306CAA6F}" type="presParOf" srcId="{AF16C301-D71E-4744-97CF-3CA5C09C0D68}" destId="{5C9136C0-0CB3-4EA7-B7DE-72BAB0CD7B3E}" srcOrd="0" destOrd="0" presId="urn:microsoft.com/office/officeart/2005/8/layout/vList5"/>
    <dgm:cxn modelId="{6C7800E1-0F91-45DB-8B5E-F5074B3DD753}" type="presParOf" srcId="{AF16C301-D71E-4744-97CF-3CA5C09C0D68}" destId="{3A2197AC-12D6-43D4-A0F8-117DCF298D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810149-CEC6-4EE3-A9D4-276050206C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D09C900-A008-4AC5-848D-968AA3F5F13C}">
      <dgm:prSet/>
      <dgm:spPr/>
      <dgm:t>
        <a:bodyPr/>
        <a:lstStyle/>
        <a:p>
          <a:pPr rtl="0"/>
          <a:r>
            <a:rPr lang="hr-HR" dirty="0"/>
            <a:t>1. imunost</a:t>
          </a:r>
        </a:p>
      </dgm:t>
    </dgm:pt>
    <dgm:pt modelId="{9CACFB76-C132-4421-9615-51BD56DB67B1}" type="parTrans" cxnId="{F0105694-A561-48F6-841D-94417B817A1B}">
      <dgm:prSet/>
      <dgm:spPr/>
      <dgm:t>
        <a:bodyPr/>
        <a:lstStyle/>
        <a:p>
          <a:endParaRPr lang="hr-HR"/>
        </a:p>
      </dgm:t>
    </dgm:pt>
    <dgm:pt modelId="{7A62BDDE-9EF7-4962-A148-FF0CDCB26140}" type="sibTrans" cxnId="{F0105694-A561-48F6-841D-94417B817A1B}">
      <dgm:prSet/>
      <dgm:spPr/>
      <dgm:t>
        <a:bodyPr/>
        <a:lstStyle/>
        <a:p>
          <a:endParaRPr lang="hr-HR"/>
        </a:p>
      </dgm:t>
    </dgm:pt>
    <dgm:pt modelId="{1A8ADC84-D4DA-4D74-B671-622ACC85527E}">
      <dgm:prSet/>
      <dgm:spPr/>
      <dgm:t>
        <a:bodyPr/>
        <a:lstStyle/>
        <a:p>
          <a:pPr rtl="0"/>
          <a:r>
            <a:rPr lang="hr-HR" dirty="0"/>
            <a:t>2. </a:t>
          </a:r>
          <a:r>
            <a:rPr lang="hr-HR" dirty="0" err="1"/>
            <a:t>imunosna</a:t>
          </a:r>
          <a:r>
            <a:rPr lang="hr-HR" dirty="0"/>
            <a:t> preosjetljivost</a:t>
          </a:r>
        </a:p>
      </dgm:t>
    </dgm:pt>
    <dgm:pt modelId="{77FE5574-A535-484D-939C-AA9A2228D74C}" type="parTrans" cxnId="{29E881AF-2ED6-4FE9-AC7A-80EDAD00E3C5}">
      <dgm:prSet/>
      <dgm:spPr/>
      <dgm:t>
        <a:bodyPr/>
        <a:lstStyle/>
        <a:p>
          <a:endParaRPr lang="hr-HR"/>
        </a:p>
      </dgm:t>
    </dgm:pt>
    <dgm:pt modelId="{810DB0D4-1ED4-4E02-B9BB-D2572858E436}" type="sibTrans" cxnId="{29E881AF-2ED6-4FE9-AC7A-80EDAD00E3C5}">
      <dgm:prSet/>
      <dgm:spPr/>
      <dgm:t>
        <a:bodyPr/>
        <a:lstStyle/>
        <a:p>
          <a:endParaRPr lang="hr-HR"/>
        </a:p>
      </dgm:t>
    </dgm:pt>
    <dgm:pt modelId="{9D6C284B-B1C7-45FF-872C-0A5E58321E8C}">
      <dgm:prSet/>
      <dgm:spPr/>
      <dgm:t>
        <a:bodyPr/>
        <a:lstStyle/>
        <a:p>
          <a:pPr rtl="0"/>
          <a:r>
            <a:rPr lang="hr-HR" b="1" dirty="0"/>
            <a:t>rana preosjetljivost posredovana protutijelima</a:t>
          </a:r>
          <a:endParaRPr lang="hr-HR" dirty="0"/>
        </a:p>
      </dgm:t>
    </dgm:pt>
    <dgm:pt modelId="{10550F8D-7B1A-4DF2-BCBE-522D76C56A1F}" type="parTrans" cxnId="{500EA1B1-BCF5-4405-9AD0-EAC07BDE9D8B}">
      <dgm:prSet/>
      <dgm:spPr/>
      <dgm:t>
        <a:bodyPr/>
        <a:lstStyle/>
        <a:p>
          <a:endParaRPr lang="hr-HR"/>
        </a:p>
      </dgm:t>
    </dgm:pt>
    <dgm:pt modelId="{4C24B460-491D-433C-B626-358A90841362}" type="sibTrans" cxnId="{500EA1B1-BCF5-4405-9AD0-EAC07BDE9D8B}">
      <dgm:prSet/>
      <dgm:spPr/>
      <dgm:t>
        <a:bodyPr/>
        <a:lstStyle/>
        <a:p>
          <a:endParaRPr lang="hr-HR"/>
        </a:p>
      </dgm:t>
    </dgm:pt>
    <dgm:pt modelId="{2E5A4477-5C27-4957-898F-B12147011BD1}">
      <dgm:prSet/>
      <dgm:spPr/>
      <dgm:t>
        <a:bodyPr/>
        <a:lstStyle/>
        <a:p>
          <a:pPr rtl="0"/>
          <a:r>
            <a:rPr lang="hr-HR" dirty="0" err="1"/>
            <a:t>anafilaktična</a:t>
          </a:r>
          <a:r>
            <a:rPr lang="hr-HR" dirty="0"/>
            <a:t> preosjetljivost (I. oblik)</a:t>
          </a:r>
        </a:p>
      </dgm:t>
    </dgm:pt>
    <dgm:pt modelId="{D17C9BE9-7B35-473E-B0C1-691EA27BB312}" type="parTrans" cxnId="{FAAE55A0-461D-4FAD-88DE-204ECE658E96}">
      <dgm:prSet/>
      <dgm:spPr/>
      <dgm:t>
        <a:bodyPr/>
        <a:lstStyle/>
        <a:p>
          <a:endParaRPr lang="hr-HR"/>
        </a:p>
      </dgm:t>
    </dgm:pt>
    <dgm:pt modelId="{983216FB-A3CE-4F63-8750-FE633DD36370}" type="sibTrans" cxnId="{FAAE55A0-461D-4FAD-88DE-204ECE658E96}">
      <dgm:prSet/>
      <dgm:spPr/>
      <dgm:t>
        <a:bodyPr/>
        <a:lstStyle/>
        <a:p>
          <a:endParaRPr lang="hr-HR"/>
        </a:p>
      </dgm:t>
    </dgm:pt>
    <dgm:pt modelId="{68715A28-8779-430E-97F0-C607743FCFCF}">
      <dgm:prSet/>
      <dgm:spPr/>
      <dgm:t>
        <a:bodyPr/>
        <a:lstStyle/>
        <a:p>
          <a:pPr rtl="0"/>
          <a:r>
            <a:rPr lang="hr-HR" dirty="0" err="1"/>
            <a:t>citotoksična</a:t>
          </a:r>
          <a:r>
            <a:rPr lang="hr-HR" dirty="0"/>
            <a:t> preosjetljivost (II. Oblik)</a:t>
          </a:r>
        </a:p>
      </dgm:t>
    </dgm:pt>
    <dgm:pt modelId="{1F1C9287-FE0F-4762-A626-D86E7B3C1241}" type="parTrans" cxnId="{092820C6-8837-4785-85E3-E7809F266CC8}">
      <dgm:prSet/>
      <dgm:spPr/>
      <dgm:t>
        <a:bodyPr/>
        <a:lstStyle/>
        <a:p>
          <a:endParaRPr lang="hr-HR"/>
        </a:p>
      </dgm:t>
    </dgm:pt>
    <dgm:pt modelId="{BA7DDD33-9C67-4E49-BFB1-55029DDC6215}" type="sibTrans" cxnId="{092820C6-8837-4785-85E3-E7809F266CC8}">
      <dgm:prSet/>
      <dgm:spPr/>
      <dgm:t>
        <a:bodyPr/>
        <a:lstStyle/>
        <a:p>
          <a:endParaRPr lang="hr-HR"/>
        </a:p>
      </dgm:t>
    </dgm:pt>
    <dgm:pt modelId="{C59BF04C-8B9F-4C54-914C-686A1A5C24E5}">
      <dgm:prSet/>
      <dgm:spPr/>
      <dgm:t>
        <a:bodyPr/>
        <a:lstStyle/>
        <a:p>
          <a:pPr rtl="0"/>
          <a:r>
            <a:rPr lang="hr-HR" dirty="0"/>
            <a:t>preosjetljivost uzrokovana kompleksima (III. Oblik)</a:t>
          </a:r>
        </a:p>
      </dgm:t>
    </dgm:pt>
    <dgm:pt modelId="{1194A9EB-0E61-44F6-8FA5-62FD9CFF2BE3}" type="parTrans" cxnId="{C0D82BA5-4965-4542-A61B-D0C403A04082}">
      <dgm:prSet/>
      <dgm:spPr/>
      <dgm:t>
        <a:bodyPr/>
        <a:lstStyle/>
        <a:p>
          <a:endParaRPr lang="hr-HR"/>
        </a:p>
      </dgm:t>
    </dgm:pt>
    <dgm:pt modelId="{6465EE24-2299-43DB-A2CE-39E84FC3533D}" type="sibTrans" cxnId="{C0D82BA5-4965-4542-A61B-D0C403A04082}">
      <dgm:prSet/>
      <dgm:spPr/>
      <dgm:t>
        <a:bodyPr/>
        <a:lstStyle/>
        <a:p>
          <a:endParaRPr lang="hr-HR"/>
        </a:p>
      </dgm:t>
    </dgm:pt>
    <dgm:pt modelId="{ACF2B7DC-0D8A-4A86-A00E-65583A9B598D}">
      <dgm:prSet/>
      <dgm:spPr/>
      <dgm:t>
        <a:bodyPr/>
        <a:lstStyle/>
        <a:p>
          <a:pPr rtl="0"/>
          <a:r>
            <a:rPr lang="hr-HR" b="1" dirty="0"/>
            <a:t>kasna (stanična) preosjetljivost</a:t>
          </a:r>
          <a:r>
            <a:rPr lang="hr-HR" dirty="0"/>
            <a:t> (IV. oblik)</a:t>
          </a:r>
        </a:p>
      </dgm:t>
    </dgm:pt>
    <dgm:pt modelId="{474AE1B1-53B5-4AB0-A123-2A8AA63851A0}" type="parTrans" cxnId="{4C87150B-F54F-4D2E-9C4B-6C13E5A115D4}">
      <dgm:prSet/>
      <dgm:spPr/>
      <dgm:t>
        <a:bodyPr/>
        <a:lstStyle/>
        <a:p>
          <a:endParaRPr lang="hr-HR"/>
        </a:p>
      </dgm:t>
    </dgm:pt>
    <dgm:pt modelId="{5E0C5CFA-833C-4E0A-9E58-F93B2EBACB0D}" type="sibTrans" cxnId="{4C87150B-F54F-4D2E-9C4B-6C13E5A115D4}">
      <dgm:prSet/>
      <dgm:spPr/>
      <dgm:t>
        <a:bodyPr/>
        <a:lstStyle/>
        <a:p>
          <a:endParaRPr lang="hr-HR"/>
        </a:p>
      </dgm:t>
    </dgm:pt>
    <dgm:pt modelId="{AB44FE1D-6855-46F7-899F-0C5581D3190B}">
      <dgm:prSet/>
      <dgm:spPr/>
      <dgm:t>
        <a:bodyPr/>
        <a:lstStyle/>
        <a:p>
          <a:pPr rtl="0"/>
          <a:r>
            <a:rPr lang="hr-HR" dirty="0"/>
            <a:t>3. autoimunost</a:t>
          </a:r>
        </a:p>
      </dgm:t>
    </dgm:pt>
    <dgm:pt modelId="{C6111295-A2B2-40B0-8290-141DF1314B48}" type="parTrans" cxnId="{A4DD07E8-BFF7-40D7-8EAF-F38C59103784}">
      <dgm:prSet/>
      <dgm:spPr/>
      <dgm:t>
        <a:bodyPr/>
        <a:lstStyle/>
        <a:p>
          <a:endParaRPr lang="hr-HR"/>
        </a:p>
      </dgm:t>
    </dgm:pt>
    <dgm:pt modelId="{12D89D64-6276-40FC-A44D-68E2FAC9D82F}" type="sibTrans" cxnId="{A4DD07E8-BFF7-40D7-8EAF-F38C59103784}">
      <dgm:prSet/>
      <dgm:spPr/>
      <dgm:t>
        <a:bodyPr/>
        <a:lstStyle/>
        <a:p>
          <a:endParaRPr lang="hr-HR"/>
        </a:p>
      </dgm:t>
    </dgm:pt>
    <dgm:pt modelId="{159E3C68-1677-4A95-A48D-5323BF986CDA}">
      <dgm:prSet/>
      <dgm:spPr/>
      <dgm:t>
        <a:bodyPr/>
        <a:lstStyle/>
        <a:p>
          <a:pPr rtl="0"/>
          <a:r>
            <a:rPr lang="hr-HR" dirty="0"/>
            <a:t>organ-specifična</a:t>
          </a:r>
        </a:p>
      </dgm:t>
    </dgm:pt>
    <dgm:pt modelId="{DD8FABF2-028E-4CE9-9522-F6C7166256AD}" type="parTrans" cxnId="{1E1DCDD3-0A6E-4DD5-9881-5A897742AFA3}">
      <dgm:prSet/>
      <dgm:spPr/>
      <dgm:t>
        <a:bodyPr/>
        <a:lstStyle/>
        <a:p>
          <a:endParaRPr lang="hr-HR"/>
        </a:p>
      </dgm:t>
    </dgm:pt>
    <dgm:pt modelId="{7EA79DF8-CBA1-4489-B571-091300EAB363}" type="sibTrans" cxnId="{1E1DCDD3-0A6E-4DD5-9881-5A897742AFA3}">
      <dgm:prSet/>
      <dgm:spPr/>
      <dgm:t>
        <a:bodyPr/>
        <a:lstStyle/>
        <a:p>
          <a:endParaRPr lang="hr-HR"/>
        </a:p>
      </dgm:t>
    </dgm:pt>
    <dgm:pt modelId="{C763A010-E1CE-4222-88A5-CD115CB64E34}">
      <dgm:prSet/>
      <dgm:spPr/>
      <dgm:t>
        <a:bodyPr/>
        <a:lstStyle/>
        <a:p>
          <a:pPr rtl="0"/>
          <a:r>
            <a:rPr lang="hr-HR" dirty="0"/>
            <a:t>organ-nespecifična </a:t>
          </a:r>
        </a:p>
      </dgm:t>
    </dgm:pt>
    <dgm:pt modelId="{75600F3E-C78D-43D9-B978-680BEC320ED9}" type="parTrans" cxnId="{AFBE50EE-C092-4A64-A289-042C53B46B17}">
      <dgm:prSet/>
      <dgm:spPr/>
      <dgm:t>
        <a:bodyPr/>
        <a:lstStyle/>
        <a:p>
          <a:endParaRPr lang="hr-HR"/>
        </a:p>
      </dgm:t>
    </dgm:pt>
    <dgm:pt modelId="{BFB47062-9299-4D6E-9C2D-849CA2D2BA19}" type="sibTrans" cxnId="{AFBE50EE-C092-4A64-A289-042C53B46B17}">
      <dgm:prSet/>
      <dgm:spPr/>
      <dgm:t>
        <a:bodyPr/>
        <a:lstStyle/>
        <a:p>
          <a:endParaRPr lang="hr-HR"/>
        </a:p>
      </dgm:t>
    </dgm:pt>
    <dgm:pt modelId="{E3CD5A60-168E-4E12-9412-325D4415AF0D}" type="pres">
      <dgm:prSet presAssocID="{D5810149-CEC6-4EE3-A9D4-276050206C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700E5FE-E627-46FD-AA09-0AE06DAF98E9}" type="pres">
      <dgm:prSet presAssocID="{6D09C900-A008-4AC5-848D-968AA3F5F13C}" presName="root" presStyleCnt="0"/>
      <dgm:spPr/>
    </dgm:pt>
    <dgm:pt modelId="{386CF438-63D1-4271-A369-7810B72484D4}" type="pres">
      <dgm:prSet presAssocID="{6D09C900-A008-4AC5-848D-968AA3F5F13C}" presName="rootComposite" presStyleCnt="0"/>
      <dgm:spPr/>
    </dgm:pt>
    <dgm:pt modelId="{20D671E5-A501-436A-80AD-B03052CBA8E3}" type="pres">
      <dgm:prSet presAssocID="{6D09C900-A008-4AC5-848D-968AA3F5F13C}" presName="rootText" presStyleLbl="node1" presStyleIdx="0" presStyleCnt="3"/>
      <dgm:spPr/>
      <dgm:t>
        <a:bodyPr/>
        <a:lstStyle/>
        <a:p>
          <a:endParaRPr lang="en-US"/>
        </a:p>
      </dgm:t>
    </dgm:pt>
    <dgm:pt modelId="{E8E4B9AA-56B2-48B4-86F4-716A3075565A}" type="pres">
      <dgm:prSet presAssocID="{6D09C900-A008-4AC5-848D-968AA3F5F13C}" presName="rootConnector" presStyleLbl="node1" presStyleIdx="0" presStyleCnt="3"/>
      <dgm:spPr/>
      <dgm:t>
        <a:bodyPr/>
        <a:lstStyle/>
        <a:p>
          <a:endParaRPr lang="en-US"/>
        </a:p>
      </dgm:t>
    </dgm:pt>
    <dgm:pt modelId="{981A0EF9-B41E-466B-941F-DE0BE189830C}" type="pres">
      <dgm:prSet presAssocID="{6D09C900-A008-4AC5-848D-968AA3F5F13C}" presName="childShape" presStyleCnt="0"/>
      <dgm:spPr/>
    </dgm:pt>
    <dgm:pt modelId="{042A49C8-4AE9-4A44-8CFD-35DA81F590DF}" type="pres">
      <dgm:prSet presAssocID="{1A8ADC84-D4DA-4D74-B671-622ACC85527E}" presName="root" presStyleCnt="0"/>
      <dgm:spPr/>
    </dgm:pt>
    <dgm:pt modelId="{CF251634-8696-4942-9DE7-67DE2A56ACAC}" type="pres">
      <dgm:prSet presAssocID="{1A8ADC84-D4DA-4D74-B671-622ACC85527E}" presName="rootComposite" presStyleCnt="0"/>
      <dgm:spPr/>
    </dgm:pt>
    <dgm:pt modelId="{D17CA83E-1CF5-479E-82FD-EEF5D9E121C8}" type="pres">
      <dgm:prSet presAssocID="{1A8ADC84-D4DA-4D74-B671-622ACC85527E}" presName="rootText" presStyleLbl="node1" presStyleIdx="1" presStyleCnt="3" custScaleX="128655"/>
      <dgm:spPr/>
      <dgm:t>
        <a:bodyPr/>
        <a:lstStyle/>
        <a:p>
          <a:endParaRPr lang="en-US"/>
        </a:p>
      </dgm:t>
    </dgm:pt>
    <dgm:pt modelId="{4B44F8B0-92A8-497F-98D8-1ACD2D543FA5}" type="pres">
      <dgm:prSet presAssocID="{1A8ADC84-D4DA-4D74-B671-622ACC85527E}" presName="rootConnector" presStyleLbl="node1" presStyleIdx="1" presStyleCnt="3"/>
      <dgm:spPr/>
      <dgm:t>
        <a:bodyPr/>
        <a:lstStyle/>
        <a:p>
          <a:endParaRPr lang="en-US"/>
        </a:p>
      </dgm:t>
    </dgm:pt>
    <dgm:pt modelId="{2343EDF5-0A6D-40CE-BD54-3500BC0975E9}" type="pres">
      <dgm:prSet presAssocID="{1A8ADC84-D4DA-4D74-B671-622ACC85527E}" presName="childShape" presStyleCnt="0"/>
      <dgm:spPr/>
    </dgm:pt>
    <dgm:pt modelId="{A68FFF7B-4E2E-474B-84A3-F1E581CE677E}" type="pres">
      <dgm:prSet presAssocID="{10550F8D-7B1A-4DF2-BCBE-522D76C56A1F}" presName="Name13" presStyleLbl="parChTrans1D2" presStyleIdx="0" presStyleCnt="4"/>
      <dgm:spPr/>
      <dgm:t>
        <a:bodyPr/>
        <a:lstStyle/>
        <a:p>
          <a:endParaRPr lang="en-US"/>
        </a:p>
      </dgm:t>
    </dgm:pt>
    <dgm:pt modelId="{B7FAED8A-0011-409B-8088-AA806380CBFB}" type="pres">
      <dgm:prSet presAssocID="{9D6C284B-B1C7-45FF-872C-0A5E58321E8C}" presName="childText" presStyleLbl="bgAcc1" presStyleIdx="0" presStyleCnt="4" custScaleX="152949" custScaleY="304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FEE0F-CA0B-4137-A8D8-ACDD2DB4C413}" type="pres">
      <dgm:prSet presAssocID="{474AE1B1-53B5-4AB0-A123-2A8AA63851A0}" presName="Name13" presStyleLbl="parChTrans1D2" presStyleIdx="1" presStyleCnt="4"/>
      <dgm:spPr/>
      <dgm:t>
        <a:bodyPr/>
        <a:lstStyle/>
        <a:p>
          <a:endParaRPr lang="en-US"/>
        </a:p>
      </dgm:t>
    </dgm:pt>
    <dgm:pt modelId="{184380D0-31FB-474C-8558-2A7418BDA35A}" type="pres">
      <dgm:prSet presAssocID="{ACF2B7DC-0D8A-4A86-A00E-65583A9B598D}" presName="childText" presStyleLbl="bgAcc1" presStyleIdx="1" presStyleCnt="4" custScaleX="156755" custLinFactNeighborX="-1903" custLinFactNeighborY="84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379FC-9A17-4835-B318-242085D20FA6}" type="pres">
      <dgm:prSet presAssocID="{AB44FE1D-6855-46F7-899F-0C5581D3190B}" presName="root" presStyleCnt="0"/>
      <dgm:spPr/>
    </dgm:pt>
    <dgm:pt modelId="{3DFBC43C-ECBD-42D2-BA18-796A4FC9301F}" type="pres">
      <dgm:prSet presAssocID="{AB44FE1D-6855-46F7-899F-0C5581D3190B}" presName="rootComposite" presStyleCnt="0"/>
      <dgm:spPr/>
    </dgm:pt>
    <dgm:pt modelId="{CB24853E-138B-4A00-BABB-6937AD8AF276}" type="pres">
      <dgm:prSet presAssocID="{AB44FE1D-6855-46F7-899F-0C5581D3190B}" presName="rootText" presStyleLbl="node1" presStyleIdx="2" presStyleCnt="3" custScaleX="126005"/>
      <dgm:spPr/>
      <dgm:t>
        <a:bodyPr/>
        <a:lstStyle/>
        <a:p>
          <a:endParaRPr lang="en-US"/>
        </a:p>
      </dgm:t>
    </dgm:pt>
    <dgm:pt modelId="{49CFD10C-E533-452F-836F-ACB3ADB7215E}" type="pres">
      <dgm:prSet presAssocID="{AB44FE1D-6855-46F7-899F-0C5581D3190B}" presName="rootConnector" presStyleLbl="node1" presStyleIdx="2" presStyleCnt="3"/>
      <dgm:spPr/>
      <dgm:t>
        <a:bodyPr/>
        <a:lstStyle/>
        <a:p>
          <a:endParaRPr lang="en-US"/>
        </a:p>
      </dgm:t>
    </dgm:pt>
    <dgm:pt modelId="{D967683C-D170-456B-B1B0-92457AA1B0EB}" type="pres">
      <dgm:prSet presAssocID="{AB44FE1D-6855-46F7-899F-0C5581D3190B}" presName="childShape" presStyleCnt="0"/>
      <dgm:spPr/>
    </dgm:pt>
    <dgm:pt modelId="{B96C30BB-FD54-4B05-9AAB-ABAF382D3479}" type="pres">
      <dgm:prSet presAssocID="{DD8FABF2-028E-4CE9-9522-F6C7166256AD}" presName="Name13" presStyleLbl="parChTrans1D2" presStyleIdx="2" presStyleCnt="4"/>
      <dgm:spPr/>
      <dgm:t>
        <a:bodyPr/>
        <a:lstStyle/>
        <a:p>
          <a:endParaRPr lang="en-US"/>
        </a:p>
      </dgm:t>
    </dgm:pt>
    <dgm:pt modelId="{3A364D2A-C47A-4719-A57C-2C715DCA1834}" type="pres">
      <dgm:prSet presAssocID="{159E3C68-1677-4A95-A48D-5323BF986CDA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FA49D-D953-4003-8ECC-B2A9AD0919BF}" type="pres">
      <dgm:prSet presAssocID="{75600F3E-C78D-43D9-B978-680BEC320ED9}" presName="Name13" presStyleLbl="parChTrans1D2" presStyleIdx="3" presStyleCnt="4"/>
      <dgm:spPr/>
      <dgm:t>
        <a:bodyPr/>
        <a:lstStyle/>
        <a:p>
          <a:endParaRPr lang="en-US"/>
        </a:p>
      </dgm:t>
    </dgm:pt>
    <dgm:pt modelId="{F11F09B0-E94C-4D7D-8499-7E654D05A1C0}" type="pres">
      <dgm:prSet presAssocID="{C763A010-E1CE-4222-88A5-CD115CB64E34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8BCFD7-89D5-45C6-B260-A7478703568A}" type="presOf" srcId="{75600F3E-C78D-43D9-B978-680BEC320ED9}" destId="{6AEFA49D-D953-4003-8ECC-B2A9AD0919BF}" srcOrd="0" destOrd="0" presId="urn:microsoft.com/office/officeart/2005/8/layout/hierarchy3"/>
    <dgm:cxn modelId="{01163015-55DC-4392-B8D4-7A88D22C49E2}" type="presOf" srcId="{10550F8D-7B1A-4DF2-BCBE-522D76C56A1F}" destId="{A68FFF7B-4E2E-474B-84A3-F1E581CE677E}" srcOrd="0" destOrd="0" presId="urn:microsoft.com/office/officeart/2005/8/layout/hierarchy3"/>
    <dgm:cxn modelId="{11BBEDC7-3248-4CF4-835C-F3F3F02EE8A0}" type="presOf" srcId="{1A8ADC84-D4DA-4D74-B671-622ACC85527E}" destId="{D17CA83E-1CF5-479E-82FD-EEF5D9E121C8}" srcOrd="0" destOrd="0" presId="urn:microsoft.com/office/officeart/2005/8/layout/hierarchy3"/>
    <dgm:cxn modelId="{F56825E5-01DB-4D6B-B99A-A6370274DA6F}" type="presOf" srcId="{2E5A4477-5C27-4957-898F-B12147011BD1}" destId="{B7FAED8A-0011-409B-8088-AA806380CBFB}" srcOrd="0" destOrd="1" presId="urn:microsoft.com/office/officeart/2005/8/layout/hierarchy3"/>
    <dgm:cxn modelId="{092820C6-8837-4785-85E3-E7809F266CC8}" srcId="{9D6C284B-B1C7-45FF-872C-0A5E58321E8C}" destId="{68715A28-8779-430E-97F0-C607743FCFCF}" srcOrd="1" destOrd="0" parTransId="{1F1C9287-FE0F-4762-A626-D86E7B3C1241}" sibTransId="{BA7DDD33-9C67-4E49-BFB1-55029DDC6215}"/>
    <dgm:cxn modelId="{310C1238-85F5-482E-B44A-B832CF0D1A1C}" type="presOf" srcId="{D5810149-CEC6-4EE3-A9D4-276050206CFF}" destId="{E3CD5A60-168E-4E12-9412-325D4415AF0D}" srcOrd="0" destOrd="0" presId="urn:microsoft.com/office/officeart/2005/8/layout/hierarchy3"/>
    <dgm:cxn modelId="{FAAE55A0-461D-4FAD-88DE-204ECE658E96}" srcId="{9D6C284B-B1C7-45FF-872C-0A5E58321E8C}" destId="{2E5A4477-5C27-4957-898F-B12147011BD1}" srcOrd="0" destOrd="0" parTransId="{D17C9BE9-7B35-473E-B0C1-691EA27BB312}" sibTransId="{983216FB-A3CE-4F63-8750-FE633DD36370}"/>
    <dgm:cxn modelId="{8C07719E-F42F-4CB6-91AD-344F1317B26C}" type="presOf" srcId="{DD8FABF2-028E-4CE9-9522-F6C7166256AD}" destId="{B96C30BB-FD54-4B05-9AAB-ABAF382D3479}" srcOrd="0" destOrd="0" presId="urn:microsoft.com/office/officeart/2005/8/layout/hierarchy3"/>
    <dgm:cxn modelId="{E0EB0AEE-4A91-463D-8002-890DACAE3A54}" type="presOf" srcId="{ACF2B7DC-0D8A-4A86-A00E-65583A9B598D}" destId="{184380D0-31FB-474C-8558-2A7418BDA35A}" srcOrd="0" destOrd="0" presId="urn:microsoft.com/office/officeart/2005/8/layout/hierarchy3"/>
    <dgm:cxn modelId="{C0D82BA5-4965-4542-A61B-D0C403A04082}" srcId="{9D6C284B-B1C7-45FF-872C-0A5E58321E8C}" destId="{C59BF04C-8B9F-4C54-914C-686A1A5C24E5}" srcOrd="2" destOrd="0" parTransId="{1194A9EB-0E61-44F6-8FA5-62FD9CFF2BE3}" sibTransId="{6465EE24-2299-43DB-A2CE-39E84FC3533D}"/>
    <dgm:cxn modelId="{F0A38A91-AE58-43E1-ABC7-6BA7FD3E36F3}" type="presOf" srcId="{AB44FE1D-6855-46F7-899F-0C5581D3190B}" destId="{CB24853E-138B-4A00-BABB-6937AD8AF276}" srcOrd="0" destOrd="0" presId="urn:microsoft.com/office/officeart/2005/8/layout/hierarchy3"/>
    <dgm:cxn modelId="{7FFA4FAD-4CC7-4E41-B023-A2CE3FD12972}" type="presOf" srcId="{C59BF04C-8B9F-4C54-914C-686A1A5C24E5}" destId="{B7FAED8A-0011-409B-8088-AA806380CBFB}" srcOrd="0" destOrd="3" presId="urn:microsoft.com/office/officeart/2005/8/layout/hierarchy3"/>
    <dgm:cxn modelId="{F97522C1-AC18-4DC2-AD17-1C36E4A600B6}" type="presOf" srcId="{68715A28-8779-430E-97F0-C607743FCFCF}" destId="{B7FAED8A-0011-409B-8088-AA806380CBFB}" srcOrd="0" destOrd="2" presId="urn:microsoft.com/office/officeart/2005/8/layout/hierarchy3"/>
    <dgm:cxn modelId="{4C87150B-F54F-4D2E-9C4B-6C13E5A115D4}" srcId="{1A8ADC84-D4DA-4D74-B671-622ACC85527E}" destId="{ACF2B7DC-0D8A-4A86-A00E-65583A9B598D}" srcOrd="1" destOrd="0" parTransId="{474AE1B1-53B5-4AB0-A123-2A8AA63851A0}" sibTransId="{5E0C5CFA-833C-4E0A-9E58-F93B2EBACB0D}"/>
    <dgm:cxn modelId="{B6907973-DFE8-4F62-B3EB-338D6B1BFBF7}" type="presOf" srcId="{9D6C284B-B1C7-45FF-872C-0A5E58321E8C}" destId="{B7FAED8A-0011-409B-8088-AA806380CBFB}" srcOrd="0" destOrd="0" presId="urn:microsoft.com/office/officeart/2005/8/layout/hierarchy3"/>
    <dgm:cxn modelId="{AFBE50EE-C092-4A64-A289-042C53B46B17}" srcId="{AB44FE1D-6855-46F7-899F-0C5581D3190B}" destId="{C763A010-E1CE-4222-88A5-CD115CB64E34}" srcOrd="1" destOrd="0" parTransId="{75600F3E-C78D-43D9-B978-680BEC320ED9}" sibTransId="{BFB47062-9299-4D6E-9C2D-849CA2D2BA19}"/>
    <dgm:cxn modelId="{C1C7C7E3-2368-4C66-8157-270B42809900}" type="presOf" srcId="{C763A010-E1CE-4222-88A5-CD115CB64E34}" destId="{F11F09B0-E94C-4D7D-8499-7E654D05A1C0}" srcOrd="0" destOrd="0" presId="urn:microsoft.com/office/officeart/2005/8/layout/hierarchy3"/>
    <dgm:cxn modelId="{41AE9550-D8AA-491E-8157-FE21B6A345AC}" type="presOf" srcId="{6D09C900-A008-4AC5-848D-968AA3F5F13C}" destId="{20D671E5-A501-436A-80AD-B03052CBA8E3}" srcOrd="0" destOrd="0" presId="urn:microsoft.com/office/officeart/2005/8/layout/hierarchy3"/>
    <dgm:cxn modelId="{A4DD07E8-BFF7-40D7-8EAF-F38C59103784}" srcId="{D5810149-CEC6-4EE3-A9D4-276050206CFF}" destId="{AB44FE1D-6855-46F7-899F-0C5581D3190B}" srcOrd="2" destOrd="0" parTransId="{C6111295-A2B2-40B0-8290-141DF1314B48}" sibTransId="{12D89D64-6276-40FC-A44D-68E2FAC9D82F}"/>
    <dgm:cxn modelId="{1E1DCDD3-0A6E-4DD5-9881-5A897742AFA3}" srcId="{AB44FE1D-6855-46F7-899F-0C5581D3190B}" destId="{159E3C68-1677-4A95-A48D-5323BF986CDA}" srcOrd="0" destOrd="0" parTransId="{DD8FABF2-028E-4CE9-9522-F6C7166256AD}" sibTransId="{7EA79DF8-CBA1-4489-B571-091300EAB363}"/>
    <dgm:cxn modelId="{29E881AF-2ED6-4FE9-AC7A-80EDAD00E3C5}" srcId="{D5810149-CEC6-4EE3-A9D4-276050206CFF}" destId="{1A8ADC84-D4DA-4D74-B671-622ACC85527E}" srcOrd="1" destOrd="0" parTransId="{77FE5574-A535-484D-939C-AA9A2228D74C}" sibTransId="{810DB0D4-1ED4-4E02-B9BB-D2572858E436}"/>
    <dgm:cxn modelId="{F0105694-A561-48F6-841D-94417B817A1B}" srcId="{D5810149-CEC6-4EE3-A9D4-276050206CFF}" destId="{6D09C900-A008-4AC5-848D-968AA3F5F13C}" srcOrd="0" destOrd="0" parTransId="{9CACFB76-C132-4421-9615-51BD56DB67B1}" sibTransId="{7A62BDDE-9EF7-4962-A148-FF0CDCB26140}"/>
    <dgm:cxn modelId="{1D9A46A4-E579-4208-BF63-6B7760AA9163}" type="presOf" srcId="{159E3C68-1677-4A95-A48D-5323BF986CDA}" destId="{3A364D2A-C47A-4719-A57C-2C715DCA1834}" srcOrd="0" destOrd="0" presId="urn:microsoft.com/office/officeart/2005/8/layout/hierarchy3"/>
    <dgm:cxn modelId="{7DDC1C27-C0D0-43F6-BA55-1833425BDA6C}" type="presOf" srcId="{474AE1B1-53B5-4AB0-A123-2A8AA63851A0}" destId="{A7CFEE0F-CA0B-4137-A8D8-ACDD2DB4C413}" srcOrd="0" destOrd="0" presId="urn:microsoft.com/office/officeart/2005/8/layout/hierarchy3"/>
    <dgm:cxn modelId="{500EA1B1-BCF5-4405-9AD0-EAC07BDE9D8B}" srcId="{1A8ADC84-D4DA-4D74-B671-622ACC85527E}" destId="{9D6C284B-B1C7-45FF-872C-0A5E58321E8C}" srcOrd="0" destOrd="0" parTransId="{10550F8D-7B1A-4DF2-BCBE-522D76C56A1F}" sibTransId="{4C24B460-491D-433C-B626-358A90841362}"/>
    <dgm:cxn modelId="{B7CF640A-F7B0-429B-B133-FAA87B0A4A27}" type="presOf" srcId="{AB44FE1D-6855-46F7-899F-0C5581D3190B}" destId="{49CFD10C-E533-452F-836F-ACB3ADB7215E}" srcOrd="1" destOrd="0" presId="urn:microsoft.com/office/officeart/2005/8/layout/hierarchy3"/>
    <dgm:cxn modelId="{7084C5FE-518D-4745-8BC5-E53ECEC42C99}" type="presOf" srcId="{6D09C900-A008-4AC5-848D-968AA3F5F13C}" destId="{E8E4B9AA-56B2-48B4-86F4-716A3075565A}" srcOrd="1" destOrd="0" presId="urn:microsoft.com/office/officeart/2005/8/layout/hierarchy3"/>
    <dgm:cxn modelId="{AA1EADD9-335F-48DB-84CA-D9E56CD6B82A}" type="presOf" srcId="{1A8ADC84-D4DA-4D74-B671-622ACC85527E}" destId="{4B44F8B0-92A8-497F-98D8-1ACD2D543FA5}" srcOrd="1" destOrd="0" presId="urn:microsoft.com/office/officeart/2005/8/layout/hierarchy3"/>
    <dgm:cxn modelId="{FFC22B3F-B74C-4B95-A130-89E8E6DCABB9}" type="presParOf" srcId="{E3CD5A60-168E-4E12-9412-325D4415AF0D}" destId="{7700E5FE-E627-46FD-AA09-0AE06DAF98E9}" srcOrd="0" destOrd="0" presId="urn:microsoft.com/office/officeart/2005/8/layout/hierarchy3"/>
    <dgm:cxn modelId="{D35A306C-03A1-42D9-A644-099EDDD62380}" type="presParOf" srcId="{7700E5FE-E627-46FD-AA09-0AE06DAF98E9}" destId="{386CF438-63D1-4271-A369-7810B72484D4}" srcOrd="0" destOrd="0" presId="urn:microsoft.com/office/officeart/2005/8/layout/hierarchy3"/>
    <dgm:cxn modelId="{4C90F91D-BACE-4199-B3BE-C89FF1B6095F}" type="presParOf" srcId="{386CF438-63D1-4271-A369-7810B72484D4}" destId="{20D671E5-A501-436A-80AD-B03052CBA8E3}" srcOrd="0" destOrd="0" presId="urn:microsoft.com/office/officeart/2005/8/layout/hierarchy3"/>
    <dgm:cxn modelId="{6EA61F6D-B976-43FE-BA7E-BCE8BECD4D77}" type="presParOf" srcId="{386CF438-63D1-4271-A369-7810B72484D4}" destId="{E8E4B9AA-56B2-48B4-86F4-716A3075565A}" srcOrd="1" destOrd="0" presId="urn:microsoft.com/office/officeart/2005/8/layout/hierarchy3"/>
    <dgm:cxn modelId="{46540D6C-7AB5-42F6-9A66-C6645F7EEB66}" type="presParOf" srcId="{7700E5FE-E627-46FD-AA09-0AE06DAF98E9}" destId="{981A0EF9-B41E-466B-941F-DE0BE189830C}" srcOrd="1" destOrd="0" presId="urn:microsoft.com/office/officeart/2005/8/layout/hierarchy3"/>
    <dgm:cxn modelId="{4F2710CF-01FA-4897-80C8-D4EF3AA0D259}" type="presParOf" srcId="{E3CD5A60-168E-4E12-9412-325D4415AF0D}" destId="{042A49C8-4AE9-4A44-8CFD-35DA81F590DF}" srcOrd="1" destOrd="0" presId="urn:microsoft.com/office/officeart/2005/8/layout/hierarchy3"/>
    <dgm:cxn modelId="{0C239D3C-FAE7-4BB5-9BB3-627A1E9E3734}" type="presParOf" srcId="{042A49C8-4AE9-4A44-8CFD-35DA81F590DF}" destId="{CF251634-8696-4942-9DE7-67DE2A56ACAC}" srcOrd="0" destOrd="0" presId="urn:microsoft.com/office/officeart/2005/8/layout/hierarchy3"/>
    <dgm:cxn modelId="{B08C498C-A3D7-4390-9E15-EFB73EDD04AF}" type="presParOf" srcId="{CF251634-8696-4942-9DE7-67DE2A56ACAC}" destId="{D17CA83E-1CF5-479E-82FD-EEF5D9E121C8}" srcOrd="0" destOrd="0" presId="urn:microsoft.com/office/officeart/2005/8/layout/hierarchy3"/>
    <dgm:cxn modelId="{0068E89B-D669-4129-9586-2DA0743B3126}" type="presParOf" srcId="{CF251634-8696-4942-9DE7-67DE2A56ACAC}" destId="{4B44F8B0-92A8-497F-98D8-1ACD2D543FA5}" srcOrd="1" destOrd="0" presId="urn:microsoft.com/office/officeart/2005/8/layout/hierarchy3"/>
    <dgm:cxn modelId="{9B85296D-EF53-4EE7-96A9-D5A001B13E30}" type="presParOf" srcId="{042A49C8-4AE9-4A44-8CFD-35DA81F590DF}" destId="{2343EDF5-0A6D-40CE-BD54-3500BC0975E9}" srcOrd="1" destOrd="0" presId="urn:microsoft.com/office/officeart/2005/8/layout/hierarchy3"/>
    <dgm:cxn modelId="{4E841001-E65B-4617-98B2-19BA462B5880}" type="presParOf" srcId="{2343EDF5-0A6D-40CE-BD54-3500BC0975E9}" destId="{A68FFF7B-4E2E-474B-84A3-F1E581CE677E}" srcOrd="0" destOrd="0" presId="urn:microsoft.com/office/officeart/2005/8/layout/hierarchy3"/>
    <dgm:cxn modelId="{F8E46E6F-279F-4B32-AEAF-16560B6F495D}" type="presParOf" srcId="{2343EDF5-0A6D-40CE-BD54-3500BC0975E9}" destId="{B7FAED8A-0011-409B-8088-AA806380CBFB}" srcOrd="1" destOrd="0" presId="urn:microsoft.com/office/officeart/2005/8/layout/hierarchy3"/>
    <dgm:cxn modelId="{6C20C67A-9783-4B48-AB20-C3182095F15F}" type="presParOf" srcId="{2343EDF5-0A6D-40CE-BD54-3500BC0975E9}" destId="{A7CFEE0F-CA0B-4137-A8D8-ACDD2DB4C413}" srcOrd="2" destOrd="0" presId="urn:microsoft.com/office/officeart/2005/8/layout/hierarchy3"/>
    <dgm:cxn modelId="{95DE2143-481B-4A80-A36B-9DF27C51120D}" type="presParOf" srcId="{2343EDF5-0A6D-40CE-BD54-3500BC0975E9}" destId="{184380D0-31FB-474C-8558-2A7418BDA35A}" srcOrd="3" destOrd="0" presId="urn:microsoft.com/office/officeart/2005/8/layout/hierarchy3"/>
    <dgm:cxn modelId="{2B3E9768-0C57-418F-B78B-B3F62712254D}" type="presParOf" srcId="{E3CD5A60-168E-4E12-9412-325D4415AF0D}" destId="{223379FC-9A17-4835-B318-242085D20FA6}" srcOrd="2" destOrd="0" presId="urn:microsoft.com/office/officeart/2005/8/layout/hierarchy3"/>
    <dgm:cxn modelId="{A1A1B1BC-CEBE-4497-B77B-EE32D3C9929E}" type="presParOf" srcId="{223379FC-9A17-4835-B318-242085D20FA6}" destId="{3DFBC43C-ECBD-42D2-BA18-796A4FC9301F}" srcOrd="0" destOrd="0" presId="urn:microsoft.com/office/officeart/2005/8/layout/hierarchy3"/>
    <dgm:cxn modelId="{7B266C93-68EF-4B3E-803F-0D8C544F2BCA}" type="presParOf" srcId="{3DFBC43C-ECBD-42D2-BA18-796A4FC9301F}" destId="{CB24853E-138B-4A00-BABB-6937AD8AF276}" srcOrd="0" destOrd="0" presId="urn:microsoft.com/office/officeart/2005/8/layout/hierarchy3"/>
    <dgm:cxn modelId="{28E5E2DB-2180-48D9-BD9B-A921C63C57EF}" type="presParOf" srcId="{3DFBC43C-ECBD-42D2-BA18-796A4FC9301F}" destId="{49CFD10C-E533-452F-836F-ACB3ADB7215E}" srcOrd="1" destOrd="0" presId="urn:microsoft.com/office/officeart/2005/8/layout/hierarchy3"/>
    <dgm:cxn modelId="{5E606C40-1245-4CD5-AAA1-42053751ABCC}" type="presParOf" srcId="{223379FC-9A17-4835-B318-242085D20FA6}" destId="{D967683C-D170-456B-B1B0-92457AA1B0EB}" srcOrd="1" destOrd="0" presId="urn:microsoft.com/office/officeart/2005/8/layout/hierarchy3"/>
    <dgm:cxn modelId="{19E45C33-6035-4F87-A321-93EDEA84D13A}" type="presParOf" srcId="{D967683C-D170-456B-B1B0-92457AA1B0EB}" destId="{B96C30BB-FD54-4B05-9AAB-ABAF382D3479}" srcOrd="0" destOrd="0" presId="urn:microsoft.com/office/officeart/2005/8/layout/hierarchy3"/>
    <dgm:cxn modelId="{D6719C0F-C73C-40A3-8C56-E145E988FFC5}" type="presParOf" srcId="{D967683C-D170-456B-B1B0-92457AA1B0EB}" destId="{3A364D2A-C47A-4719-A57C-2C715DCA1834}" srcOrd="1" destOrd="0" presId="urn:microsoft.com/office/officeart/2005/8/layout/hierarchy3"/>
    <dgm:cxn modelId="{35DA615E-5342-41C9-A79C-AAB2D9FBB909}" type="presParOf" srcId="{D967683C-D170-456B-B1B0-92457AA1B0EB}" destId="{6AEFA49D-D953-4003-8ECC-B2A9AD0919BF}" srcOrd="2" destOrd="0" presId="urn:microsoft.com/office/officeart/2005/8/layout/hierarchy3"/>
    <dgm:cxn modelId="{B8B069D0-0A15-4A4F-870A-FCD50D591873}" type="presParOf" srcId="{D967683C-D170-456B-B1B0-92457AA1B0EB}" destId="{F11F09B0-E94C-4D7D-8499-7E654D05A1C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9F72449-E4E0-4498-8CBF-EA4FBE62F34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C291F6D-5BDF-4D04-BEBD-4906FD2CC81E}">
      <dgm:prSet/>
      <dgm:spPr/>
      <dgm:t>
        <a:bodyPr/>
        <a:lstStyle/>
        <a:p>
          <a:pPr algn="l" rtl="0"/>
          <a:r>
            <a:rPr lang="hr-HR" dirty="0"/>
            <a:t>Autoimune bolesti se liječe nespecifičnom </a:t>
          </a:r>
          <a:r>
            <a:rPr lang="hr-HR" dirty="0" err="1"/>
            <a:t>imunosupresijom</a:t>
          </a:r>
          <a:r>
            <a:rPr lang="hr-HR" dirty="0"/>
            <a:t>:</a:t>
          </a:r>
        </a:p>
      </dgm:t>
    </dgm:pt>
    <dgm:pt modelId="{E6CFAE51-F755-4DF8-BD9D-A64DC94D83D2}" type="parTrans" cxnId="{F0418AE8-635A-48FA-A5D1-443F0DB35579}">
      <dgm:prSet/>
      <dgm:spPr/>
      <dgm:t>
        <a:bodyPr/>
        <a:lstStyle/>
        <a:p>
          <a:pPr algn="l"/>
          <a:endParaRPr lang="hr-HR"/>
        </a:p>
      </dgm:t>
    </dgm:pt>
    <dgm:pt modelId="{9E054CB0-10A2-4420-8213-FB3B41E2AC0C}" type="sibTrans" cxnId="{F0418AE8-635A-48FA-A5D1-443F0DB35579}">
      <dgm:prSet/>
      <dgm:spPr/>
      <dgm:t>
        <a:bodyPr/>
        <a:lstStyle/>
        <a:p>
          <a:pPr algn="l"/>
          <a:endParaRPr lang="hr-HR"/>
        </a:p>
      </dgm:t>
    </dgm:pt>
    <dgm:pt modelId="{793E181A-24D5-4543-A6F2-AEC9B908EBB1}">
      <dgm:prSet/>
      <dgm:spPr/>
      <dgm:t>
        <a:bodyPr/>
        <a:lstStyle/>
        <a:p>
          <a:pPr algn="l" rtl="0"/>
          <a:r>
            <a:rPr lang="hr-HR" dirty="0" err="1"/>
            <a:t>kortikosteroidima</a:t>
          </a:r>
          <a:endParaRPr lang="hr-HR" dirty="0"/>
        </a:p>
      </dgm:t>
    </dgm:pt>
    <dgm:pt modelId="{B298B2B7-403C-4787-936F-AFB366661945}" type="parTrans" cxnId="{6BAF3000-A4DC-49D8-8A30-91AB2C1B3CDF}">
      <dgm:prSet/>
      <dgm:spPr/>
      <dgm:t>
        <a:bodyPr/>
        <a:lstStyle/>
        <a:p>
          <a:pPr algn="l"/>
          <a:endParaRPr lang="hr-HR"/>
        </a:p>
      </dgm:t>
    </dgm:pt>
    <dgm:pt modelId="{B86D6507-F6E6-4E90-89F2-5EAB2CDCDDEB}" type="sibTrans" cxnId="{6BAF3000-A4DC-49D8-8A30-91AB2C1B3CDF}">
      <dgm:prSet/>
      <dgm:spPr/>
      <dgm:t>
        <a:bodyPr/>
        <a:lstStyle/>
        <a:p>
          <a:pPr algn="l"/>
          <a:endParaRPr lang="hr-HR"/>
        </a:p>
      </dgm:t>
    </dgm:pt>
    <dgm:pt modelId="{82325144-039E-4992-8F08-11AAA9FE0C7F}">
      <dgm:prSet/>
      <dgm:spPr/>
      <dgm:t>
        <a:bodyPr/>
        <a:lstStyle/>
        <a:p>
          <a:pPr algn="l" rtl="0"/>
          <a:r>
            <a:rPr lang="hr-HR" dirty="0"/>
            <a:t>citostaticima</a:t>
          </a:r>
        </a:p>
      </dgm:t>
    </dgm:pt>
    <dgm:pt modelId="{8417370A-688A-4D85-9F23-3A4DB6437A31}" type="parTrans" cxnId="{7B7DEA34-0FCF-4B43-8B59-6AF0CC31C7F5}">
      <dgm:prSet/>
      <dgm:spPr/>
      <dgm:t>
        <a:bodyPr/>
        <a:lstStyle/>
        <a:p>
          <a:pPr algn="l"/>
          <a:endParaRPr lang="hr-HR"/>
        </a:p>
      </dgm:t>
    </dgm:pt>
    <dgm:pt modelId="{7B4997BC-B097-44A1-AB21-CB0F71A646BE}" type="sibTrans" cxnId="{7B7DEA34-0FCF-4B43-8B59-6AF0CC31C7F5}">
      <dgm:prSet/>
      <dgm:spPr/>
      <dgm:t>
        <a:bodyPr/>
        <a:lstStyle/>
        <a:p>
          <a:pPr algn="l"/>
          <a:endParaRPr lang="hr-HR"/>
        </a:p>
      </dgm:t>
    </dgm:pt>
    <dgm:pt modelId="{CD7B04D7-9F14-44CB-9136-EDB6541E500D}">
      <dgm:prSet/>
      <dgm:spPr/>
      <dgm:t>
        <a:bodyPr/>
        <a:lstStyle/>
        <a:p>
          <a:pPr algn="l" rtl="0"/>
          <a:r>
            <a:rPr lang="hr-HR" dirty="0"/>
            <a:t>protuupalnom obradbom</a:t>
          </a:r>
        </a:p>
      </dgm:t>
    </dgm:pt>
    <dgm:pt modelId="{0EE5FB80-B6A2-4044-AC62-DEC2C45FD12C}" type="parTrans" cxnId="{C8688904-1504-4D51-B9CC-281D722EA591}">
      <dgm:prSet/>
      <dgm:spPr/>
      <dgm:t>
        <a:bodyPr/>
        <a:lstStyle/>
        <a:p>
          <a:pPr algn="l"/>
          <a:endParaRPr lang="hr-HR"/>
        </a:p>
      </dgm:t>
    </dgm:pt>
    <dgm:pt modelId="{65E54421-5743-4543-9E9C-5DD5A0032365}" type="sibTrans" cxnId="{C8688904-1504-4D51-B9CC-281D722EA591}">
      <dgm:prSet/>
      <dgm:spPr/>
      <dgm:t>
        <a:bodyPr/>
        <a:lstStyle/>
        <a:p>
          <a:pPr algn="l"/>
          <a:endParaRPr lang="hr-HR"/>
        </a:p>
      </dgm:t>
    </dgm:pt>
    <dgm:pt modelId="{3D6A9C96-71C5-4D6C-A3EF-EF75AA6F9D29}" type="pres">
      <dgm:prSet presAssocID="{89F72449-E4E0-4498-8CBF-EA4FBE62F34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7C9FA2-AA9D-4AB8-81ED-703D56735F14}" type="pres">
      <dgm:prSet presAssocID="{4C291F6D-5BDF-4D04-BEBD-4906FD2CC81E}" presName="root" presStyleCnt="0"/>
      <dgm:spPr/>
    </dgm:pt>
    <dgm:pt modelId="{53B03C14-7D2F-4883-B8C9-0F4B2DF583A5}" type="pres">
      <dgm:prSet presAssocID="{4C291F6D-5BDF-4D04-BEBD-4906FD2CC81E}" presName="rootComposite" presStyleCnt="0"/>
      <dgm:spPr/>
    </dgm:pt>
    <dgm:pt modelId="{8FF08B67-A26A-4899-8683-6F849A9ECBC3}" type="pres">
      <dgm:prSet presAssocID="{4C291F6D-5BDF-4D04-BEBD-4906FD2CC81E}" presName="rootText" presStyleLbl="node1" presStyleIdx="0" presStyleCnt="1" custScaleX="222313"/>
      <dgm:spPr/>
      <dgm:t>
        <a:bodyPr/>
        <a:lstStyle/>
        <a:p>
          <a:endParaRPr lang="en-US"/>
        </a:p>
      </dgm:t>
    </dgm:pt>
    <dgm:pt modelId="{4A3075AF-AFC7-4F34-81A5-9C3E783D9377}" type="pres">
      <dgm:prSet presAssocID="{4C291F6D-5BDF-4D04-BEBD-4906FD2CC81E}" presName="rootConnector" presStyleLbl="node1" presStyleIdx="0" presStyleCnt="1"/>
      <dgm:spPr/>
      <dgm:t>
        <a:bodyPr/>
        <a:lstStyle/>
        <a:p>
          <a:endParaRPr lang="en-US"/>
        </a:p>
      </dgm:t>
    </dgm:pt>
    <dgm:pt modelId="{2550FB69-67C4-4B8E-BF5E-857A955F2D55}" type="pres">
      <dgm:prSet presAssocID="{4C291F6D-5BDF-4D04-BEBD-4906FD2CC81E}" presName="childShape" presStyleCnt="0"/>
      <dgm:spPr/>
    </dgm:pt>
    <dgm:pt modelId="{03C71C9D-AFF6-4A32-B07C-B69D2EB54E61}" type="pres">
      <dgm:prSet presAssocID="{B298B2B7-403C-4787-936F-AFB36666194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03AF496B-7E68-4DE7-BF99-521C738B2B65}" type="pres">
      <dgm:prSet presAssocID="{793E181A-24D5-4543-A6F2-AEC9B908EBB1}" presName="childText" presStyleLbl="bgAcc1" presStyleIdx="0" presStyleCnt="3" custScaleX="126283" custScaleY="546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7DEE8-A7D1-4714-B452-3FD7C276CF28}" type="pres">
      <dgm:prSet presAssocID="{8417370A-688A-4D85-9F23-3A4DB6437A31}" presName="Name13" presStyleLbl="parChTrans1D2" presStyleIdx="1" presStyleCnt="3"/>
      <dgm:spPr/>
      <dgm:t>
        <a:bodyPr/>
        <a:lstStyle/>
        <a:p>
          <a:endParaRPr lang="en-US"/>
        </a:p>
      </dgm:t>
    </dgm:pt>
    <dgm:pt modelId="{0EFD0D0B-8F7D-4E71-85FF-CEBCD73FC155}" type="pres">
      <dgm:prSet presAssocID="{82325144-039E-4992-8F08-11AAA9FE0C7F}" presName="childText" presStyleLbl="bgAcc1" presStyleIdx="1" presStyleCnt="3" custScaleX="131020" custScaleY="50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39C57-76D6-42C8-BEFE-3781EFCD9078}" type="pres">
      <dgm:prSet presAssocID="{0EE5FB80-B6A2-4044-AC62-DEC2C45FD12C}" presName="Name13" presStyleLbl="parChTrans1D2" presStyleIdx="2" presStyleCnt="3"/>
      <dgm:spPr/>
      <dgm:t>
        <a:bodyPr/>
        <a:lstStyle/>
        <a:p>
          <a:endParaRPr lang="en-US"/>
        </a:p>
      </dgm:t>
    </dgm:pt>
    <dgm:pt modelId="{64E2F983-18F9-471A-B982-EDB5314F4010}" type="pres">
      <dgm:prSet presAssocID="{CD7B04D7-9F14-44CB-9136-EDB6541E500D}" presName="childText" presStyleLbl="bgAcc1" presStyleIdx="2" presStyleCnt="3" custScaleX="133983" custScaleY="42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7DEA34-0FCF-4B43-8B59-6AF0CC31C7F5}" srcId="{4C291F6D-5BDF-4D04-BEBD-4906FD2CC81E}" destId="{82325144-039E-4992-8F08-11AAA9FE0C7F}" srcOrd="1" destOrd="0" parTransId="{8417370A-688A-4D85-9F23-3A4DB6437A31}" sibTransId="{7B4997BC-B097-44A1-AB21-CB0F71A646BE}"/>
    <dgm:cxn modelId="{3F327CD4-F542-4712-8ED3-CAF08AEA4459}" type="presOf" srcId="{4C291F6D-5BDF-4D04-BEBD-4906FD2CC81E}" destId="{4A3075AF-AFC7-4F34-81A5-9C3E783D9377}" srcOrd="1" destOrd="0" presId="urn:microsoft.com/office/officeart/2005/8/layout/hierarchy3"/>
    <dgm:cxn modelId="{6BAF3000-A4DC-49D8-8A30-91AB2C1B3CDF}" srcId="{4C291F6D-5BDF-4D04-BEBD-4906FD2CC81E}" destId="{793E181A-24D5-4543-A6F2-AEC9B908EBB1}" srcOrd="0" destOrd="0" parTransId="{B298B2B7-403C-4787-936F-AFB366661945}" sibTransId="{B86D6507-F6E6-4E90-89F2-5EAB2CDCDDEB}"/>
    <dgm:cxn modelId="{C8688904-1504-4D51-B9CC-281D722EA591}" srcId="{4C291F6D-5BDF-4D04-BEBD-4906FD2CC81E}" destId="{CD7B04D7-9F14-44CB-9136-EDB6541E500D}" srcOrd="2" destOrd="0" parTransId="{0EE5FB80-B6A2-4044-AC62-DEC2C45FD12C}" sibTransId="{65E54421-5743-4543-9E9C-5DD5A0032365}"/>
    <dgm:cxn modelId="{F0418AE8-635A-48FA-A5D1-443F0DB35579}" srcId="{89F72449-E4E0-4498-8CBF-EA4FBE62F34B}" destId="{4C291F6D-5BDF-4D04-BEBD-4906FD2CC81E}" srcOrd="0" destOrd="0" parTransId="{E6CFAE51-F755-4DF8-BD9D-A64DC94D83D2}" sibTransId="{9E054CB0-10A2-4420-8213-FB3B41E2AC0C}"/>
    <dgm:cxn modelId="{9BC883FC-085A-4CBB-BBD9-168306C59656}" type="presOf" srcId="{B298B2B7-403C-4787-936F-AFB366661945}" destId="{03C71C9D-AFF6-4A32-B07C-B69D2EB54E61}" srcOrd="0" destOrd="0" presId="urn:microsoft.com/office/officeart/2005/8/layout/hierarchy3"/>
    <dgm:cxn modelId="{A46AC236-7AA8-4FE9-BD90-556F72F45341}" type="presOf" srcId="{89F72449-E4E0-4498-8CBF-EA4FBE62F34B}" destId="{3D6A9C96-71C5-4D6C-A3EF-EF75AA6F9D29}" srcOrd="0" destOrd="0" presId="urn:microsoft.com/office/officeart/2005/8/layout/hierarchy3"/>
    <dgm:cxn modelId="{245F2CC2-FFD0-41FC-89C4-413BB08FD67C}" type="presOf" srcId="{0EE5FB80-B6A2-4044-AC62-DEC2C45FD12C}" destId="{74B39C57-76D6-42C8-BEFE-3781EFCD9078}" srcOrd="0" destOrd="0" presId="urn:microsoft.com/office/officeart/2005/8/layout/hierarchy3"/>
    <dgm:cxn modelId="{7438127C-ED8D-4B7F-900A-158527FF0F4B}" type="presOf" srcId="{4C291F6D-5BDF-4D04-BEBD-4906FD2CC81E}" destId="{8FF08B67-A26A-4899-8683-6F849A9ECBC3}" srcOrd="0" destOrd="0" presId="urn:microsoft.com/office/officeart/2005/8/layout/hierarchy3"/>
    <dgm:cxn modelId="{F46B4F50-6891-4C7D-AFE0-F9EEF6CABB03}" type="presOf" srcId="{82325144-039E-4992-8F08-11AAA9FE0C7F}" destId="{0EFD0D0B-8F7D-4E71-85FF-CEBCD73FC155}" srcOrd="0" destOrd="0" presId="urn:microsoft.com/office/officeart/2005/8/layout/hierarchy3"/>
    <dgm:cxn modelId="{E6F3D451-7C51-4A08-A2C2-242C5A283248}" type="presOf" srcId="{793E181A-24D5-4543-A6F2-AEC9B908EBB1}" destId="{03AF496B-7E68-4DE7-BF99-521C738B2B65}" srcOrd="0" destOrd="0" presId="urn:microsoft.com/office/officeart/2005/8/layout/hierarchy3"/>
    <dgm:cxn modelId="{E64C2DF7-FCF6-4E6E-977C-014540161EFF}" type="presOf" srcId="{8417370A-688A-4D85-9F23-3A4DB6437A31}" destId="{F5C7DEE8-A7D1-4714-B452-3FD7C276CF28}" srcOrd="0" destOrd="0" presId="urn:microsoft.com/office/officeart/2005/8/layout/hierarchy3"/>
    <dgm:cxn modelId="{830FD0F1-7CF2-4819-A745-8C2687366010}" type="presOf" srcId="{CD7B04D7-9F14-44CB-9136-EDB6541E500D}" destId="{64E2F983-18F9-471A-B982-EDB5314F4010}" srcOrd="0" destOrd="0" presId="urn:microsoft.com/office/officeart/2005/8/layout/hierarchy3"/>
    <dgm:cxn modelId="{A403C18F-684B-4670-9E4C-ABE89DB9ABDE}" type="presParOf" srcId="{3D6A9C96-71C5-4D6C-A3EF-EF75AA6F9D29}" destId="{A37C9FA2-AA9D-4AB8-81ED-703D56735F14}" srcOrd="0" destOrd="0" presId="urn:microsoft.com/office/officeart/2005/8/layout/hierarchy3"/>
    <dgm:cxn modelId="{D352C5BC-E14A-48D2-94E5-5566D026F437}" type="presParOf" srcId="{A37C9FA2-AA9D-4AB8-81ED-703D56735F14}" destId="{53B03C14-7D2F-4883-B8C9-0F4B2DF583A5}" srcOrd="0" destOrd="0" presId="urn:microsoft.com/office/officeart/2005/8/layout/hierarchy3"/>
    <dgm:cxn modelId="{50797FFA-C8C8-4EAA-8817-34FC0CBA36C1}" type="presParOf" srcId="{53B03C14-7D2F-4883-B8C9-0F4B2DF583A5}" destId="{8FF08B67-A26A-4899-8683-6F849A9ECBC3}" srcOrd="0" destOrd="0" presId="urn:microsoft.com/office/officeart/2005/8/layout/hierarchy3"/>
    <dgm:cxn modelId="{DF512F96-E6A2-4958-BE71-35B313A33383}" type="presParOf" srcId="{53B03C14-7D2F-4883-B8C9-0F4B2DF583A5}" destId="{4A3075AF-AFC7-4F34-81A5-9C3E783D9377}" srcOrd="1" destOrd="0" presId="urn:microsoft.com/office/officeart/2005/8/layout/hierarchy3"/>
    <dgm:cxn modelId="{E46F907B-6B97-420A-8D42-41CCDA9C1ABD}" type="presParOf" srcId="{A37C9FA2-AA9D-4AB8-81ED-703D56735F14}" destId="{2550FB69-67C4-4B8E-BF5E-857A955F2D55}" srcOrd="1" destOrd="0" presId="urn:microsoft.com/office/officeart/2005/8/layout/hierarchy3"/>
    <dgm:cxn modelId="{FA0D7383-441A-4289-9FDD-B2B26FF9EA8A}" type="presParOf" srcId="{2550FB69-67C4-4B8E-BF5E-857A955F2D55}" destId="{03C71C9D-AFF6-4A32-B07C-B69D2EB54E61}" srcOrd="0" destOrd="0" presId="urn:microsoft.com/office/officeart/2005/8/layout/hierarchy3"/>
    <dgm:cxn modelId="{98BE5E6C-8B8F-4A4A-BBE5-6A885D3EEDE0}" type="presParOf" srcId="{2550FB69-67C4-4B8E-BF5E-857A955F2D55}" destId="{03AF496B-7E68-4DE7-BF99-521C738B2B65}" srcOrd="1" destOrd="0" presId="urn:microsoft.com/office/officeart/2005/8/layout/hierarchy3"/>
    <dgm:cxn modelId="{44A3DF09-AC44-41AD-8CA4-7E080D042905}" type="presParOf" srcId="{2550FB69-67C4-4B8E-BF5E-857A955F2D55}" destId="{F5C7DEE8-A7D1-4714-B452-3FD7C276CF28}" srcOrd="2" destOrd="0" presId="urn:microsoft.com/office/officeart/2005/8/layout/hierarchy3"/>
    <dgm:cxn modelId="{AA63B604-F87E-4216-B2DA-EEBE8D955E11}" type="presParOf" srcId="{2550FB69-67C4-4B8E-BF5E-857A955F2D55}" destId="{0EFD0D0B-8F7D-4E71-85FF-CEBCD73FC155}" srcOrd="3" destOrd="0" presId="urn:microsoft.com/office/officeart/2005/8/layout/hierarchy3"/>
    <dgm:cxn modelId="{F6B21B01-F054-4088-BBCD-4F585298A9BE}" type="presParOf" srcId="{2550FB69-67C4-4B8E-BF5E-857A955F2D55}" destId="{74B39C57-76D6-42C8-BEFE-3781EFCD9078}" srcOrd="4" destOrd="0" presId="urn:microsoft.com/office/officeart/2005/8/layout/hierarchy3"/>
    <dgm:cxn modelId="{A0A60956-05ED-4B9B-B035-96D3ED268EE5}" type="presParOf" srcId="{2550FB69-67C4-4B8E-BF5E-857A955F2D55}" destId="{64E2F983-18F9-471A-B982-EDB5314F401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9C9749D-FD39-4FAC-B01C-CC81589F153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95FCFA31-5161-410F-9C05-EAC8C5A02E35}">
      <dgm:prSet/>
      <dgm:spPr/>
      <dgm:t>
        <a:bodyPr/>
        <a:lstStyle/>
        <a:p>
          <a:pPr rtl="0"/>
          <a:r>
            <a:rPr lang="hr-HR" sz="2100" b="1" dirty="0"/>
            <a:t>izazivanje tolerancije na </a:t>
          </a:r>
          <a:r>
            <a:rPr lang="hr-HR" sz="2100" b="1" dirty="0" err="1"/>
            <a:t>autoantigen</a:t>
          </a:r>
          <a:endParaRPr lang="hr-HR" sz="2100" b="1" dirty="0"/>
        </a:p>
      </dgm:t>
    </dgm:pt>
    <dgm:pt modelId="{CE0A0C6C-7B8C-4240-B1EB-25B2477C8002}" type="parTrans" cxnId="{B33B294C-E61E-42FA-9B07-71EBEC948B03}">
      <dgm:prSet/>
      <dgm:spPr/>
      <dgm:t>
        <a:bodyPr/>
        <a:lstStyle/>
        <a:p>
          <a:endParaRPr lang="hr-HR"/>
        </a:p>
      </dgm:t>
    </dgm:pt>
    <dgm:pt modelId="{29719D0D-2ED9-4590-AD6B-98AEF0D21A8E}" type="sibTrans" cxnId="{B33B294C-E61E-42FA-9B07-71EBEC948B03}">
      <dgm:prSet/>
      <dgm:spPr/>
      <dgm:t>
        <a:bodyPr/>
        <a:lstStyle/>
        <a:p>
          <a:endParaRPr lang="hr-HR"/>
        </a:p>
      </dgm:t>
    </dgm:pt>
    <dgm:pt modelId="{62298E9B-6A6A-4DE3-8D7E-3B5616112327}">
      <dgm:prSet custT="1"/>
      <dgm:spPr/>
      <dgm:t>
        <a:bodyPr/>
        <a:lstStyle/>
        <a:p>
          <a:pPr rtl="0"/>
          <a:r>
            <a:rPr lang="hr-HR" sz="2000" dirty="0"/>
            <a:t>fizičko </a:t>
          </a:r>
          <a:r>
            <a:rPr lang="hr-HR" sz="2000" b="1" dirty="0"/>
            <a:t>uklanjanje ili inaktiviranje </a:t>
          </a:r>
          <a:r>
            <a:rPr lang="hr-HR" sz="2000" b="1" dirty="0" err="1"/>
            <a:t>autoreaktivnih</a:t>
          </a:r>
          <a:r>
            <a:rPr lang="hr-HR" sz="2000" b="1" dirty="0"/>
            <a:t> </a:t>
          </a:r>
          <a:r>
            <a:rPr lang="hr-HR" sz="2000" b="1" dirty="0" err="1"/>
            <a:t>limfocita</a:t>
          </a:r>
          <a:r>
            <a:rPr lang="hr-HR" sz="2000" b="1" dirty="0"/>
            <a:t> T,</a:t>
          </a:r>
        </a:p>
      </dgm:t>
    </dgm:pt>
    <dgm:pt modelId="{79E43441-110D-40DA-9055-DAFCD399E9DD}" type="parTrans" cxnId="{33212A39-DD43-47FD-9A5E-4DF15A1A0728}">
      <dgm:prSet/>
      <dgm:spPr/>
      <dgm:t>
        <a:bodyPr/>
        <a:lstStyle/>
        <a:p>
          <a:endParaRPr lang="hr-HR"/>
        </a:p>
      </dgm:t>
    </dgm:pt>
    <dgm:pt modelId="{FCD27B9D-BF72-459D-8DB0-5A5C9F0B9402}" type="sibTrans" cxnId="{33212A39-DD43-47FD-9A5E-4DF15A1A0728}">
      <dgm:prSet/>
      <dgm:spPr/>
      <dgm:t>
        <a:bodyPr/>
        <a:lstStyle/>
        <a:p>
          <a:endParaRPr lang="hr-HR"/>
        </a:p>
      </dgm:t>
    </dgm:pt>
    <dgm:pt modelId="{0EAE1867-3B4F-4C8E-BB33-F08D3B4AC406}">
      <dgm:prSet custT="1"/>
      <dgm:spPr/>
      <dgm:t>
        <a:bodyPr/>
        <a:lstStyle/>
        <a:p>
          <a:pPr rtl="0"/>
          <a:r>
            <a:rPr lang="hr-HR" sz="2000" b="1" dirty="0"/>
            <a:t>blokiranje molekula MHC </a:t>
          </a:r>
          <a:r>
            <a:rPr lang="hr-HR" sz="2000" dirty="0"/>
            <a:t>za predočavanje </a:t>
          </a:r>
          <a:r>
            <a:rPr lang="hr-HR" sz="2000" dirty="0" err="1"/>
            <a:t>autoantigena</a:t>
          </a:r>
          <a:endParaRPr lang="hr-HR" sz="2000" dirty="0"/>
        </a:p>
      </dgm:t>
    </dgm:pt>
    <dgm:pt modelId="{6AF3C19E-02E7-4599-BD17-4ECA967AED08}" type="parTrans" cxnId="{D1F9CC72-1DC9-4CF9-949A-B32A3867C709}">
      <dgm:prSet/>
      <dgm:spPr/>
      <dgm:t>
        <a:bodyPr/>
        <a:lstStyle/>
        <a:p>
          <a:endParaRPr lang="hr-HR"/>
        </a:p>
      </dgm:t>
    </dgm:pt>
    <dgm:pt modelId="{515745C8-9BEB-4E1D-88F0-3FBF8231CB9C}" type="sibTrans" cxnId="{D1F9CC72-1DC9-4CF9-949A-B32A3867C709}">
      <dgm:prSet/>
      <dgm:spPr/>
      <dgm:t>
        <a:bodyPr/>
        <a:lstStyle/>
        <a:p>
          <a:endParaRPr lang="hr-HR"/>
        </a:p>
      </dgm:t>
    </dgm:pt>
    <dgm:pt modelId="{CC913B80-201D-4F34-B60C-72B8085673FA}">
      <dgm:prSet custT="1"/>
      <dgm:spPr/>
      <dgm:t>
        <a:bodyPr/>
        <a:lstStyle/>
        <a:p>
          <a:pPr rtl="0"/>
          <a:r>
            <a:rPr lang="hr-HR" sz="2000" b="1" dirty="0"/>
            <a:t>indukciju regulacijskih </a:t>
          </a:r>
          <a:r>
            <a:rPr lang="hr-HR" sz="2000" b="1" dirty="0" err="1"/>
            <a:t>limfocita</a:t>
          </a:r>
          <a:r>
            <a:rPr lang="hr-HR" sz="2000" b="1" dirty="0"/>
            <a:t> T </a:t>
          </a:r>
          <a:r>
            <a:rPr lang="hr-HR" sz="2000" dirty="0"/>
            <a:t>koji obuzdavaju </a:t>
          </a:r>
          <a:r>
            <a:rPr lang="hr-HR" sz="2000" dirty="0" err="1"/>
            <a:t>autoreaktivne</a:t>
          </a:r>
          <a:r>
            <a:rPr lang="hr-HR" sz="2000" dirty="0"/>
            <a:t> </a:t>
          </a:r>
          <a:r>
            <a:rPr lang="hr-HR" sz="2000" dirty="0" err="1"/>
            <a:t>limfocite</a:t>
          </a:r>
          <a:r>
            <a:rPr lang="hr-HR" sz="2000" dirty="0"/>
            <a:t>.</a:t>
          </a:r>
        </a:p>
      </dgm:t>
    </dgm:pt>
    <dgm:pt modelId="{22D6B93C-366C-4F62-95DB-68BDB66B23C6}" type="parTrans" cxnId="{C53863B2-8E28-4B55-82F2-E0B141949449}">
      <dgm:prSet/>
      <dgm:spPr/>
      <dgm:t>
        <a:bodyPr/>
        <a:lstStyle/>
        <a:p>
          <a:endParaRPr lang="hr-HR"/>
        </a:p>
      </dgm:t>
    </dgm:pt>
    <dgm:pt modelId="{A7A926D6-1FC2-435F-B800-097F63D6959C}" type="sibTrans" cxnId="{C53863B2-8E28-4B55-82F2-E0B141949449}">
      <dgm:prSet/>
      <dgm:spPr/>
      <dgm:t>
        <a:bodyPr/>
        <a:lstStyle/>
        <a:p>
          <a:endParaRPr lang="hr-HR"/>
        </a:p>
      </dgm:t>
    </dgm:pt>
    <dgm:pt modelId="{00BC64F6-C2CC-45A9-ACDC-3BD11E4BD52B}">
      <dgm:prSet custT="1"/>
      <dgm:spPr/>
      <dgm:t>
        <a:bodyPr/>
        <a:lstStyle/>
        <a:p>
          <a:pPr rtl="0"/>
          <a:r>
            <a:rPr lang="hr-HR" sz="2000" dirty="0"/>
            <a:t>postupci </a:t>
          </a:r>
          <a:r>
            <a:rPr lang="hr-HR" sz="2000" dirty="0" err="1"/>
            <a:t>i</a:t>
          </a:r>
          <a:r>
            <a:rPr lang="hr-HR" sz="2000" b="1" dirty="0" err="1"/>
            <a:t>munomodulacije</a:t>
          </a:r>
          <a:r>
            <a:rPr lang="hr-HR" sz="2000" dirty="0"/>
            <a:t> rabe se u svrhu </a:t>
          </a:r>
          <a:r>
            <a:rPr lang="hr-HR" sz="2000" b="1" dirty="0"/>
            <a:t>regulacije vrste i količine </a:t>
          </a:r>
          <a:r>
            <a:rPr lang="hr-HR" sz="2000" b="1" dirty="0" err="1"/>
            <a:t>citokina</a:t>
          </a:r>
          <a:r>
            <a:rPr lang="hr-HR" sz="2000" b="1" dirty="0"/>
            <a:t> </a:t>
          </a:r>
          <a:r>
            <a:rPr lang="hr-HR" sz="2000" dirty="0"/>
            <a:t>ključnih za trajanje autoimune bolesti.</a:t>
          </a:r>
        </a:p>
      </dgm:t>
    </dgm:pt>
    <dgm:pt modelId="{9B389322-35A3-49FA-8436-7ED1EBECD0DD}" type="parTrans" cxnId="{DF75ED04-348A-418E-A98C-630B368DD97D}">
      <dgm:prSet/>
      <dgm:spPr/>
      <dgm:t>
        <a:bodyPr/>
        <a:lstStyle/>
        <a:p>
          <a:endParaRPr lang="hr-HR"/>
        </a:p>
      </dgm:t>
    </dgm:pt>
    <dgm:pt modelId="{FA0BF536-F2EB-4CA8-B732-13F932F700A2}" type="sibTrans" cxnId="{DF75ED04-348A-418E-A98C-630B368DD97D}">
      <dgm:prSet/>
      <dgm:spPr/>
      <dgm:t>
        <a:bodyPr/>
        <a:lstStyle/>
        <a:p>
          <a:endParaRPr lang="hr-HR"/>
        </a:p>
      </dgm:t>
    </dgm:pt>
    <dgm:pt modelId="{6D9BF637-7A80-4206-AB07-50BFCDBD113C}">
      <dgm:prSet/>
      <dgm:spPr/>
      <dgm:t>
        <a:bodyPr/>
        <a:lstStyle/>
        <a:p>
          <a:pPr rtl="0"/>
          <a:r>
            <a:rPr lang="hr-HR" b="1" dirty="0" err="1"/>
            <a:t>plazmaforeza</a:t>
          </a:r>
          <a:r>
            <a:rPr lang="hr-HR" dirty="0"/>
            <a:t> pomaže u bolestima s nazočnošću </a:t>
          </a:r>
          <a:r>
            <a:rPr lang="hr-HR" dirty="0" err="1"/>
            <a:t>imunokompleksa</a:t>
          </a:r>
          <a:endParaRPr lang="hr-HR" dirty="0"/>
        </a:p>
      </dgm:t>
    </dgm:pt>
    <dgm:pt modelId="{B0F7F2E6-A564-467B-B483-EFB8CE36590C}" type="parTrans" cxnId="{5B0BFEDB-BBB2-4BF5-8DB6-D59B0743AA6E}">
      <dgm:prSet/>
      <dgm:spPr/>
      <dgm:t>
        <a:bodyPr/>
        <a:lstStyle/>
        <a:p>
          <a:endParaRPr lang="hr-HR"/>
        </a:p>
      </dgm:t>
    </dgm:pt>
    <dgm:pt modelId="{8A7E8030-EED6-4F2B-9A5E-0085CBA8BECC}" type="sibTrans" cxnId="{5B0BFEDB-BBB2-4BF5-8DB6-D59B0743AA6E}">
      <dgm:prSet/>
      <dgm:spPr/>
      <dgm:t>
        <a:bodyPr/>
        <a:lstStyle/>
        <a:p>
          <a:endParaRPr lang="hr-HR"/>
        </a:p>
      </dgm:t>
    </dgm:pt>
    <dgm:pt modelId="{DA043B2B-5A66-45C5-8302-CCFBD161FB51}" type="pres">
      <dgm:prSet presAssocID="{49C9749D-FD39-4FAC-B01C-CC81589F153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714A38D-5431-417F-B11A-5EE0ABE98BE5}" type="pres">
      <dgm:prSet presAssocID="{49C9749D-FD39-4FAC-B01C-CC81589F153C}" presName="pyramid" presStyleLbl="node1" presStyleIdx="0" presStyleCnt="1"/>
      <dgm:spPr/>
    </dgm:pt>
    <dgm:pt modelId="{8FC77AF5-C70D-4F20-85BB-F41263351FD1}" type="pres">
      <dgm:prSet presAssocID="{49C9749D-FD39-4FAC-B01C-CC81589F153C}" presName="theList" presStyleCnt="0"/>
      <dgm:spPr/>
    </dgm:pt>
    <dgm:pt modelId="{517476D1-D86B-4B58-86BE-2305DB24790D}" type="pres">
      <dgm:prSet presAssocID="{95FCFA31-5161-410F-9C05-EAC8C5A02E35}" presName="aNode" presStyleLbl="fgAcc1" presStyleIdx="0" presStyleCnt="2" custScaleX="265647" custScaleY="2992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9059D-D028-4BD7-B026-1655FE028E43}" type="pres">
      <dgm:prSet presAssocID="{95FCFA31-5161-410F-9C05-EAC8C5A02E35}" presName="aSpace" presStyleCnt="0"/>
      <dgm:spPr/>
    </dgm:pt>
    <dgm:pt modelId="{353C41C1-BF15-457F-8E56-81AE8A5B6F38}" type="pres">
      <dgm:prSet presAssocID="{6D9BF637-7A80-4206-AB07-50BFCDBD113C}" presName="aNode" presStyleLbl="fgAcc1" presStyleIdx="1" presStyleCnt="2" custScaleX="215842" custLinFactY="14046" custLinFactNeighborX="175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34A0E-FD18-4C42-9311-D58091F17069}" type="pres">
      <dgm:prSet presAssocID="{6D9BF637-7A80-4206-AB07-50BFCDBD113C}" presName="aSpace" presStyleCnt="0"/>
      <dgm:spPr/>
    </dgm:pt>
  </dgm:ptLst>
  <dgm:cxnLst>
    <dgm:cxn modelId="{81385B81-AA8C-4DA6-BE36-D81C3F9911AB}" type="presOf" srcId="{62298E9B-6A6A-4DE3-8D7E-3B5616112327}" destId="{517476D1-D86B-4B58-86BE-2305DB24790D}" srcOrd="0" destOrd="1" presId="urn:microsoft.com/office/officeart/2005/8/layout/pyramid2"/>
    <dgm:cxn modelId="{5B0BFEDB-BBB2-4BF5-8DB6-D59B0743AA6E}" srcId="{49C9749D-FD39-4FAC-B01C-CC81589F153C}" destId="{6D9BF637-7A80-4206-AB07-50BFCDBD113C}" srcOrd="1" destOrd="0" parTransId="{B0F7F2E6-A564-467B-B483-EFB8CE36590C}" sibTransId="{8A7E8030-EED6-4F2B-9A5E-0085CBA8BECC}"/>
    <dgm:cxn modelId="{31115994-997E-4354-BBA2-BC2EF3531E1A}" type="presOf" srcId="{6D9BF637-7A80-4206-AB07-50BFCDBD113C}" destId="{353C41C1-BF15-457F-8E56-81AE8A5B6F38}" srcOrd="0" destOrd="0" presId="urn:microsoft.com/office/officeart/2005/8/layout/pyramid2"/>
    <dgm:cxn modelId="{C53863B2-8E28-4B55-82F2-E0B141949449}" srcId="{95FCFA31-5161-410F-9C05-EAC8C5A02E35}" destId="{CC913B80-201D-4F34-B60C-72B8085673FA}" srcOrd="2" destOrd="0" parTransId="{22D6B93C-366C-4F62-95DB-68BDB66B23C6}" sibTransId="{A7A926D6-1FC2-435F-B800-097F63D6959C}"/>
    <dgm:cxn modelId="{33212A39-DD43-47FD-9A5E-4DF15A1A0728}" srcId="{95FCFA31-5161-410F-9C05-EAC8C5A02E35}" destId="{62298E9B-6A6A-4DE3-8D7E-3B5616112327}" srcOrd="0" destOrd="0" parTransId="{79E43441-110D-40DA-9055-DAFCD399E9DD}" sibTransId="{FCD27B9D-BF72-459D-8DB0-5A5C9F0B9402}"/>
    <dgm:cxn modelId="{B38FB3A1-51D8-4023-99D7-0E2465498A40}" type="presOf" srcId="{CC913B80-201D-4F34-B60C-72B8085673FA}" destId="{517476D1-D86B-4B58-86BE-2305DB24790D}" srcOrd="0" destOrd="3" presId="urn:microsoft.com/office/officeart/2005/8/layout/pyramid2"/>
    <dgm:cxn modelId="{D1F9CC72-1DC9-4CF9-949A-B32A3867C709}" srcId="{95FCFA31-5161-410F-9C05-EAC8C5A02E35}" destId="{0EAE1867-3B4F-4C8E-BB33-F08D3B4AC406}" srcOrd="1" destOrd="0" parTransId="{6AF3C19E-02E7-4599-BD17-4ECA967AED08}" sibTransId="{515745C8-9BEB-4E1D-88F0-3FBF8231CB9C}"/>
    <dgm:cxn modelId="{304A818F-5B9A-470C-A17A-9A4D5595AFD1}" type="presOf" srcId="{00BC64F6-C2CC-45A9-ACDC-3BD11E4BD52B}" destId="{517476D1-D86B-4B58-86BE-2305DB24790D}" srcOrd="0" destOrd="4" presId="urn:microsoft.com/office/officeart/2005/8/layout/pyramid2"/>
    <dgm:cxn modelId="{94715F0F-30BE-454B-810C-AFE56FCA135E}" type="presOf" srcId="{95FCFA31-5161-410F-9C05-EAC8C5A02E35}" destId="{517476D1-D86B-4B58-86BE-2305DB24790D}" srcOrd="0" destOrd="0" presId="urn:microsoft.com/office/officeart/2005/8/layout/pyramid2"/>
    <dgm:cxn modelId="{9E1E4EF1-CF07-425E-BB2E-3136F267852A}" type="presOf" srcId="{49C9749D-FD39-4FAC-B01C-CC81589F153C}" destId="{DA043B2B-5A66-45C5-8302-CCFBD161FB51}" srcOrd="0" destOrd="0" presId="urn:microsoft.com/office/officeart/2005/8/layout/pyramid2"/>
    <dgm:cxn modelId="{B33B294C-E61E-42FA-9B07-71EBEC948B03}" srcId="{49C9749D-FD39-4FAC-B01C-CC81589F153C}" destId="{95FCFA31-5161-410F-9C05-EAC8C5A02E35}" srcOrd="0" destOrd="0" parTransId="{CE0A0C6C-7B8C-4240-B1EB-25B2477C8002}" sibTransId="{29719D0D-2ED9-4590-AD6B-98AEF0D21A8E}"/>
    <dgm:cxn modelId="{58DB0E6F-392F-4C7B-858B-AB47D873389C}" type="presOf" srcId="{0EAE1867-3B4F-4C8E-BB33-F08D3B4AC406}" destId="{517476D1-D86B-4B58-86BE-2305DB24790D}" srcOrd="0" destOrd="2" presId="urn:microsoft.com/office/officeart/2005/8/layout/pyramid2"/>
    <dgm:cxn modelId="{DF75ED04-348A-418E-A98C-630B368DD97D}" srcId="{95FCFA31-5161-410F-9C05-EAC8C5A02E35}" destId="{00BC64F6-C2CC-45A9-ACDC-3BD11E4BD52B}" srcOrd="3" destOrd="0" parTransId="{9B389322-35A3-49FA-8436-7ED1EBECD0DD}" sibTransId="{FA0BF536-F2EB-4CA8-B732-13F932F700A2}"/>
    <dgm:cxn modelId="{AEF62B1D-FF62-4006-AD4B-7163A7C2DB19}" type="presParOf" srcId="{DA043B2B-5A66-45C5-8302-CCFBD161FB51}" destId="{A714A38D-5431-417F-B11A-5EE0ABE98BE5}" srcOrd="0" destOrd="0" presId="urn:microsoft.com/office/officeart/2005/8/layout/pyramid2"/>
    <dgm:cxn modelId="{14018AEF-DB5E-49C2-BED9-DC5402A8F669}" type="presParOf" srcId="{DA043B2B-5A66-45C5-8302-CCFBD161FB51}" destId="{8FC77AF5-C70D-4F20-85BB-F41263351FD1}" srcOrd="1" destOrd="0" presId="urn:microsoft.com/office/officeart/2005/8/layout/pyramid2"/>
    <dgm:cxn modelId="{840CD20A-903B-4210-B44A-05CBBE6595CA}" type="presParOf" srcId="{8FC77AF5-C70D-4F20-85BB-F41263351FD1}" destId="{517476D1-D86B-4B58-86BE-2305DB24790D}" srcOrd="0" destOrd="0" presId="urn:microsoft.com/office/officeart/2005/8/layout/pyramid2"/>
    <dgm:cxn modelId="{2FE12A95-04B0-4896-AB11-4275A8AA62AC}" type="presParOf" srcId="{8FC77AF5-C70D-4F20-85BB-F41263351FD1}" destId="{9B49059D-D028-4BD7-B026-1655FE028E43}" srcOrd="1" destOrd="0" presId="urn:microsoft.com/office/officeart/2005/8/layout/pyramid2"/>
    <dgm:cxn modelId="{76A1ADE7-5535-4454-964D-236DE845D4B9}" type="presParOf" srcId="{8FC77AF5-C70D-4F20-85BB-F41263351FD1}" destId="{353C41C1-BF15-457F-8E56-81AE8A5B6F38}" srcOrd="2" destOrd="0" presId="urn:microsoft.com/office/officeart/2005/8/layout/pyramid2"/>
    <dgm:cxn modelId="{8B7A68DE-317D-4DE7-8224-117EB86158E6}" type="presParOf" srcId="{8FC77AF5-C70D-4F20-85BB-F41263351FD1}" destId="{74034A0E-FD18-4C42-9311-D58091F17069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5CB103-30E0-4FF6-AFA6-6F028044348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0A9387-4382-49F4-8DF9-F7B8F5EB232A}">
      <dgm:prSet custT="1"/>
      <dgm:spPr/>
      <dgm:t>
        <a:bodyPr/>
        <a:lstStyle/>
        <a:p>
          <a:pPr rtl="0"/>
          <a:r>
            <a:rPr lang="hr-HR" sz="1400" b="1" dirty="0"/>
            <a:t>1.</a:t>
          </a:r>
          <a:r>
            <a:rPr lang="hr-HR" sz="1400" dirty="0"/>
            <a:t> </a:t>
          </a:r>
          <a:r>
            <a:rPr lang="hr-HR" sz="1400" b="1" dirty="0"/>
            <a:t>specifična imunološka tolerancija</a:t>
          </a:r>
          <a:endParaRPr lang="en-US" sz="1400" dirty="0"/>
        </a:p>
      </dgm:t>
    </dgm:pt>
    <dgm:pt modelId="{4AF6A727-7CC4-454A-8DBB-17707AF14AF3}" type="parTrans" cxnId="{0AA67F56-2021-4440-80EA-0B669D5C3D7C}">
      <dgm:prSet/>
      <dgm:spPr/>
      <dgm:t>
        <a:bodyPr/>
        <a:lstStyle/>
        <a:p>
          <a:endParaRPr lang="en-US"/>
        </a:p>
      </dgm:t>
    </dgm:pt>
    <dgm:pt modelId="{35B68768-A5A7-438B-B420-02BB57743009}" type="sibTrans" cxnId="{0AA67F56-2021-4440-80EA-0B669D5C3D7C}">
      <dgm:prSet/>
      <dgm:spPr/>
      <dgm:t>
        <a:bodyPr/>
        <a:lstStyle/>
        <a:p>
          <a:endParaRPr lang="en-US"/>
        </a:p>
      </dgm:t>
    </dgm:pt>
    <dgm:pt modelId="{1AE61FBC-BB8F-43C6-8997-84FBD9192888}">
      <dgm:prSet custT="1"/>
      <dgm:spPr/>
      <dgm:t>
        <a:bodyPr/>
        <a:lstStyle/>
        <a:p>
          <a:pPr rtl="0"/>
          <a:r>
            <a:rPr lang="hr-HR" sz="1400" b="1" dirty="0" err="1"/>
            <a:t>neonatalna</a:t>
          </a:r>
          <a:r>
            <a:rPr lang="hr-HR" sz="1400" b="1" dirty="0"/>
            <a:t> tolerancija</a:t>
          </a:r>
          <a:endParaRPr lang="en-US" sz="1400" b="1" dirty="0"/>
        </a:p>
      </dgm:t>
    </dgm:pt>
    <dgm:pt modelId="{F2471870-FA71-4906-8FC5-98676BC7FDCE}" type="parTrans" cxnId="{1BA79BE1-8107-401A-BF54-5550C509B3E9}">
      <dgm:prSet/>
      <dgm:spPr/>
      <dgm:t>
        <a:bodyPr/>
        <a:lstStyle/>
        <a:p>
          <a:endParaRPr lang="en-US" sz="1400"/>
        </a:p>
      </dgm:t>
    </dgm:pt>
    <dgm:pt modelId="{EDEF121E-EAE2-4840-919A-F8A1DF3174E7}" type="sibTrans" cxnId="{1BA79BE1-8107-401A-BF54-5550C509B3E9}">
      <dgm:prSet/>
      <dgm:spPr/>
      <dgm:t>
        <a:bodyPr/>
        <a:lstStyle/>
        <a:p>
          <a:endParaRPr lang="en-US"/>
        </a:p>
      </dgm:t>
    </dgm:pt>
    <dgm:pt modelId="{E6672CBB-E66C-4B3D-9615-4FDFE57EF22C}">
      <dgm:prSet custT="1"/>
      <dgm:spPr/>
      <dgm:t>
        <a:bodyPr/>
        <a:lstStyle/>
        <a:p>
          <a:pPr rtl="0"/>
          <a:r>
            <a:rPr lang="hr-HR" sz="1400" b="1" dirty="0" err="1"/>
            <a:t>malodozna</a:t>
          </a:r>
          <a:r>
            <a:rPr lang="hr-HR" sz="1400" b="1" dirty="0"/>
            <a:t> tolerancija</a:t>
          </a:r>
          <a:endParaRPr lang="en-US" sz="1400" b="1" dirty="0"/>
        </a:p>
      </dgm:t>
    </dgm:pt>
    <dgm:pt modelId="{674C55A3-8A72-4C2B-86E8-6B7D44D10B80}" type="parTrans" cxnId="{C4AD9003-D0F6-42EA-9A10-9E172C71E3B7}">
      <dgm:prSet/>
      <dgm:spPr/>
      <dgm:t>
        <a:bodyPr/>
        <a:lstStyle/>
        <a:p>
          <a:endParaRPr lang="en-US" sz="1400"/>
        </a:p>
      </dgm:t>
    </dgm:pt>
    <dgm:pt modelId="{8BB0AC20-D09C-45E8-91E3-C8E3323CC9E4}" type="sibTrans" cxnId="{C4AD9003-D0F6-42EA-9A10-9E172C71E3B7}">
      <dgm:prSet/>
      <dgm:spPr/>
      <dgm:t>
        <a:bodyPr/>
        <a:lstStyle/>
        <a:p>
          <a:endParaRPr lang="en-US"/>
        </a:p>
      </dgm:t>
    </dgm:pt>
    <dgm:pt modelId="{695DCE84-5314-49CB-81B4-58DD903F5D99}">
      <dgm:prSet custT="1"/>
      <dgm:spPr/>
      <dgm:t>
        <a:bodyPr/>
        <a:lstStyle/>
        <a:p>
          <a:pPr rtl="0"/>
          <a:r>
            <a:rPr lang="hr-HR" sz="1400" b="1" dirty="0" err="1"/>
            <a:t>velikodozna</a:t>
          </a:r>
          <a:r>
            <a:rPr lang="hr-HR" sz="1400" b="1" dirty="0"/>
            <a:t> tolerancija</a:t>
          </a:r>
          <a:endParaRPr lang="en-US" sz="1400" b="1" dirty="0"/>
        </a:p>
      </dgm:t>
    </dgm:pt>
    <dgm:pt modelId="{17DAC340-865A-4EFB-9155-96EC45C85910}" type="parTrans" cxnId="{EA9B18D1-2069-4570-A5CE-216249FC113B}">
      <dgm:prSet/>
      <dgm:spPr/>
      <dgm:t>
        <a:bodyPr/>
        <a:lstStyle/>
        <a:p>
          <a:endParaRPr lang="en-US" sz="1400"/>
        </a:p>
      </dgm:t>
    </dgm:pt>
    <dgm:pt modelId="{EC99155E-08B5-48F6-996B-3A43A060CBE1}" type="sibTrans" cxnId="{EA9B18D1-2069-4570-A5CE-216249FC113B}">
      <dgm:prSet/>
      <dgm:spPr/>
      <dgm:t>
        <a:bodyPr/>
        <a:lstStyle/>
        <a:p>
          <a:endParaRPr lang="en-US"/>
        </a:p>
      </dgm:t>
    </dgm:pt>
    <dgm:pt modelId="{1D74658E-CD2F-4C84-AB1D-62C480C5F486}">
      <dgm:prSet custT="1"/>
      <dgm:spPr/>
      <dgm:t>
        <a:bodyPr/>
        <a:lstStyle/>
        <a:p>
          <a:pPr rtl="0"/>
          <a:r>
            <a:rPr lang="hr-HR" sz="1400" b="1" dirty="0"/>
            <a:t>2</a:t>
          </a:r>
          <a:r>
            <a:rPr lang="hr-HR" sz="1400" dirty="0"/>
            <a:t>. </a:t>
          </a:r>
          <a:r>
            <a:rPr lang="hr-HR" sz="1400" b="1" dirty="0" err="1"/>
            <a:t>imunosupresija</a:t>
          </a:r>
          <a:endParaRPr lang="en-US" sz="1400" dirty="0"/>
        </a:p>
      </dgm:t>
    </dgm:pt>
    <dgm:pt modelId="{940721F3-9213-4026-AB70-2E9B2590B20E}" type="parTrans" cxnId="{238336FC-2623-4A29-B32C-8393CF8711DF}">
      <dgm:prSet/>
      <dgm:spPr/>
      <dgm:t>
        <a:bodyPr/>
        <a:lstStyle/>
        <a:p>
          <a:endParaRPr lang="en-US"/>
        </a:p>
      </dgm:t>
    </dgm:pt>
    <dgm:pt modelId="{85006A5B-AD2E-42A6-9990-B238AE3C9408}" type="sibTrans" cxnId="{238336FC-2623-4A29-B32C-8393CF8711DF}">
      <dgm:prSet/>
      <dgm:spPr/>
      <dgm:t>
        <a:bodyPr/>
        <a:lstStyle/>
        <a:p>
          <a:endParaRPr lang="en-US"/>
        </a:p>
      </dgm:t>
    </dgm:pt>
    <dgm:pt modelId="{0C928183-EAF5-4DD3-BD32-104DE716DA7C}">
      <dgm:prSet custT="1"/>
      <dgm:spPr/>
      <dgm:t>
        <a:bodyPr/>
        <a:lstStyle/>
        <a:p>
          <a:pPr rtl="0"/>
          <a:r>
            <a:rPr lang="hr-HR" sz="1400" b="1" dirty="0"/>
            <a:t>Specifična</a:t>
          </a:r>
          <a:endParaRPr lang="en-US" sz="1400" b="1" dirty="0"/>
        </a:p>
      </dgm:t>
    </dgm:pt>
    <dgm:pt modelId="{7DC7E97A-3A9E-44C3-889C-2885E647C110}" type="parTrans" cxnId="{97CEF406-C045-49BC-9A07-5FE6B2E6CEBE}">
      <dgm:prSet/>
      <dgm:spPr/>
      <dgm:t>
        <a:bodyPr/>
        <a:lstStyle/>
        <a:p>
          <a:endParaRPr lang="en-US" sz="1400"/>
        </a:p>
      </dgm:t>
    </dgm:pt>
    <dgm:pt modelId="{466104B3-14F3-49DB-9A74-D318F4937F84}" type="sibTrans" cxnId="{97CEF406-C045-49BC-9A07-5FE6B2E6CEBE}">
      <dgm:prSet/>
      <dgm:spPr/>
      <dgm:t>
        <a:bodyPr/>
        <a:lstStyle/>
        <a:p>
          <a:endParaRPr lang="en-US"/>
        </a:p>
      </dgm:t>
    </dgm:pt>
    <dgm:pt modelId="{408A965F-D368-4540-A2F4-2B3D02A8FAA6}">
      <dgm:prSet custT="1"/>
      <dgm:spPr/>
      <dgm:t>
        <a:bodyPr/>
        <a:lstStyle/>
        <a:p>
          <a:pPr rtl="0"/>
          <a:r>
            <a:rPr lang="hr-HR" sz="1400" dirty="0"/>
            <a:t>izazvana antigenom</a:t>
          </a:r>
          <a:endParaRPr lang="en-US" sz="1400" dirty="0"/>
        </a:p>
      </dgm:t>
    </dgm:pt>
    <dgm:pt modelId="{9831884C-135A-43C6-A9D9-21DFCAFFAD28}" type="parTrans" cxnId="{4DF7FB1F-9517-4AA6-B3D6-BF06E9E3F69E}">
      <dgm:prSet/>
      <dgm:spPr/>
      <dgm:t>
        <a:bodyPr/>
        <a:lstStyle/>
        <a:p>
          <a:endParaRPr lang="en-US"/>
        </a:p>
      </dgm:t>
    </dgm:pt>
    <dgm:pt modelId="{8D27EBD8-D0B7-4BB1-8D78-796E2BD46A5E}" type="sibTrans" cxnId="{4DF7FB1F-9517-4AA6-B3D6-BF06E9E3F69E}">
      <dgm:prSet/>
      <dgm:spPr/>
      <dgm:t>
        <a:bodyPr/>
        <a:lstStyle/>
        <a:p>
          <a:endParaRPr lang="en-US"/>
        </a:p>
      </dgm:t>
    </dgm:pt>
    <dgm:pt modelId="{2CEEDD8B-9F1D-4B66-A643-ED4C0CD94173}">
      <dgm:prSet custT="1"/>
      <dgm:spPr/>
      <dgm:t>
        <a:bodyPr/>
        <a:lstStyle/>
        <a:p>
          <a:pPr rtl="0"/>
          <a:r>
            <a:rPr lang="hr-HR" sz="1400"/>
            <a:t>izazvana protutijelima</a:t>
          </a:r>
          <a:endParaRPr lang="en-US" sz="1400"/>
        </a:p>
      </dgm:t>
    </dgm:pt>
    <dgm:pt modelId="{CE777108-FE9F-4DA9-9837-129B3B8577D4}" type="parTrans" cxnId="{CABFFA4D-443A-4B71-B899-D79AFE07F34D}">
      <dgm:prSet/>
      <dgm:spPr/>
      <dgm:t>
        <a:bodyPr/>
        <a:lstStyle/>
        <a:p>
          <a:endParaRPr lang="en-US"/>
        </a:p>
      </dgm:t>
    </dgm:pt>
    <dgm:pt modelId="{177450D8-4432-4E52-BF4F-49B5FDF9056A}" type="sibTrans" cxnId="{CABFFA4D-443A-4B71-B899-D79AFE07F34D}">
      <dgm:prSet/>
      <dgm:spPr/>
      <dgm:t>
        <a:bodyPr/>
        <a:lstStyle/>
        <a:p>
          <a:endParaRPr lang="en-US"/>
        </a:p>
      </dgm:t>
    </dgm:pt>
    <dgm:pt modelId="{2D257AF0-F43E-46BF-B537-BA65B08FD376}">
      <dgm:prSet custT="1"/>
      <dgm:spPr/>
      <dgm:t>
        <a:bodyPr/>
        <a:lstStyle/>
        <a:p>
          <a:pPr rtl="0"/>
          <a:r>
            <a:rPr lang="hr-HR" sz="1400" b="1" dirty="0"/>
            <a:t>nespecifična</a:t>
          </a:r>
          <a:endParaRPr lang="en-US" sz="1400" b="1" dirty="0"/>
        </a:p>
      </dgm:t>
    </dgm:pt>
    <dgm:pt modelId="{A923FD78-A619-4D0A-8783-1964E5B1E7BE}" type="parTrans" cxnId="{520D004A-FB8F-4CED-B9AF-0625E686F0AF}">
      <dgm:prSet/>
      <dgm:spPr/>
      <dgm:t>
        <a:bodyPr/>
        <a:lstStyle/>
        <a:p>
          <a:endParaRPr lang="en-US" sz="1400"/>
        </a:p>
      </dgm:t>
    </dgm:pt>
    <dgm:pt modelId="{063AF226-789C-4312-93AE-3F6FED6F2332}" type="sibTrans" cxnId="{520D004A-FB8F-4CED-B9AF-0625E686F0AF}">
      <dgm:prSet/>
      <dgm:spPr/>
      <dgm:t>
        <a:bodyPr/>
        <a:lstStyle/>
        <a:p>
          <a:endParaRPr lang="en-US"/>
        </a:p>
      </dgm:t>
    </dgm:pt>
    <dgm:pt modelId="{FD6D840E-017C-49E9-A79E-4FE0C0CC9B9B}">
      <dgm:prSet custT="1"/>
      <dgm:spPr/>
      <dgm:t>
        <a:bodyPr/>
        <a:lstStyle/>
        <a:p>
          <a:pPr rtl="0"/>
          <a:r>
            <a:rPr lang="hr-HR" sz="1400" dirty="0"/>
            <a:t>izazvana fizičkim sredstvima</a:t>
          </a:r>
          <a:endParaRPr lang="en-US" sz="1400" dirty="0"/>
        </a:p>
      </dgm:t>
    </dgm:pt>
    <dgm:pt modelId="{A2B607D4-DBF9-48E9-B80F-95C64E3CA5EB}" type="parTrans" cxnId="{8991C085-B1DC-4219-AF9F-1667143086CE}">
      <dgm:prSet/>
      <dgm:spPr/>
      <dgm:t>
        <a:bodyPr/>
        <a:lstStyle/>
        <a:p>
          <a:endParaRPr lang="en-US"/>
        </a:p>
      </dgm:t>
    </dgm:pt>
    <dgm:pt modelId="{516BC2E4-B79F-407F-A7E1-1CC787173BD0}" type="sibTrans" cxnId="{8991C085-B1DC-4219-AF9F-1667143086CE}">
      <dgm:prSet/>
      <dgm:spPr/>
      <dgm:t>
        <a:bodyPr/>
        <a:lstStyle/>
        <a:p>
          <a:endParaRPr lang="en-US"/>
        </a:p>
      </dgm:t>
    </dgm:pt>
    <dgm:pt modelId="{A5A8A24C-6DE4-495D-8B2E-68CF94436AFE}">
      <dgm:prSet custT="1"/>
      <dgm:spPr/>
      <dgm:t>
        <a:bodyPr/>
        <a:lstStyle/>
        <a:p>
          <a:pPr rtl="0"/>
          <a:r>
            <a:rPr lang="hr-HR" sz="1400" dirty="0"/>
            <a:t>izazvana kemijskim tvarima</a:t>
          </a:r>
          <a:endParaRPr lang="en-US" sz="1400" dirty="0"/>
        </a:p>
      </dgm:t>
    </dgm:pt>
    <dgm:pt modelId="{3CA3E318-8BE0-4009-95AD-A0C0F537F3FB}" type="parTrans" cxnId="{8FC927A7-F8EF-4278-952E-46DF40ABCE45}">
      <dgm:prSet/>
      <dgm:spPr/>
      <dgm:t>
        <a:bodyPr/>
        <a:lstStyle/>
        <a:p>
          <a:endParaRPr lang="en-US"/>
        </a:p>
      </dgm:t>
    </dgm:pt>
    <dgm:pt modelId="{BD48EA88-CFA6-4848-B52F-F287D741361C}" type="sibTrans" cxnId="{8FC927A7-F8EF-4278-952E-46DF40ABCE45}">
      <dgm:prSet/>
      <dgm:spPr/>
      <dgm:t>
        <a:bodyPr/>
        <a:lstStyle/>
        <a:p>
          <a:endParaRPr lang="en-US"/>
        </a:p>
      </dgm:t>
    </dgm:pt>
    <dgm:pt modelId="{3F2198F3-5645-4B5E-9C3D-16E17EF5F3F8}">
      <dgm:prSet custT="1"/>
      <dgm:spPr/>
      <dgm:t>
        <a:bodyPr/>
        <a:lstStyle/>
        <a:p>
          <a:pPr rtl="0"/>
          <a:r>
            <a:rPr lang="hr-HR" sz="1400"/>
            <a:t>izazvana biološkim sredstvima</a:t>
          </a:r>
          <a:endParaRPr lang="en-US" sz="1400"/>
        </a:p>
      </dgm:t>
    </dgm:pt>
    <dgm:pt modelId="{4494F27A-0A54-4B04-82DF-B241C73880E4}" type="parTrans" cxnId="{4970693F-58F8-405F-A610-C81CC3A93967}">
      <dgm:prSet/>
      <dgm:spPr/>
      <dgm:t>
        <a:bodyPr/>
        <a:lstStyle/>
        <a:p>
          <a:endParaRPr lang="en-US"/>
        </a:p>
      </dgm:t>
    </dgm:pt>
    <dgm:pt modelId="{F6A16263-9AF7-4795-926A-4F63BD6A8FE3}" type="sibTrans" cxnId="{4970693F-58F8-405F-A610-C81CC3A93967}">
      <dgm:prSet/>
      <dgm:spPr/>
      <dgm:t>
        <a:bodyPr/>
        <a:lstStyle/>
        <a:p>
          <a:endParaRPr lang="en-US"/>
        </a:p>
      </dgm:t>
    </dgm:pt>
    <dgm:pt modelId="{16D8FBD0-C6C9-4477-84D8-DFA81B37BDF4}">
      <dgm:prSet custT="1"/>
      <dgm:spPr/>
      <dgm:t>
        <a:bodyPr/>
        <a:lstStyle/>
        <a:p>
          <a:pPr rtl="0"/>
          <a:r>
            <a:rPr lang="hr-HR" sz="1400"/>
            <a:t>izazvana kirurškim postupcima</a:t>
          </a:r>
          <a:endParaRPr lang="en-US" sz="1400"/>
        </a:p>
      </dgm:t>
    </dgm:pt>
    <dgm:pt modelId="{4EFE343F-FD9E-4B6E-AB67-508E47495CA1}" type="parTrans" cxnId="{3D2F98B7-347B-4BCA-9E19-D2C5095FE04B}">
      <dgm:prSet/>
      <dgm:spPr/>
      <dgm:t>
        <a:bodyPr/>
        <a:lstStyle/>
        <a:p>
          <a:endParaRPr lang="en-US"/>
        </a:p>
      </dgm:t>
    </dgm:pt>
    <dgm:pt modelId="{4F94CC23-A19C-4AA0-A0BC-81950D3B080D}" type="sibTrans" cxnId="{3D2F98B7-347B-4BCA-9E19-D2C5095FE04B}">
      <dgm:prSet/>
      <dgm:spPr/>
      <dgm:t>
        <a:bodyPr/>
        <a:lstStyle/>
        <a:p>
          <a:endParaRPr lang="en-US"/>
        </a:p>
      </dgm:t>
    </dgm:pt>
    <dgm:pt modelId="{33F9D4D5-3F8F-415E-BAD8-EA79F990477B}">
      <dgm:prSet custT="1"/>
      <dgm:spPr/>
      <dgm:t>
        <a:bodyPr/>
        <a:lstStyle/>
        <a:p>
          <a:pPr rtl="0"/>
          <a:r>
            <a:rPr lang="hr-HR" sz="1400"/>
            <a:t>izazvana blokiranjem retikuloendotelnog sustava</a:t>
          </a:r>
          <a:endParaRPr lang="en-US" sz="1400"/>
        </a:p>
      </dgm:t>
    </dgm:pt>
    <dgm:pt modelId="{B2F4E15E-9413-46FB-92E8-C1DEAC074621}" type="parTrans" cxnId="{6E5E8504-3C21-4160-A2B0-E734071164CB}">
      <dgm:prSet/>
      <dgm:spPr/>
      <dgm:t>
        <a:bodyPr/>
        <a:lstStyle/>
        <a:p>
          <a:endParaRPr lang="en-US"/>
        </a:p>
      </dgm:t>
    </dgm:pt>
    <dgm:pt modelId="{937F4A71-E3D5-47B3-A351-70A1C36AA7B1}" type="sibTrans" cxnId="{6E5E8504-3C21-4160-A2B0-E734071164CB}">
      <dgm:prSet/>
      <dgm:spPr/>
      <dgm:t>
        <a:bodyPr/>
        <a:lstStyle/>
        <a:p>
          <a:endParaRPr lang="en-US"/>
        </a:p>
      </dgm:t>
    </dgm:pt>
    <dgm:pt modelId="{BC019B13-11DC-48A2-A4D4-B10FC7C3B05A}">
      <dgm:prSet custT="1"/>
      <dgm:spPr/>
      <dgm:t>
        <a:bodyPr/>
        <a:lstStyle/>
        <a:p>
          <a:pPr rtl="0"/>
          <a:r>
            <a:rPr lang="hr-HR" sz="1400" b="1" dirty="0"/>
            <a:t>3</a:t>
          </a:r>
          <a:r>
            <a:rPr lang="hr-HR" sz="1400" dirty="0"/>
            <a:t>. </a:t>
          </a:r>
          <a:r>
            <a:rPr lang="hr-HR" sz="1400" b="1" dirty="0" err="1"/>
            <a:t>imunodeficijencije</a:t>
          </a:r>
          <a:endParaRPr lang="en-US" sz="1400" dirty="0"/>
        </a:p>
      </dgm:t>
    </dgm:pt>
    <dgm:pt modelId="{2EABDFA5-4230-4AA2-B05E-F0E9C5AD7379}" type="parTrans" cxnId="{7B5BC146-F3FE-48BA-8A1F-78B7965D2AB4}">
      <dgm:prSet/>
      <dgm:spPr/>
      <dgm:t>
        <a:bodyPr/>
        <a:lstStyle/>
        <a:p>
          <a:endParaRPr lang="en-US"/>
        </a:p>
      </dgm:t>
    </dgm:pt>
    <dgm:pt modelId="{1D1E4A66-435A-4D75-A73E-0B7329A4BD3C}" type="sibTrans" cxnId="{7B5BC146-F3FE-48BA-8A1F-78B7965D2AB4}">
      <dgm:prSet/>
      <dgm:spPr/>
      <dgm:t>
        <a:bodyPr/>
        <a:lstStyle/>
        <a:p>
          <a:endParaRPr lang="en-US"/>
        </a:p>
      </dgm:t>
    </dgm:pt>
    <dgm:pt modelId="{912A69EC-25A3-4DA4-9CCC-59236EE9A2EE}">
      <dgm:prSet custT="1"/>
      <dgm:spPr/>
      <dgm:t>
        <a:bodyPr/>
        <a:lstStyle/>
        <a:p>
          <a:pPr rtl="0"/>
          <a:r>
            <a:rPr lang="hr-HR" sz="1400" b="1" dirty="0"/>
            <a:t>Primarne</a:t>
          </a:r>
          <a:endParaRPr lang="en-US" sz="1400" b="1" dirty="0"/>
        </a:p>
      </dgm:t>
    </dgm:pt>
    <dgm:pt modelId="{8C4769E6-BAB2-45C0-8DBA-5D3859E259A4}" type="parTrans" cxnId="{74FBB460-09D8-4C28-96C8-BFC63FB410B8}">
      <dgm:prSet/>
      <dgm:spPr/>
      <dgm:t>
        <a:bodyPr/>
        <a:lstStyle/>
        <a:p>
          <a:endParaRPr lang="en-US" sz="1400"/>
        </a:p>
      </dgm:t>
    </dgm:pt>
    <dgm:pt modelId="{4F98404F-07BE-4C58-A91A-81F5E613B68D}" type="sibTrans" cxnId="{74FBB460-09D8-4C28-96C8-BFC63FB410B8}">
      <dgm:prSet/>
      <dgm:spPr/>
      <dgm:t>
        <a:bodyPr/>
        <a:lstStyle/>
        <a:p>
          <a:endParaRPr lang="en-US"/>
        </a:p>
      </dgm:t>
    </dgm:pt>
    <dgm:pt modelId="{2F370D93-3B74-40CD-842D-383C0DA5A28A}">
      <dgm:prSet custT="1"/>
      <dgm:spPr/>
      <dgm:t>
        <a:bodyPr/>
        <a:lstStyle/>
        <a:p>
          <a:pPr rtl="0"/>
          <a:r>
            <a:rPr lang="hr-HR" sz="1400" dirty="0"/>
            <a:t>nedostatak </a:t>
          </a:r>
          <a:r>
            <a:rPr lang="hr-HR" sz="1400" dirty="0" err="1"/>
            <a:t>limfocita</a:t>
          </a:r>
          <a:r>
            <a:rPr lang="hr-HR" sz="1400" dirty="0"/>
            <a:t> T</a:t>
          </a:r>
          <a:endParaRPr lang="en-US" sz="1400" dirty="0"/>
        </a:p>
      </dgm:t>
    </dgm:pt>
    <dgm:pt modelId="{D3672BA7-3032-4D00-9D10-3ED97FAA8F51}" type="parTrans" cxnId="{DC237B59-6E15-4737-9E68-CA55E0B11AD6}">
      <dgm:prSet/>
      <dgm:spPr/>
      <dgm:t>
        <a:bodyPr/>
        <a:lstStyle/>
        <a:p>
          <a:endParaRPr lang="en-US"/>
        </a:p>
      </dgm:t>
    </dgm:pt>
    <dgm:pt modelId="{88509780-018D-473E-AA56-D2BE8E2943B4}" type="sibTrans" cxnId="{DC237B59-6E15-4737-9E68-CA55E0B11AD6}">
      <dgm:prSet/>
      <dgm:spPr/>
      <dgm:t>
        <a:bodyPr/>
        <a:lstStyle/>
        <a:p>
          <a:endParaRPr lang="en-US"/>
        </a:p>
      </dgm:t>
    </dgm:pt>
    <dgm:pt modelId="{6A49D859-0372-493A-94DB-C28E927B0AAC}">
      <dgm:prSet custT="1"/>
      <dgm:spPr/>
      <dgm:t>
        <a:bodyPr/>
        <a:lstStyle/>
        <a:p>
          <a:pPr rtl="0"/>
          <a:r>
            <a:rPr lang="hr-HR" sz="1400"/>
            <a:t>nedostatal limfocita B</a:t>
          </a:r>
          <a:endParaRPr lang="en-US" sz="1400"/>
        </a:p>
      </dgm:t>
    </dgm:pt>
    <dgm:pt modelId="{6D871547-BA0E-47DF-BB08-134650E85309}" type="parTrans" cxnId="{BE2BD291-AA59-4A53-8E0E-59C4F227335D}">
      <dgm:prSet/>
      <dgm:spPr/>
      <dgm:t>
        <a:bodyPr/>
        <a:lstStyle/>
        <a:p>
          <a:endParaRPr lang="en-US"/>
        </a:p>
      </dgm:t>
    </dgm:pt>
    <dgm:pt modelId="{32BF68C7-0EAA-4E12-B467-38991752A8A6}" type="sibTrans" cxnId="{BE2BD291-AA59-4A53-8E0E-59C4F227335D}">
      <dgm:prSet/>
      <dgm:spPr/>
      <dgm:t>
        <a:bodyPr/>
        <a:lstStyle/>
        <a:p>
          <a:endParaRPr lang="en-US"/>
        </a:p>
      </dgm:t>
    </dgm:pt>
    <dgm:pt modelId="{2975AC42-92A3-4821-A0EE-E8E398329D29}">
      <dgm:prSet custT="1"/>
      <dgm:spPr/>
      <dgm:t>
        <a:bodyPr/>
        <a:lstStyle/>
        <a:p>
          <a:pPr rtl="0"/>
          <a:r>
            <a:rPr lang="hr-HR" sz="1400" dirty="0"/>
            <a:t>nedostatak limfocita T i B</a:t>
          </a:r>
          <a:endParaRPr lang="en-US" sz="1400" dirty="0"/>
        </a:p>
      </dgm:t>
    </dgm:pt>
    <dgm:pt modelId="{730553BD-F11C-4F64-B014-9551BBBCCD39}" type="parTrans" cxnId="{6348596E-7BA4-4948-9FC1-824F0FD9A93E}">
      <dgm:prSet/>
      <dgm:spPr/>
      <dgm:t>
        <a:bodyPr/>
        <a:lstStyle/>
        <a:p>
          <a:endParaRPr lang="en-US"/>
        </a:p>
      </dgm:t>
    </dgm:pt>
    <dgm:pt modelId="{E7263C7F-171D-4D06-B3DD-8147C2E0C091}" type="sibTrans" cxnId="{6348596E-7BA4-4948-9FC1-824F0FD9A93E}">
      <dgm:prSet/>
      <dgm:spPr/>
      <dgm:t>
        <a:bodyPr/>
        <a:lstStyle/>
        <a:p>
          <a:endParaRPr lang="en-US"/>
        </a:p>
      </dgm:t>
    </dgm:pt>
    <dgm:pt modelId="{AC13C7F1-86BF-4C67-962B-934BBC032F74}">
      <dgm:prSet custT="1"/>
      <dgm:spPr/>
      <dgm:t>
        <a:bodyPr/>
        <a:lstStyle/>
        <a:p>
          <a:pPr rtl="0"/>
          <a:r>
            <a:rPr lang="hr-HR" sz="1400" dirty="0"/>
            <a:t>nedostatak fagocitnog susatava</a:t>
          </a:r>
          <a:endParaRPr lang="en-US" sz="1400" dirty="0"/>
        </a:p>
      </dgm:t>
    </dgm:pt>
    <dgm:pt modelId="{F551364A-7563-4187-91D6-B6616C6C54DD}" type="parTrans" cxnId="{D3A0A1C3-0669-40F8-94AA-89810E2F699B}">
      <dgm:prSet/>
      <dgm:spPr/>
      <dgm:t>
        <a:bodyPr/>
        <a:lstStyle/>
        <a:p>
          <a:endParaRPr lang="en-US"/>
        </a:p>
      </dgm:t>
    </dgm:pt>
    <dgm:pt modelId="{0B704312-1A63-45EF-AE6E-6F50B98A207C}" type="sibTrans" cxnId="{D3A0A1C3-0669-40F8-94AA-89810E2F699B}">
      <dgm:prSet/>
      <dgm:spPr/>
      <dgm:t>
        <a:bodyPr/>
        <a:lstStyle/>
        <a:p>
          <a:endParaRPr lang="en-US"/>
        </a:p>
      </dgm:t>
    </dgm:pt>
    <dgm:pt modelId="{50CEF442-6EC4-48BC-AEAB-D8FE3B43F63E}">
      <dgm:prSet custT="1"/>
      <dgm:spPr/>
      <dgm:t>
        <a:bodyPr/>
        <a:lstStyle/>
        <a:p>
          <a:pPr rtl="0"/>
          <a:r>
            <a:rPr lang="hr-HR" sz="1400" dirty="0"/>
            <a:t>nedostatak komplementa</a:t>
          </a:r>
          <a:endParaRPr lang="en-US" sz="1400" dirty="0"/>
        </a:p>
      </dgm:t>
    </dgm:pt>
    <dgm:pt modelId="{6A455950-9A5A-448A-9757-415347489FB1}" type="parTrans" cxnId="{2F0D42AE-AA2F-4EA1-B528-5398DBC2F5CA}">
      <dgm:prSet/>
      <dgm:spPr/>
      <dgm:t>
        <a:bodyPr/>
        <a:lstStyle/>
        <a:p>
          <a:endParaRPr lang="en-US"/>
        </a:p>
      </dgm:t>
    </dgm:pt>
    <dgm:pt modelId="{B8EE57CF-CBB8-47B9-BD18-78EF20106448}" type="sibTrans" cxnId="{2F0D42AE-AA2F-4EA1-B528-5398DBC2F5CA}">
      <dgm:prSet/>
      <dgm:spPr/>
      <dgm:t>
        <a:bodyPr/>
        <a:lstStyle/>
        <a:p>
          <a:endParaRPr lang="en-US"/>
        </a:p>
      </dgm:t>
    </dgm:pt>
    <dgm:pt modelId="{121A17D3-9ADC-410B-828A-EBB339D7F8BE}">
      <dgm:prSet custT="1"/>
      <dgm:spPr/>
      <dgm:t>
        <a:bodyPr/>
        <a:lstStyle/>
        <a:p>
          <a:pPr algn="l" rtl="0"/>
          <a:r>
            <a:rPr lang="hr-HR" sz="1400" b="1" dirty="0"/>
            <a:t>sekundarne</a:t>
          </a:r>
          <a:endParaRPr lang="en-US" sz="1400" b="1" dirty="0"/>
        </a:p>
      </dgm:t>
    </dgm:pt>
    <dgm:pt modelId="{0426A0A7-A1F5-44EC-8661-6D27F2319BDD}" type="parTrans" cxnId="{80F7808F-1BEE-4E60-B22E-03EF21663B0A}">
      <dgm:prSet/>
      <dgm:spPr/>
      <dgm:t>
        <a:bodyPr/>
        <a:lstStyle/>
        <a:p>
          <a:endParaRPr lang="en-US" sz="1400"/>
        </a:p>
      </dgm:t>
    </dgm:pt>
    <dgm:pt modelId="{DC76204D-AAFA-417A-839E-6CF69ED9773F}" type="sibTrans" cxnId="{80F7808F-1BEE-4E60-B22E-03EF21663B0A}">
      <dgm:prSet/>
      <dgm:spPr/>
      <dgm:t>
        <a:bodyPr/>
        <a:lstStyle/>
        <a:p>
          <a:endParaRPr lang="en-US"/>
        </a:p>
      </dgm:t>
    </dgm:pt>
    <dgm:pt modelId="{E2127E58-0E6F-4923-B781-CE063716B490}" type="pres">
      <dgm:prSet presAssocID="{495CB103-30E0-4FF6-AFA6-6F02804434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16523E0-F7C3-40F5-96D7-604D6C22E8A6}" type="pres">
      <dgm:prSet presAssocID="{0E0A9387-4382-49F4-8DF9-F7B8F5EB232A}" presName="root" presStyleCnt="0"/>
      <dgm:spPr/>
    </dgm:pt>
    <dgm:pt modelId="{98650C81-578A-4B73-A7F3-A264AC358C61}" type="pres">
      <dgm:prSet presAssocID="{0E0A9387-4382-49F4-8DF9-F7B8F5EB232A}" presName="rootComposite" presStyleCnt="0"/>
      <dgm:spPr/>
    </dgm:pt>
    <dgm:pt modelId="{CA554521-1CDF-40D3-A297-6A2ADD984739}" type="pres">
      <dgm:prSet presAssocID="{0E0A9387-4382-49F4-8DF9-F7B8F5EB232A}" presName="rootText" presStyleLbl="node1" presStyleIdx="0" presStyleCnt="3" custScaleX="153452" custScaleY="118116"/>
      <dgm:spPr/>
      <dgm:t>
        <a:bodyPr/>
        <a:lstStyle/>
        <a:p>
          <a:endParaRPr lang="en-US"/>
        </a:p>
      </dgm:t>
    </dgm:pt>
    <dgm:pt modelId="{DBEC3B3F-75AD-4902-9C39-7CD832828F98}" type="pres">
      <dgm:prSet presAssocID="{0E0A9387-4382-49F4-8DF9-F7B8F5EB232A}" presName="rootConnector" presStyleLbl="node1" presStyleIdx="0" presStyleCnt="3"/>
      <dgm:spPr/>
      <dgm:t>
        <a:bodyPr/>
        <a:lstStyle/>
        <a:p>
          <a:endParaRPr lang="en-US"/>
        </a:p>
      </dgm:t>
    </dgm:pt>
    <dgm:pt modelId="{D82F8DCB-EF78-4141-899A-4B71D35D9317}" type="pres">
      <dgm:prSet presAssocID="{0E0A9387-4382-49F4-8DF9-F7B8F5EB232A}" presName="childShape" presStyleCnt="0"/>
      <dgm:spPr/>
    </dgm:pt>
    <dgm:pt modelId="{DC373F58-3178-4D70-A2A0-8E141D537967}" type="pres">
      <dgm:prSet presAssocID="{F2471870-FA71-4906-8FC5-98676BC7FDCE}" presName="Name13" presStyleLbl="parChTrans1D2" presStyleIdx="0" presStyleCnt="7" custSzX="292589" custSzY="713732"/>
      <dgm:spPr/>
      <dgm:t>
        <a:bodyPr/>
        <a:lstStyle/>
        <a:p>
          <a:endParaRPr lang="en-US"/>
        </a:p>
      </dgm:t>
    </dgm:pt>
    <dgm:pt modelId="{2025F170-BFE3-4A49-91CF-233AC2255A83}" type="pres">
      <dgm:prSet presAssocID="{1AE61FBC-BB8F-43C6-8997-84FBD9192888}" presName="childText" presStyleLbl="bgAcc1" presStyleIdx="0" presStyleCnt="7" custScaleX="153452" custScaleY="118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6BEEB9-92EF-4D1C-B101-DB485801776B}" type="pres">
      <dgm:prSet presAssocID="{674C55A3-8A72-4C2B-86E8-6B7D44D10B80}" presName="Name13" presStyleLbl="parChTrans1D2" presStyleIdx="1" presStyleCnt="7" custSzX="292589" custSzY="1903285"/>
      <dgm:spPr/>
      <dgm:t>
        <a:bodyPr/>
        <a:lstStyle/>
        <a:p>
          <a:endParaRPr lang="en-US"/>
        </a:p>
      </dgm:t>
    </dgm:pt>
    <dgm:pt modelId="{0F5411FD-AA08-4C00-9737-5DCA5C17CAE1}" type="pres">
      <dgm:prSet presAssocID="{E6672CBB-E66C-4B3D-9615-4FDFE57EF22C}" presName="childText" presStyleLbl="bgAcc1" presStyleIdx="1" presStyleCnt="7" custScaleX="153452" custScaleY="118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98ED5-0612-4432-9EE0-A4266DAA34C6}" type="pres">
      <dgm:prSet presAssocID="{17DAC340-865A-4EFB-9155-96EC45C85910}" presName="Name13" presStyleLbl="parChTrans1D2" presStyleIdx="2" presStyleCnt="7" custSzX="292589" custSzY="3092838"/>
      <dgm:spPr/>
      <dgm:t>
        <a:bodyPr/>
        <a:lstStyle/>
        <a:p>
          <a:endParaRPr lang="en-US"/>
        </a:p>
      </dgm:t>
    </dgm:pt>
    <dgm:pt modelId="{9C2CCDB1-24D2-4097-AA95-2548FC0D1B08}" type="pres">
      <dgm:prSet presAssocID="{695DCE84-5314-49CB-81B4-58DD903F5D99}" presName="childText" presStyleLbl="bgAcc1" presStyleIdx="2" presStyleCnt="7" custScaleX="153452" custScaleY="118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8BD0D-820A-46A4-96B0-40CF1741F1D8}" type="pres">
      <dgm:prSet presAssocID="{1D74658E-CD2F-4C84-AB1D-62C480C5F486}" presName="root" presStyleCnt="0"/>
      <dgm:spPr/>
    </dgm:pt>
    <dgm:pt modelId="{C655A6FD-AEA1-492F-8EFC-F5E9B24FA4CC}" type="pres">
      <dgm:prSet presAssocID="{1D74658E-CD2F-4C84-AB1D-62C480C5F486}" presName="rootComposite" presStyleCnt="0"/>
      <dgm:spPr/>
    </dgm:pt>
    <dgm:pt modelId="{C8A88F77-2AE3-41C2-AC6A-91FAF34CBD37}" type="pres">
      <dgm:prSet presAssocID="{1D74658E-CD2F-4C84-AB1D-62C480C5F486}" presName="rootText" presStyleLbl="node1" presStyleIdx="1" presStyleCnt="3" custScaleX="153452" custScaleY="118116"/>
      <dgm:spPr/>
      <dgm:t>
        <a:bodyPr/>
        <a:lstStyle/>
        <a:p>
          <a:endParaRPr lang="en-US"/>
        </a:p>
      </dgm:t>
    </dgm:pt>
    <dgm:pt modelId="{EDA76532-2810-4226-B3BD-CCBFD5A4D2EF}" type="pres">
      <dgm:prSet presAssocID="{1D74658E-CD2F-4C84-AB1D-62C480C5F486}" presName="rootConnector" presStyleLbl="node1" presStyleIdx="1" presStyleCnt="3"/>
      <dgm:spPr/>
      <dgm:t>
        <a:bodyPr/>
        <a:lstStyle/>
        <a:p>
          <a:endParaRPr lang="en-US"/>
        </a:p>
      </dgm:t>
    </dgm:pt>
    <dgm:pt modelId="{3868A199-1B9B-415D-B49A-5B05B7CBDEB0}" type="pres">
      <dgm:prSet presAssocID="{1D74658E-CD2F-4C84-AB1D-62C480C5F486}" presName="childShape" presStyleCnt="0"/>
      <dgm:spPr/>
    </dgm:pt>
    <dgm:pt modelId="{2EB26EFC-D51A-4284-A54E-A7A1E74285C7}" type="pres">
      <dgm:prSet presAssocID="{7DC7E97A-3A9E-44C3-889C-2885E647C110}" presName="Name13" presStyleLbl="parChTrans1D2" presStyleIdx="3" presStyleCnt="7" custSzX="292589" custSzY="713732"/>
      <dgm:spPr/>
      <dgm:t>
        <a:bodyPr/>
        <a:lstStyle/>
        <a:p>
          <a:endParaRPr lang="en-US"/>
        </a:p>
      </dgm:t>
    </dgm:pt>
    <dgm:pt modelId="{850EC802-D1A7-41E0-A468-AA5B3BAD8955}" type="pres">
      <dgm:prSet presAssocID="{0C928183-EAF5-4DD3-BD32-104DE716DA7C}" presName="childText" presStyleLbl="bgAcc1" presStyleIdx="3" presStyleCnt="7" custScaleX="153452" custScaleY="118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1B076-12FE-4552-82B3-F0ED98E53434}" type="pres">
      <dgm:prSet presAssocID="{A923FD78-A619-4D0A-8783-1964E5B1E7BE}" presName="Name13" presStyleLbl="parChTrans1D2" presStyleIdx="4" presStyleCnt="7" custSzX="292589" custSzY="2868636"/>
      <dgm:spPr/>
      <dgm:t>
        <a:bodyPr/>
        <a:lstStyle/>
        <a:p>
          <a:endParaRPr lang="en-US"/>
        </a:p>
      </dgm:t>
    </dgm:pt>
    <dgm:pt modelId="{B0826CCD-1481-4EF1-A161-478AC8067D09}" type="pres">
      <dgm:prSet presAssocID="{2D257AF0-F43E-46BF-B537-BA65B08FD376}" presName="childText" presStyleLbl="bgAcc1" presStyleIdx="4" presStyleCnt="7" custScaleX="153452" custScaleY="357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1C7F9-3C29-4E52-85A1-4982E47BF1F8}" type="pres">
      <dgm:prSet presAssocID="{BC019B13-11DC-48A2-A4D4-B10FC7C3B05A}" presName="root" presStyleCnt="0"/>
      <dgm:spPr/>
    </dgm:pt>
    <dgm:pt modelId="{8442FAD6-E977-4370-A544-28D7C6A59D80}" type="pres">
      <dgm:prSet presAssocID="{BC019B13-11DC-48A2-A4D4-B10FC7C3B05A}" presName="rootComposite" presStyleCnt="0"/>
      <dgm:spPr/>
    </dgm:pt>
    <dgm:pt modelId="{99BBA52F-85BD-40A3-A7FC-56781088120D}" type="pres">
      <dgm:prSet presAssocID="{BC019B13-11DC-48A2-A4D4-B10FC7C3B05A}" presName="rootText" presStyleLbl="node1" presStyleIdx="2" presStyleCnt="3" custScaleX="153452" custScaleY="118116"/>
      <dgm:spPr/>
      <dgm:t>
        <a:bodyPr/>
        <a:lstStyle/>
        <a:p>
          <a:endParaRPr lang="en-US"/>
        </a:p>
      </dgm:t>
    </dgm:pt>
    <dgm:pt modelId="{577B4C23-58E1-4EEF-9148-1CC56E82CCCF}" type="pres">
      <dgm:prSet presAssocID="{BC019B13-11DC-48A2-A4D4-B10FC7C3B05A}" presName="rootConnector" presStyleLbl="node1" presStyleIdx="2" presStyleCnt="3"/>
      <dgm:spPr/>
      <dgm:t>
        <a:bodyPr/>
        <a:lstStyle/>
        <a:p>
          <a:endParaRPr lang="en-US"/>
        </a:p>
      </dgm:t>
    </dgm:pt>
    <dgm:pt modelId="{6AD4DD5C-674E-48A5-96EE-64BECBAB5F7E}" type="pres">
      <dgm:prSet presAssocID="{BC019B13-11DC-48A2-A4D4-B10FC7C3B05A}" presName="childShape" presStyleCnt="0"/>
      <dgm:spPr/>
    </dgm:pt>
    <dgm:pt modelId="{89F4511D-A211-48B4-A279-9E516A90784D}" type="pres">
      <dgm:prSet presAssocID="{8C4769E6-BAB2-45C0-8DBA-5D3859E259A4}" presName="Name13" presStyleLbl="parChTrans1D2" presStyleIdx="5" presStyleCnt="7" custSzX="292589" custSzY="713732"/>
      <dgm:spPr/>
      <dgm:t>
        <a:bodyPr/>
        <a:lstStyle/>
        <a:p>
          <a:endParaRPr lang="en-US"/>
        </a:p>
      </dgm:t>
    </dgm:pt>
    <dgm:pt modelId="{B23B17BC-7E3B-4FB4-B4A1-68005F00699B}" type="pres">
      <dgm:prSet presAssocID="{912A69EC-25A3-4DA4-9CCC-59236EE9A2EE}" presName="childText" presStyleLbl="bgAcc1" presStyleIdx="5" presStyleCnt="7" custScaleX="153452" custScaleY="271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4DDB2-EE4A-474E-83ED-8DB60D9D3175}" type="pres">
      <dgm:prSet presAssocID="{0426A0A7-A1F5-44EC-8661-6D27F2319BDD}" presName="Name13" presStyleLbl="parChTrans1D2" presStyleIdx="6" presStyleCnt="7" custSzX="292589" custSzY="1903285"/>
      <dgm:spPr/>
      <dgm:t>
        <a:bodyPr/>
        <a:lstStyle/>
        <a:p>
          <a:endParaRPr lang="en-US"/>
        </a:p>
      </dgm:t>
    </dgm:pt>
    <dgm:pt modelId="{298364F7-888A-44E3-9C4D-AAC2C348E5DE}" type="pres">
      <dgm:prSet presAssocID="{121A17D3-9ADC-410B-828A-EBB339D7F8BE}" presName="childText" presStyleLbl="bgAcc1" presStyleIdx="6" presStyleCnt="7" custScaleX="153452" custScaleY="118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483AB7-B3E3-4E9C-A566-92033985358F}" type="presOf" srcId="{FD6D840E-017C-49E9-A79E-4FE0C0CC9B9B}" destId="{B0826CCD-1481-4EF1-A161-478AC8067D09}" srcOrd="0" destOrd="1" presId="urn:microsoft.com/office/officeart/2005/8/layout/hierarchy3"/>
    <dgm:cxn modelId="{97CEF406-C045-49BC-9A07-5FE6B2E6CEBE}" srcId="{1D74658E-CD2F-4C84-AB1D-62C480C5F486}" destId="{0C928183-EAF5-4DD3-BD32-104DE716DA7C}" srcOrd="0" destOrd="0" parTransId="{7DC7E97A-3A9E-44C3-889C-2885E647C110}" sibTransId="{466104B3-14F3-49DB-9A74-D318F4937F84}"/>
    <dgm:cxn modelId="{D975ABC5-66D9-470F-9AB7-7CBD73D32EEE}" type="presOf" srcId="{695DCE84-5314-49CB-81B4-58DD903F5D99}" destId="{9C2CCDB1-24D2-4097-AA95-2548FC0D1B08}" srcOrd="0" destOrd="0" presId="urn:microsoft.com/office/officeart/2005/8/layout/hierarchy3"/>
    <dgm:cxn modelId="{7A87247B-98CD-4C74-BC9F-AF75714567AC}" type="presOf" srcId="{0E0A9387-4382-49F4-8DF9-F7B8F5EB232A}" destId="{CA554521-1CDF-40D3-A297-6A2ADD984739}" srcOrd="0" destOrd="0" presId="urn:microsoft.com/office/officeart/2005/8/layout/hierarchy3"/>
    <dgm:cxn modelId="{EC46C90B-ED3E-4941-B487-9D3A7AFD8EE4}" type="presOf" srcId="{50CEF442-6EC4-48BC-AEAB-D8FE3B43F63E}" destId="{B23B17BC-7E3B-4FB4-B4A1-68005F00699B}" srcOrd="0" destOrd="5" presId="urn:microsoft.com/office/officeart/2005/8/layout/hierarchy3"/>
    <dgm:cxn modelId="{E8DDFA15-B600-4908-BBDB-BD263C04A67C}" type="presOf" srcId="{17DAC340-865A-4EFB-9155-96EC45C85910}" destId="{F0598ED5-0612-4432-9EE0-A4266DAA34C6}" srcOrd="0" destOrd="0" presId="urn:microsoft.com/office/officeart/2005/8/layout/hierarchy3"/>
    <dgm:cxn modelId="{6E5E8504-3C21-4160-A2B0-E734071164CB}" srcId="{2D257AF0-F43E-46BF-B537-BA65B08FD376}" destId="{33F9D4D5-3F8F-415E-BAD8-EA79F990477B}" srcOrd="4" destOrd="0" parTransId="{B2F4E15E-9413-46FB-92E8-C1DEAC074621}" sibTransId="{937F4A71-E3D5-47B3-A351-70A1C36AA7B1}"/>
    <dgm:cxn modelId="{9315EB88-9B92-4C7F-80BF-01771922D501}" type="presOf" srcId="{6A49D859-0372-493A-94DB-C28E927B0AAC}" destId="{B23B17BC-7E3B-4FB4-B4A1-68005F00699B}" srcOrd="0" destOrd="2" presId="urn:microsoft.com/office/officeart/2005/8/layout/hierarchy3"/>
    <dgm:cxn modelId="{2F0D42AE-AA2F-4EA1-B528-5398DBC2F5CA}" srcId="{912A69EC-25A3-4DA4-9CCC-59236EE9A2EE}" destId="{50CEF442-6EC4-48BC-AEAB-D8FE3B43F63E}" srcOrd="4" destOrd="0" parTransId="{6A455950-9A5A-448A-9757-415347489FB1}" sibTransId="{B8EE57CF-CBB8-47B9-BD18-78EF20106448}"/>
    <dgm:cxn modelId="{A123F128-FC68-4CA9-90F0-6B098B7091B9}" type="presOf" srcId="{0426A0A7-A1F5-44EC-8661-6D27F2319BDD}" destId="{B604DDB2-EE4A-474E-83ED-8DB60D9D3175}" srcOrd="0" destOrd="0" presId="urn:microsoft.com/office/officeart/2005/8/layout/hierarchy3"/>
    <dgm:cxn modelId="{1BA79BE1-8107-401A-BF54-5550C509B3E9}" srcId="{0E0A9387-4382-49F4-8DF9-F7B8F5EB232A}" destId="{1AE61FBC-BB8F-43C6-8997-84FBD9192888}" srcOrd="0" destOrd="0" parTransId="{F2471870-FA71-4906-8FC5-98676BC7FDCE}" sibTransId="{EDEF121E-EAE2-4840-919A-F8A1DF3174E7}"/>
    <dgm:cxn modelId="{7B5BC146-F3FE-48BA-8A1F-78B7965D2AB4}" srcId="{495CB103-30E0-4FF6-AFA6-6F028044348C}" destId="{BC019B13-11DC-48A2-A4D4-B10FC7C3B05A}" srcOrd="2" destOrd="0" parTransId="{2EABDFA5-4230-4AA2-B05E-F0E9C5AD7379}" sibTransId="{1D1E4A66-435A-4D75-A73E-0B7329A4BD3C}"/>
    <dgm:cxn modelId="{C4AD9003-D0F6-42EA-9A10-9E172C71E3B7}" srcId="{0E0A9387-4382-49F4-8DF9-F7B8F5EB232A}" destId="{E6672CBB-E66C-4B3D-9615-4FDFE57EF22C}" srcOrd="1" destOrd="0" parTransId="{674C55A3-8A72-4C2B-86E8-6B7D44D10B80}" sibTransId="{8BB0AC20-D09C-45E8-91E3-C8E3323CC9E4}"/>
    <dgm:cxn modelId="{74FBB460-09D8-4C28-96C8-BFC63FB410B8}" srcId="{BC019B13-11DC-48A2-A4D4-B10FC7C3B05A}" destId="{912A69EC-25A3-4DA4-9CCC-59236EE9A2EE}" srcOrd="0" destOrd="0" parTransId="{8C4769E6-BAB2-45C0-8DBA-5D3859E259A4}" sibTransId="{4F98404F-07BE-4C58-A91A-81F5E613B68D}"/>
    <dgm:cxn modelId="{80F7808F-1BEE-4E60-B22E-03EF21663B0A}" srcId="{BC019B13-11DC-48A2-A4D4-B10FC7C3B05A}" destId="{121A17D3-9ADC-410B-828A-EBB339D7F8BE}" srcOrd="1" destOrd="0" parTransId="{0426A0A7-A1F5-44EC-8661-6D27F2319BDD}" sibTransId="{DC76204D-AAFA-417A-839E-6CF69ED9773F}"/>
    <dgm:cxn modelId="{4970693F-58F8-405F-A610-C81CC3A93967}" srcId="{2D257AF0-F43E-46BF-B537-BA65B08FD376}" destId="{3F2198F3-5645-4B5E-9C3D-16E17EF5F3F8}" srcOrd="2" destOrd="0" parTransId="{4494F27A-0A54-4B04-82DF-B241C73880E4}" sibTransId="{F6A16263-9AF7-4795-926A-4F63BD6A8FE3}"/>
    <dgm:cxn modelId="{3D2F98B7-347B-4BCA-9E19-D2C5095FE04B}" srcId="{2D257AF0-F43E-46BF-B537-BA65B08FD376}" destId="{16D8FBD0-C6C9-4477-84D8-DFA81B37BDF4}" srcOrd="3" destOrd="0" parTransId="{4EFE343F-FD9E-4B6E-AB67-508E47495CA1}" sibTransId="{4F94CC23-A19C-4AA0-A0BC-81950D3B080D}"/>
    <dgm:cxn modelId="{285D16DB-1571-4E98-A76B-87B057689A4C}" type="presOf" srcId="{F2471870-FA71-4906-8FC5-98676BC7FDCE}" destId="{DC373F58-3178-4D70-A2A0-8E141D537967}" srcOrd="0" destOrd="0" presId="urn:microsoft.com/office/officeart/2005/8/layout/hierarchy3"/>
    <dgm:cxn modelId="{686B7831-4252-4A42-9B99-6E3FA7FE928A}" type="presOf" srcId="{2F370D93-3B74-40CD-842D-383C0DA5A28A}" destId="{B23B17BC-7E3B-4FB4-B4A1-68005F00699B}" srcOrd="0" destOrd="1" presId="urn:microsoft.com/office/officeart/2005/8/layout/hierarchy3"/>
    <dgm:cxn modelId="{95F2D2D8-56F7-4A05-9D7F-48C72229481A}" type="presOf" srcId="{A5A8A24C-6DE4-495D-8B2E-68CF94436AFE}" destId="{B0826CCD-1481-4EF1-A161-478AC8067D09}" srcOrd="0" destOrd="2" presId="urn:microsoft.com/office/officeart/2005/8/layout/hierarchy3"/>
    <dgm:cxn modelId="{AE85F0D0-1CE4-43D2-BC99-F5D72A63C906}" type="presOf" srcId="{A923FD78-A619-4D0A-8783-1964E5B1E7BE}" destId="{CA81B076-12FE-4552-82B3-F0ED98E53434}" srcOrd="0" destOrd="0" presId="urn:microsoft.com/office/officeart/2005/8/layout/hierarchy3"/>
    <dgm:cxn modelId="{8FC927A7-F8EF-4278-952E-46DF40ABCE45}" srcId="{2D257AF0-F43E-46BF-B537-BA65B08FD376}" destId="{A5A8A24C-6DE4-495D-8B2E-68CF94436AFE}" srcOrd="1" destOrd="0" parTransId="{3CA3E318-8BE0-4009-95AD-A0C0F537F3FB}" sibTransId="{BD48EA88-CFA6-4848-B52F-F287D741361C}"/>
    <dgm:cxn modelId="{EB33D87B-C17C-47F8-9EC5-8863D456F3AB}" type="presOf" srcId="{BC019B13-11DC-48A2-A4D4-B10FC7C3B05A}" destId="{99BBA52F-85BD-40A3-A7FC-56781088120D}" srcOrd="0" destOrd="0" presId="urn:microsoft.com/office/officeart/2005/8/layout/hierarchy3"/>
    <dgm:cxn modelId="{8991C085-B1DC-4219-AF9F-1667143086CE}" srcId="{2D257AF0-F43E-46BF-B537-BA65B08FD376}" destId="{FD6D840E-017C-49E9-A79E-4FE0C0CC9B9B}" srcOrd="0" destOrd="0" parTransId="{A2B607D4-DBF9-48E9-B80F-95C64E3CA5EB}" sibTransId="{516BC2E4-B79F-407F-A7E1-1CC787173BD0}"/>
    <dgm:cxn modelId="{0AA67F56-2021-4440-80EA-0B669D5C3D7C}" srcId="{495CB103-30E0-4FF6-AFA6-6F028044348C}" destId="{0E0A9387-4382-49F4-8DF9-F7B8F5EB232A}" srcOrd="0" destOrd="0" parTransId="{4AF6A727-7CC4-454A-8DBB-17707AF14AF3}" sibTransId="{35B68768-A5A7-438B-B420-02BB57743009}"/>
    <dgm:cxn modelId="{30D8E920-1BE2-4947-BF1C-BED0BB76543B}" type="presOf" srcId="{0E0A9387-4382-49F4-8DF9-F7B8F5EB232A}" destId="{DBEC3B3F-75AD-4902-9C39-7CD832828F98}" srcOrd="1" destOrd="0" presId="urn:microsoft.com/office/officeart/2005/8/layout/hierarchy3"/>
    <dgm:cxn modelId="{3289AEDD-D492-4D0B-ADE6-DA6A808C0596}" type="presOf" srcId="{1D74658E-CD2F-4C84-AB1D-62C480C5F486}" destId="{EDA76532-2810-4226-B3BD-CCBFD5A4D2EF}" srcOrd="1" destOrd="0" presId="urn:microsoft.com/office/officeart/2005/8/layout/hierarchy3"/>
    <dgm:cxn modelId="{4DF7FB1F-9517-4AA6-B3D6-BF06E9E3F69E}" srcId="{0C928183-EAF5-4DD3-BD32-104DE716DA7C}" destId="{408A965F-D368-4540-A2F4-2B3D02A8FAA6}" srcOrd="0" destOrd="0" parTransId="{9831884C-135A-43C6-A9D9-21DFCAFFAD28}" sibTransId="{8D27EBD8-D0B7-4BB1-8D78-796E2BD46A5E}"/>
    <dgm:cxn modelId="{71E79235-CB77-45F9-B3C4-F57DB504FB7B}" type="presOf" srcId="{7DC7E97A-3A9E-44C3-889C-2885E647C110}" destId="{2EB26EFC-D51A-4284-A54E-A7A1E74285C7}" srcOrd="0" destOrd="0" presId="urn:microsoft.com/office/officeart/2005/8/layout/hierarchy3"/>
    <dgm:cxn modelId="{D3A0A1C3-0669-40F8-94AA-89810E2F699B}" srcId="{912A69EC-25A3-4DA4-9CCC-59236EE9A2EE}" destId="{AC13C7F1-86BF-4C67-962B-934BBC032F74}" srcOrd="3" destOrd="0" parTransId="{F551364A-7563-4187-91D6-B6616C6C54DD}" sibTransId="{0B704312-1A63-45EF-AE6E-6F50B98A207C}"/>
    <dgm:cxn modelId="{9BC187D8-94ED-47FE-B4C9-40CFF6AE3FDB}" type="presOf" srcId="{674C55A3-8A72-4C2B-86E8-6B7D44D10B80}" destId="{6A6BEEB9-92EF-4D1C-B101-DB485801776B}" srcOrd="0" destOrd="0" presId="urn:microsoft.com/office/officeart/2005/8/layout/hierarchy3"/>
    <dgm:cxn modelId="{DC237B59-6E15-4737-9E68-CA55E0B11AD6}" srcId="{912A69EC-25A3-4DA4-9CCC-59236EE9A2EE}" destId="{2F370D93-3B74-40CD-842D-383C0DA5A28A}" srcOrd="0" destOrd="0" parTransId="{D3672BA7-3032-4D00-9D10-3ED97FAA8F51}" sibTransId="{88509780-018D-473E-AA56-D2BE8E2943B4}"/>
    <dgm:cxn modelId="{238336FC-2623-4A29-B32C-8393CF8711DF}" srcId="{495CB103-30E0-4FF6-AFA6-6F028044348C}" destId="{1D74658E-CD2F-4C84-AB1D-62C480C5F486}" srcOrd="1" destOrd="0" parTransId="{940721F3-9213-4026-AB70-2E9B2590B20E}" sibTransId="{85006A5B-AD2E-42A6-9990-B238AE3C9408}"/>
    <dgm:cxn modelId="{549C94E8-8A00-4541-9CE6-FD2E3D49E0C5}" type="presOf" srcId="{495CB103-30E0-4FF6-AFA6-6F028044348C}" destId="{E2127E58-0E6F-4923-B781-CE063716B490}" srcOrd="0" destOrd="0" presId="urn:microsoft.com/office/officeart/2005/8/layout/hierarchy3"/>
    <dgm:cxn modelId="{10B7E3D7-6AA7-4246-A2CA-36C110E0ED86}" type="presOf" srcId="{3F2198F3-5645-4B5E-9C3D-16E17EF5F3F8}" destId="{B0826CCD-1481-4EF1-A161-478AC8067D09}" srcOrd="0" destOrd="3" presId="urn:microsoft.com/office/officeart/2005/8/layout/hierarchy3"/>
    <dgm:cxn modelId="{FC9B257B-4865-4BBF-9CE5-4F35E53DDB8B}" type="presOf" srcId="{1D74658E-CD2F-4C84-AB1D-62C480C5F486}" destId="{C8A88F77-2AE3-41C2-AC6A-91FAF34CBD37}" srcOrd="0" destOrd="0" presId="urn:microsoft.com/office/officeart/2005/8/layout/hierarchy3"/>
    <dgm:cxn modelId="{6348596E-7BA4-4948-9FC1-824F0FD9A93E}" srcId="{912A69EC-25A3-4DA4-9CCC-59236EE9A2EE}" destId="{2975AC42-92A3-4821-A0EE-E8E398329D29}" srcOrd="2" destOrd="0" parTransId="{730553BD-F11C-4F64-B014-9551BBBCCD39}" sibTransId="{E7263C7F-171D-4D06-B3DD-8147C2E0C091}"/>
    <dgm:cxn modelId="{4D80EF00-6A37-4FC8-9D8A-11DE4400F39E}" type="presOf" srcId="{AC13C7F1-86BF-4C67-962B-934BBC032F74}" destId="{B23B17BC-7E3B-4FB4-B4A1-68005F00699B}" srcOrd="0" destOrd="4" presId="urn:microsoft.com/office/officeart/2005/8/layout/hierarchy3"/>
    <dgm:cxn modelId="{520D004A-FB8F-4CED-B9AF-0625E686F0AF}" srcId="{1D74658E-CD2F-4C84-AB1D-62C480C5F486}" destId="{2D257AF0-F43E-46BF-B537-BA65B08FD376}" srcOrd="1" destOrd="0" parTransId="{A923FD78-A619-4D0A-8783-1964E5B1E7BE}" sibTransId="{063AF226-789C-4312-93AE-3F6FED6F2332}"/>
    <dgm:cxn modelId="{CABFFA4D-443A-4B71-B899-D79AFE07F34D}" srcId="{0C928183-EAF5-4DD3-BD32-104DE716DA7C}" destId="{2CEEDD8B-9F1D-4B66-A643-ED4C0CD94173}" srcOrd="1" destOrd="0" parTransId="{CE777108-FE9F-4DA9-9837-129B3B8577D4}" sibTransId="{177450D8-4432-4E52-BF4F-49B5FDF9056A}"/>
    <dgm:cxn modelId="{F42C8FCB-EFB1-4FB5-ACCE-649E0B174D3D}" type="presOf" srcId="{912A69EC-25A3-4DA4-9CCC-59236EE9A2EE}" destId="{B23B17BC-7E3B-4FB4-B4A1-68005F00699B}" srcOrd="0" destOrd="0" presId="urn:microsoft.com/office/officeart/2005/8/layout/hierarchy3"/>
    <dgm:cxn modelId="{5AB83D98-DE74-4E22-B894-F1BB95F958BA}" type="presOf" srcId="{1AE61FBC-BB8F-43C6-8997-84FBD9192888}" destId="{2025F170-BFE3-4A49-91CF-233AC2255A83}" srcOrd="0" destOrd="0" presId="urn:microsoft.com/office/officeart/2005/8/layout/hierarchy3"/>
    <dgm:cxn modelId="{ED6FC0DA-51BF-45CE-820A-1E05779ED6F3}" type="presOf" srcId="{BC019B13-11DC-48A2-A4D4-B10FC7C3B05A}" destId="{577B4C23-58E1-4EEF-9148-1CC56E82CCCF}" srcOrd="1" destOrd="0" presId="urn:microsoft.com/office/officeart/2005/8/layout/hierarchy3"/>
    <dgm:cxn modelId="{BE2BD291-AA59-4A53-8E0E-59C4F227335D}" srcId="{912A69EC-25A3-4DA4-9CCC-59236EE9A2EE}" destId="{6A49D859-0372-493A-94DB-C28E927B0AAC}" srcOrd="1" destOrd="0" parTransId="{6D871547-BA0E-47DF-BB08-134650E85309}" sibTransId="{32BF68C7-0EAA-4E12-B467-38991752A8A6}"/>
    <dgm:cxn modelId="{6F61D671-2975-4A71-8CB6-DB5C11EA2002}" type="presOf" srcId="{33F9D4D5-3F8F-415E-BAD8-EA79F990477B}" destId="{B0826CCD-1481-4EF1-A161-478AC8067D09}" srcOrd="0" destOrd="5" presId="urn:microsoft.com/office/officeart/2005/8/layout/hierarchy3"/>
    <dgm:cxn modelId="{121BFDD8-DFC3-4DE7-AF50-7CBC68190BA2}" type="presOf" srcId="{16D8FBD0-C6C9-4477-84D8-DFA81B37BDF4}" destId="{B0826CCD-1481-4EF1-A161-478AC8067D09}" srcOrd="0" destOrd="4" presId="urn:microsoft.com/office/officeart/2005/8/layout/hierarchy3"/>
    <dgm:cxn modelId="{A05E2EFA-C574-4C4D-BA73-D20FCA6847EB}" type="presOf" srcId="{E6672CBB-E66C-4B3D-9615-4FDFE57EF22C}" destId="{0F5411FD-AA08-4C00-9737-5DCA5C17CAE1}" srcOrd="0" destOrd="0" presId="urn:microsoft.com/office/officeart/2005/8/layout/hierarchy3"/>
    <dgm:cxn modelId="{EFC425C4-2FA0-4647-B481-628870A9FF30}" type="presOf" srcId="{8C4769E6-BAB2-45C0-8DBA-5D3859E259A4}" destId="{89F4511D-A211-48B4-A279-9E516A90784D}" srcOrd="0" destOrd="0" presId="urn:microsoft.com/office/officeart/2005/8/layout/hierarchy3"/>
    <dgm:cxn modelId="{D76EE0E2-FE19-4A4F-A9B7-3FB08ADD65A0}" type="presOf" srcId="{408A965F-D368-4540-A2F4-2B3D02A8FAA6}" destId="{850EC802-D1A7-41E0-A468-AA5B3BAD8955}" srcOrd="0" destOrd="1" presId="urn:microsoft.com/office/officeart/2005/8/layout/hierarchy3"/>
    <dgm:cxn modelId="{DA428C84-3747-4FA1-8CE0-DFB62CD029E9}" type="presOf" srcId="{2975AC42-92A3-4821-A0EE-E8E398329D29}" destId="{B23B17BC-7E3B-4FB4-B4A1-68005F00699B}" srcOrd="0" destOrd="3" presId="urn:microsoft.com/office/officeart/2005/8/layout/hierarchy3"/>
    <dgm:cxn modelId="{9F2ADD93-3255-4863-8417-EAB405859BD4}" type="presOf" srcId="{121A17D3-9ADC-410B-828A-EBB339D7F8BE}" destId="{298364F7-888A-44E3-9C4D-AAC2C348E5DE}" srcOrd="0" destOrd="0" presId="urn:microsoft.com/office/officeart/2005/8/layout/hierarchy3"/>
    <dgm:cxn modelId="{EA9B18D1-2069-4570-A5CE-216249FC113B}" srcId="{0E0A9387-4382-49F4-8DF9-F7B8F5EB232A}" destId="{695DCE84-5314-49CB-81B4-58DD903F5D99}" srcOrd="2" destOrd="0" parTransId="{17DAC340-865A-4EFB-9155-96EC45C85910}" sibTransId="{EC99155E-08B5-48F6-996B-3A43A060CBE1}"/>
    <dgm:cxn modelId="{C2FAF1DD-B8B7-4A73-9A1B-83E7A5AB5D0C}" type="presOf" srcId="{2CEEDD8B-9F1D-4B66-A643-ED4C0CD94173}" destId="{850EC802-D1A7-41E0-A468-AA5B3BAD8955}" srcOrd="0" destOrd="2" presId="urn:microsoft.com/office/officeart/2005/8/layout/hierarchy3"/>
    <dgm:cxn modelId="{BF58B5AD-154D-4AFF-B008-7BA455A30D15}" type="presOf" srcId="{0C928183-EAF5-4DD3-BD32-104DE716DA7C}" destId="{850EC802-D1A7-41E0-A468-AA5B3BAD8955}" srcOrd="0" destOrd="0" presId="urn:microsoft.com/office/officeart/2005/8/layout/hierarchy3"/>
    <dgm:cxn modelId="{12591C90-D29B-4F33-B08B-C7DD47C903EB}" type="presOf" srcId="{2D257AF0-F43E-46BF-B537-BA65B08FD376}" destId="{B0826CCD-1481-4EF1-A161-478AC8067D09}" srcOrd="0" destOrd="0" presId="urn:microsoft.com/office/officeart/2005/8/layout/hierarchy3"/>
    <dgm:cxn modelId="{0904EA57-5E40-4986-9DCD-3FFA0E11140B}" type="presParOf" srcId="{E2127E58-0E6F-4923-B781-CE063716B490}" destId="{E16523E0-F7C3-40F5-96D7-604D6C22E8A6}" srcOrd="0" destOrd="0" presId="urn:microsoft.com/office/officeart/2005/8/layout/hierarchy3"/>
    <dgm:cxn modelId="{C59DC146-F897-481E-8FF7-CC28BDBC7EAC}" type="presParOf" srcId="{E16523E0-F7C3-40F5-96D7-604D6C22E8A6}" destId="{98650C81-578A-4B73-A7F3-A264AC358C61}" srcOrd="0" destOrd="0" presId="urn:microsoft.com/office/officeart/2005/8/layout/hierarchy3"/>
    <dgm:cxn modelId="{97E2AD41-E620-49CC-952D-CCB2C6638FDB}" type="presParOf" srcId="{98650C81-578A-4B73-A7F3-A264AC358C61}" destId="{CA554521-1CDF-40D3-A297-6A2ADD984739}" srcOrd="0" destOrd="0" presId="urn:microsoft.com/office/officeart/2005/8/layout/hierarchy3"/>
    <dgm:cxn modelId="{9C9A3CDA-3800-4A8A-B24A-D6C3EAB80B78}" type="presParOf" srcId="{98650C81-578A-4B73-A7F3-A264AC358C61}" destId="{DBEC3B3F-75AD-4902-9C39-7CD832828F98}" srcOrd="1" destOrd="0" presId="urn:microsoft.com/office/officeart/2005/8/layout/hierarchy3"/>
    <dgm:cxn modelId="{FC595B10-4863-4AAE-9EC2-1E3BBBFCD78D}" type="presParOf" srcId="{E16523E0-F7C3-40F5-96D7-604D6C22E8A6}" destId="{D82F8DCB-EF78-4141-899A-4B71D35D9317}" srcOrd="1" destOrd="0" presId="urn:microsoft.com/office/officeart/2005/8/layout/hierarchy3"/>
    <dgm:cxn modelId="{3D754DFF-D5E9-4651-A854-60F1E819E43A}" type="presParOf" srcId="{D82F8DCB-EF78-4141-899A-4B71D35D9317}" destId="{DC373F58-3178-4D70-A2A0-8E141D537967}" srcOrd="0" destOrd="0" presId="urn:microsoft.com/office/officeart/2005/8/layout/hierarchy3"/>
    <dgm:cxn modelId="{7F453F70-9A5C-4720-99D9-0945AD7BE194}" type="presParOf" srcId="{D82F8DCB-EF78-4141-899A-4B71D35D9317}" destId="{2025F170-BFE3-4A49-91CF-233AC2255A83}" srcOrd="1" destOrd="0" presId="urn:microsoft.com/office/officeart/2005/8/layout/hierarchy3"/>
    <dgm:cxn modelId="{BFD59A3A-FDC8-4578-B5DA-31E6A8809DA3}" type="presParOf" srcId="{D82F8DCB-EF78-4141-899A-4B71D35D9317}" destId="{6A6BEEB9-92EF-4D1C-B101-DB485801776B}" srcOrd="2" destOrd="0" presId="urn:microsoft.com/office/officeart/2005/8/layout/hierarchy3"/>
    <dgm:cxn modelId="{B8F5E2F3-F649-451F-8ADA-CD12CFC07BC6}" type="presParOf" srcId="{D82F8DCB-EF78-4141-899A-4B71D35D9317}" destId="{0F5411FD-AA08-4C00-9737-5DCA5C17CAE1}" srcOrd="3" destOrd="0" presId="urn:microsoft.com/office/officeart/2005/8/layout/hierarchy3"/>
    <dgm:cxn modelId="{214F0817-8C0D-4F92-8E22-F3C34302EDB4}" type="presParOf" srcId="{D82F8DCB-EF78-4141-899A-4B71D35D9317}" destId="{F0598ED5-0612-4432-9EE0-A4266DAA34C6}" srcOrd="4" destOrd="0" presId="urn:microsoft.com/office/officeart/2005/8/layout/hierarchy3"/>
    <dgm:cxn modelId="{F398ADE0-3E62-4818-BB8B-10CA37335B86}" type="presParOf" srcId="{D82F8DCB-EF78-4141-899A-4B71D35D9317}" destId="{9C2CCDB1-24D2-4097-AA95-2548FC0D1B08}" srcOrd="5" destOrd="0" presId="urn:microsoft.com/office/officeart/2005/8/layout/hierarchy3"/>
    <dgm:cxn modelId="{7FC4C3E8-3191-4E5C-A7D1-B5130C4E847F}" type="presParOf" srcId="{E2127E58-0E6F-4923-B781-CE063716B490}" destId="{2E58BD0D-820A-46A4-96B0-40CF1741F1D8}" srcOrd="1" destOrd="0" presId="urn:microsoft.com/office/officeart/2005/8/layout/hierarchy3"/>
    <dgm:cxn modelId="{0B5DB306-6BE0-4323-881B-8609178A5B7D}" type="presParOf" srcId="{2E58BD0D-820A-46A4-96B0-40CF1741F1D8}" destId="{C655A6FD-AEA1-492F-8EFC-F5E9B24FA4CC}" srcOrd="0" destOrd="0" presId="urn:microsoft.com/office/officeart/2005/8/layout/hierarchy3"/>
    <dgm:cxn modelId="{1B3219B7-B1DB-4A80-8EF0-FB71F9FB4312}" type="presParOf" srcId="{C655A6FD-AEA1-492F-8EFC-F5E9B24FA4CC}" destId="{C8A88F77-2AE3-41C2-AC6A-91FAF34CBD37}" srcOrd="0" destOrd="0" presId="urn:microsoft.com/office/officeart/2005/8/layout/hierarchy3"/>
    <dgm:cxn modelId="{193C348D-91F3-4CAF-8414-F97C4AEDC7C2}" type="presParOf" srcId="{C655A6FD-AEA1-492F-8EFC-F5E9B24FA4CC}" destId="{EDA76532-2810-4226-B3BD-CCBFD5A4D2EF}" srcOrd="1" destOrd="0" presId="urn:microsoft.com/office/officeart/2005/8/layout/hierarchy3"/>
    <dgm:cxn modelId="{A111BAC2-00AD-4BCA-A055-6D7A871C8E90}" type="presParOf" srcId="{2E58BD0D-820A-46A4-96B0-40CF1741F1D8}" destId="{3868A199-1B9B-415D-B49A-5B05B7CBDEB0}" srcOrd="1" destOrd="0" presId="urn:microsoft.com/office/officeart/2005/8/layout/hierarchy3"/>
    <dgm:cxn modelId="{03448CF6-DBCC-45B9-A8B4-2B75773B687C}" type="presParOf" srcId="{3868A199-1B9B-415D-B49A-5B05B7CBDEB0}" destId="{2EB26EFC-D51A-4284-A54E-A7A1E74285C7}" srcOrd="0" destOrd="0" presId="urn:microsoft.com/office/officeart/2005/8/layout/hierarchy3"/>
    <dgm:cxn modelId="{4D0D7113-4EA7-4FA8-A6B6-A692F77B2438}" type="presParOf" srcId="{3868A199-1B9B-415D-B49A-5B05B7CBDEB0}" destId="{850EC802-D1A7-41E0-A468-AA5B3BAD8955}" srcOrd="1" destOrd="0" presId="urn:microsoft.com/office/officeart/2005/8/layout/hierarchy3"/>
    <dgm:cxn modelId="{AFCE75DB-BF3A-43CA-881B-2375EB8C9E1C}" type="presParOf" srcId="{3868A199-1B9B-415D-B49A-5B05B7CBDEB0}" destId="{CA81B076-12FE-4552-82B3-F0ED98E53434}" srcOrd="2" destOrd="0" presId="urn:microsoft.com/office/officeart/2005/8/layout/hierarchy3"/>
    <dgm:cxn modelId="{27FEFFA3-BDD9-4DD2-8F01-169312BBCC1D}" type="presParOf" srcId="{3868A199-1B9B-415D-B49A-5B05B7CBDEB0}" destId="{B0826CCD-1481-4EF1-A161-478AC8067D09}" srcOrd="3" destOrd="0" presId="urn:microsoft.com/office/officeart/2005/8/layout/hierarchy3"/>
    <dgm:cxn modelId="{7B9FB764-5AFE-4A59-87C1-502EB9CE29C9}" type="presParOf" srcId="{E2127E58-0E6F-4923-B781-CE063716B490}" destId="{0031C7F9-3C29-4E52-85A1-4982E47BF1F8}" srcOrd="2" destOrd="0" presId="urn:microsoft.com/office/officeart/2005/8/layout/hierarchy3"/>
    <dgm:cxn modelId="{A1442A68-A544-4898-8E44-F8E9C94DDE9F}" type="presParOf" srcId="{0031C7F9-3C29-4E52-85A1-4982E47BF1F8}" destId="{8442FAD6-E977-4370-A544-28D7C6A59D80}" srcOrd="0" destOrd="0" presId="urn:microsoft.com/office/officeart/2005/8/layout/hierarchy3"/>
    <dgm:cxn modelId="{EE0FF89D-121E-4C59-AB09-802B0309CAEE}" type="presParOf" srcId="{8442FAD6-E977-4370-A544-28D7C6A59D80}" destId="{99BBA52F-85BD-40A3-A7FC-56781088120D}" srcOrd="0" destOrd="0" presId="urn:microsoft.com/office/officeart/2005/8/layout/hierarchy3"/>
    <dgm:cxn modelId="{776FA91C-BE42-4D6C-A819-2A5FE5A31FC0}" type="presParOf" srcId="{8442FAD6-E977-4370-A544-28D7C6A59D80}" destId="{577B4C23-58E1-4EEF-9148-1CC56E82CCCF}" srcOrd="1" destOrd="0" presId="urn:microsoft.com/office/officeart/2005/8/layout/hierarchy3"/>
    <dgm:cxn modelId="{57BB4AAE-BCE7-4163-8BE4-ACCFBC0AFD46}" type="presParOf" srcId="{0031C7F9-3C29-4E52-85A1-4982E47BF1F8}" destId="{6AD4DD5C-674E-48A5-96EE-64BECBAB5F7E}" srcOrd="1" destOrd="0" presId="urn:microsoft.com/office/officeart/2005/8/layout/hierarchy3"/>
    <dgm:cxn modelId="{9DF7F485-7EA5-432E-A0CF-665606052829}" type="presParOf" srcId="{6AD4DD5C-674E-48A5-96EE-64BECBAB5F7E}" destId="{89F4511D-A211-48B4-A279-9E516A90784D}" srcOrd="0" destOrd="0" presId="urn:microsoft.com/office/officeart/2005/8/layout/hierarchy3"/>
    <dgm:cxn modelId="{D0DC3AFC-5B96-4C21-8F5D-FBE1570ABA93}" type="presParOf" srcId="{6AD4DD5C-674E-48A5-96EE-64BECBAB5F7E}" destId="{B23B17BC-7E3B-4FB4-B4A1-68005F00699B}" srcOrd="1" destOrd="0" presId="urn:microsoft.com/office/officeart/2005/8/layout/hierarchy3"/>
    <dgm:cxn modelId="{A86CB347-47DC-4CEE-A24F-1D705FBEBE34}" type="presParOf" srcId="{6AD4DD5C-674E-48A5-96EE-64BECBAB5F7E}" destId="{B604DDB2-EE4A-474E-83ED-8DB60D9D3175}" srcOrd="2" destOrd="0" presId="urn:microsoft.com/office/officeart/2005/8/layout/hierarchy3"/>
    <dgm:cxn modelId="{E7B57486-A1C4-44AF-B352-5E17BE146C76}" type="presParOf" srcId="{6AD4DD5C-674E-48A5-96EE-64BECBAB5F7E}" destId="{298364F7-888A-44E3-9C4D-AAC2C348E5D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F0DCC4-F08C-4555-BB80-8E1C02182B5A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253D68E-CB49-47CE-9CFE-BF4C75D87B98}">
      <dgm:prSet custT="1"/>
      <dgm:spPr/>
      <dgm:t>
        <a:bodyPr/>
        <a:lstStyle/>
        <a:p>
          <a:pPr rtl="0"/>
          <a:r>
            <a:rPr lang="hr-HR" sz="2400" dirty="0"/>
            <a:t>1. Greške u uklanjanju T i B </a:t>
          </a:r>
          <a:r>
            <a:rPr lang="hr-HR" sz="2400" dirty="0" err="1"/>
            <a:t>limfocita</a:t>
          </a:r>
          <a:r>
            <a:rPr lang="hr-HR" sz="2400" dirty="0"/>
            <a:t> (</a:t>
          </a:r>
          <a:r>
            <a:rPr lang="hr-HR" sz="2400" b="1" dirty="0"/>
            <a:t>negativna selekcija) </a:t>
          </a:r>
          <a:r>
            <a:rPr lang="hr-HR" sz="2400" dirty="0"/>
            <a:t>ili </a:t>
          </a:r>
          <a:r>
            <a:rPr lang="hr-HR" sz="2400" b="1" dirty="0"/>
            <a:t>preuređenje B-staničnog receptora </a:t>
          </a:r>
          <a:r>
            <a:rPr lang="hr-HR" sz="2400" dirty="0"/>
            <a:t>tijekom sazrijevanja</a:t>
          </a:r>
        </a:p>
      </dgm:t>
    </dgm:pt>
    <dgm:pt modelId="{5C2BAE2A-6CCF-4D6A-BC82-1BFC84741AA6}" type="parTrans" cxnId="{D0BEFB89-EC78-4024-BCDF-A6A9543EC2BD}">
      <dgm:prSet/>
      <dgm:spPr/>
      <dgm:t>
        <a:bodyPr/>
        <a:lstStyle/>
        <a:p>
          <a:endParaRPr lang="en-US" sz="2400"/>
        </a:p>
      </dgm:t>
    </dgm:pt>
    <dgm:pt modelId="{B1CC8812-A32D-426D-9772-9828BC7F0F28}" type="sibTrans" cxnId="{D0BEFB89-EC78-4024-BCDF-A6A9543EC2BD}">
      <dgm:prSet/>
      <dgm:spPr/>
      <dgm:t>
        <a:bodyPr/>
        <a:lstStyle/>
        <a:p>
          <a:endParaRPr lang="en-US" sz="2400"/>
        </a:p>
      </dgm:t>
    </dgm:pt>
    <dgm:pt modelId="{897E8E5B-740C-46C5-AF5A-F49BD537151D}">
      <dgm:prSet custT="1"/>
      <dgm:spPr/>
      <dgm:t>
        <a:bodyPr/>
        <a:lstStyle/>
        <a:p>
          <a:pPr rtl="0"/>
          <a:r>
            <a:rPr lang="hr-HR" sz="2400" b="1" dirty="0"/>
            <a:t>2. Nedostatan broj i funkcija T regulatornih stanica</a:t>
          </a:r>
        </a:p>
      </dgm:t>
    </dgm:pt>
    <dgm:pt modelId="{40B7FEF6-14F9-4692-AB16-EBA26C602E08}" type="parTrans" cxnId="{024B3C38-9D37-4BE8-BB0F-7CA7F0759E41}">
      <dgm:prSet/>
      <dgm:spPr/>
      <dgm:t>
        <a:bodyPr/>
        <a:lstStyle/>
        <a:p>
          <a:endParaRPr lang="en-US" sz="2400"/>
        </a:p>
      </dgm:t>
    </dgm:pt>
    <dgm:pt modelId="{4ACD0A71-D79C-401B-A0A6-F0C6EFCCD1A7}" type="sibTrans" cxnId="{024B3C38-9D37-4BE8-BB0F-7CA7F0759E41}">
      <dgm:prSet/>
      <dgm:spPr/>
      <dgm:t>
        <a:bodyPr/>
        <a:lstStyle/>
        <a:p>
          <a:endParaRPr lang="en-US" sz="2400"/>
        </a:p>
      </dgm:t>
    </dgm:pt>
    <dgm:pt modelId="{9E428202-1EBC-411F-A348-4C291A73D205}">
      <dgm:prSet custT="1"/>
      <dgm:spPr>
        <a:solidFill>
          <a:schemeClr val="accent5">
            <a:lumMod val="25000"/>
          </a:schemeClr>
        </a:solidFill>
      </dgm:spPr>
      <dgm:t>
        <a:bodyPr/>
        <a:lstStyle/>
        <a:p>
          <a:pPr rtl="0"/>
          <a:r>
            <a:rPr lang="hr-HR" sz="2400" b="1" dirty="0"/>
            <a:t>3. Nedostatna </a:t>
          </a:r>
          <a:r>
            <a:rPr lang="hr-HR" sz="2400" b="1" dirty="0" err="1"/>
            <a:t>apoptoza</a:t>
          </a:r>
          <a:r>
            <a:rPr lang="hr-HR" sz="2400" b="1" dirty="0"/>
            <a:t> zrelih </a:t>
          </a:r>
          <a:r>
            <a:rPr lang="hr-HR" sz="2400" b="1" dirty="0" err="1"/>
            <a:t>autoreaktivnih</a:t>
          </a:r>
          <a:r>
            <a:rPr lang="hr-HR" sz="2400" b="1" dirty="0"/>
            <a:t> </a:t>
          </a:r>
          <a:r>
            <a:rPr lang="hr-HR" sz="2400" b="1" dirty="0" err="1"/>
            <a:t>limfocita</a:t>
          </a:r>
          <a:endParaRPr lang="hr-HR" sz="2400" b="1" dirty="0"/>
        </a:p>
      </dgm:t>
    </dgm:pt>
    <dgm:pt modelId="{A58EB8D4-4648-4AE1-9327-0D2AC02E390C}" type="parTrans" cxnId="{CEB28222-B63F-4159-8017-DCB1D0E3ED5B}">
      <dgm:prSet/>
      <dgm:spPr/>
      <dgm:t>
        <a:bodyPr/>
        <a:lstStyle/>
        <a:p>
          <a:endParaRPr lang="en-US" sz="2400"/>
        </a:p>
      </dgm:t>
    </dgm:pt>
    <dgm:pt modelId="{AFC05F1F-A557-4DEB-872E-6BE901A23096}" type="sibTrans" cxnId="{CEB28222-B63F-4159-8017-DCB1D0E3ED5B}">
      <dgm:prSet/>
      <dgm:spPr/>
      <dgm:t>
        <a:bodyPr/>
        <a:lstStyle/>
        <a:p>
          <a:endParaRPr lang="en-US" sz="2400"/>
        </a:p>
      </dgm:t>
    </dgm:pt>
    <dgm:pt modelId="{C56247B0-E3FF-4CA7-BEC9-8DA0992E1CCF}">
      <dgm:prSet custT="1"/>
      <dgm:spPr>
        <a:solidFill>
          <a:schemeClr val="accent5">
            <a:lumMod val="10000"/>
          </a:schemeClr>
        </a:solidFill>
      </dgm:spPr>
      <dgm:t>
        <a:bodyPr/>
        <a:lstStyle/>
        <a:p>
          <a:pPr rtl="0"/>
          <a:r>
            <a:rPr lang="hr-HR" sz="2400" b="1" dirty="0"/>
            <a:t>4. Nedovoljna funkcija inhibitornih receptora</a:t>
          </a:r>
        </a:p>
      </dgm:t>
    </dgm:pt>
    <dgm:pt modelId="{D4AF5ED4-A19A-4633-9C9A-41DA0A8326FD}" type="parTrans" cxnId="{21371428-0FDF-439E-8114-A64548F088B5}">
      <dgm:prSet/>
      <dgm:spPr/>
      <dgm:t>
        <a:bodyPr/>
        <a:lstStyle/>
        <a:p>
          <a:endParaRPr lang="en-US" sz="2400"/>
        </a:p>
      </dgm:t>
    </dgm:pt>
    <dgm:pt modelId="{AC9C8807-B61E-4EB1-9698-874C6E018341}" type="sibTrans" cxnId="{21371428-0FDF-439E-8114-A64548F088B5}">
      <dgm:prSet/>
      <dgm:spPr/>
      <dgm:t>
        <a:bodyPr/>
        <a:lstStyle/>
        <a:p>
          <a:endParaRPr lang="en-US" sz="2400"/>
        </a:p>
      </dgm:t>
    </dgm:pt>
    <dgm:pt modelId="{EA401563-3B7C-42D0-939F-644A5BD6D697}" type="pres">
      <dgm:prSet presAssocID="{B3F0DCC4-F08C-4555-BB80-8E1C02182B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30E380-CDC9-46AF-97F3-3C018F3877F6}" type="pres">
      <dgm:prSet presAssocID="{A253D68E-CB49-47CE-9CFE-BF4C75D87B9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B0C6F3-9CE0-4386-9E93-F7D4531D9D38}" type="pres">
      <dgm:prSet presAssocID="{B1CC8812-A32D-426D-9772-9828BC7F0F28}" presName="spacer" presStyleCnt="0"/>
      <dgm:spPr/>
    </dgm:pt>
    <dgm:pt modelId="{457DB56D-67AB-4A90-8B0D-205D3F7C822E}" type="pres">
      <dgm:prSet presAssocID="{897E8E5B-740C-46C5-AF5A-F49BD537151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15BF5-785E-40F7-9D92-C3DEE43CF02D}" type="pres">
      <dgm:prSet presAssocID="{4ACD0A71-D79C-401B-A0A6-F0C6EFCCD1A7}" presName="spacer" presStyleCnt="0"/>
      <dgm:spPr/>
    </dgm:pt>
    <dgm:pt modelId="{2A356DB6-78CA-4ADA-8650-2C2C122AD38C}" type="pres">
      <dgm:prSet presAssocID="{9E428202-1EBC-411F-A348-4C291A73D20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DCDCC-7B76-4526-8C11-E5CF96824F7C}" type="pres">
      <dgm:prSet presAssocID="{AFC05F1F-A557-4DEB-872E-6BE901A23096}" presName="spacer" presStyleCnt="0"/>
      <dgm:spPr/>
    </dgm:pt>
    <dgm:pt modelId="{1DABF996-6465-4C79-8C0A-9F63D7D8AFBC}" type="pres">
      <dgm:prSet presAssocID="{C56247B0-E3FF-4CA7-BEC9-8DA0992E1C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371428-0FDF-439E-8114-A64548F088B5}" srcId="{B3F0DCC4-F08C-4555-BB80-8E1C02182B5A}" destId="{C56247B0-E3FF-4CA7-BEC9-8DA0992E1CCF}" srcOrd="3" destOrd="0" parTransId="{D4AF5ED4-A19A-4633-9C9A-41DA0A8326FD}" sibTransId="{AC9C8807-B61E-4EB1-9698-874C6E018341}"/>
    <dgm:cxn modelId="{CEB28222-B63F-4159-8017-DCB1D0E3ED5B}" srcId="{B3F0DCC4-F08C-4555-BB80-8E1C02182B5A}" destId="{9E428202-1EBC-411F-A348-4C291A73D205}" srcOrd="2" destOrd="0" parTransId="{A58EB8D4-4648-4AE1-9327-0D2AC02E390C}" sibTransId="{AFC05F1F-A557-4DEB-872E-6BE901A23096}"/>
    <dgm:cxn modelId="{C9E1882A-5117-44C9-9FA9-1E5681306849}" type="presOf" srcId="{C56247B0-E3FF-4CA7-BEC9-8DA0992E1CCF}" destId="{1DABF996-6465-4C79-8C0A-9F63D7D8AFBC}" srcOrd="0" destOrd="0" presId="urn:microsoft.com/office/officeart/2005/8/layout/vList2"/>
    <dgm:cxn modelId="{024B3C38-9D37-4BE8-BB0F-7CA7F0759E41}" srcId="{B3F0DCC4-F08C-4555-BB80-8E1C02182B5A}" destId="{897E8E5B-740C-46C5-AF5A-F49BD537151D}" srcOrd="1" destOrd="0" parTransId="{40B7FEF6-14F9-4692-AB16-EBA26C602E08}" sibTransId="{4ACD0A71-D79C-401B-A0A6-F0C6EFCCD1A7}"/>
    <dgm:cxn modelId="{D5E9F5EC-8772-4552-B04F-6AA86BE2C977}" type="presOf" srcId="{A253D68E-CB49-47CE-9CFE-BF4C75D87B98}" destId="{6A30E380-CDC9-46AF-97F3-3C018F3877F6}" srcOrd="0" destOrd="0" presId="urn:microsoft.com/office/officeart/2005/8/layout/vList2"/>
    <dgm:cxn modelId="{FB1D0529-1A80-4118-86F8-85E4CE665619}" type="presOf" srcId="{9E428202-1EBC-411F-A348-4C291A73D205}" destId="{2A356DB6-78CA-4ADA-8650-2C2C122AD38C}" srcOrd="0" destOrd="0" presId="urn:microsoft.com/office/officeart/2005/8/layout/vList2"/>
    <dgm:cxn modelId="{D0BEFB89-EC78-4024-BCDF-A6A9543EC2BD}" srcId="{B3F0DCC4-F08C-4555-BB80-8E1C02182B5A}" destId="{A253D68E-CB49-47CE-9CFE-BF4C75D87B98}" srcOrd="0" destOrd="0" parTransId="{5C2BAE2A-6CCF-4D6A-BC82-1BFC84741AA6}" sibTransId="{B1CC8812-A32D-426D-9772-9828BC7F0F28}"/>
    <dgm:cxn modelId="{37C2A317-A438-4361-9327-6AEA0FF4E179}" type="presOf" srcId="{B3F0DCC4-F08C-4555-BB80-8E1C02182B5A}" destId="{EA401563-3B7C-42D0-939F-644A5BD6D697}" srcOrd="0" destOrd="0" presId="urn:microsoft.com/office/officeart/2005/8/layout/vList2"/>
    <dgm:cxn modelId="{D34D846E-94D0-4C58-A2DB-9A23003F5BD6}" type="presOf" srcId="{897E8E5B-740C-46C5-AF5A-F49BD537151D}" destId="{457DB56D-67AB-4A90-8B0D-205D3F7C822E}" srcOrd="0" destOrd="0" presId="urn:microsoft.com/office/officeart/2005/8/layout/vList2"/>
    <dgm:cxn modelId="{C14622A3-76F0-41FC-9F18-72BA3BD03ECB}" type="presParOf" srcId="{EA401563-3B7C-42D0-939F-644A5BD6D697}" destId="{6A30E380-CDC9-46AF-97F3-3C018F3877F6}" srcOrd="0" destOrd="0" presId="urn:microsoft.com/office/officeart/2005/8/layout/vList2"/>
    <dgm:cxn modelId="{D10FCEBA-5D32-4BD7-BD2D-C6DD53EAB8C7}" type="presParOf" srcId="{EA401563-3B7C-42D0-939F-644A5BD6D697}" destId="{C4B0C6F3-9CE0-4386-9E93-F7D4531D9D38}" srcOrd="1" destOrd="0" presId="urn:microsoft.com/office/officeart/2005/8/layout/vList2"/>
    <dgm:cxn modelId="{A767EB85-D29F-42DD-AE37-78DD2847B681}" type="presParOf" srcId="{EA401563-3B7C-42D0-939F-644A5BD6D697}" destId="{457DB56D-67AB-4A90-8B0D-205D3F7C822E}" srcOrd="2" destOrd="0" presId="urn:microsoft.com/office/officeart/2005/8/layout/vList2"/>
    <dgm:cxn modelId="{87B097C1-08EB-4E6D-8FDB-5BEC8F720E88}" type="presParOf" srcId="{EA401563-3B7C-42D0-939F-644A5BD6D697}" destId="{8D815BF5-785E-40F7-9D92-C3DEE43CF02D}" srcOrd="3" destOrd="0" presId="urn:microsoft.com/office/officeart/2005/8/layout/vList2"/>
    <dgm:cxn modelId="{66E722A5-3DD5-4674-9B9A-FF814F57CFE1}" type="presParOf" srcId="{EA401563-3B7C-42D0-939F-644A5BD6D697}" destId="{2A356DB6-78CA-4ADA-8650-2C2C122AD38C}" srcOrd="4" destOrd="0" presId="urn:microsoft.com/office/officeart/2005/8/layout/vList2"/>
    <dgm:cxn modelId="{1F98A3D9-128E-4FE9-92BE-D3255CAEC266}" type="presParOf" srcId="{EA401563-3B7C-42D0-939F-644A5BD6D697}" destId="{810DCDCC-7B76-4526-8C11-E5CF96824F7C}" srcOrd="5" destOrd="0" presId="urn:microsoft.com/office/officeart/2005/8/layout/vList2"/>
    <dgm:cxn modelId="{ABA9BFE6-824D-49BA-9543-B68AAB5A6C12}" type="presParOf" srcId="{EA401563-3B7C-42D0-939F-644A5BD6D697}" destId="{1DABF996-6465-4C79-8C0A-9F63D7D8AFB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6B9310-9AA2-4F7B-AD5F-2D063E0B1411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hr-HR"/>
        </a:p>
      </dgm:t>
    </dgm:pt>
    <dgm:pt modelId="{23BBF44D-0E86-44D8-9C78-DAA4DA4B7EE3}">
      <dgm:prSet custT="1"/>
      <dgm:spPr/>
      <dgm:t>
        <a:bodyPr/>
        <a:lstStyle/>
        <a:p>
          <a:pPr rtl="0"/>
          <a:r>
            <a:rPr lang="hr-HR" sz="2000" dirty="0">
              <a:latin typeface="Arial Narrow" panose="020B0606020202030204" pitchFamily="34" charset="0"/>
            </a:rPr>
            <a:t>Doticaj </a:t>
          </a:r>
          <a:r>
            <a:rPr lang="hr-HR" sz="2000" b="1" dirty="0">
              <a:latin typeface="Arial Narrow" panose="020B0606020202030204" pitchFamily="34" charset="0"/>
            </a:rPr>
            <a:t>između </a:t>
          </a:r>
          <a:r>
            <a:rPr lang="hr-HR" sz="2000" b="1" dirty="0" err="1">
              <a:latin typeface="Arial Narrow" panose="020B0606020202030204" pitchFamily="34" charset="0"/>
            </a:rPr>
            <a:t>autoantigena</a:t>
          </a:r>
          <a:r>
            <a:rPr lang="hr-HR" sz="2000" b="1" dirty="0">
              <a:latin typeface="Arial Narrow" panose="020B0606020202030204" pitchFamily="34" charset="0"/>
            </a:rPr>
            <a:t> i </a:t>
          </a:r>
          <a:r>
            <a:rPr lang="hr-HR" sz="2000" b="1" dirty="0" err="1">
              <a:latin typeface="Arial Narrow" panose="020B0606020202030204" pitchFamily="34" charset="0"/>
            </a:rPr>
            <a:t>imunosnog</a:t>
          </a:r>
          <a:r>
            <a:rPr lang="hr-HR" sz="2000" b="1" dirty="0">
              <a:latin typeface="Arial Narrow" panose="020B0606020202030204" pitchFamily="34" charset="0"/>
            </a:rPr>
            <a:t> sustava mora doći tijekom ontogeneze </a:t>
          </a:r>
          <a:r>
            <a:rPr lang="hr-HR" sz="2000" dirty="0">
              <a:latin typeface="Arial Narrow" panose="020B0606020202030204" pitchFamily="34" charset="0"/>
            </a:rPr>
            <a:t>kako bi se prouzročila </a:t>
          </a:r>
          <a:r>
            <a:rPr lang="hr-HR" sz="2000" b="1" dirty="0" err="1">
              <a:latin typeface="Arial Narrow" panose="020B0606020202030204" pitchFamily="34" charset="0"/>
            </a:rPr>
            <a:t>areaktivnost</a:t>
          </a:r>
          <a:r>
            <a:rPr lang="hr-HR" sz="2000" b="1" dirty="0">
              <a:latin typeface="Arial Narrow" panose="020B0606020202030204" pitchFamily="34" charset="0"/>
            </a:rPr>
            <a:t> na vlastito</a:t>
          </a:r>
          <a:r>
            <a:rPr lang="hr-HR" sz="2000" dirty="0">
              <a:latin typeface="Arial Narrow" panose="020B0606020202030204" pitchFamily="34" charset="0"/>
            </a:rPr>
            <a:t>. </a:t>
          </a:r>
        </a:p>
      </dgm:t>
    </dgm:pt>
    <dgm:pt modelId="{E23A104C-C20E-46D8-BD88-86D44A8A0657}" type="parTrans" cxnId="{097AA737-0426-43E9-8152-6D5680D14DFB}">
      <dgm:prSet/>
      <dgm:spPr/>
      <dgm:t>
        <a:bodyPr/>
        <a:lstStyle/>
        <a:p>
          <a:endParaRPr lang="hr-HR"/>
        </a:p>
      </dgm:t>
    </dgm:pt>
    <dgm:pt modelId="{77826A22-FA3B-44F9-BCB9-F08D41C733B8}" type="sibTrans" cxnId="{097AA737-0426-43E9-8152-6D5680D14DFB}">
      <dgm:prSet/>
      <dgm:spPr/>
      <dgm:t>
        <a:bodyPr/>
        <a:lstStyle/>
        <a:p>
          <a:endParaRPr lang="hr-HR"/>
        </a:p>
      </dgm:t>
    </dgm:pt>
    <dgm:pt modelId="{0715BC71-1125-4066-8295-447D5EB4B57A}">
      <dgm:prSet custT="1"/>
      <dgm:spPr/>
      <dgm:t>
        <a:bodyPr/>
        <a:lstStyle/>
        <a:p>
          <a:pPr rtl="0"/>
          <a:r>
            <a:rPr lang="hr-HR" sz="2000" dirty="0">
              <a:latin typeface="Arial Narrow" panose="020B0606020202030204" pitchFamily="34" charset="0"/>
            </a:rPr>
            <a:t>Podnošljivost na razini T i B stanica neće se  uspostaviti na </a:t>
          </a:r>
          <a:r>
            <a:rPr lang="hr-HR" sz="2000" b="1" dirty="0">
              <a:latin typeface="Arial Narrow" panose="020B0606020202030204" pitchFamily="34" charset="0"/>
            </a:rPr>
            <a:t>sekvestrirane </a:t>
          </a:r>
          <a:r>
            <a:rPr lang="hr-HR" sz="2000" b="1" dirty="0" err="1">
              <a:latin typeface="Arial Narrow" panose="020B0606020202030204" pitchFamily="34" charset="0"/>
            </a:rPr>
            <a:t>anigene</a:t>
          </a:r>
          <a:r>
            <a:rPr lang="hr-HR" sz="2000" dirty="0">
              <a:latin typeface="Arial Narrow" panose="020B0606020202030204" pitchFamily="34" charset="0"/>
            </a:rPr>
            <a:t> unutar organa; nedostatak doticaja s </a:t>
          </a:r>
          <a:r>
            <a:rPr lang="hr-HR" sz="2000" dirty="0" err="1">
              <a:latin typeface="Arial Narrow" panose="020B0606020202030204" pitchFamily="34" charset="0"/>
            </a:rPr>
            <a:t>limforetikularnim</a:t>
          </a:r>
          <a:r>
            <a:rPr lang="hr-HR" sz="2000" dirty="0">
              <a:latin typeface="Arial Narrow" panose="020B0606020202030204" pitchFamily="34" charset="0"/>
            </a:rPr>
            <a:t> sustavom. </a:t>
          </a:r>
        </a:p>
      </dgm:t>
    </dgm:pt>
    <dgm:pt modelId="{653D0BF5-568B-4977-86D1-C67B22F0226C}" type="parTrans" cxnId="{6EB56116-8A36-4D01-9740-E50E6BD01935}">
      <dgm:prSet/>
      <dgm:spPr/>
      <dgm:t>
        <a:bodyPr/>
        <a:lstStyle/>
        <a:p>
          <a:endParaRPr lang="hr-HR"/>
        </a:p>
      </dgm:t>
    </dgm:pt>
    <dgm:pt modelId="{725A6CB9-3F59-4A7F-837A-4F7B8F898A6B}" type="sibTrans" cxnId="{6EB56116-8A36-4D01-9740-E50E6BD01935}">
      <dgm:prSet/>
      <dgm:spPr/>
      <dgm:t>
        <a:bodyPr/>
        <a:lstStyle/>
        <a:p>
          <a:endParaRPr lang="hr-HR"/>
        </a:p>
      </dgm:t>
    </dgm:pt>
    <dgm:pt modelId="{CECB2C56-5D91-4183-A977-D60D52171418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hr-HR" sz="2000" b="1" dirty="0">
              <a:latin typeface="Arial Narrow" panose="020B0606020202030204" pitchFamily="34" charset="0"/>
            </a:rPr>
            <a:t>Oštećenje</a:t>
          </a:r>
          <a:r>
            <a:rPr lang="hr-HR" sz="2000" dirty="0">
              <a:latin typeface="Arial Narrow" panose="020B0606020202030204" pitchFamily="34" charset="0"/>
            </a:rPr>
            <a:t> tih organa (primjerice, </a:t>
          </a:r>
          <a:r>
            <a:rPr lang="hr-HR" sz="2000" b="1" dirty="0">
              <a:latin typeface="Arial Narrow" panose="020B0606020202030204" pitchFamily="34" charset="0"/>
            </a:rPr>
            <a:t>infarkt, upala ili prejaka imunoreacija</a:t>
          </a:r>
          <a:r>
            <a:rPr lang="hr-HR" sz="2000" dirty="0">
              <a:latin typeface="Arial Narrow" panose="020B0606020202030204" pitchFamily="34" charset="0"/>
            </a:rPr>
            <a:t>) i oslobađanje antigena dovodi do pojavnosti autoprotutijela. </a:t>
          </a:r>
        </a:p>
      </dgm:t>
    </dgm:pt>
    <dgm:pt modelId="{2DCD68AE-DF00-47BA-8ED9-FB34807172C2}" type="parTrans" cxnId="{32D9D54C-B034-4B46-813E-EC528116FBF6}">
      <dgm:prSet/>
      <dgm:spPr/>
      <dgm:t>
        <a:bodyPr/>
        <a:lstStyle/>
        <a:p>
          <a:endParaRPr lang="hr-HR"/>
        </a:p>
      </dgm:t>
    </dgm:pt>
    <dgm:pt modelId="{37BEDD42-1675-4B70-9AB5-3CC6E7EE7C04}" type="sibTrans" cxnId="{32D9D54C-B034-4B46-813E-EC528116FBF6}">
      <dgm:prSet/>
      <dgm:spPr/>
      <dgm:t>
        <a:bodyPr/>
        <a:lstStyle/>
        <a:p>
          <a:endParaRPr lang="hr-HR"/>
        </a:p>
      </dgm:t>
    </dgm:pt>
    <dgm:pt modelId="{E501B236-C482-4378-BCCB-C298F0F2A1F8}">
      <dgm:prSet custT="1"/>
      <dgm:spPr>
        <a:solidFill>
          <a:schemeClr val="accent5">
            <a:lumMod val="25000"/>
          </a:schemeClr>
        </a:solidFill>
      </dgm:spPr>
      <dgm:t>
        <a:bodyPr/>
        <a:lstStyle/>
        <a:p>
          <a:pPr rtl="0"/>
          <a:r>
            <a:rPr lang="hr-HR" sz="2000" dirty="0">
              <a:latin typeface="Arial Narrow" panose="020B0606020202030204" pitchFamily="34" charset="0"/>
            </a:rPr>
            <a:t>Također </a:t>
          </a:r>
          <a:r>
            <a:rPr lang="hr-HR" sz="2000" b="1" dirty="0">
              <a:latin typeface="Arial Narrow" panose="020B0606020202030204" pitchFamily="34" charset="0"/>
            </a:rPr>
            <a:t>promjene vlastitih antigena lijekovima ili mikrobima</a:t>
          </a:r>
          <a:r>
            <a:rPr lang="hr-HR" sz="2000" dirty="0">
              <a:latin typeface="Arial Narrow" panose="020B0606020202030204" pitchFamily="34" charset="0"/>
            </a:rPr>
            <a:t> mogu izazvati </a:t>
          </a:r>
          <a:r>
            <a:rPr lang="hr-HR" sz="2000" dirty="0" err="1">
              <a:latin typeface="Arial Narrow" panose="020B0606020202030204" pitchFamily="34" charset="0"/>
            </a:rPr>
            <a:t>imunosnu</a:t>
          </a:r>
          <a:r>
            <a:rPr lang="hr-HR" sz="2000" dirty="0">
              <a:latin typeface="Arial Narrow" panose="020B0606020202030204" pitchFamily="34" charset="0"/>
            </a:rPr>
            <a:t> reakciju na vlastita tkiva ili stanice. </a:t>
          </a:r>
        </a:p>
      </dgm:t>
    </dgm:pt>
    <dgm:pt modelId="{B2E6E2A2-5F5D-4A03-8608-7F0F48A8F34B}" type="parTrans" cxnId="{F04E42CD-E900-4442-AE19-F6AA5712D48D}">
      <dgm:prSet/>
      <dgm:spPr/>
      <dgm:t>
        <a:bodyPr/>
        <a:lstStyle/>
        <a:p>
          <a:endParaRPr lang="hr-HR"/>
        </a:p>
      </dgm:t>
    </dgm:pt>
    <dgm:pt modelId="{1331A8B9-F5A7-4047-8198-5C0168C937BA}" type="sibTrans" cxnId="{F04E42CD-E900-4442-AE19-F6AA5712D48D}">
      <dgm:prSet/>
      <dgm:spPr/>
      <dgm:t>
        <a:bodyPr/>
        <a:lstStyle/>
        <a:p>
          <a:endParaRPr lang="hr-HR"/>
        </a:p>
      </dgm:t>
    </dgm:pt>
    <dgm:pt modelId="{4968BEBD-3810-4C61-AFEF-585013C0F99A}">
      <dgm:prSet custT="1"/>
      <dgm:spPr>
        <a:solidFill>
          <a:schemeClr val="accent5">
            <a:lumMod val="10000"/>
          </a:schemeClr>
        </a:solidFill>
      </dgm:spPr>
      <dgm:t>
        <a:bodyPr/>
        <a:lstStyle/>
        <a:p>
          <a:pPr rtl="0"/>
          <a:r>
            <a:rPr lang="hr-HR" sz="2000" dirty="0" err="1">
              <a:latin typeface="Arial Narrow" panose="020B0606020202030204" pitchFamily="34" charset="0"/>
            </a:rPr>
            <a:t>Autoreaktivnost</a:t>
          </a:r>
          <a:r>
            <a:rPr lang="hr-HR" sz="2000" dirty="0">
              <a:latin typeface="Arial Narrow" panose="020B0606020202030204" pitchFamily="34" charset="0"/>
            </a:rPr>
            <a:t> može posljedično nastati zbog izlaganja </a:t>
          </a:r>
          <a:r>
            <a:rPr lang="hr-HR" sz="2000" dirty="0" err="1">
              <a:latin typeface="Arial Narrow" panose="020B0606020202030204" pitchFamily="34" charset="0"/>
            </a:rPr>
            <a:t>imunosnog</a:t>
          </a:r>
          <a:r>
            <a:rPr lang="hr-HR" sz="2000" dirty="0">
              <a:latin typeface="Arial Narrow" panose="020B0606020202030204" pitchFamily="34" charset="0"/>
            </a:rPr>
            <a:t> sustava </a:t>
          </a:r>
          <a:r>
            <a:rPr lang="hr-HR" sz="2000" b="1" dirty="0">
              <a:latin typeface="Arial Narrow" panose="020B0606020202030204" pitchFamily="34" charset="0"/>
            </a:rPr>
            <a:t>križno reaktivnim antigenima </a:t>
          </a:r>
          <a:r>
            <a:rPr lang="hr-HR" sz="2000" dirty="0">
              <a:latin typeface="Arial Narrow" panose="020B0606020202030204" pitchFamily="34" charset="0"/>
            </a:rPr>
            <a:t>(reakcija na strani antigen sličan vlastitome izaziva reakciju na vlastiti antigen).</a:t>
          </a:r>
        </a:p>
      </dgm:t>
    </dgm:pt>
    <dgm:pt modelId="{37AC07E5-E7E8-4F2B-903F-B7645DC133CA}" type="parTrans" cxnId="{CD44B62C-69FE-40A7-B5E4-C8A24EDCD5B3}">
      <dgm:prSet/>
      <dgm:spPr/>
      <dgm:t>
        <a:bodyPr/>
        <a:lstStyle/>
        <a:p>
          <a:endParaRPr lang="hr-HR"/>
        </a:p>
      </dgm:t>
    </dgm:pt>
    <dgm:pt modelId="{F610420A-D145-4831-8945-A5356C14CC48}" type="sibTrans" cxnId="{CD44B62C-69FE-40A7-B5E4-C8A24EDCD5B3}">
      <dgm:prSet/>
      <dgm:spPr/>
      <dgm:t>
        <a:bodyPr/>
        <a:lstStyle/>
        <a:p>
          <a:endParaRPr lang="hr-HR"/>
        </a:p>
      </dgm:t>
    </dgm:pt>
    <dgm:pt modelId="{C72A3459-64AD-48CA-A53E-D016D9379B02}" type="pres">
      <dgm:prSet presAssocID="{D96B9310-9AA2-4F7B-AD5F-2D063E0B14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AC270B-8948-4392-B276-B92B1189789B}" type="pres">
      <dgm:prSet presAssocID="{23BBF44D-0E86-44D8-9C78-DAA4DA4B7EE3}" presName="parentText" presStyleLbl="node1" presStyleIdx="0" presStyleCnt="5" custLinFactNeighborY="355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3DA70-90B6-4FCC-90B9-C8A6827E2730}" type="pres">
      <dgm:prSet presAssocID="{77826A22-FA3B-44F9-BCB9-F08D41C733B8}" presName="spacer" presStyleCnt="0"/>
      <dgm:spPr/>
    </dgm:pt>
    <dgm:pt modelId="{05CBAE4A-59BA-438B-A892-BD1325F3E4CF}" type="pres">
      <dgm:prSet presAssocID="{0715BC71-1125-4066-8295-447D5EB4B57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BDD5C-9AC5-43C5-BAA4-1040B834788A}" type="pres">
      <dgm:prSet presAssocID="{725A6CB9-3F59-4A7F-837A-4F7B8F898A6B}" presName="spacer" presStyleCnt="0"/>
      <dgm:spPr/>
    </dgm:pt>
    <dgm:pt modelId="{5E9F6760-57CB-4DA5-8787-84990F868847}" type="pres">
      <dgm:prSet presAssocID="{CECB2C56-5D91-4183-A977-D60D5217141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386BB-5E4F-4526-A222-7DA110077DAB}" type="pres">
      <dgm:prSet presAssocID="{37BEDD42-1675-4B70-9AB5-3CC6E7EE7C04}" presName="spacer" presStyleCnt="0"/>
      <dgm:spPr/>
    </dgm:pt>
    <dgm:pt modelId="{5FF176D9-8BB4-42C1-AC36-06EC89D25DB6}" type="pres">
      <dgm:prSet presAssocID="{E501B236-C482-4378-BCCB-C298F0F2A1F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DD971-61D2-49B3-B6B9-CF6B6BF58375}" type="pres">
      <dgm:prSet presAssocID="{1331A8B9-F5A7-4047-8198-5C0168C937BA}" presName="spacer" presStyleCnt="0"/>
      <dgm:spPr/>
    </dgm:pt>
    <dgm:pt modelId="{105A3710-9831-4ED1-968D-145189388C77}" type="pres">
      <dgm:prSet presAssocID="{4968BEBD-3810-4C61-AFEF-585013C0F99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CC7E86-6C5D-4CE6-9657-C0D5E9D9607C}" type="presOf" srcId="{D96B9310-9AA2-4F7B-AD5F-2D063E0B1411}" destId="{C72A3459-64AD-48CA-A53E-D016D9379B02}" srcOrd="0" destOrd="0" presId="urn:microsoft.com/office/officeart/2005/8/layout/vList2"/>
    <dgm:cxn modelId="{1B8E557F-5D66-456F-B3DF-C313F86B70A5}" type="presOf" srcId="{0715BC71-1125-4066-8295-447D5EB4B57A}" destId="{05CBAE4A-59BA-438B-A892-BD1325F3E4CF}" srcOrd="0" destOrd="0" presId="urn:microsoft.com/office/officeart/2005/8/layout/vList2"/>
    <dgm:cxn modelId="{097AA737-0426-43E9-8152-6D5680D14DFB}" srcId="{D96B9310-9AA2-4F7B-AD5F-2D063E0B1411}" destId="{23BBF44D-0E86-44D8-9C78-DAA4DA4B7EE3}" srcOrd="0" destOrd="0" parTransId="{E23A104C-C20E-46D8-BD88-86D44A8A0657}" sibTransId="{77826A22-FA3B-44F9-BCB9-F08D41C733B8}"/>
    <dgm:cxn modelId="{F04E42CD-E900-4442-AE19-F6AA5712D48D}" srcId="{D96B9310-9AA2-4F7B-AD5F-2D063E0B1411}" destId="{E501B236-C482-4378-BCCB-C298F0F2A1F8}" srcOrd="3" destOrd="0" parTransId="{B2E6E2A2-5F5D-4A03-8608-7F0F48A8F34B}" sibTransId="{1331A8B9-F5A7-4047-8198-5C0168C937BA}"/>
    <dgm:cxn modelId="{6EB56116-8A36-4D01-9740-E50E6BD01935}" srcId="{D96B9310-9AA2-4F7B-AD5F-2D063E0B1411}" destId="{0715BC71-1125-4066-8295-447D5EB4B57A}" srcOrd="1" destOrd="0" parTransId="{653D0BF5-568B-4977-86D1-C67B22F0226C}" sibTransId="{725A6CB9-3F59-4A7F-837A-4F7B8F898A6B}"/>
    <dgm:cxn modelId="{75D6D965-65EC-4CA8-AB50-A48723550204}" type="presOf" srcId="{CECB2C56-5D91-4183-A977-D60D52171418}" destId="{5E9F6760-57CB-4DA5-8787-84990F868847}" srcOrd="0" destOrd="0" presId="urn:microsoft.com/office/officeart/2005/8/layout/vList2"/>
    <dgm:cxn modelId="{4D5B58EC-2255-4C43-A5E1-DF53BC02659D}" type="presOf" srcId="{E501B236-C482-4378-BCCB-C298F0F2A1F8}" destId="{5FF176D9-8BB4-42C1-AC36-06EC89D25DB6}" srcOrd="0" destOrd="0" presId="urn:microsoft.com/office/officeart/2005/8/layout/vList2"/>
    <dgm:cxn modelId="{CD44B62C-69FE-40A7-B5E4-C8A24EDCD5B3}" srcId="{D96B9310-9AA2-4F7B-AD5F-2D063E0B1411}" destId="{4968BEBD-3810-4C61-AFEF-585013C0F99A}" srcOrd="4" destOrd="0" parTransId="{37AC07E5-E7E8-4F2B-903F-B7645DC133CA}" sibTransId="{F610420A-D145-4831-8945-A5356C14CC48}"/>
    <dgm:cxn modelId="{32D9D54C-B034-4B46-813E-EC528116FBF6}" srcId="{D96B9310-9AA2-4F7B-AD5F-2D063E0B1411}" destId="{CECB2C56-5D91-4183-A977-D60D52171418}" srcOrd="2" destOrd="0" parTransId="{2DCD68AE-DF00-47BA-8ED9-FB34807172C2}" sibTransId="{37BEDD42-1675-4B70-9AB5-3CC6E7EE7C04}"/>
    <dgm:cxn modelId="{8029DE33-2198-4045-8E9A-A21C55C784FB}" type="presOf" srcId="{4968BEBD-3810-4C61-AFEF-585013C0F99A}" destId="{105A3710-9831-4ED1-968D-145189388C77}" srcOrd="0" destOrd="0" presId="urn:microsoft.com/office/officeart/2005/8/layout/vList2"/>
    <dgm:cxn modelId="{198B7936-6627-4C08-B135-8681F7F23B30}" type="presOf" srcId="{23BBF44D-0E86-44D8-9C78-DAA4DA4B7EE3}" destId="{B3AC270B-8948-4392-B276-B92B1189789B}" srcOrd="0" destOrd="0" presId="urn:microsoft.com/office/officeart/2005/8/layout/vList2"/>
    <dgm:cxn modelId="{72BC4853-C443-4770-A154-4EB001817B0D}" type="presParOf" srcId="{C72A3459-64AD-48CA-A53E-D016D9379B02}" destId="{B3AC270B-8948-4392-B276-B92B1189789B}" srcOrd="0" destOrd="0" presId="urn:microsoft.com/office/officeart/2005/8/layout/vList2"/>
    <dgm:cxn modelId="{00D97D3F-8404-4E38-BB16-799CE5C5C584}" type="presParOf" srcId="{C72A3459-64AD-48CA-A53E-D016D9379B02}" destId="{DD23DA70-90B6-4FCC-90B9-C8A6827E2730}" srcOrd="1" destOrd="0" presId="urn:microsoft.com/office/officeart/2005/8/layout/vList2"/>
    <dgm:cxn modelId="{9B497B22-0265-47C2-A84D-A924B6B7C4DF}" type="presParOf" srcId="{C72A3459-64AD-48CA-A53E-D016D9379B02}" destId="{05CBAE4A-59BA-438B-A892-BD1325F3E4CF}" srcOrd="2" destOrd="0" presId="urn:microsoft.com/office/officeart/2005/8/layout/vList2"/>
    <dgm:cxn modelId="{7FFFE78C-A9E0-486C-B151-B02E95937FE9}" type="presParOf" srcId="{C72A3459-64AD-48CA-A53E-D016D9379B02}" destId="{09ABDD5C-9AC5-43C5-BAA4-1040B834788A}" srcOrd="3" destOrd="0" presId="urn:microsoft.com/office/officeart/2005/8/layout/vList2"/>
    <dgm:cxn modelId="{8DFA3274-3F54-45D8-8684-A3D9A6AA8DAE}" type="presParOf" srcId="{C72A3459-64AD-48CA-A53E-D016D9379B02}" destId="{5E9F6760-57CB-4DA5-8787-84990F868847}" srcOrd="4" destOrd="0" presId="urn:microsoft.com/office/officeart/2005/8/layout/vList2"/>
    <dgm:cxn modelId="{34F18C27-B991-432B-A0C4-AEA855580884}" type="presParOf" srcId="{C72A3459-64AD-48CA-A53E-D016D9379B02}" destId="{D13386BB-5E4F-4526-A222-7DA110077DAB}" srcOrd="5" destOrd="0" presId="urn:microsoft.com/office/officeart/2005/8/layout/vList2"/>
    <dgm:cxn modelId="{08A39101-9912-486E-8EC9-76A398427FB7}" type="presParOf" srcId="{C72A3459-64AD-48CA-A53E-D016D9379B02}" destId="{5FF176D9-8BB4-42C1-AC36-06EC89D25DB6}" srcOrd="6" destOrd="0" presId="urn:microsoft.com/office/officeart/2005/8/layout/vList2"/>
    <dgm:cxn modelId="{3E65FC63-D258-4D30-A116-BDBFD54F91A9}" type="presParOf" srcId="{C72A3459-64AD-48CA-A53E-D016D9379B02}" destId="{5E1DD971-61D2-49B3-B6B9-CF6B6BF58375}" srcOrd="7" destOrd="0" presId="urn:microsoft.com/office/officeart/2005/8/layout/vList2"/>
    <dgm:cxn modelId="{02F336A9-3492-4952-A0C4-BB0FE1D542C5}" type="presParOf" srcId="{C72A3459-64AD-48CA-A53E-D016D9379B02}" destId="{105A3710-9831-4ED1-968D-145189388C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CB0B92-0DFB-4611-9B36-42AB66CC008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715A4DE0-1AC8-4240-815E-AEE788CA8DD4}">
      <dgm:prSet/>
      <dgm:spPr/>
      <dgm:t>
        <a:bodyPr/>
        <a:lstStyle/>
        <a:p>
          <a:pPr rtl="0"/>
          <a:r>
            <a:rPr lang="hr-HR" dirty="0"/>
            <a:t>Tkivna oštećenja ili upala vode do:</a:t>
          </a:r>
        </a:p>
      </dgm:t>
    </dgm:pt>
    <dgm:pt modelId="{0EFF41A6-DA6A-4811-9C0A-843073E80B47}" type="parTrans" cxnId="{D885F33D-0679-4523-8314-2635843D488F}">
      <dgm:prSet/>
      <dgm:spPr/>
      <dgm:t>
        <a:bodyPr/>
        <a:lstStyle/>
        <a:p>
          <a:endParaRPr lang="hr-HR"/>
        </a:p>
      </dgm:t>
    </dgm:pt>
    <dgm:pt modelId="{DEF04478-6FA3-49E5-9947-49C6A52BDECA}" type="sibTrans" cxnId="{D885F33D-0679-4523-8314-2635843D488F}">
      <dgm:prSet/>
      <dgm:spPr/>
      <dgm:t>
        <a:bodyPr/>
        <a:lstStyle/>
        <a:p>
          <a:endParaRPr lang="hr-HR"/>
        </a:p>
      </dgm:t>
    </dgm:pt>
    <dgm:pt modelId="{977BDD09-58E3-4448-9ED2-CB5E0F626FCD}">
      <dgm:prSet/>
      <dgm:spPr/>
      <dgm:t>
        <a:bodyPr/>
        <a:lstStyle/>
        <a:p>
          <a:pPr rtl="0"/>
          <a:r>
            <a:rPr lang="hr-HR" dirty="0"/>
            <a:t>oslobađanje sekvestriranih  vlastitih antigena</a:t>
          </a:r>
        </a:p>
      </dgm:t>
    </dgm:pt>
    <dgm:pt modelId="{513F4D5F-CA10-449B-9E43-60B9D1C74DF7}" type="parTrans" cxnId="{D8812B31-8753-4D00-87E4-5198B28619A1}">
      <dgm:prSet/>
      <dgm:spPr/>
      <dgm:t>
        <a:bodyPr/>
        <a:lstStyle/>
        <a:p>
          <a:endParaRPr lang="hr-HR"/>
        </a:p>
      </dgm:t>
    </dgm:pt>
    <dgm:pt modelId="{AD9CA552-7D74-4646-B91C-503008F3DB69}" type="sibTrans" cxnId="{D8812B31-8753-4D00-87E4-5198B28619A1}">
      <dgm:prSet/>
      <dgm:spPr/>
      <dgm:t>
        <a:bodyPr/>
        <a:lstStyle/>
        <a:p>
          <a:endParaRPr lang="hr-HR"/>
        </a:p>
      </dgm:t>
    </dgm:pt>
    <dgm:pt modelId="{3E10512E-1B96-4003-92BC-785C53483EB3}">
      <dgm:prSet/>
      <dgm:spPr/>
      <dgm:t>
        <a:bodyPr/>
        <a:lstStyle/>
        <a:p>
          <a:pPr rtl="0"/>
          <a:r>
            <a:rPr lang="hr-HR" dirty="0"/>
            <a:t>Strukturne promjene vlastitih 	antigen</a:t>
          </a:r>
        </a:p>
      </dgm:t>
    </dgm:pt>
    <dgm:pt modelId="{21BEB543-FD4E-495C-8DAC-A6EDECF603B1}" type="parTrans" cxnId="{9940BDDD-B94D-4187-B218-C5CDFACD880A}">
      <dgm:prSet/>
      <dgm:spPr/>
      <dgm:t>
        <a:bodyPr/>
        <a:lstStyle/>
        <a:p>
          <a:endParaRPr lang="hr-HR"/>
        </a:p>
      </dgm:t>
    </dgm:pt>
    <dgm:pt modelId="{4336B3CB-A58C-4ABD-B02C-A54452615D15}" type="sibTrans" cxnId="{9940BDDD-B94D-4187-B218-C5CDFACD880A}">
      <dgm:prSet/>
      <dgm:spPr/>
      <dgm:t>
        <a:bodyPr/>
        <a:lstStyle/>
        <a:p>
          <a:endParaRPr lang="hr-HR"/>
        </a:p>
      </dgm:t>
    </dgm:pt>
    <dgm:pt modelId="{47B91109-E5C4-4A46-8E10-534645A6EC29}">
      <dgm:prSet/>
      <dgm:spPr/>
      <dgm:t>
        <a:bodyPr/>
        <a:lstStyle/>
        <a:p>
          <a:pPr rtl="0"/>
          <a:r>
            <a:rPr lang="hr-HR" dirty="0"/>
            <a:t>povećanje </a:t>
          </a:r>
          <a:r>
            <a:rPr lang="hr-HR" dirty="0" err="1"/>
            <a:t>kostimulatornih</a:t>
          </a:r>
          <a:r>
            <a:rPr lang="hr-HR" dirty="0"/>
            <a:t> molekula na APC</a:t>
          </a:r>
        </a:p>
      </dgm:t>
    </dgm:pt>
    <dgm:pt modelId="{68FAD5DC-DC93-4C9C-96CC-0D3CEFD65C64}" type="parTrans" cxnId="{B644E873-60D6-4999-924E-906BAFD7BEFF}">
      <dgm:prSet/>
      <dgm:spPr/>
      <dgm:t>
        <a:bodyPr/>
        <a:lstStyle/>
        <a:p>
          <a:endParaRPr lang="hr-HR"/>
        </a:p>
      </dgm:t>
    </dgm:pt>
    <dgm:pt modelId="{808B704C-DD31-459C-AF98-C80A99854315}" type="sibTrans" cxnId="{B644E873-60D6-4999-924E-906BAFD7BEFF}">
      <dgm:prSet/>
      <dgm:spPr/>
      <dgm:t>
        <a:bodyPr/>
        <a:lstStyle/>
        <a:p>
          <a:endParaRPr lang="hr-HR"/>
        </a:p>
      </dgm:t>
    </dgm:pt>
    <dgm:pt modelId="{22621300-8233-4DAB-BD31-C33EE7B728DA}" type="pres">
      <dgm:prSet presAssocID="{5DCB0B92-0DFB-4611-9B36-42AB66CC00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3A556F-095D-4899-9EE3-38E9E4832770}" type="pres">
      <dgm:prSet presAssocID="{715A4DE0-1AC8-4240-815E-AEE788CA8DD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46EE82-F6A7-43E3-886A-EE141B798052}" type="presOf" srcId="{5DCB0B92-0DFB-4611-9B36-42AB66CC0088}" destId="{22621300-8233-4DAB-BD31-C33EE7B728DA}" srcOrd="0" destOrd="0" presId="urn:microsoft.com/office/officeart/2005/8/layout/process1"/>
    <dgm:cxn modelId="{C9A1D257-8BCA-4E22-A0CC-8BE1459D48BB}" type="presOf" srcId="{47B91109-E5C4-4A46-8E10-534645A6EC29}" destId="{C33A556F-095D-4899-9EE3-38E9E4832770}" srcOrd="0" destOrd="3" presId="urn:microsoft.com/office/officeart/2005/8/layout/process1"/>
    <dgm:cxn modelId="{D8812B31-8753-4D00-87E4-5198B28619A1}" srcId="{715A4DE0-1AC8-4240-815E-AEE788CA8DD4}" destId="{977BDD09-58E3-4448-9ED2-CB5E0F626FCD}" srcOrd="0" destOrd="0" parTransId="{513F4D5F-CA10-449B-9E43-60B9D1C74DF7}" sibTransId="{AD9CA552-7D74-4646-B91C-503008F3DB69}"/>
    <dgm:cxn modelId="{83FBEEB5-8741-497A-B286-206A201562DC}" type="presOf" srcId="{3E10512E-1B96-4003-92BC-785C53483EB3}" destId="{C33A556F-095D-4899-9EE3-38E9E4832770}" srcOrd="0" destOrd="2" presId="urn:microsoft.com/office/officeart/2005/8/layout/process1"/>
    <dgm:cxn modelId="{B5D0E79A-BC7C-4B98-BA74-85EEECB7CAFB}" type="presOf" srcId="{977BDD09-58E3-4448-9ED2-CB5E0F626FCD}" destId="{C33A556F-095D-4899-9EE3-38E9E4832770}" srcOrd="0" destOrd="1" presId="urn:microsoft.com/office/officeart/2005/8/layout/process1"/>
    <dgm:cxn modelId="{E33BAE5F-242D-41B2-9684-8E25A07D15E2}" type="presOf" srcId="{715A4DE0-1AC8-4240-815E-AEE788CA8DD4}" destId="{C33A556F-095D-4899-9EE3-38E9E4832770}" srcOrd="0" destOrd="0" presId="urn:microsoft.com/office/officeart/2005/8/layout/process1"/>
    <dgm:cxn modelId="{D885F33D-0679-4523-8314-2635843D488F}" srcId="{5DCB0B92-0DFB-4611-9B36-42AB66CC0088}" destId="{715A4DE0-1AC8-4240-815E-AEE788CA8DD4}" srcOrd="0" destOrd="0" parTransId="{0EFF41A6-DA6A-4811-9C0A-843073E80B47}" sibTransId="{DEF04478-6FA3-49E5-9947-49C6A52BDECA}"/>
    <dgm:cxn modelId="{B644E873-60D6-4999-924E-906BAFD7BEFF}" srcId="{715A4DE0-1AC8-4240-815E-AEE788CA8DD4}" destId="{47B91109-E5C4-4A46-8E10-534645A6EC29}" srcOrd="2" destOrd="0" parTransId="{68FAD5DC-DC93-4C9C-96CC-0D3CEFD65C64}" sibTransId="{808B704C-DD31-459C-AF98-C80A99854315}"/>
    <dgm:cxn modelId="{9940BDDD-B94D-4187-B218-C5CDFACD880A}" srcId="{715A4DE0-1AC8-4240-815E-AEE788CA8DD4}" destId="{3E10512E-1B96-4003-92BC-785C53483EB3}" srcOrd="1" destOrd="0" parTransId="{21BEB543-FD4E-495C-8DAC-A6EDECF603B1}" sibTransId="{4336B3CB-A58C-4ABD-B02C-A54452615D15}"/>
    <dgm:cxn modelId="{9948A569-814F-40AB-AFB1-0ACCCAC506A8}" type="presParOf" srcId="{22621300-8233-4DAB-BD31-C33EE7B728DA}" destId="{C33A556F-095D-4899-9EE3-38E9E483277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D1A5F9-AA04-4EA5-8308-F61331A744B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751BF0D0-0829-4DD4-921E-4E7E31B429FF}">
      <dgm:prSet/>
      <dgm:spPr/>
      <dgm:t>
        <a:bodyPr/>
        <a:lstStyle/>
        <a:p>
          <a:pPr rtl="0"/>
          <a:r>
            <a:rPr lang="hr-HR" dirty="0"/>
            <a:t>Propusti pri stjecanju prirođene </a:t>
          </a:r>
          <a:r>
            <a:rPr lang="hr-HR" dirty="0" err="1"/>
            <a:t>imunopodnošljivosti</a:t>
          </a:r>
          <a:r>
            <a:rPr lang="hr-HR" dirty="0"/>
            <a:t>  (tolerancije) na vlastito odnose se na: </a:t>
          </a:r>
        </a:p>
      </dgm:t>
    </dgm:pt>
    <dgm:pt modelId="{38ED8D99-0544-4BED-B494-796F06B18934}" type="parTrans" cxnId="{4D80E99B-9F7A-48C9-BCD8-231BD413251B}">
      <dgm:prSet/>
      <dgm:spPr/>
      <dgm:t>
        <a:bodyPr/>
        <a:lstStyle/>
        <a:p>
          <a:endParaRPr lang="hr-HR"/>
        </a:p>
      </dgm:t>
    </dgm:pt>
    <dgm:pt modelId="{984F0558-F536-43AF-8C4F-466E2A839EFB}" type="sibTrans" cxnId="{4D80E99B-9F7A-48C9-BCD8-231BD413251B}">
      <dgm:prSet/>
      <dgm:spPr/>
      <dgm:t>
        <a:bodyPr/>
        <a:lstStyle/>
        <a:p>
          <a:endParaRPr lang="hr-HR"/>
        </a:p>
      </dgm:t>
    </dgm:pt>
    <dgm:pt modelId="{5ECE9CAB-2774-47B8-A80F-8B51750F34C6}">
      <dgm:prSet/>
      <dgm:spPr/>
      <dgm:t>
        <a:bodyPr/>
        <a:lstStyle/>
        <a:p>
          <a:pPr rtl="0"/>
          <a:r>
            <a:rPr lang="hr-HR" dirty="0"/>
            <a:t>nepravilnu selekciju repertoara </a:t>
          </a:r>
          <a:r>
            <a:rPr lang="hr-HR" dirty="0" err="1"/>
            <a:t>limfocita</a:t>
          </a:r>
          <a:r>
            <a:rPr lang="hr-HR" dirty="0"/>
            <a:t> </a:t>
          </a:r>
        </a:p>
      </dgm:t>
    </dgm:pt>
    <dgm:pt modelId="{027B7EBA-4701-4BC2-B8D3-BDCE7B1E4B93}" type="parTrans" cxnId="{A5EF8CFE-84B4-4E07-9696-81A366A261F1}">
      <dgm:prSet/>
      <dgm:spPr/>
      <dgm:t>
        <a:bodyPr/>
        <a:lstStyle/>
        <a:p>
          <a:endParaRPr lang="hr-HR"/>
        </a:p>
      </dgm:t>
    </dgm:pt>
    <dgm:pt modelId="{BAC99AD2-2F30-4F81-A615-903B6BD6CEA4}" type="sibTrans" cxnId="{A5EF8CFE-84B4-4E07-9696-81A366A261F1}">
      <dgm:prSet/>
      <dgm:spPr/>
      <dgm:t>
        <a:bodyPr/>
        <a:lstStyle/>
        <a:p>
          <a:endParaRPr lang="hr-HR"/>
        </a:p>
      </dgm:t>
    </dgm:pt>
    <dgm:pt modelId="{73F16985-ECBB-4B7C-A412-C7FF96DE3917}">
      <dgm:prSet/>
      <dgm:spPr/>
      <dgm:t>
        <a:bodyPr/>
        <a:lstStyle/>
        <a:p>
          <a:pPr rtl="0"/>
          <a:r>
            <a:rPr lang="hr-HR" dirty="0" err="1"/>
            <a:t>poliklonalnu</a:t>
          </a:r>
          <a:r>
            <a:rPr lang="hr-HR" dirty="0"/>
            <a:t> aktivaciju </a:t>
          </a:r>
          <a:r>
            <a:rPr lang="hr-HR" dirty="0" err="1"/>
            <a:t>anergijskih</a:t>
          </a:r>
          <a:r>
            <a:rPr lang="hr-HR" dirty="0"/>
            <a:t> </a:t>
          </a:r>
          <a:r>
            <a:rPr lang="hr-HR" dirty="0" err="1"/>
            <a:t>autoreaktivnih</a:t>
          </a:r>
          <a:r>
            <a:rPr lang="hr-HR" dirty="0"/>
            <a:t> </a:t>
          </a:r>
          <a:r>
            <a:rPr lang="hr-HR" dirty="0" err="1"/>
            <a:t>limfocita</a:t>
          </a:r>
          <a:r>
            <a:rPr lang="hr-HR" dirty="0"/>
            <a:t> </a:t>
          </a:r>
        </a:p>
      </dgm:t>
    </dgm:pt>
    <dgm:pt modelId="{920D6778-1E46-44C4-AA86-3C2BAECCEE84}" type="parTrans" cxnId="{4589172D-F713-4523-9650-A60F447E6445}">
      <dgm:prSet/>
      <dgm:spPr/>
      <dgm:t>
        <a:bodyPr/>
        <a:lstStyle/>
        <a:p>
          <a:endParaRPr lang="hr-HR"/>
        </a:p>
      </dgm:t>
    </dgm:pt>
    <dgm:pt modelId="{F12B37BC-92C4-4897-97AC-39FBDD108355}" type="sibTrans" cxnId="{4589172D-F713-4523-9650-A60F447E6445}">
      <dgm:prSet/>
      <dgm:spPr/>
      <dgm:t>
        <a:bodyPr/>
        <a:lstStyle/>
        <a:p>
          <a:endParaRPr lang="hr-HR"/>
        </a:p>
      </dgm:t>
    </dgm:pt>
    <dgm:pt modelId="{D54D87A6-AF36-4198-B03A-453783B10AB5}">
      <dgm:prSet/>
      <dgm:spPr/>
      <dgm:t>
        <a:bodyPr/>
        <a:lstStyle/>
        <a:p>
          <a:pPr rtl="0"/>
          <a:r>
            <a:rPr lang="hr-HR" dirty="0"/>
            <a:t>stimulaciju </a:t>
          </a:r>
          <a:r>
            <a:rPr lang="hr-HR" dirty="0" err="1"/>
            <a:t>limfocita</a:t>
          </a:r>
          <a:r>
            <a:rPr lang="hr-HR" dirty="0"/>
            <a:t> stranim antigenom koji posjeduje križnu </a:t>
          </a:r>
          <a:r>
            <a:rPr lang="hr-HR" dirty="0" err="1"/>
            <a:t>reaktivnost</a:t>
          </a:r>
          <a:r>
            <a:rPr lang="hr-HR" dirty="0"/>
            <a:t> s vlastitim antigenima </a:t>
          </a:r>
        </a:p>
      </dgm:t>
    </dgm:pt>
    <dgm:pt modelId="{6EB25168-1225-4B7F-84FD-3E17A9459719}" type="parTrans" cxnId="{77EB7F24-1027-4F72-99F7-D507AAC3F9AD}">
      <dgm:prSet/>
      <dgm:spPr/>
      <dgm:t>
        <a:bodyPr/>
        <a:lstStyle/>
        <a:p>
          <a:endParaRPr lang="hr-HR"/>
        </a:p>
      </dgm:t>
    </dgm:pt>
    <dgm:pt modelId="{D9A668B3-69A9-46EB-B91B-FBEBB56E0A8C}" type="sibTrans" cxnId="{77EB7F24-1027-4F72-99F7-D507AAC3F9AD}">
      <dgm:prSet/>
      <dgm:spPr/>
      <dgm:t>
        <a:bodyPr/>
        <a:lstStyle/>
        <a:p>
          <a:endParaRPr lang="hr-HR"/>
        </a:p>
      </dgm:t>
    </dgm:pt>
    <dgm:pt modelId="{E4BDF006-5A57-482C-B68E-5375422F9673}" type="pres">
      <dgm:prSet presAssocID="{F7D1A5F9-AA04-4EA5-8308-F61331A744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042CBE-08EA-48CA-A1A8-38A20A06E20D}" type="pres">
      <dgm:prSet presAssocID="{751BF0D0-0829-4DD4-921E-4E7E31B429F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EB7F24-1027-4F72-99F7-D507AAC3F9AD}" srcId="{751BF0D0-0829-4DD4-921E-4E7E31B429FF}" destId="{D54D87A6-AF36-4198-B03A-453783B10AB5}" srcOrd="2" destOrd="0" parTransId="{6EB25168-1225-4B7F-84FD-3E17A9459719}" sibTransId="{D9A668B3-69A9-46EB-B91B-FBEBB56E0A8C}"/>
    <dgm:cxn modelId="{E48A6215-8D2A-4D71-932E-6119E20AB446}" type="presOf" srcId="{5ECE9CAB-2774-47B8-A80F-8B51750F34C6}" destId="{18042CBE-08EA-48CA-A1A8-38A20A06E20D}" srcOrd="0" destOrd="1" presId="urn:microsoft.com/office/officeart/2005/8/layout/process1"/>
    <dgm:cxn modelId="{6478B2D7-DBEB-4EB0-982C-48D09D807970}" type="presOf" srcId="{F7D1A5F9-AA04-4EA5-8308-F61331A744B4}" destId="{E4BDF006-5A57-482C-B68E-5375422F9673}" srcOrd="0" destOrd="0" presId="urn:microsoft.com/office/officeart/2005/8/layout/process1"/>
    <dgm:cxn modelId="{B2C5D6DA-DF5B-411B-B024-1A661324576A}" type="presOf" srcId="{751BF0D0-0829-4DD4-921E-4E7E31B429FF}" destId="{18042CBE-08EA-48CA-A1A8-38A20A06E20D}" srcOrd="0" destOrd="0" presId="urn:microsoft.com/office/officeart/2005/8/layout/process1"/>
    <dgm:cxn modelId="{4589172D-F713-4523-9650-A60F447E6445}" srcId="{751BF0D0-0829-4DD4-921E-4E7E31B429FF}" destId="{73F16985-ECBB-4B7C-A412-C7FF96DE3917}" srcOrd="1" destOrd="0" parTransId="{920D6778-1E46-44C4-AA86-3C2BAECCEE84}" sibTransId="{F12B37BC-92C4-4897-97AC-39FBDD108355}"/>
    <dgm:cxn modelId="{A5EF8CFE-84B4-4E07-9696-81A366A261F1}" srcId="{751BF0D0-0829-4DD4-921E-4E7E31B429FF}" destId="{5ECE9CAB-2774-47B8-A80F-8B51750F34C6}" srcOrd="0" destOrd="0" parTransId="{027B7EBA-4701-4BC2-B8D3-BDCE7B1E4B93}" sibTransId="{BAC99AD2-2F30-4F81-A615-903B6BD6CEA4}"/>
    <dgm:cxn modelId="{46827F79-E8B2-47F7-9820-1BA3E139E5FC}" type="presOf" srcId="{73F16985-ECBB-4B7C-A412-C7FF96DE3917}" destId="{18042CBE-08EA-48CA-A1A8-38A20A06E20D}" srcOrd="0" destOrd="2" presId="urn:microsoft.com/office/officeart/2005/8/layout/process1"/>
    <dgm:cxn modelId="{56278F44-E61B-4582-8CB6-BBCCE322BEB3}" type="presOf" srcId="{D54D87A6-AF36-4198-B03A-453783B10AB5}" destId="{18042CBE-08EA-48CA-A1A8-38A20A06E20D}" srcOrd="0" destOrd="3" presId="urn:microsoft.com/office/officeart/2005/8/layout/process1"/>
    <dgm:cxn modelId="{4D80E99B-9F7A-48C9-BCD8-231BD413251B}" srcId="{F7D1A5F9-AA04-4EA5-8308-F61331A744B4}" destId="{751BF0D0-0829-4DD4-921E-4E7E31B429FF}" srcOrd="0" destOrd="0" parTransId="{38ED8D99-0544-4BED-B494-796F06B18934}" sibTransId="{984F0558-F536-43AF-8C4F-466E2A839EFB}"/>
    <dgm:cxn modelId="{81821948-29A4-42FB-B762-21EA8829CBA4}" type="presParOf" srcId="{E4BDF006-5A57-482C-B68E-5375422F9673}" destId="{18042CBE-08EA-48CA-A1A8-38A20A06E20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478918-3950-4A13-8BF2-581BE2237CD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r-HR"/>
        </a:p>
      </dgm:t>
    </dgm:pt>
    <dgm:pt modelId="{ED1CD0E4-5029-4CC0-BD48-81FA39BF5402}">
      <dgm:prSet/>
      <dgm:spPr/>
      <dgm:t>
        <a:bodyPr/>
        <a:lstStyle/>
        <a:p>
          <a:pPr rtl="0"/>
          <a:r>
            <a:rPr lang="hr-HR" dirty="0"/>
            <a:t>više gena determinira podložnost autoimunim bolestima (AB)</a:t>
          </a:r>
        </a:p>
      </dgm:t>
    </dgm:pt>
    <dgm:pt modelId="{DF2604D2-862D-4D25-9EDB-3524FD25112A}" type="parTrans" cxnId="{58E7F0F5-1006-4C32-BDAE-D17058A8E169}">
      <dgm:prSet/>
      <dgm:spPr/>
      <dgm:t>
        <a:bodyPr/>
        <a:lstStyle/>
        <a:p>
          <a:endParaRPr lang="hr-HR"/>
        </a:p>
      </dgm:t>
    </dgm:pt>
    <dgm:pt modelId="{4668C424-EF4C-4976-B07B-90F22AEBD464}" type="sibTrans" cxnId="{58E7F0F5-1006-4C32-BDAE-D17058A8E169}">
      <dgm:prSet/>
      <dgm:spPr/>
      <dgm:t>
        <a:bodyPr/>
        <a:lstStyle/>
        <a:p>
          <a:endParaRPr lang="hr-HR"/>
        </a:p>
      </dgm:t>
    </dgm:pt>
    <dgm:pt modelId="{0D0B093D-4559-4BE6-87CB-7DCF210ABDDD}">
      <dgm:prSet/>
      <dgm:spPr/>
      <dgm:t>
        <a:bodyPr/>
        <a:lstStyle/>
        <a:p>
          <a:pPr rtl="0"/>
          <a:r>
            <a:rPr lang="vi-VN" dirty="0"/>
            <a:t>ni jedan točno određeni gen nije potreban ili niti je dovoljan</a:t>
          </a:r>
          <a:r>
            <a:rPr lang="hr-HR" dirty="0"/>
            <a:t> za pojavu bolesti</a:t>
          </a:r>
        </a:p>
      </dgm:t>
    </dgm:pt>
    <dgm:pt modelId="{A3C9165C-D06C-4895-BFB2-EFD447168071}" type="parTrans" cxnId="{C34CFFEE-EC33-4AF7-808E-C4B45F2A96D9}">
      <dgm:prSet/>
      <dgm:spPr/>
      <dgm:t>
        <a:bodyPr/>
        <a:lstStyle/>
        <a:p>
          <a:endParaRPr lang="hr-HR"/>
        </a:p>
      </dgm:t>
    </dgm:pt>
    <dgm:pt modelId="{57223E37-3308-467D-99E3-79B65CE9E45F}" type="sibTrans" cxnId="{C34CFFEE-EC33-4AF7-808E-C4B45F2A96D9}">
      <dgm:prSet/>
      <dgm:spPr/>
      <dgm:t>
        <a:bodyPr/>
        <a:lstStyle/>
        <a:p>
          <a:endParaRPr lang="hr-HR"/>
        </a:p>
      </dgm:t>
    </dgm:pt>
    <dgm:pt modelId="{16637D4A-B2C9-4F19-A37F-7E52F528F3E9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hr-HR" dirty="0"/>
            <a:t>MHC i više ne-MHC gena je uključeno</a:t>
          </a:r>
        </a:p>
      </dgm:t>
    </dgm:pt>
    <dgm:pt modelId="{0ECE99E1-4848-4673-9553-0B65150B0387}" type="parTrans" cxnId="{99DC2020-E8A2-4A19-8A96-98957DD30AE5}">
      <dgm:prSet/>
      <dgm:spPr/>
      <dgm:t>
        <a:bodyPr/>
        <a:lstStyle/>
        <a:p>
          <a:endParaRPr lang="hr-HR"/>
        </a:p>
      </dgm:t>
    </dgm:pt>
    <dgm:pt modelId="{D4B91F79-10EE-40FB-9BD1-E2986922FF2D}" type="sibTrans" cxnId="{99DC2020-E8A2-4A19-8A96-98957DD30AE5}">
      <dgm:prSet/>
      <dgm:spPr/>
      <dgm:t>
        <a:bodyPr/>
        <a:lstStyle/>
        <a:p>
          <a:endParaRPr lang="hr-HR"/>
        </a:p>
      </dgm:t>
    </dgm:pt>
    <dgm:pt modelId="{DB229A30-03B6-4D76-B224-66CEA6F0457C}">
      <dgm:prSet/>
      <dgm:spPr>
        <a:solidFill>
          <a:srgbClr val="002060"/>
        </a:solidFill>
      </dgm:spPr>
      <dgm:t>
        <a:bodyPr/>
        <a:lstStyle/>
        <a:p>
          <a:pPr rtl="0"/>
          <a:r>
            <a:rPr lang="hr-HR" dirty="0" err="1"/>
            <a:t>epistaza</a:t>
          </a:r>
          <a:r>
            <a:rPr lang="hr-HR" dirty="0"/>
            <a:t> (interakcija podložnih gena)</a:t>
          </a:r>
        </a:p>
      </dgm:t>
    </dgm:pt>
    <dgm:pt modelId="{0A637FD9-4F2E-4D96-B996-5024CA64D554}" type="parTrans" cxnId="{0B308589-449B-4C51-9B48-06266944C3F0}">
      <dgm:prSet/>
      <dgm:spPr/>
      <dgm:t>
        <a:bodyPr/>
        <a:lstStyle/>
        <a:p>
          <a:endParaRPr lang="hr-HR"/>
        </a:p>
      </dgm:t>
    </dgm:pt>
    <dgm:pt modelId="{1440C1A0-5374-4903-890F-8D85405C55BE}" type="sibTrans" cxnId="{0B308589-449B-4C51-9B48-06266944C3F0}">
      <dgm:prSet/>
      <dgm:spPr/>
      <dgm:t>
        <a:bodyPr/>
        <a:lstStyle/>
        <a:p>
          <a:endParaRPr lang="hr-HR"/>
        </a:p>
      </dgm:t>
    </dgm:pt>
    <dgm:pt modelId="{BE827C11-BBB3-421E-94F9-DEC381C11756}" type="pres">
      <dgm:prSet presAssocID="{86478918-3950-4A13-8BF2-581BE2237CD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2FFC7CC-56AF-4E0F-8FC8-D9FD16D41C28}" type="pres">
      <dgm:prSet presAssocID="{86478918-3950-4A13-8BF2-581BE2237CD3}" presName="Name1" presStyleCnt="0"/>
      <dgm:spPr/>
    </dgm:pt>
    <dgm:pt modelId="{A0F02D17-5478-4EC7-865B-E1344B6E0817}" type="pres">
      <dgm:prSet presAssocID="{86478918-3950-4A13-8BF2-581BE2237CD3}" presName="cycle" presStyleCnt="0"/>
      <dgm:spPr/>
    </dgm:pt>
    <dgm:pt modelId="{755C40F9-6493-4F8B-842C-F7F82BBC4905}" type="pres">
      <dgm:prSet presAssocID="{86478918-3950-4A13-8BF2-581BE2237CD3}" presName="srcNode" presStyleLbl="node1" presStyleIdx="0" presStyleCnt="4"/>
      <dgm:spPr/>
    </dgm:pt>
    <dgm:pt modelId="{24F66E43-F7F0-435C-B23F-D96384C7C823}" type="pres">
      <dgm:prSet presAssocID="{86478918-3950-4A13-8BF2-581BE2237CD3}" presName="conn" presStyleLbl="parChTrans1D2" presStyleIdx="0" presStyleCnt="1"/>
      <dgm:spPr/>
      <dgm:t>
        <a:bodyPr/>
        <a:lstStyle/>
        <a:p>
          <a:endParaRPr lang="en-US"/>
        </a:p>
      </dgm:t>
    </dgm:pt>
    <dgm:pt modelId="{1BB27E2B-61DD-4525-A844-64BA0F88EC66}" type="pres">
      <dgm:prSet presAssocID="{86478918-3950-4A13-8BF2-581BE2237CD3}" presName="extraNode" presStyleLbl="node1" presStyleIdx="0" presStyleCnt="4"/>
      <dgm:spPr/>
    </dgm:pt>
    <dgm:pt modelId="{CFD4A734-6F91-441F-9C89-AB2DCC75AF7C}" type="pres">
      <dgm:prSet presAssocID="{86478918-3950-4A13-8BF2-581BE2237CD3}" presName="dstNode" presStyleLbl="node1" presStyleIdx="0" presStyleCnt="4"/>
      <dgm:spPr/>
    </dgm:pt>
    <dgm:pt modelId="{2F9FC059-B0DD-44DE-B2C7-54B4DF96B461}" type="pres">
      <dgm:prSet presAssocID="{ED1CD0E4-5029-4CC0-BD48-81FA39BF540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8CBB5-57B7-4841-ADA9-6F14A43D608C}" type="pres">
      <dgm:prSet presAssocID="{ED1CD0E4-5029-4CC0-BD48-81FA39BF5402}" presName="accent_1" presStyleCnt="0"/>
      <dgm:spPr/>
    </dgm:pt>
    <dgm:pt modelId="{1B9AAC41-392F-465B-BC83-76E7736C66F2}" type="pres">
      <dgm:prSet presAssocID="{ED1CD0E4-5029-4CC0-BD48-81FA39BF5402}" presName="accentRepeatNode" presStyleLbl="solidFgAcc1" presStyleIdx="0" presStyleCnt="4"/>
      <dgm:spPr/>
    </dgm:pt>
    <dgm:pt modelId="{78683C53-F30E-479F-96C4-37440ADEAC00}" type="pres">
      <dgm:prSet presAssocID="{0D0B093D-4559-4BE6-87CB-7DCF210ABDD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340A1-2C24-4138-B2DC-F4FFE56C44C7}" type="pres">
      <dgm:prSet presAssocID="{0D0B093D-4559-4BE6-87CB-7DCF210ABDDD}" presName="accent_2" presStyleCnt="0"/>
      <dgm:spPr/>
    </dgm:pt>
    <dgm:pt modelId="{C6959675-7308-491D-A6A3-7DEEE01AF1CA}" type="pres">
      <dgm:prSet presAssocID="{0D0B093D-4559-4BE6-87CB-7DCF210ABDDD}" presName="accentRepeatNode" presStyleLbl="solidFgAcc1" presStyleIdx="1" presStyleCnt="4"/>
      <dgm:spPr/>
    </dgm:pt>
    <dgm:pt modelId="{2D89866C-95A4-4704-86DB-E54135614235}" type="pres">
      <dgm:prSet presAssocID="{16637D4A-B2C9-4F19-A37F-7E52F528F3E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0AE3E-F5F7-46AE-B97F-37765D629E18}" type="pres">
      <dgm:prSet presAssocID="{16637D4A-B2C9-4F19-A37F-7E52F528F3E9}" presName="accent_3" presStyleCnt="0"/>
      <dgm:spPr/>
    </dgm:pt>
    <dgm:pt modelId="{C887742A-D8E8-443E-BD3E-9AE2361C2E02}" type="pres">
      <dgm:prSet presAssocID="{16637D4A-B2C9-4F19-A37F-7E52F528F3E9}" presName="accentRepeatNode" presStyleLbl="solidFgAcc1" presStyleIdx="2" presStyleCnt="4"/>
      <dgm:spPr/>
    </dgm:pt>
    <dgm:pt modelId="{C0759ECD-782B-409E-8906-C53675338814}" type="pres">
      <dgm:prSet presAssocID="{DB229A30-03B6-4D76-B224-66CEA6F0457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2929C-2E40-48CD-B88B-8A0B8229F9F2}" type="pres">
      <dgm:prSet presAssocID="{DB229A30-03B6-4D76-B224-66CEA6F0457C}" presName="accent_4" presStyleCnt="0"/>
      <dgm:spPr/>
    </dgm:pt>
    <dgm:pt modelId="{E995CA82-CEFA-46B6-90AE-F7F145C62ABF}" type="pres">
      <dgm:prSet presAssocID="{DB229A30-03B6-4D76-B224-66CEA6F0457C}" presName="accentRepeatNode" presStyleLbl="solidFgAcc1" presStyleIdx="3" presStyleCnt="4"/>
      <dgm:spPr/>
    </dgm:pt>
  </dgm:ptLst>
  <dgm:cxnLst>
    <dgm:cxn modelId="{0B308589-449B-4C51-9B48-06266944C3F0}" srcId="{86478918-3950-4A13-8BF2-581BE2237CD3}" destId="{DB229A30-03B6-4D76-B224-66CEA6F0457C}" srcOrd="3" destOrd="0" parTransId="{0A637FD9-4F2E-4D96-B996-5024CA64D554}" sibTransId="{1440C1A0-5374-4903-890F-8D85405C55BE}"/>
    <dgm:cxn modelId="{C34CFFEE-EC33-4AF7-808E-C4B45F2A96D9}" srcId="{86478918-3950-4A13-8BF2-581BE2237CD3}" destId="{0D0B093D-4559-4BE6-87CB-7DCF210ABDDD}" srcOrd="1" destOrd="0" parTransId="{A3C9165C-D06C-4895-BFB2-EFD447168071}" sibTransId="{57223E37-3308-467D-99E3-79B65CE9E45F}"/>
    <dgm:cxn modelId="{B2ED0890-D101-41EB-B347-86A8E9C2262E}" type="presOf" srcId="{4668C424-EF4C-4976-B07B-90F22AEBD464}" destId="{24F66E43-F7F0-435C-B23F-D96384C7C823}" srcOrd="0" destOrd="0" presId="urn:microsoft.com/office/officeart/2008/layout/VerticalCurvedList"/>
    <dgm:cxn modelId="{33B1E365-3A9C-437D-9B41-28C3524B75E8}" type="presOf" srcId="{ED1CD0E4-5029-4CC0-BD48-81FA39BF5402}" destId="{2F9FC059-B0DD-44DE-B2C7-54B4DF96B461}" srcOrd="0" destOrd="0" presId="urn:microsoft.com/office/officeart/2008/layout/VerticalCurvedList"/>
    <dgm:cxn modelId="{C234297D-0EC5-48EF-96B9-6AF49A56A470}" type="presOf" srcId="{DB229A30-03B6-4D76-B224-66CEA6F0457C}" destId="{C0759ECD-782B-409E-8906-C53675338814}" srcOrd="0" destOrd="0" presId="urn:microsoft.com/office/officeart/2008/layout/VerticalCurvedList"/>
    <dgm:cxn modelId="{58E7F0F5-1006-4C32-BDAE-D17058A8E169}" srcId="{86478918-3950-4A13-8BF2-581BE2237CD3}" destId="{ED1CD0E4-5029-4CC0-BD48-81FA39BF5402}" srcOrd="0" destOrd="0" parTransId="{DF2604D2-862D-4D25-9EDB-3524FD25112A}" sibTransId="{4668C424-EF4C-4976-B07B-90F22AEBD464}"/>
    <dgm:cxn modelId="{2FE2F403-8E29-44F7-99DE-00850EEDEFC5}" type="presOf" srcId="{0D0B093D-4559-4BE6-87CB-7DCF210ABDDD}" destId="{78683C53-F30E-479F-96C4-37440ADEAC00}" srcOrd="0" destOrd="0" presId="urn:microsoft.com/office/officeart/2008/layout/VerticalCurvedList"/>
    <dgm:cxn modelId="{C53620E3-F0A2-410B-AF23-CCFC4DBF8015}" type="presOf" srcId="{86478918-3950-4A13-8BF2-581BE2237CD3}" destId="{BE827C11-BBB3-421E-94F9-DEC381C11756}" srcOrd="0" destOrd="0" presId="urn:microsoft.com/office/officeart/2008/layout/VerticalCurvedList"/>
    <dgm:cxn modelId="{5E19ECBD-B41E-4A05-9D9E-512280AF0816}" type="presOf" srcId="{16637D4A-B2C9-4F19-A37F-7E52F528F3E9}" destId="{2D89866C-95A4-4704-86DB-E54135614235}" srcOrd="0" destOrd="0" presId="urn:microsoft.com/office/officeart/2008/layout/VerticalCurvedList"/>
    <dgm:cxn modelId="{99DC2020-E8A2-4A19-8A96-98957DD30AE5}" srcId="{86478918-3950-4A13-8BF2-581BE2237CD3}" destId="{16637D4A-B2C9-4F19-A37F-7E52F528F3E9}" srcOrd="2" destOrd="0" parTransId="{0ECE99E1-4848-4673-9553-0B65150B0387}" sibTransId="{D4B91F79-10EE-40FB-9BD1-E2986922FF2D}"/>
    <dgm:cxn modelId="{A3441A3D-FB11-475C-98DC-90560447957C}" type="presParOf" srcId="{BE827C11-BBB3-421E-94F9-DEC381C11756}" destId="{52FFC7CC-56AF-4E0F-8FC8-D9FD16D41C28}" srcOrd="0" destOrd="0" presId="urn:microsoft.com/office/officeart/2008/layout/VerticalCurvedList"/>
    <dgm:cxn modelId="{E32B9BAA-AB83-491B-865E-D427E786A54A}" type="presParOf" srcId="{52FFC7CC-56AF-4E0F-8FC8-D9FD16D41C28}" destId="{A0F02D17-5478-4EC7-865B-E1344B6E0817}" srcOrd="0" destOrd="0" presId="urn:microsoft.com/office/officeart/2008/layout/VerticalCurvedList"/>
    <dgm:cxn modelId="{A7CC5FD7-1759-47AE-BB6B-706847845B41}" type="presParOf" srcId="{A0F02D17-5478-4EC7-865B-E1344B6E0817}" destId="{755C40F9-6493-4F8B-842C-F7F82BBC4905}" srcOrd="0" destOrd="0" presId="urn:microsoft.com/office/officeart/2008/layout/VerticalCurvedList"/>
    <dgm:cxn modelId="{5F705534-5025-49CA-9F11-594E2B426DB4}" type="presParOf" srcId="{A0F02D17-5478-4EC7-865B-E1344B6E0817}" destId="{24F66E43-F7F0-435C-B23F-D96384C7C823}" srcOrd="1" destOrd="0" presId="urn:microsoft.com/office/officeart/2008/layout/VerticalCurvedList"/>
    <dgm:cxn modelId="{4FD98CD2-6964-438E-BE0F-D3C344C86574}" type="presParOf" srcId="{A0F02D17-5478-4EC7-865B-E1344B6E0817}" destId="{1BB27E2B-61DD-4525-A844-64BA0F88EC66}" srcOrd="2" destOrd="0" presId="urn:microsoft.com/office/officeart/2008/layout/VerticalCurvedList"/>
    <dgm:cxn modelId="{0B5A0381-E96E-4479-9C9C-9746C1166262}" type="presParOf" srcId="{A0F02D17-5478-4EC7-865B-E1344B6E0817}" destId="{CFD4A734-6F91-441F-9C89-AB2DCC75AF7C}" srcOrd="3" destOrd="0" presId="urn:microsoft.com/office/officeart/2008/layout/VerticalCurvedList"/>
    <dgm:cxn modelId="{21E342DB-F382-42A3-9EA3-1EB8D12CE557}" type="presParOf" srcId="{52FFC7CC-56AF-4E0F-8FC8-D9FD16D41C28}" destId="{2F9FC059-B0DD-44DE-B2C7-54B4DF96B461}" srcOrd="1" destOrd="0" presId="urn:microsoft.com/office/officeart/2008/layout/VerticalCurvedList"/>
    <dgm:cxn modelId="{50602890-AC2B-47B5-BCC2-09A4909E0A01}" type="presParOf" srcId="{52FFC7CC-56AF-4E0F-8FC8-D9FD16D41C28}" destId="{C008CBB5-57B7-4841-ADA9-6F14A43D608C}" srcOrd="2" destOrd="0" presId="urn:microsoft.com/office/officeart/2008/layout/VerticalCurvedList"/>
    <dgm:cxn modelId="{00DD0D75-C958-4768-BA4B-BB2CE949421E}" type="presParOf" srcId="{C008CBB5-57B7-4841-ADA9-6F14A43D608C}" destId="{1B9AAC41-392F-465B-BC83-76E7736C66F2}" srcOrd="0" destOrd="0" presId="urn:microsoft.com/office/officeart/2008/layout/VerticalCurvedList"/>
    <dgm:cxn modelId="{D573A580-20C0-45FC-91B6-04DC83E4FD5B}" type="presParOf" srcId="{52FFC7CC-56AF-4E0F-8FC8-D9FD16D41C28}" destId="{78683C53-F30E-479F-96C4-37440ADEAC00}" srcOrd="3" destOrd="0" presId="urn:microsoft.com/office/officeart/2008/layout/VerticalCurvedList"/>
    <dgm:cxn modelId="{5AC3D975-553F-42B8-8BE3-03E85819BC3C}" type="presParOf" srcId="{52FFC7CC-56AF-4E0F-8FC8-D9FD16D41C28}" destId="{5F7340A1-2C24-4138-B2DC-F4FFE56C44C7}" srcOrd="4" destOrd="0" presId="urn:microsoft.com/office/officeart/2008/layout/VerticalCurvedList"/>
    <dgm:cxn modelId="{24DE6E58-4FAA-4292-94B3-44ED448503A1}" type="presParOf" srcId="{5F7340A1-2C24-4138-B2DC-F4FFE56C44C7}" destId="{C6959675-7308-491D-A6A3-7DEEE01AF1CA}" srcOrd="0" destOrd="0" presId="urn:microsoft.com/office/officeart/2008/layout/VerticalCurvedList"/>
    <dgm:cxn modelId="{0030A8DB-5192-458B-9793-45D59E5EDEF0}" type="presParOf" srcId="{52FFC7CC-56AF-4E0F-8FC8-D9FD16D41C28}" destId="{2D89866C-95A4-4704-86DB-E54135614235}" srcOrd="5" destOrd="0" presId="urn:microsoft.com/office/officeart/2008/layout/VerticalCurvedList"/>
    <dgm:cxn modelId="{8C88AF7E-3E22-446F-A89C-A03828CFD489}" type="presParOf" srcId="{52FFC7CC-56AF-4E0F-8FC8-D9FD16D41C28}" destId="{FD50AE3E-F5F7-46AE-B97F-37765D629E18}" srcOrd="6" destOrd="0" presId="urn:microsoft.com/office/officeart/2008/layout/VerticalCurvedList"/>
    <dgm:cxn modelId="{B936B113-05EF-4AE4-B426-B0827DD77572}" type="presParOf" srcId="{FD50AE3E-F5F7-46AE-B97F-37765D629E18}" destId="{C887742A-D8E8-443E-BD3E-9AE2361C2E02}" srcOrd="0" destOrd="0" presId="urn:microsoft.com/office/officeart/2008/layout/VerticalCurvedList"/>
    <dgm:cxn modelId="{438E1162-1103-49C4-8432-F258A344EA2C}" type="presParOf" srcId="{52FFC7CC-56AF-4E0F-8FC8-D9FD16D41C28}" destId="{C0759ECD-782B-409E-8906-C53675338814}" srcOrd="7" destOrd="0" presId="urn:microsoft.com/office/officeart/2008/layout/VerticalCurvedList"/>
    <dgm:cxn modelId="{13D44EB6-BA57-4610-B267-D74E45138C5B}" type="presParOf" srcId="{52FFC7CC-56AF-4E0F-8FC8-D9FD16D41C28}" destId="{DFC2929C-2E40-48CD-B88B-8A0B8229F9F2}" srcOrd="8" destOrd="0" presId="urn:microsoft.com/office/officeart/2008/layout/VerticalCurvedList"/>
    <dgm:cxn modelId="{6FE380D0-790D-4D97-B6C7-3E502A1FADBA}" type="presParOf" srcId="{DFC2929C-2E40-48CD-B88B-8A0B8229F9F2}" destId="{E995CA82-CEFA-46B6-90AE-F7F145C62A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595B67-C6AA-415B-B08A-993222E8D9F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8BA8EC0-598F-463B-AB1B-460945DABCB6}">
      <dgm:prSet/>
      <dgm:spPr/>
      <dgm:t>
        <a:bodyPr/>
        <a:lstStyle/>
        <a:p>
          <a:pPr rtl="0"/>
          <a:r>
            <a:rPr lang="hr-HR" dirty="0"/>
            <a:t>Genski </a:t>
          </a:r>
          <a:r>
            <a:rPr lang="hr-HR" dirty="0" err="1"/>
            <a:t>aleli</a:t>
          </a:r>
          <a:r>
            <a:rPr lang="hr-HR" dirty="0"/>
            <a:t> koji povećavaju podložnost AB su relativno učestali u općoj populaciji</a:t>
          </a:r>
        </a:p>
      </dgm:t>
    </dgm:pt>
    <dgm:pt modelId="{18701E95-6FEF-4DA4-81DC-26F10A1664A2}" type="parTrans" cxnId="{AC5D749F-8C17-4237-BFC7-DACA677C5D70}">
      <dgm:prSet/>
      <dgm:spPr/>
      <dgm:t>
        <a:bodyPr/>
        <a:lstStyle/>
        <a:p>
          <a:endParaRPr lang="hr-HR"/>
        </a:p>
      </dgm:t>
    </dgm:pt>
    <dgm:pt modelId="{ACB2237F-DBC9-4FF5-9366-363A50448213}" type="sibTrans" cxnId="{AC5D749F-8C17-4237-BFC7-DACA677C5D70}">
      <dgm:prSet/>
      <dgm:spPr/>
      <dgm:t>
        <a:bodyPr/>
        <a:lstStyle/>
        <a:p>
          <a:endParaRPr lang="hr-HR"/>
        </a:p>
      </dgm:t>
    </dgm:pt>
    <dgm:pt modelId="{25AE1AC7-F5C7-449C-A6A9-FA187652F486}">
      <dgm:prSet/>
      <dgm:spPr/>
      <dgm:t>
        <a:bodyPr/>
        <a:lstStyle/>
        <a:p>
          <a:pPr rtl="0"/>
          <a:r>
            <a:rPr lang="vi-VN" dirty="0"/>
            <a:t>multipla skleroza – određeni aleli HLA-DR (DRB1*1501, DRB5*0101)</a:t>
          </a:r>
          <a:endParaRPr lang="hr-HR" dirty="0"/>
        </a:p>
      </dgm:t>
    </dgm:pt>
    <dgm:pt modelId="{E94C993A-E716-4E6E-AC30-DC5B90A6D7B4}" type="parTrans" cxnId="{3286584C-B80D-47F6-AFCB-CBD8479DE500}">
      <dgm:prSet/>
      <dgm:spPr/>
      <dgm:t>
        <a:bodyPr/>
        <a:lstStyle/>
        <a:p>
          <a:endParaRPr lang="hr-HR"/>
        </a:p>
      </dgm:t>
    </dgm:pt>
    <dgm:pt modelId="{78F22C9A-602D-4A6E-B962-23D7E12FEFB5}" type="sibTrans" cxnId="{3286584C-B80D-47F6-AFCB-CBD8479DE500}">
      <dgm:prSet/>
      <dgm:spPr/>
      <dgm:t>
        <a:bodyPr/>
        <a:lstStyle/>
        <a:p>
          <a:endParaRPr lang="hr-HR"/>
        </a:p>
      </dgm:t>
    </dgm:pt>
    <dgm:pt modelId="{A437BC00-A350-497F-8D8C-882461295253}">
      <dgm:prSet/>
      <dgm:spPr/>
      <dgm:t>
        <a:bodyPr/>
        <a:lstStyle/>
        <a:p>
          <a:pPr rtl="0"/>
          <a:r>
            <a:rPr lang="pl-PL" dirty="0"/>
            <a:t>sistemski lupus (SLE)– nedostatak C1q i C4</a:t>
          </a:r>
          <a:endParaRPr lang="hr-HR" dirty="0"/>
        </a:p>
      </dgm:t>
    </dgm:pt>
    <dgm:pt modelId="{248CBD4D-6562-4C6A-8746-1A537D3B0673}" type="parTrans" cxnId="{3F49CA6C-4B0D-4723-AF1B-3EA69193E6A0}">
      <dgm:prSet/>
      <dgm:spPr/>
      <dgm:t>
        <a:bodyPr/>
        <a:lstStyle/>
        <a:p>
          <a:endParaRPr lang="hr-HR"/>
        </a:p>
      </dgm:t>
    </dgm:pt>
    <dgm:pt modelId="{1D5633F3-BCBB-41C0-A956-54A63A3A50E2}" type="sibTrans" cxnId="{3F49CA6C-4B0D-4723-AF1B-3EA69193E6A0}">
      <dgm:prSet/>
      <dgm:spPr/>
      <dgm:t>
        <a:bodyPr/>
        <a:lstStyle/>
        <a:p>
          <a:endParaRPr lang="hr-HR"/>
        </a:p>
      </dgm:t>
    </dgm:pt>
    <dgm:pt modelId="{C6146C40-9AF5-4590-8EEF-9CD984888CBA}">
      <dgm:prSet/>
      <dgm:spPr/>
      <dgm:t>
        <a:bodyPr/>
        <a:lstStyle/>
        <a:p>
          <a:pPr rtl="0"/>
          <a:r>
            <a:rPr lang="vi-VN" dirty="0"/>
            <a:t>genetski određena smanjena ekspresija određenog vlastitog antigena u</a:t>
          </a:r>
          <a:r>
            <a:rPr lang="hr-HR" dirty="0"/>
            <a:t> timusu</a:t>
          </a:r>
        </a:p>
      </dgm:t>
    </dgm:pt>
    <dgm:pt modelId="{DD4902B9-67CB-40A1-87F0-E9F6BF6C46C8}" type="parTrans" cxnId="{9D8C7ACC-8C59-419C-89C0-39F15AFAA5E4}">
      <dgm:prSet/>
      <dgm:spPr/>
      <dgm:t>
        <a:bodyPr/>
        <a:lstStyle/>
        <a:p>
          <a:endParaRPr lang="hr-HR"/>
        </a:p>
      </dgm:t>
    </dgm:pt>
    <dgm:pt modelId="{9234AB17-F3EA-4FD8-8CD6-D90A2325DF40}" type="sibTrans" cxnId="{9D8C7ACC-8C59-419C-89C0-39F15AFAA5E4}">
      <dgm:prSet/>
      <dgm:spPr/>
      <dgm:t>
        <a:bodyPr/>
        <a:lstStyle/>
        <a:p>
          <a:endParaRPr lang="hr-HR"/>
        </a:p>
      </dgm:t>
    </dgm:pt>
    <dgm:pt modelId="{DE60A29F-98A6-40AC-B09B-6FFC1FE1E334}">
      <dgm:prSet/>
      <dgm:spPr/>
      <dgm:t>
        <a:bodyPr/>
        <a:lstStyle/>
        <a:p>
          <a:pPr rtl="0"/>
          <a:r>
            <a:rPr lang="hr-HR" dirty="0"/>
            <a:t>mutacija (najčešće </a:t>
          </a:r>
          <a:r>
            <a:rPr lang="hr-HR" dirty="0" err="1"/>
            <a:t>delecija</a:t>
          </a:r>
          <a:r>
            <a:rPr lang="hr-HR" dirty="0"/>
            <a:t>) autoimunog regulatora-1 gena (AIRE-1)</a:t>
          </a:r>
        </a:p>
      </dgm:t>
    </dgm:pt>
    <dgm:pt modelId="{78E79393-2CCF-4987-A410-1F2257FC40FD}" type="parTrans" cxnId="{E2B26D58-A61E-49BC-ADFD-844A7C79A68C}">
      <dgm:prSet/>
      <dgm:spPr/>
      <dgm:t>
        <a:bodyPr/>
        <a:lstStyle/>
        <a:p>
          <a:endParaRPr lang="hr-HR"/>
        </a:p>
      </dgm:t>
    </dgm:pt>
    <dgm:pt modelId="{2A60FC6E-0A11-4615-9907-9ABFD9E3B6B3}" type="sibTrans" cxnId="{E2B26D58-A61E-49BC-ADFD-844A7C79A68C}">
      <dgm:prSet/>
      <dgm:spPr/>
      <dgm:t>
        <a:bodyPr/>
        <a:lstStyle/>
        <a:p>
          <a:endParaRPr lang="hr-HR"/>
        </a:p>
      </dgm:t>
    </dgm:pt>
    <dgm:pt modelId="{2CABAD91-95A6-4D66-95EC-0F94CC16A756}" type="pres">
      <dgm:prSet presAssocID="{C3595B67-C6AA-415B-B08A-993222E8D9F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96AA85-9121-42CB-8B47-3B14F1C5208D}" type="pres">
      <dgm:prSet presAssocID="{18BA8EC0-598F-463B-AB1B-460945DABCB6}" presName="compNode" presStyleCnt="0"/>
      <dgm:spPr/>
    </dgm:pt>
    <dgm:pt modelId="{21AEA573-B10A-429A-8C9C-9C58EC2C6399}" type="pres">
      <dgm:prSet presAssocID="{18BA8EC0-598F-463B-AB1B-460945DABCB6}" presName="aNode" presStyleLbl="bgShp" presStyleIdx="0" presStyleCnt="1"/>
      <dgm:spPr/>
      <dgm:t>
        <a:bodyPr/>
        <a:lstStyle/>
        <a:p>
          <a:endParaRPr lang="en-US"/>
        </a:p>
      </dgm:t>
    </dgm:pt>
    <dgm:pt modelId="{D6D0C238-9FCC-4F98-8387-5CAFE5E62EA5}" type="pres">
      <dgm:prSet presAssocID="{18BA8EC0-598F-463B-AB1B-460945DABCB6}" presName="textNode" presStyleLbl="bgShp" presStyleIdx="0" presStyleCnt="1"/>
      <dgm:spPr/>
      <dgm:t>
        <a:bodyPr/>
        <a:lstStyle/>
        <a:p>
          <a:endParaRPr lang="en-US"/>
        </a:p>
      </dgm:t>
    </dgm:pt>
    <dgm:pt modelId="{54473FB7-2EF3-4EF2-A8F0-1E82928114E2}" type="pres">
      <dgm:prSet presAssocID="{18BA8EC0-598F-463B-AB1B-460945DABCB6}" presName="compChildNode" presStyleCnt="0"/>
      <dgm:spPr/>
    </dgm:pt>
    <dgm:pt modelId="{7383456D-82F9-42EB-BD6D-8D7DC4FCE5F0}" type="pres">
      <dgm:prSet presAssocID="{18BA8EC0-598F-463B-AB1B-460945DABCB6}" presName="theInnerList" presStyleCnt="0"/>
      <dgm:spPr/>
    </dgm:pt>
    <dgm:pt modelId="{1CF2A041-A6B0-4D8F-8075-9F04DE98D51E}" type="pres">
      <dgm:prSet presAssocID="{25AE1AC7-F5C7-449C-A6A9-FA187652F486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194A8-9321-4B49-A8A4-7CC2520C3070}" type="pres">
      <dgm:prSet presAssocID="{25AE1AC7-F5C7-449C-A6A9-FA187652F486}" presName="aSpace2" presStyleCnt="0"/>
      <dgm:spPr/>
    </dgm:pt>
    <dgm:pt modelId="{30F5DDA8-DF88-4D21-97ED-6FE589ADAB6D}" type="pres">
      <dgm:prSet presAssocID="{A437BC00-A350-497F-8D8C-882461295253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F8439-962C-435F-97D0-5C60727E08C4}" type="pres">
      <dgm:prSet presAssocID="{A437BC00-A350-497F-8D8C-882461295253}" presName="aSpace2" presStyleCnt="0"/>
      <dgm:spPr/>
    </dgm:pt>
    <dgm:pt modelId="{C391FA0B-AB2D-4307-9162-CCC7234A9844}" type="pres">
      <dgm:prSet presAssocID="{C6146C40-9AF5-4590-8EEF-9CD984888CBA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A7855-289F-4202-B84C-45DDDB18A51C}" type="pres">
      <dgm:prSet presAssocID="{C6146C40-9AF5-4590-8EEF-9CD984888CBA}" presName="aSpace2" presStyleCnt="0"/>
      <dgm:spPr/>
    </dgm:pt>
    <dgm:pt modelId="{5F51CFF5-98A2-430F-8DD9-B43A82D37FE4}" type="pres">
      <dgm:prSet presAssocID="{DE60A29F-98A6-40AC-B09B-6FFC1FE1E334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6C735E-DFFE-46A1-82D3-1F4831A4E984}" type="presOf" srcId="{18BA8EC0-598F-463B-AB1B-460945DABCB6}" destId="{21AEA573-B10A-429A-8C9C-9C58EC2C6399}" srcOrd="0" destOrd="0" presId="urn:microsoft.com/office/officeart/2005/8/layout/lProcess2"/>
    <dgm:cxn modelId="{03CCEEFA-E9B5-487C-AC0F-56AE47A9FF7D}" type="presOf" srcId="{DE60A29F-98A6-40AC-B09B-6FFC1FE1E334}" destId="{5F51CFF5-98A2-430F-8DD9-B43A82D37FE4}" srcOrd="0" destOrd="0" presId="urn:microsoft.com/office/officeart/2005/8/layout/lProcess2"/>
    <dgm:cxn modelId="{3F49CA6C-4B0D-4723-AF1B-3EA69193E6A0}" srcId="{18BA8EC0-598F-463B-AB1B-460945DABCB6}" destId="{A437BC00-A350-497F-8D8C-882461295253}" srcOrd="1" destOrd="0" parTransId="{248CBD4D-6562-4C6A-8746-1A537D3B0673}" sibTransId="{1D5633F3-BCBB-41C0-A956-54A63A3A50E2}"/>
    <dgm:cxn modelId="{BD70BFD1-F455-46C3-8F2C-A35B1744259C}" type="presOf" srcId="{A437BC00-A350-497F-8D8C-882461295253}" destId="{30F5DDA8-DF88-4D21-97ED-6FE589ADAB6D}" srcOrd="0" destOrd="0" presId="urn:microsoft.com/office/officeart/2005/8/layout/lProcess2"/>
    <dgm:cxn modelId="{E2B26D58-A61E-49BC-ADFD-844A7C79A68C}" srcId="{18BA8EC0-598F-463B-AB1B-460945DABCB6}" destId="{DE60A29F-98A6-40AC-B09B-6FFC1FE1E334}" srcOrd="3" destOrd="0" parTransId="{78E79393-2CCF-4987-A410-1F2257FC40FD}" sibTransId="{2A60FC6E-0A11-4615-9907-9ABFD9E3B6B3}"/>
    <dgm:cxn modelId="{886C646A-94EC-46E1-BF18-262FB91F9B01}" type="presOf" srcId="{18BA8EC0-598F-463B-AB1B-460945DABCB6}" destId="{D6D0C238-9FCC-4F98-8387-5CAFE5E62EA5}" srcOrd="1" destOrd="0" presId="urn:microsoft.com/office/officeart/2005/8/layout/lProcess2"/>
    <dgm:cxn modelId="{0F927A16-2076-42A0-B814-C1080F00668F}" type="presOf" srcId="{C3595B67-C6AA-415B-B08A-993222E8D9F2}" destId="{2CABAD91-95A6-4D66-95EC-0F94CC16A756}" srcOrd="0" destOrd="0" presId="urn:microsoft.com/office/officeart/2005/8/layout/lProcess2"/>
    <dgm:cxn modelId="{6B39C69D-7162-411F-B6D9-92D2055F7891}" type="presOf" srcId="{25AE1AC7-F5C7-449C-A6A9-FA187652F486}" destId="{1CF2A041-A6B0-4D8F-8075-9F04DE98D51E}" srcOrd="0" destOrd="0" presId="urn:microsoft.com/office/officeart/2005/8/layout/lProcess2"/>
    <dgm:cxn modelId="{3286584C-B80D-47F6-AFCB-CBD8479DE500}" srcId="{18BA8EC0-598F-463B-AB1B-460945DABCB6}" destId="{25AE1AC7-F5C7-449C-A6A9-FA187652F486}" srcOrd="0" destOrd="0" parTransId="{E94C993A-E716-4E6E-AC30-DC5B90A6D7B4}" sibTransId="{78F22C9A-602D-4A6E-B962-23D7E12FEFB5}"/>
    <dgm:cxn modelId="{8425A03D-97B7-4D83-B040-C2666A91A2ED}" type="presOf" srcId="{C6146C40-9AF5-4590-8EEF-9CD984888CBA}" destId="{C391FA0B-AB2D-4307-9162-CCC7234A9844}" srcOrd="0" destOrd="0" presId="urn:microsoft.com/office/officeart/2005/8/layout/lProcess2"/>
    <dgm:cxn modelId="{9D8C7ACC-8C59-419C-89C0-39F15AFAA5E4}" srcId="{18BA8EC0-598F-463B-AB1B-460945DABCB6}" destId="{C6146C40-9AF5-4590-8EEF-9CD984888CBA}" srcOrd="2" destOrd="0" parTransId="{DD4902B9-67CB-40A1-87F0-E9F6BF6C46C8}" sibTransId="{9234AB17-F3EA-4FD8-8CD6-D90A2325DF40}"/>
    <dgm:cxn modelId="{AC5D749F-8C17-4237-BFC7-DACA677C5D70}" srcId="{C3595B67-C6AA-415B-B08A-993222E8D9F2}" destId="{18BA8EC0-598F-463B-AB1B-460945DABCB6}" srcOrd="0" destOrd="0" parTransId="{18701E95-6FEF-4DA4-81DC-26F10A1664A2}" sibTransId="{ACB2237F-DBC9-4FF5-9366-363A50448213}"/>
    <dgm:cxn modelId="{5AEBFB2D-AB05-4D61-8DBF-6100488A45CA}" type="presParOf" srcId="{2CABAD91-95A6-4D66-95EC-0F94CC16A756}" destId="{F196AA85-9121-42CB-8B47-3B14F1C5208D}" srcOrd="0" destOrd="0" presId="urn:microsoft.com/office/officeart/2005/8/layout/lProcess2"/>
    <dgm:cxn modelId="{F9BE5879-C29D-4C99-81C5-8CCAE29E715F}" type="presParOf" srcId="{F196AA85-9121-42CB-8B47-3B14F1C5208D}" destId="{21AEA573-B10A-429A-8C9C-9C58EC2C6399}" srcOrd="0" destOrd="0" presId="urn:microsoft.com/office/officeart/2005/8/layout/lProcess2"/>
    <dgm:cxn modelId="{7BF49F41-609C-4E12-B6FF-805F569BB587}" type="presParOf" srcId="{F196AA85-9121-42CB-8B47-3B14F1C5208D}" destId="{D6D0C238-9FCC-4F98-8387-5CAFE5E62EA5}" srcOrd="1" destOrd="0" presId="urn:microsoft.com/office/officeart/2005/8/layout/lProcess2"/>
    <dgm:cxn modelId="{FC71A77B-DFB6-45FA-A763-60DAEC5BC35C}" type="presParOf" srcId="{F196AA85-9121-42CB-8B47-3B14F1C5208D}" destId="{54473FB7-2EF3-4EF2-A8F0-1E82928114E2}" srcOrd="2" destOrd="0" presId="urn:microsoft.com/office/officeart/2005/8/layout/lProcess2"/>
    <dgm:cxn modelId="{1599504A-681C-4C7E-ADAB-4D86B1C9B72A}" type="presParOf" srcId="{54473FB7-2EF3-4EF2-A8F0-1E82928114E2}" destId="{7383456D-82F9-42EB-BD6D-8D7DC4FCE5F0}" srcOrd="0" destOrd="0" presId="urn:microsoft.com/office/officeart/2005/8/layout/lProcess2"/>
    <dgm:cxn modelId="{77059751-B225-4F5F-BCD3-D94B0504B275}" type="presParOf" srcId="{7383456D-82F9-42EB-BD6D-8D7DC4FCE5F0}" destId="{1CF2A041-A6B0-4D8F-8075-9F04DE98D51E}" srcOrd="0" destOrd="0" presId="urn:microsoft.com/office/officeart/2005/8/layout/lProcess2"/>
    <dgm:cxn modelId="{64100CFA-4787-4D8B-A9B7-898CBA2C12C5}" type="presParOf" srcId="{7383456D-82F9-42EB-BD6D-8D7DC4FCE5F0}" destId="{6BD194A8-9321-4B49-A8A4-7CC2520C3070}" srcOrd="1" destOrd="0" presId="urn:microsoft.com/office/officeart/2005/8/layout/lProcess2"/>
    <dgm:cxn modelId="{ABE240A0-4724-434E-906A-37833FA90037}" type="presParOf" srcId="{7383456D-82F9-42EB-BD6D-8D7DC4FCE5F0}" destId="{30F5DDA8-DF88-4D21-97ED-6FE589ADAB6D}" srcOrd="2" destOrd="0" presId="urn:microsoft.com/office/officeart/2005/8/layout/lProcess2"/>
    <dgm:cxn modelId="{85CEFFEE-854F-4371-A7E3-2CA121BE49AB}" type="presParOf" srcId="{7383456D-82F9-42EB-BD6D-8D7DC4FCE5F0}" destId="{C4AF8439-962C-435F-97D0-5C60727E08C4}" srcOrd="3" destOrd="0" presId="urn:microsoft.com/office/officeart/2005/8/layout/lProcess2"/>
    <dgm:cxn modelId="{D4A0D973-B347-4D98-979C-9A6CD42417B2}" type="presParOf" srcId="{7383456D-82F9-42EB-BD6D-8D7DC4FCE5F0}" destId="{C391FA0B-AB2D-4307-9162-CCC7234A9844}" srcOrd="4" destOrd="0" presId="urn:microsoft.com/office/officeart/2005/8/layout/lProcess2"/>
    <dgm:cxn modelId="{5E939AF2-2FE0-458E-A355-526B8C2E143F}" type="presParOf" srcId="{7383456D-82F9-42EB-BD6D-8D7DC4FCE5F0}" destId="{9BEA7855-289F-4202-B84C-45DDDB18A51C}" srcOrd="5" destOrd="0" presId="urn:microsoft.com/office/officeart/2005/8/layout/lProcess2"/>
    <dgm:cxn modelId="{C94F3C7B-92A4-44BE-AE6A-0F15674842A3}" type="presParOf" srcId="{7383456D-82F9-42EB-BD6D-8D7DC4FCE5F0}" destId="{5F51CFF5-98A2-430F-8DD9-B43A82D37FE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F7638-43A9-4D56-9D82-4AFD4A2B6577}">
      <dsp:nvSpPr>
        <dsp:cNvPr id="0" name=""/>
        <dsp:cNvSpPr/>
      </dsp:nvSpPr>
      <dsp:spPr>
        <a:xfrm>
          <a:off x="318236" y="5"/>
          <a:ext cx="3214324" cy="1083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A.</a:t>
          </a:r>
          <a:r>
            <a:rPr lang="hr-HR" sz="3500" kern="1200" dirty="0"/>
            <a:t> </a:t>
          </a:r>
          <a:r>
            <a:rPr lang="hr-HR" sz="3500" b="1" kern="1200" dirty="0" err="1"/>
            <a:t>Imunosna</a:t>
          </a:r>
          <a:r>
            <a:rPr lang="hr-HR" sz="3500" b="1" kern="1200" dirty="0"/>
            <a:t> reakcija</a:t>
          </a:r>
          <a:endParaRPr lang="hr-HR" sz="3500" kern="1200" dirty="0"/>
        </a:p>
      </dsp:txBody>
      <dsp:txXfrm>
        <a:off x="349963" y="31732"/>
        <a:ext cx="3150870" cy="1019787"/>
      </dsp:txXfrm>
    </dsp:sp>
    <dsp:sp modelId="{2B90560D-85CF-40EF-B67B-DD64CE94208C}">
      <dsp:nvSpPr>
        <dsp:cNvPr id="0" name=""/>
        <dsp:cNvSpPr/>
      </dsp:nvSpPr>
      <dsp:spPr>
        <a:xfrm>
          <a:off x="639669" y="1083247"/>
          <a:ext cx="723271" cy="81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4825"/>
              </a:lnTo>
              <a:lnTo>
                <a:pt x="723271" y="8148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59DBE-8E5D-4C1F-91B2-1ED9DB1177BD}">
      <dsp:nvSpPr>
        <dsp:cNvPr id="0" name=""/>
        <dsp:cNvSpPr/>
      </dsp:nvSpPr>
      <dsp:spPr>
        <a:xfrm>
          <a:off x="1362941" y="1356451"/>
          <a:ext cx="2618411" cy="1083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1. Imunost</a:t>
          </a:r>
          <a:r>
            <a:rPr lang="hr-HR" sz="2000" kern="1200" dirty="0"/>
            <a:t> </a:t>
          </a:r>
        </a:p>
      </dsp:txBody>
      <dsp:txXfrm>
        <a:off x="1394668" y="1388178"/>
        <a:ext cx="2554957" cy="1019787"/>
      </dsp:txXfrm>
    </dsp:sp>
    <dsp:sp modelId="{0A5ADE90-3E16-4B48-B6AD-869E1F360999}">
      <dsp:nvSpPr>
        <dsp:cNvPr id="0" name=""/>
        <dsp:cNvSpPr/>
      </dsp:nvSpPr>
      <dsp:spPr>
        <a:xfrm>
          <a:off x="639669" y="1083247"/>
          <a:ext cx="723271" cy="2168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877"/>
              </a:lnTo>
              <a:lnTo>
                <a:pt x="723271" y="21688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AF6E0-A4C0-4D5D-8B2B-942576B921D3}">
      <dsp:nvSpPr>
        <dsp:cNvPr id="0" name=""/>
        <dsp:cNvSpPr/>
      </dsp:nvSpPr>
      <dsp:spPr>
        <a:xfrm>
          <a:off x="1362941" y="2710503"/>
          <a:ext cx="2618411" cy="1083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2. Imunološka preosjetljivost (alergija)</a:t>
          </a:r>
          <a:r>
            <a:rPr lang="hr-HR" sz="2000" kern="1200" dirty="0"/>
            <a:t> </a:t>
          </a:r>
        </a:p>
      </dsp:txBody>
      <dsp:txXfrm>
        <a:off x="1394668" y="2742230"/>
        <a:ext cx="2554957" cy="1019787"/>
      </dsp:txXfrm>
    </dsp:sp>
    <dsp:sp modelId="{19BED6B2-36E0-423A-AE55-5B9C818F1195}">
      <dsp:nvSpPr>
        <dsp:cNvPr id="0" name=""/>
        <dsp:cNvSpPr/>
      </dsp:nvSpPr>
      <dsp:spPr>
        <a:xfrm>
          <a:off x="639669" y="1083247"/>
          <a:ext cx="723271" cy="3522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2928"/>
              </a:lnTo>
              <a:lnTo>
                <a:pt x="723271" y="35229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70CC3-2669-495F-AF41-2E6177C5306A}">
      <dsp:nvSpPr>
        <dsp:cNvPr id="0" name=""/>
        <dsp:cNvSpPr/>
      </dsp:nvSpPr>
      <dsp:spPr>
        <a:xfrm>
          <a:off x="1362941" y="4064555"/>
          <a:ext cx="2597283" cy="1083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3. Autoimunost (</a:t>
          </a:r>
          <a:r>
            <a:rPr lang="hr-HR" sz="2000" b="1" kern="1200" dirty="0" err="1"/>
            <a:t>autoalergija</a:t>
          </a:r>
          <a:r>
            <a:rPr lang="hr-HR" sz="2000" b="1" kern="1200" dirty="0"/>
            <a:t>, </a:t>
          </a:r>
          <a:r>
            <a:rPr lang="hr-HR" sz="2000" b="1" kern="1200" dirty="0" err="1"/>
            <a:t>autoagresija</a:t>
          </a:r>
          <a:r>
            <a:rPr lang="hr-HR" sz="2000" b="1" kern="1200" dirty="0"/>
            <a:t>)</a:t>
          </a:r>
          <a:r>
            <a:rPr lang="hr-HR" sz="2000" kern="1200" dirty="0"/>
            <a:t> </a:t>
          </a:r>
        </a:p>
      </dsp:txBody>
      <dsp:txXfrm>
        <a:off x="1394668" y="4096282"/>
        <a:ext cx="2533829" cy="1019787"/>
      </dsp:txXfrm>
    </dsp:sp>
    <dsp:sp modelId="{190FB946-8FD5-40D1-AA67-ACB879D274F4}">
      <dsp:nvSpPr>
        <dsp:cNvPr id="0" name=""/>
        <dsp:cNvSpPr/>
      </dsp:nvSpPr>
      <dsp:spPr>
        <a:xfrm>
          <a:off x="4476021" y="2399"/>
          <a:ext cx="3134879" cy="1083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B. </a:t>
          </a:r>
          <a:r>
            <a:rPr lang="hr-HR" sz="3500" b="1" kern="1200" dirty="0" err="1"/>
            <a:t>Imunosna</a:t>
          </a:r>
          <a:r>
            <a:rPr lang="hr-HR" sz="3500" b="1" kern="1200" dirty="0"/>
            <a:t> </a:t>
          </a:r>
          <a:r>
            <a:rPr lang="hr-HR" sz="3500" b="1" kern="1200" dirty="0" err="1"/>
            <a:t>areaktivnost</a:t>
          </a:r>
          <a:endParaRPr lang="hr-HR" sz="3500" b="1" kern="1200" dirty="0"/>
        </a:p>
      </dsp:txBody>
      <dsp:txXfrm>
        <a:off x="4507748" y="34126"/>
        <a:ext cx="3071425" cy="1019787"/>
      </dsp:txXfrm>
    </dsp:sp>
    <dsp:sp modelId="{A95B7B4F-D96A-4A4D-89D9-FA02DBFB9578}">
      <dsp:nvSpPr>
        <dsp:cNvPr id="0" name=""/>
        <dsp:cNvSpPr/>
      </dsp:nvSpPr>
      <dsp:spPr>
        <a:xfrm>
          <a:off x="4789509" y="1085641"/>
          <a:ext cx="313487" cy="812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431"/>
              </a:lnTo>
              <a:lnTo>
                <a:pt x="313487" y="812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E03762-98C7-4E72-BEF2-8C6FB6F472B1}">
      <dsp:nvSpPr>
        <dsp:cNvPr id="0" name=""/>
        <dsp:cNvSpPr/>
      </dsp:nvSpPr>
      <dsp:spPr>
        <a:xfrm>
          <a:off x="5102997" y="1356451"/>
          <a:ext cx="2522826" cy="1083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1. Specifična </a:t>
          </a:r>
          <a:r>
            <a:rPr lang="hr-HR" sz="2000" b="1" kern="1200" dirty="0" err="1"/>
            <a:t>imunosna</a:t>
          </a:r>
          <a:r>
            <a:rPr lang="hr-HR" sz="2000" b="1" kern="1200" dirty="0"/>
            <a:t> tolerancija</a:t>
          </a:r>
          <a:r>
            <a:rPr lang="hr-HR" sz="2000" kern="1200" dirty="0"/>
            <a:t> </a:t>
          </a:r>
        </a:p>
      </dsp:txBody>
      <dsp:txXfrm>
        <a:off x="5134724" y="1388178"/>
        <a:ext cx="2459372" cy="1019787"/>
      </dsp:txXfrm>
    </dsp:sp>
    <dsp:sp modelId="{0BCE039B-792B-4C7F-80A9-E77692F9A23F}">
      <dsp:nvSpPr>
        <dsp:cNvPr id="0" name=""/>
        <dsp:cNvSpPr/>
      </dsp:nvSpPr>
      <dsp:spPr>
        <a:xfrm>
          <a:off x="4789509" y="1085641"/>
          <a:ext cx="189391" cy="2192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2285"/>
              </a:lnTo>
              <a:lnTo>
                <a:pt x="189391" y="21922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DE0498-BD6E-4272-8FCD-B15EF77087F3}">
      <dsp:nvSpPr>
        <dsp:cNvPr id="0" name=""/>
        <dsp:cNvSpPr/>
      </dsp:nvSpPr>
      <dsp:spPr>
        <a:xfrm>
          <a:off x="4978900" y="2736306"/>
          <a:ext cx="2612206" cy="1083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2. </a:t>
          </a:r>
          <a:r>
            <a:rPr lang="hr-HR" sz="2000" b="1" kern="1200" dirty="0" err="1"/>
            <a:t>Imunosupresija</a:t>
          </a:r>
          <a:r>
            <a:rPr lang="hr-HR" sz="2000" kern="1200" dirty="0"/>
            <a:t> </a:t>
          </a:r>
        </a:p>
      </dsp:txBody>
      <dsp:txXfrm>
        <a:off x="5010627" y="2768033"/>
        <a:ext cx="2548752" cy="1019787"/>
      </dsp:txXfrm>
    </dsp:sp>
    <dsp:sp modelId="{8BD1B395-F2C2-4F5F-B988-D6197D0ACE84}">
      <dsp:nvSpPr>
        <dsp:cNvPr id="0" name=""/>
        <dsp:cNvSpPr/>
      </dsp:nvSpPr>
      <dsp:spPr>
        <a:xfrm>
          <a:off x="4789509" y="1085641"/>
          <a:ext cx="313487" cy="352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0534"/>
              </a:lnTo>
              <a:lnTo>
                <a:pt x="313487" y="35205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4F04B-0D7B-4D7C-9336-44ED84A4D0D5}">
      <dsp:nvSpPr>
        <dsp:cNvPr id="0" name=""/>
        <dsp:cNvSpPr/>
      </dsp:nvSpPr>
      <dsp:spPr>
        <a:xfrm>
          <a:off x="5102997" y="4064555"/>
          <a:ext cx="2468178" cy="1083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3</a:t>
          </a:r>
          <a:r>
            <a:rPr lang="hr-HR" sz="2000" kern="1200" dirty="0"/>
            <a:t>. </a:t>
          </a:r>
          <a:r>
            <a:rPr lang="hr-HR" sz="2000" b="1" kern="1200" dirty="0" err="1"/>
            <a:t>Imunodeficijencije</a:t>
          </a:r>
          <a:r>
            <a:rPr lang="hr-HR" sz="2000" kern="1200" dirty="0"/>
            <a:t> </a:t>
          </a:r>
        </a:p>
      </dsp:txBody>
      <dsp:txXfrm>
        <a:off x="5134724" y="4096282"/>
        <a:ext cx="2404724" cy="10197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46623-5A16-47D7-A073-AB67A7E4FF69}">
      <dsp:nvSpPr>
        <dsp:cNvPr id="0" name=""/>
        <dsp:cNvSpPr/>
      </dsp:nvSpPr>
      <dsp:spPr>
        <a:xfrm>
          <a:off x="0" y="0"/>
          <a:ext cx="6336792" cy="815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/>
            <a:t>virusi (RA, </a:t>
          </a:r>
          <a:r>
            <a:rPr lang="hr-HR" sz="2200" kern="1200" dirty="0" err="1"/>
            <a:t>Sjögrenov</a:t>
          </a:r>
          <a:r>
            <a:rPr lang="hr-HR" sz="2200" kern="1200" dirty="0"/>
            <a:t> sindrom, SLE, MS)</a:t>
          </a:r>
        </a:p>
      </dsp:txBody>
      <dsp:txXfrm>
        <a:off x="23886" y="23886"/>
        <a:ext cx="5361354" cy="767758"/>
      </dsp:txXfrm>
    </dsp:sp>
    <dsp:sp modelId="{472C5A10-6847-4FCB-856E-DFA09D4ABCC1}">
      <dsp:nvSpPr>
        <dsp:cNvPr id="0" name=""/>
        <dsp:cNvSpPr/>
      </dsp:nvSpPr>
      <dsp:spPr>
        <a:xfrm>
          <a:off x="473202" y="928798"/>
          <a:ext cx="6336792" cy="815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/>
            <a:t>infekcija mikroorganizmima (molekularna mimikrija)</a:t>
          </a:r>
        </a:p>
      </dsp:txBody>
      <dsp:txXfrm>
        <a:off x="497088" y="952684"/>
        <a:ext cx="5285723" cy="767758"/>
      </dsp:txXfrm>
    </dsp:sp>
    <dsp:sp modelId="{6949FE2A-4018-4DE5-B3D2-656763544C30}">
      <dsp:nvSpPr>
        <dsp:cNvPr id="0" name=""/>
        <dsp:cNvSpPr/>
      </dsp:nvSpPr>
      <dsp:spPr>
        <a:xfrm>
          <a:off x="946404" y="1857597"/>
          <a:ext cx="6336792" cy="815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/>
            <a:t>geografsko porijeklo</a:t>
          </a:r>
        </a:p>
      </dsp:txBody>
      <dsp:txXfrm>
        <a:off x="970290" y="1881483"/>
        <a:ext cx="5285723" cy="767758"/>
      </dsp:txXfrm>
    </dsp:sp>
    <dsp:sp modelId="{E2F036A1-508F-4624-860F-E07D3E5D1EFB}">
      <dsp:nvSpPr>
        <dsp:cNvPr id="0" name=""/>
        <dsp:cNvSpPr/>
      </dsp:nvSpPr>
      <dsp:spPr>
        <a:xfrm>
          <a:off x="1419605" y="2786395"/>
          <a:ext cx="6336792" cy="815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/>
            <a:t>izlaganje suncu (SLE)</a:t>
          </a:r>
        </a:p>
      </dsp:txBody>
      <dsp:txXfrm>
        <a:off x="1443491" y="2810281"/>
        <a:ext cx="5285723" cy="767758"/>
      </dsp:txXfrm>
    </dsp:sp>
    <dsp:sp modelId="{FD7ABFB6-5FA5-4C9D-A92E-4CE273FA5AB2}">
      <dsp:nvSpPr>
        <dsp:cNvPr id="0" name=""/>
        <dsp:cNvSpPr/>
      </dsp:nvSpPr>
      <dsp:spPr>
        <a:xfrm>
          <a:off x="1892808" y="3715194"/>
          <a:ext cx="6336792" cy="815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/>
            <a:t>egzogeni</a:t>
          </a:r>
          <a:r>
            <a:rPr lang="it-IT" sz="2200" kern="1200" dirty="0"/>
            <a:t> estrogeni, </a:t>
          </a:r>
          <a:r>
            <a:rPr lang="it-IT" sz="2200" kern="1200" dirty="0" err="1"/>
            <a:t>spolni</a:t>
          </a:r>
          <a:r>
            <a:rPr lang="it-IT" sz="2200" kern="1200" dirty="0"/>
            <a:t> </a:t>
          </a:r>
          <a:r>
            <a:rPr lang="it-IT" sz="2200" kern="1200" dirty="0" err="1"/>
            <a:t>hormoni</a:t>
          </a:r>
          <a:r>
            <a:rPr lang="it-IT" sz="2200" kern="1200" dirty="0"/>
            <a:t> </a:t>
          </a:r>
          <a:r>
            <a:rPr lang="it-IT" sz="2200" kern="1200" dirty="0" err="1"/>
            <a:t>općenito</a:t>
          </a:r>
          <a:endParaRPr lang="it-IT" sz="2200" kern="1200" dirty="0"/>
        </a:p>
      </dsp:txBody>
      <dsp:txXfrm>
        <a:off x="1916694" y="3739080"/>
        <a:ext cx="5285723" cy="767758"/>
      </dsp:txXfrm>
    </dsp:sp>
    <dsp:sp modelId="{1DF56C3E-FFD2-439B-8DDA-5C8F42CC6A46}">
      <dsp:nvSpPr>
        <dsp:cNvPr id="0" name=""/>
        <dsp:cNvSpPr/>
      </dsp:nvSpPr>
      <dsp:spPr>
        <a:xfrm>
          <a:off x="5806697" y="595790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500" kern="1200"/>
        </a:p>
      </dsp:txBody>
      <dsp:txXfrm>
        <a:off x="5925968" y="595790"/>
        <a:ext cx="291552" cy="398896"/>
      </dsp:txXfrm>
    </dsp:sp>
    <dsp:sp modelId="{2BC110FA-6CAC-4845-ADA6-0CDBF2AAC532}">
      <dsp:nvSpPr>
        <dsp:cNvPr id="0" name=""/>
        <dsp:cNvSpPr/>
      </dsp:nvSpPr>
      <dsp:spPr>
        <a:xfrm>
          <a:off x="6279899" y="1524588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500" kern="1200"/>
        </a:p>
      </dsp:txBody>
      <dsp:txXfrm>
        <a:off x="6399170" y="1524588"/>
        <a:ext cx="291552" cy="398896"/>
      </dsp:txXfrm>
    </dsp:sp>
    <dsp:sp modelId="{7ED713F4-DAFA-4DED-9757-BCE7D744AC1E}">
      <dsp:nvSpPr>
        <dsp:cNvPr id="0" name=""/>
        <dsp:cNvSpPr/>
      </dsp:nvSpPr>
      <dsp:spPr>
        <a:xfrm>
          <a:off x="6753101" y="2439795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500" kern="1200"/>
        </a:p>
      </dsp:txBody>
      <dsp:txXfrm>
        <a:off x="6872372" y="2439795"/>
        <a:ext cx="291552" cy="398896"/>
      </dsp:txXfrm>
    </dsp:sp>
    <dsp:sp modelId="{ACDEC531-766F-46D6-81E6-4E672FD5F6A3}">
      <dsp:nvSpPr>
        <dsp:cNvPr id="0" name=""/>
        <dsp:cNvSpPr/>
      </dsp:nvSpPr>
      <dsp:spPr>
        <a:xfrm>
          <a:off x="7226303" y="3377655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500" kern="1200"/>
        </a:p>
      </dsp:txBody>
      <dsp:txXfrm>
        <a:off x="7345574" y="3377655"/>
        <a:ext cx="291552" cy="3988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D0BE4-7E72-458F-9D7D-FEC14F4E456C}">
      <dsp:nvSpPr>
        <dsp:cNvPr id="0" name=""/>
        <dsp:cNvSpPr/>
      </dsp:nvSpPr>
      <dsp:spPr>
        <a:xfrm>
          <a:off x="0" y="0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prekomjerno stvaranje i/ili poremećaj stvaranja </a:t>
          </a:r>
          <a:r>
            <a:rPr lang="hr-HR" sz="2700" kern="1200" dirty="0" err="1"/>
            <a:t>citokina</a:t>
          </a:r>
          <a:endParaRPr lang="hr-HR" sz="2700" kern="1200" dirty="0"/>
        </a:p>
      </dsp:txBody>
      <dsp:txXfrm>
        <a:off x="29194" y="29194"/>
        <a:ext cx="5423872" cy="938371"/>
      </dsp:txXfrm>
    </dsp:sp>
    <dsp:sp modelId="{D21A9DFA-8C21-4E59-8427-642DC4AAE3BD}">
      <dsp:nvSpPr>
        <dsp:cNvPr id="0" name=""/>
        <dsp:cNvSpPr/>
      </dsp:nvSpPr>
      <dsp:spPr>
        <a:xfrm>
          <a:off x="551383" y="1177988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poremećaj </a:t>
          </a:r>
          <a:r>
            <a:rPr lang="hr-HR" sz="2700" kern="1200" dirty="0" err="1"/>
            <a:t>apoptoze</a:t>
          </a:r>
          <a:endParaRPr lang="hr-HR" sz="2700" kern="1200" dirty="0"/>
        </a:p>
      </dsp:txBody>
      <dsp:txXfrm>
        <a:off x="580577" y="1207182"/>
        <a:ext cx="5326015" cy="938371"/>
      </dsp:txXfrm>
    </dsp:sp>
    <dsp:sp modelId="{04DC3D8A-90E5-4C1C-9CAC-6A95FA6E4D26}">
      <dsp:nvSpPr>
        <dsp:cNvPr id="0" name=""/>
        <dsp:cNvSpPr/>
      </dsp:nvSpPr>
      <dsp:spPr>
        <a:xfrm>
          <a:off x="1094536" y="2355977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err="1"/>
            <a:t>adjuvantski</a:t>
          </a:r>
          <a:r>
            <a:rPr lang="hr-HR" sz="2700" kern="1200" dirty="0"/>
            <a:t> učinci mikroorganizama</a:t>
          </a:r>
        </a:p>
      </dsp:txBody>
      <dsp:txXfrm>
        <a:off x="1123730" y="2385171"/>
        <a:ext cx="5334244" cy="938371"/>
      </dsp:txXfrm>
    </dsp:sp>
    <dsp:sp modelId="{91783367-0C57-4B81-87DC-F08EFE6B76DD}">
      <dsp:nvSpPr>
        <dsp:cNvPr id="0" name=""/>
        <dsp:cNvSpPr/>
      </dsp:nvSpPr>
      <dsp:spPr>
        <a:xfrm>
          <a:off x="1645920" y="3533965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prethodno postojeće oštećenje ciljnog organa</a:t>
          </a:r>
        </a:p>
      </dsp:txBody>
      <dsp:txXfrm>
        <a:off x="1675114" y="3563159"/>
        <a:ext cx="5326015" cy="938371"/>
      </dsp:txXfrm>
    </dsp:sp>
    <dsp:sp modelId="{443CA8C5-4BAD-4CD0-B469-41050F9C4021}">
      <dsp:nvSpPr>
        <dsp:cNvPr id="0" name=""/>
        <dsp:cNvSpPr/>
      </dsp:nvSpPr>
      <dsp:spPr>
        <a:xfrm>
          <a:off x="5935786" y="763427"/>
          <a:ext cx="647893" cy="64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100" kern="1200"/>
        </a:p>
      </dsp:txBody>
      <dsp:txXfrm>
        <a:off x="6081562" y="763427"/>
        <a:ext cx="356341" cy="487539"/>
      </dsp:txXfrm>
    </dsp:sp>
    <dsp:sp modelId="{7B785166-D3E2-4CCA-A970-A4B3710090C4}">
      <dsp:nvSpPr>
        <dsp:cNvPr id="0" name=""/>
        <dsp:cNvSpPr/>
      </dsp:nvSpPr>
      <dsp:spPr>
        <a:xfrm>
          <a:off x="6487169" y="1941415"/>
          <a:ext cx="647893" cy="64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100" kern="1200"/>
        </a:p>
      </dsp:txBody>
      <dsp:txXfrm>
        <a:off x="6632945" y="1941415"/>
        <a:ext cx="356341" cy="487539"/>
      </dsp:txXfrm>
    </dsp:sp>
    <dsp:sp modelId="{1B279517-B104-4355-8B19-56A8B3052032}">
      <dsp:nvSpPr>
        <dsp:cNvPr id="0" name=""/>
        <dsp:cNvSpPr/>
      </dsp:nvSpPr>
      <dsp:spPr>
        <a:xfrm>
          <a:off x="7030323" y="3119404"/>
          <a:ext cx="647893" cy="64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100" kern="1200"/>
        </a:p>
      </dsp:txBody>
      <dsp:txXfrm>
        <a:off x="7176099" y="3119404"/>
        <a:ext cx="356341" cy="4875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5DFC2-FA23-46D3-BAFD-0AFEC481E2E6}">
      <dsp:nvSpPr>
        <dsp:cNvPr id="0" name=""/>
        <dsp:cNvSpPr/>
      </dsp:nvSpPr>
      <dsp:spPr>
        <a:xfrm>
          <a:off x="617219" y="0"/>
          <a:ext cx="6995160" cy="434908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1D2C9-F777-4B85-A8B1-C427AC3FC597}">
      <dsp:nvSpPr>
        <dsp:cNvPr id="0" name=""/>
        <dsp:cNvSpPr/>
      </dsp:nvSpPr>
      <dsp:spPr>
        <a:xfrm>
          <a:off x="4118" y="1304724"/>
          <a:ext cx="1981051" cy="1739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/>
            <a:t>Lijek kao </a:t>
          </a:r>
          <a:r>
            <a:rPr lang="hr-HR" sz="2100" kern="1200" dirty="0" err="1"/>
            <a:t>hapten</a:t>
          </a:r>
          <a:endParaRPr lang="hr-HR" sz="2100" kern="1200" dirty="0"/>
        </a:p>
      </dsp:txBody>
      <dsp:txXfrm>
        <a:off x="89040" y="1389646"/>
        <a:ext cx="1811207" cy="1569788"/>
      </dsp:txXfrm>
    </dsp:sp>
    <dsp:sp modelId="{6DBACB95-603E-416A-B59A-F9955D038282}">
      <dsp:nvSpPr>
        <dsp:cNvPr id="0" name=""/>
        <dsp:cNvSpPr/>
      </dsp:nvSpPr>
      <dsp:spPr>
        <a:xfrm>
          <a:off x="2084222" y="1304724"/>
          <a:ext cx="1981051" cy="1739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err="1"/>
            <a:t>Neoantigen</a:t>
          </a:r>
          <a:endParaRPr lang="hr-HR" sz="2100" kern="1200" dirty="0"/>
        </a:p>
      </dsp:txBody>
      <dsp:txXfrm>
        <a:off x="2169144" y="1389646"/>
        <a:ext cx="1811207" cy="1569788"/>
      </dsp:txXfrm>
    </dsp:sp>
    <dsp:sp modelId="{D00E5EED-22F2-48DF-B123-6181627A6CFD}">
      <dsp:nvSpPr>
        <dsp:cNvPr id="0" name=""/>
        <dsp:cNvSpPr/>
      </dsp:nvSpPr>
      <dsp:spPr>
        <a:xfrm>
          <a:off x="4164326" y="1304724"/>
          <a:ext cx="1981051" cy="1739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/>
            <a:t>Inhibicija </a:t>
          </a:r>
          <a:r>
            <a:rPr lang="hr-HR" sz="2100" kern="1200" dirty="0" err="1"/>
            <a:t>apoptoze</a:t>
          </a:r>
          <a:endParaRPr lang="hr-HR" sz="2100" kern="1200" dirty="0"/>
        </a:p>
      </dsp:txBody>
      <dsp:txXfrm>
        <a:off x="4249248" y="1389646"/>
        <a:ext cx="1811207" cy="1569788"/>
      </dsp:txXfrm>
    </dsp:sp>
    <dsp:sp modelId="{CEF1FBCB-036A-4931-88B1-6F2B114E3F74}">
      <dsp:nvSpPr>
        <dsp:cNvPr id="0" name=""/>
        <dsp:cNvSpPr/>
      </dsp:nvSpPr>
      <dsp:spPr>
        <a:xfrm>
          <a:off x="6244430" y="1304724"/>
          <a:ext cx="1981051" cy="1739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/>
            <a:t>Inhibicija preuzimanja </a:t>
          </a:r>
          <a:r>
            <a:rPr lang="hr-HR" sz="2100" kern="1200" dirty="0" err="1"/>
            <a:t>apoptotskih</a:t>
          </a:r>
          <a:r>
            <a:rPr lang="hr-HR" sz="2100" kern="1200" dirty="0"/>
            <a:t> stanica (SLE)</a:t>
          </a:r>
        </a:p>
      </dsp:txBody>
      <dsp:txXfrm>
        <a:off x="6329352" y="1389646"/>
        <a:ext cx="1811207" cy="15697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77B9D-3ED2-4D04-9205-E0AF07A73D36}">
      <dsp:nvSpPr>
        <dsp:cNvPr id="0" name=""/>
        <dsp:cNvSpPr/>
      </dsp:nvSpPr>
      <dsp:spPr>
        <a:xfrm>
          <a:off x="1126" y="264182"/>
          <a:ext cx="2248727" cy="899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Autoantigeni</a:t>
          </a:r>
          <a:endParaRPr lang="en-US" sz="1400" kern="1200" dirty="0"/>
        </a:p>
      </dsp:txBody>
      <dsp:txXfrm>
        <a:off x="450872" y="264182"/>
        <a:ext cx="1349236" cy="899491"/>
      </dsp:txXfrm>
    </dsp:sp>
    <dsp:sp modelId="{7A63AD14-97CA-4EEC-BF00-23DBBEC7E438}">
      <dsp:nvSpPr>
        <dsp:cNvPr id="0" name=""/>
        <dsp:cNvSpPr/>
      </dsp:nvSpPr>
      <dsp:spPr>
        <a:xfrm>
          <a:off x="1126" y="1289602"/>
          <a:ext cx="2248727" cy="899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Imunoregulacija</a:t>
          </a:r>
          <a:r>
            <a:rPr lang="en-US" sz="1400" kern="1200" dirty="0"/>
            <a:t>  </a:t>
          </a:r>
          <a:endParaRPr lang="hr-HR" sz="1400" kern="1200" dirty="0"/>
        </a:p>
      </dsp:txBody>
      <dsp:txXfrm>
        <a:off x="450872" y="1289602"/>
        <a:ext cx="1349236" cy="899491"/>
      </dsp:txXfrm>
    </dsp:sp>
    <dsp:sp modelId="{FF558217-BA48-4142-96EB-3C54175BE947}">
      <dsp:nvSpPr>
        <dsp:cNvPr id="0" name=""/>
        <dsp:cNvSpPr/>
      </dsp:nvSpPr>
      <dsp:spPr>
        <a:xfrm>
          <a:off x="1957518" y="13660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poliklonska</a:t>
          </a:r>
          <a:r>
            <a:rPr lang="en-US" sz="1400" kern="1200" dirty="0"/>
            <a:t> </a:t>
          </a:r>
          <a:r>
            <a:rPr lang="en-US" sz="1400" kern="1200" dirty="0" err="1"/>
            <a:t>aktivacija</a:t>
          </a:r>
          <a:r>
            <a:rPr lang="en-US" sz="1400" kern="1200" dirty="0"/>
            <a:t> B </a:t>
          </a:r>
          <a:r>
            <a:rPr lang="hr-HR" sz="1400" kern="1200" dirty="0"/>
            <a:t>stanica</a:t>
          </a:r>
          <a:endParaRPr lang="en-US" sz="1400" kern="1200" dirty="0"/>
        </a:p>
      </dsp:txBody>
      <dsp:txXfrm>
        <a:off x="2330807" y="1366043"/>
        <a:ext cx="1119866" cy="746577"/>
      </dsp:txXfrm>
    </dsp:sp>
    <dsp:sp modelId="{7A7B429E-9CB5-41C3-8CB5-895CC0C011EE}">
      <dsp:nvSpPr>
        <dsp:cNvPr id="0" name=""/>
        <dsp:cNvSpPr/>
      </dsp:nvSpPr>
      <dsp:spPr>
        <a:xfrm>
          <a:off x="3562660" y="13660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/>
            <a:t>naslijeđena oštećenja</a:t>
          </a:r>
          <a:r>
            <a:rPr lang="en-US" sz="1400" kern="1200" dirty="0"/>
            <a:t> T </a:t>
          </a:r>
          <a:r>
            <a:rPr lang="hr-HR" sz="1400" kern="1200" dirty="0"/>
            <a:t>stanica</a:t>
          </a:r>
          <a:endParaRPr lang="en-US" sz="1400" kern="1200" dirty="0"/>
        </a:p>
      </dsp:txBody>
      <dsp:txXfrm>
        <a:off x="3935949" y="1366043"/>
        <a:ext cx="1119866" cy="746577"/>
      </dsp:txXfrm>
    </dsp:sp>
    <dsp:sp modelId="{B31FFB47-2EC4-4DCD-9569-81397106ACB7}">
      <dsp:nvSpPr>
        <dsp:cNvPr id="0" name=""/>
        <dsp:cNvSpPr/>
      </dsp:nvSpPr>
      <dsp:spPr>
        <a:xfrm>
          <a:off x="5167802" y="13660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supresorske</a:t>
          </a:r>
          <a:r>
            <a:rPr lang="en-US" sz="1400" kern="1200" dirty="0"/>
            <a:t> </a:t>
          </a:r>
          <a:r>
            <a:rPr lang="hr-HR" sz="1400" kern="1200" dirty="0"/>
            <a:t>stanice</a:t>
          </a:r>
          <a:endParaRPr lang="en-US" sz="1400" kern="1200" dirty="0"/>
        </a:p>
      </dsp:txBody>
      <dsp:txXfrm>
        <a:off x="5541091" y="1366043"/>
        <a:ext cx="1119866" cy="746577"/>
      </dsp:txXfrm>
    </dsp:sp>
    <dsp:sp modelId="{FBE711AF-0406-451D-BF3F-F61FD04F4120}">
      <dsp:nvSpPr>
        <dsp:cNvPr id="0" name=""/>
        <dsp:cNvSpPr/>
      </dsp:nvSpPr>
      <dsp:spPr>
        <a:xfrm>
          <a:off x="6772944" y="13660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idiotipsk</a:t>
          </a:r>
          <a:r>
            <a:rPr lang="hr-HR" sz="1400" kern="1200" dirty="0"/>
            <a:t>a</a:t>
          </a:r>
          <a:r>
            <a:rPr lang="en-US" sz="1400" kern="1200" dirty="0"/>
            <a:t> </a:t>
          </a:r>
          <a:r>
            <a:rPr lang="en-US" sz="1400" kern="1200" dirty="0" err="1"/>
            <a:t>mrež</a:t>
          </a:r>
          <a:r>
            <a:rPr lang="hr-HR" sz="1400" kern="1200" dirty="0"/>
            <a:t>a</a:t>
          </a:r>
          <a:endParaRPr lang="en-US" sz="1400" kern="1200" dirty="0"/>
        </a:p>
      </dsp:txBody>
      <dsp:txXfrm>
        <a:off x="7146233" y="1366043"/>
        <a:ext cx="1119866" cy="746577"/>
      </dsp:txXfrm>
    </dsp:sp>
    <dsp:sp modelId="{D32B60C2-E0E8-430B-A149-9CC821A4F3E8}">
      <dsp:nvSpPr>
        <dsp:cNvPr id="0" name=""/>
        <dsp:cNvSpPr/>
      </dsp:nvSpPr>
      <dsp:spPr>
        <a:xfrm>
          <a:off x="1126" y="2315021"/>
          <a:ext cx="2215019" cy="8682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Infektivni</a:t>
          </a:r>
          <a:r>
            <a:rPr lang="en-US" sz="1400" kern="1200" dirty="0"/>
            <a:t> </a:t>
          </a:r>
          <a:r>
            <a:rPr lang="en-US" sz="1400" kern="1200" dirty="0" err="1"/>
            <a:t>agensi</a:t>
          </a:r>
          <a:endParaRPr lang="en-US" sz="1400" kern="1200" dirty="0"/>
        </a:p>
      </dsp:txBody>
      <dsp:txXfrm>
        <a:off x="435252" y="2315021"/>
        <a:ext cx="1346768" cy="868251"/>
      </dsp:txXfrm>
    </dsp:sp>
    <dsp:sp modelId="{CD5F474B-F06D-405F-9DC8-2562BAB39790}">
      <dsp:nvSpPr>
        <dsp:cNvPr id="0" name=""/>
        <dsp:cNvSpPr/>
      </dsp:nvSpPr>
      <dsp:spPr>
        <a:xfrm>
          <a:off x="1923810" y="23758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molekularna</a:t>
          </a:r>
          <a:r>
            <a:rPr lang="en-US" sz="1400" kern="1200" dirty="0"/>
            <a:t> </a:t>
          </a:r>
          <a:r>
            <a:rPr lang="en-US" sz="1400" kern="1200" dirty="0" err="1"/>
            <a:t>mimikrija</a:t>
          </a:r>
          <a:endParaRPr lang="en-US" sz="1400" kern="1200" dirty="0"/>
        </a:p>
      </dsp:txBody>
      <dsp:txXfrm>
        <a:off x="2297099" y="2375843"/>
        <a:ext cx="1119866" cy="746577"/>
      </dsp:txXfrm>
    </dsp:sp>
    <dsp:sp modelId="{CBBFCCE1-FF00-4CDB-ADCC-2B6B56DB69B0}">
      <dsp:nvSpPr>
        <dsp:cNvPr id="0" name=""/>
        <dsp:cNvSpPr/>
      </dsp:nvSpPr>
      <dsp:spPr>
        <a:xfrm>
          <a:off x="3528952" y="23758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proteini</a:t>
          </a:r>
          <a:r>
            <a:rPr lang="en-US" sz="1400" kern="1200" dirty="0"/>
            <a:t> </a:t>
          </a:r>
          <a:r>
            <a:rPr lang="en-US" sz="1400" kern="1200" dirty="0" err="1"/>
            <a:t>toplotnog</a:t>
          </a:r>
          <a:r>
            <a:rPr lang="en-US" sz="1400" kern="1200" dirty="0"/>
            <a:t> </a:t>
          </a:r>
          <a:r>
            <a:rPr lang="en-US" sz="1400" kern="1200" dirty="0" err="1"/>
            <a:t>šoka</a:t>
          </a:r>
          <a:r>
            <a:rPr lang="en-US" sz="1400" kern="1200" dirty="0"/>
            <a:t> (heat shock </a:t>
          </a:r>
          <a:r>
            <a:rPr lang="en-US" sz="1400" kern="1200" dirty="0" err="1"/>
            <a:t>proteins,HSP</a:t>
          </a:r>
          <a:r>
            <a:rPr lang="en-US" sz="1400" kern="1200" dirty="0"/>
            <a:t>)</a:t>
          </a:r>
          <a:endParaRPr lang="hr-HR" sz="1400" kern="1200" dirty="0"/>
        </a:p>
      </dsp:txBody>
      <dsp:txXfrm>
        <a:off x="3902241" y="2375843"/>
        <a:ext cx="1119866" cy="746577"/>
      </dsp:txXfrm>
    </dsp:sp>
    <dsp:sp modelId="{6045C0AC-4894-4ACC-B446-17AB0A5A7B6C}">
      <dsp:nvSpPr>
        <dsp:cNvPr id="0" name=""/>
        <dsp:cNvSpPr/>
      </dsp:nvSpPr>
      <dsp:spPr>
        <a:xfrm>
          <a:off x="5134093" y="2375843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Superantigeni</a:t>
          </a:r>
          <a:endParaRPr lang="en-US" sz="1400" kern="1200" dirty="0"/>
        </a:p>
      </dsp:txBody>
      <dsp:txXfrm>
        <a:off x="5507382" y="2375843"/>
        <a:ext cx="1119866" cy="746577"/>
      </dsp:txXfrm>
    </dsp:sp>
    <dsp:sp modelId="{924C7056-91D4-4E77-8908-8D4E52D4C090}">
      <dsp:nvSpPr>
        <dsp:cNvPr id="0" name=""/>
        <dsp:cNvSpPr/>
      </dsp:nvSpPr>
      <dsp:spPr>
        <a:xfrm>
          <a:off x="6774070" y="2372080"/>
          <a:ext cx="1866443" cy="7465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/>
            <a:t>neoantigeni</a:t>
          </a:r>
          <a:endParaRPr lang="en-US" sz="1400" kern="1200" dirty="0"/>
        </a:p>
      </dsp:txBody>
      <dsp:txXfrm>
        <a:off x="7147359" y="2372080"/>
        <a:ext cx="1119866" cy="746577"/>
      </dsp:txXfrm>
    </dsp:sp>
    <dsp:sp modelId="{A51960C6-036C-4B7A-A356-8896B6AFD71C}">
      <dsp:nvSpPr>
        <dsp:cNvPr id="0" name=""/>
        <dsp:cNvSpPr/>
      </dsp:nvSpPr>
      <dsp:spPr>
        <a:xfrm>
          <a:off x="1126" y="3309202"/>
          <a:ext cx="2248727" cy="899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Drugi</a:t>
          </a:r>
          <a:r>
            <a:rPr lang="en-US" sz="1400" kern="1200" dirty="0"/>
            <a:t> </a:t>
          </a:r>
          <a:r>
            <a:rPr lang="hr-HR" sz="1400" kern="1200" dirty="0"/>
            <a:t>čimbenici</a:t>
          </a:r>
          <a:r>
            <a:rPr lang="en-US" sz="1400" kern="1200" dirty="0"/>
            <a:t> </a:t>
          </a:r>
          <a:endParaRPr lang="hr-HR" sz="1400" kern="1200" dirty="0"/>
        </a:p>
      </dsp:txBody>
      <dsp:txXfrm>
        <a:off x="450872" y="3309202"/>
        <a:ext cx="1349236" cy="89949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9419-9769-4BED-A5DB-A4693D48341A}">
      <dsp:nvSpPr>
        <dsp:cNvPr id="0" name=""/>
        <dsp:cNvSpPr/>
      </dsp:nvSpPr>
      <dsp:spPr>
        <a:xfrm>
          <a:off x="3664" y="0"/>
          <a:ext cx="7496784" cy="4044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000" kern="1200" dirty="0"/>
            <a:t>Mehanizmi</a:t>
          </a:r>
          <a:endParaRPr lang="hr-HR" sz="40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100" kern="1200" dirty="0"/>
            <a:t>Izmjenjeni vlastiti antigen</a:t>
          </a:r>
          <a:endParaRPr lang="hr-HR" sz="31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100" kern="1200" dirty="0"/>
            <a:t>Oslobadjanje izoliranog antigena</a:t>
          </a:r>
          <a:endParaRPr lang="hr-HR" sz="31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100" kern="1200" dirty="0"/>
            <a:t>Križna reaktivnost sa stranim antigenom</a:t>
          </a:r>
          <a:endParaRPr lang="hr-HR" sz="31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100" kern="1200" dirty="0"/>
            <a:t>Izostanak funkcionalne delecije klona</a:t>
          </a:r>
          <a:endParaRPr lang="hr-HR" sz="31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100" kern="1200" dirty="0"/>
            <a:t>Poremećaj supresorskih mehanizama</a:t>
          </a:r>
          <a:endParaRPr lang="en-US" sz="3100" kern="1200" dirty="0"/>
        </a:p>
      </dsp:txBody>
      <dsp:txXfrm>
        <a:off x="122137" y="118473"/>
        <a:ext cx="7259838" cy="38080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3D12D-EB4C-4FB0-86D7-706FE549A6A3}">
      <dsp:nvSpPr>
        <dsp:cNvPr id="0" name=""/>
        <dsp:cNvSpPr/>
      </dsp:nvSpPr>
      <dsp:spPr>
        <a:xfrm>
          <a:off x="82361" y="0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strani antigen (Ag) započinje </a:t>
          </a:r>
          <a:r>
            <a:rPr lang="hr-HR" sz="2400" kern="1200" dirty="0" err="1"/>
            <a:t>imunosni</a:t>
          </a:r>
          <a:r>
            <a:rPr lang="hr-HR" sz="2400" kern="1200" dirty="0"/>
            <a:t> odgovor</a:t>
          </a:r>
        </a:p>
      </dsp:txBody>
      <dsp:txXfrm>
        <a:off x="111555" y="29194"/>
        <a:ext cx="5423872" cy="938371"/>
      </dsp:txXfrm>
    </dsp:sp>
    <dsp:sp modelId="{9FEF6207-A0AF-4C2D-96D6-E0DDF5F7B409}">
      <dsp:nvSpPr>
        <dsp:cNvPr id="0" name=""/>
        <dsp:cNvSpPr/>
      </dsp:nvSpPr>
      <dsp:spPr>
        <a:xfrm>
          <a:off x="551383" y="1177988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antitijela (At) nastala na strani Ag vežu i vlastiti protein koji je sličan stranom Ag (</a:t>
          </a:r>
          <a:r>
            <a:rPr lang="hr-HR" sz="2400" b="1" kern="1200" dirty="0"/>
            <a:t>mimikrija</a:t>
          </a:r>
          <a:r>
            <a:rPr lang="hr-HR" sz="1900" kern="1200" dirty="0"/>
            <a:t>)</a:t>
          </a:r>
        </a:p>
      </dsp:txBody>
      <dsp:txXfrm>
        <a:off x="580577" y="1207182"/>
        <a:ext cx="5326015" cy="938371"/>
      </dsp:txXfrm>
    </dsp:sp>
    <dsp:sp modelId="{74108D43-3F83-405B-A6F7-5ED0C3EA975F}">
      <dsp:nvSpPr>
        <dsp:cNvPr id="0" name=""/>
        <dsp:cNvSpPr/>
      </dsp:nvSpPr>
      <dsp:spPr>
        <a:xfrm>
          <a:off x="1094536" y="2355977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vlastiti protein postaje auto-antigen</a:t>
          </a:r>
        </a:p>
      </dsp:txBody>
      <dsp:txXfrm>
        <a:off x="1123730" y="2385171"/>
        <a:ext cx="5334244" cy="938371"/>
      </dsp:txXfrm>
    </dsp:sp>
    <dsp:sp modelId="{25A22FB4-76C2-497C-BE12-F96BED757C5C}">
      <dsp:nvSpPr>
        <dsp:cNvPr id="0" name=""/>
        <dsp:cNvSpPr/>
      </dsp:nvSpPr>
      <dsp:spPr>
        <a:xfrm>
          <a:off x="1645920" y="3533965"/>
          <a:ext cx="6583680" cy="996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err="1"/>
            <a:t>imuni</a:t>
          </a:r>
          <a:r>
            <a:rPr lang="it-IT" sz="2400" kern="1200" dirty="0"/>
            <a:t> </a:t>
          </a:r>
          <a:r>
            <a:rPr lang="it-IT" sz="2400" kern="1200" dirty="0" err="1"/>
            <a:t>sustav</a:t>
          </a:r>
          <a:r>
            <a:rPr lang="it-IT" sz="2400" kern="1200" dirty="0"/>
            <a:t> </a:t>
          </a:r>
          <a:r>
            <a:rPr lang="it-IT" sz="2400" kern="1200" dirty="0" err="1"/>
            <a:t>ga</a:t>
          </a:r>
          <a:r>
            <a:rPr lang="it-IT" sz="2400" kern="1200" dirty="0"/>
            <a:t> </a:t>
          </a:r>
          <a:r>
            <a:rPr lang="it-IT" sz="2400" kern="1200" dirty="0" err="1"/>
            <a:t>smatra</a:t>
          </a:r>
          <a:r>
            <a:rPr lang="it-IT" sz="2400" kern="1200" dirty="0"/>
            <a:t> </a:t>
          </a:r>
          <a:r>
            <a:rPr lang="it-IT" sz="2400" kern="1200" dirty="0" err="1"/>
            <a:t>stranim</a:t>
          </a:r>
          <a:r>
            <a:rPr lang="it-IT" sz="2400" kern="1200" dirty="0"/>
            <a:t> i </a:t>
          </a:r>
          <a:r>
            <a:rPr lang="it-IT" sz="2400" kern="1200" dirty="0" err="1"/>
            <a:t>uništava</a:t>
          </a:r>
          <a:r>
            <a:rPr lang="it-IT" sz="2400" kern="1200" dirty="0"/>
            <a:t> </a:t>
          </a:r>
          <a:r>
            <a:rPr lang="it-IT" sz="2400" kern="1200" dirty="0" err="1"/>
            <a:t>ga</a:t>
          </a:r>
          <a:endParaRPr lang="it-IT" sz="2400" kern="1200" dirty="0"/>
        </a:p>
      </dsp:txBody>
      <dsp:txXfrm>
        <a:off x="1675114" y="3563159"/>
        <a:ext cx="5326015" cy="938371"/>
      </dsp:txXfrm>
    </dsp:sp>
    <dsp:sp modelId="{1D541FEB-D8D8-49D3-8FCF-E068AD700851}">
      <dsp:nvSpPr>
        <dsp:cNvPr id="0" name=""/>
        <dsp:cNvSpPr/>
      </dsp:nvSpPr>
      <dsp:spPr>
        <a:xfrm>
          <a:off x="5935786" y="763427"/>
          <a:ext cx="647893" cy="64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/>
        </a:p>
      </dsp:txBody>
      <dsp:txXfrm>
        <a:off x="6081562" y="763427"/>
        <a:ext cx="356341" cy="487539"/>
      </dsp:txXfrm>
    </dsp:sp>
    <dsp:sp modelId="{BCA85EC8-CF29-4146-AA7D-3D1E1E6DEB81}">
      <dsp:nvSpPr>
        <dsp:cNvPr id="0" name=""/>
        <dsp:cNvSpPr/>
      </dsp:nvSpPr>
      <dsp:spPr>
        <a:xfrm>
          <a:off x="6487169" y="1941415"/>
          <a:ext cx="647893" cy="64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100" kern="1200"/>
        </a:p>
      </dsp:txBody>
      <dsp:txXfrm>
        <a:off x="6632945" y="1941415"/>
        <a:ext cx="356341" cy="487539"/>
      </dsp:txXfrm>
    </dsp:sp>
    <dsp:sp modelId="{EAA5C0ED-6FE8-45BA-B34F-14ED31FE9FF8}">
      <dsp:nvSpPr>
        <dsp:cNvPr id="0" name=""/>
        <dsp:cNvSpPr/>
      </dsp:nvSpPr>
      <dsp:spPr>
        <a:xfrm>
          <a:off x="7030323" y="3119404"/>
          <a:ext cx="647893" cy="64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100" kern="1200"/>
        </a:p>
      </dsp:txBody>
      <dsp:txXfrm>
        <a:off x="7176099" y="3119404"/>
        <a:ext cx="356341" cy="4875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408A9-4401-4B1D-AAE1-BF645484B1D8}">
      <dsp:nvSpPr>
        <dsp:cNvPr id="0" name=""/>
        <dsp:cNvSpPr/>
      </dsp:nvSpPr>
      <dsp:spPr>
        <a:xfrm>
          <a:off x="0" y="0"/>
          <a:ext cx="8229600" cy="10530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err="1"/>
            <a:t>Stromalni</a:t>
          </a:r>
          <a:r>
            <a:rPr lang="hr-HR" sz="2200" b="1" kern="1200" dirty="0"/>
            <a:t> </a:t>
          </a:r>
          <a:r>
            <a:rPr lang="hr-HR" sz="2200" b="1" kern="1200" dirty="0" err="1"/>
            <a:t>keratitis</a:t>
          </a:r>
          <a:r>
            <a:rPr lang="hr-HR" sz="2200" b="1" kern="1200" dirty="0"/>
            <a:t> </a:t>
          </a:r>
          <a:r>
            <a:rPr lang="hr-HR" sz="2200" kern="1200" dirty="0"/>
            <a:t>zbog </a:t>
          </a:r>
          <a:r>
            <a:rPr lang="hr-HR" sz="2200" b="1" i="1" kern="1200" dirty="0"/>
            <a:t>Herpes </a:t>
          </a:r>
          <a:r>
            <a:rPr lang="hr-HR" sz="2200" b="1" i="1" kern="1200" dirty="0" err="1"/>
            <a:t>simplex</a:t>
          </a:r>
          <a:r>
            <a:rPr lang="hr-HR" sz="2200" b="1" i="1" kern="1200" dirty="0"/>
            <a:t> </a:t>
          </a:r>
          <a:r>
            <a:rPr lang="hr-HR" sz="2200" b="1" kern="1200" dirty="0"/>
            <a:t>virusa </a:t>
          </a:r>
          <a:r>
            <a:rPr lang="hr-HR" sz="2200" kern="1200" dirty="0"/>
            <a:t>tipa I</a:t>
          </a:r>
        </a:p>
      </dsp:txBody>
      <dsp:txXfrm>
        <a:off x="1751223" y="0"/>
        <a:ext cx="6478376" cy="1053039"/>
      </dsp:txXfrm>
    </dsp:sp>
    <dsp:sp modelId="{47871C1C-3C05-4A43-AD4A-1C701F395802}">
      <dsp:nvSpPr>
        <dsp:cNvPr id="0" name=""/>
        <dsp:cNvSpPr/>
      </dsp:nvSpPr>
      <dsp:spPr>
        <a:xfrm>
          <a:off x="105303" y="105303"/>
          <a:ext cx="1645920" cy="8424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6700F-FDD3-4B54-B71E-9FCF19AA919C}">
      <dsp:nvSpPr>
        <dsp:cNvPr id="0" name=""/>
        <dsp:cNvSpPr/>
      </dsp:nvSpPr>
      <dsp:spPr>
        <a:xfrm>
          <a:off x="0" y="1158343"/>
          <a:ext cx="8229600" cy="10530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/>
            <a:t>Reumatska groznica </a:t>
          </a:r>
          <a:r>
            <a:rPr lang="hr-HR" sz="2200" kern="1200" dirty="0"/>
            <a:t>zbog </a:t>
          </a:r>
          <a:r>
            <a:rPr lang="hr-HR" sz="2200" b="1" i="1" kern="1200" dirty="0" err="1"/>
            <a:t>Streptococcus</a:t>
          </a:r>
          <a:r>
            <a:rPr lang="hr-HR" sz="2200" b="1" kern="1200" dirty="0"/>
            <a:t> grupe </a:t>
          </a:r>
          <a:r>
            <a:rPr lang="hr-HR" sz="2200" kern="1200" dirty="0"/>
            <a:t>A (</a:t>
          </a:r>
          <a:r>
            <a:rPr lang="hr-HR" sz="2200" kern="1200" dirty="0" err="1"/>
            <a:t>krajnici,srčani</a:t>
          </a:r>
          <a:r>
            <a:rPr lang="hr-HR" sz="2200" kern="1200" dirty="0"/>
            <a:t> zalisci, zglobovi, nervni sustav, koža..)</a:t>
          </a:r>
        </a:p>
      </dsp:txBody>
      <dsp:txXfrm>
        <a:off x="1751223" y="1158343"/>
        <a:ext cx="6478376" cy="1053039"/>
      </dsp:txXfrm>
    </dsp:sp>
    <dsp:sp modelId="{9FDC3564-42C6-4AEA-9CE6-789642A53560}">
      <dsp:nvSpPr>
        <dsp:cNvPr id="0" name=""/>
        <dsp:cNvSpPr/>
      </dsp:nvSpPr>
      <dsp:spPr>
        <a:xfrm>
          <a:off x="105303" y="1263647"/>
          <a:ext cx="1645920" cy="8424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F197C-BF29-4927-9D16-AB3F617B3916}">
      <dsp:nvSpPr>
        <dsp:cNvPr id="0" name=""/>
        <dsp:cNvSpPr/>
      </dsp:nvSpPr>
      <dsp:spPr>
        <a:xfrm>
          <a:off x="0" y="2316687"/>
          <a:ext cx="8229600" cy="10530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/>
            <a:t>SLE </a:t>
          </a:r>
          <a:r>
            <a:rPr lang="hr-HR" sz="2200" kern="1200" dirty="0"/>
            <a:t>zbog </a:t>
          </a:r>
          <a:r>
            <a:rPr lang="hr-HR" sz="2200" kern="1200" dirty="0" err="1"/>
            <a:t>cross</a:t>
          </a:r>
          <a:r>
            <a:rPr lang="hr-HR" sz="2200" kern="1200" dirty="0"/>
            <a:t> </a:t>
          </a:r>
          <a:r>
            <a:rPr lang="hr-HR" sz="2200" kern="1200" dirty="0" err="1"/>
            <a:t>reaktivnosti</a:t>
          </a:r>
          <a:r>
            <a:rPr lang="hr-HR" sz="2200" kern="1200" dirty="0"/>
            <a:t> </a:t>
          </a:r>
          <a:r>
            <a:rPr lang="hr-HR" sz="2200" b="1" i="1" kern="1200" dirty="0" err="1"/>
            <a:t>Epstein</a:t>
          </a:r>
          <a:r>
            <a:rPr lang="hr-HR" sz="2200" b="1" i="1" kern="1200" dirty="0"/>
            <a:t>-</a:t>
          </a:r>
          <a:r>
            <a:rPr lang="hr-HR" sz="2200" b="1" i="1" kern="1200" dirty="0" err="1"/>
            <a:t>Barr</a:t>
          </a:r>
          <a:r>
            <a:rPr lang="hr-HR" sz="2200" b="1" kern="1200" dirty="0"/>
            <a:t> virusa </a:t>
          </a:r>
          <a:r>
            <a:rPr lang="hr-HR" sz="2200" kern="1200" dirty="0"/>
            <a:t>s </a:t>
          </a:r>
          <a:r>
            <a:rPr lang="hr-HR" sz="2200" kern="1200" dirty="0" err="1"/>
            <a:t>nuclearnim</a:t>
          </a:r>
          <a:r>
            <a:rPr lang="hr-HR" sz="2200" kern="1200" dirty="0"/>
            <a:t> </a:t>
          </a:r>
          <a:r>
            <a:rPr lang="hr-HR" sz="2200" kern="1200" dirty="0" err="1"/>
            <a:t>Sm</a:t>
          </a:r>
          <a:r>
            <a:rPr lang="hr-HR" sz="2200" kern="1200" dirty="0"/>
            <a:t> antigenom</a:t>
          </a:r>
        </a:p>
      </dsp:txBody>
      <dsp:txXfrm>
        <a:off x="1751223" y="2316687"/>
        <a:ext cx="6478376" cy="1053039"/>
      </dsp:txXfrm>
    </dsp:sp>
    <dsp:sp modelId="{4C52ECEE-2287-4E48-B3C0-8309DD717502}">
      <dsp:nvSpPr>
        <dsp:cNvPr id="0" name=""/>
        <dsp:cNvSpPr/>
      </dsp:nvSpPr>
      <dsp:spPr>
        <a:xfrm>
          <a:off x="105303" y="2421991"/>
          <a:ext cx="1645920" cy="8424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ACA07-69AD-4255-90D8-A17F66AE3DEE}">
      <dsp:nvSpPr>
        <dsp:cNvPr id="0" name=""/>
        <dsp:cNvSpPr/>
      </dsp:nvSpPr>
      <dsp:spPr>
        <a:xfrm>
          <a:off x="0" y="3475030"/>
          <a:ext cx="8229600" cy="10530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err="1"/>
            <a:t>Lyme</a:t>
          </a:r>
          <a:r>
            <a:rPr lang="hr-HR" sz="2200" b="1" kern="1200" dirty="0"/>
            <a:t> artritis </a:t>
          </a:r>
          <a:r>
            <a:rPr lang="hr-HR" sz="2200" kern="1200" dirty="0"/>
            <a:t>zbog interakcije </a:t>
          </a:r>
          <a:r>
            <a:rPr lang="hr-HR" sz="2200" b="1" i="1" kern="1200" dirty="0" err="1"/>
            <a:t>Borrelia</a:t>
          </a:r>
          <a:r>
            <a:rPr lang="hr-HR" sz="2200" b="1" i="1" kern="1200" dirty="0"/>
            <a:t> </a:t>
          </a:r>
          <a:r>
            <a:rPr lang="hr-HR" sz="2200" b="1" i="1" kern="1200" dirty="0" err="1"/>
            <a:t>burgdorferi</a:t>
          </a:r>
          <a:r>
            <a:rPr lang="hr-HR" sz="2200" b="1" i="1" kern="1200" dirty="0"/>
            <a:t> </a:t>
          </a:r>
          <a:r>
            <a:rPr lang="hr-HR" sz="2200" kern="1200" dirty="0"/>
            <a:t>s LFA-1 (</a:t>
          </a:r>
          <a:r>
            <a:rPr lang="hr-HR" sz="2200" kern="1200" dirty="0" err="1"/>
            <a:t>lymphocyte</a:t>
          </a:r>
          <a:r>
            <a:rPr lang="hr-HR" sz="2200" kern="1200" dirty="0"/>
            <a:t> </a:t>
          </a:r>
          <a:r>
            <a:rPr lang="hr-HR" sz="2200" kern="1200" dirty="0" err="1"/>
            <a:t>function</a:t>
          </a:r>
          <a:r>
            <a:rPr lang="hr-HR" sz="2200" kern="1200" dirty="0"/>
            <a:t>-</a:t>
          </a:r>
          <a:r>
            <a:rPr lang="hr-HR" sz="2200" kern="1200" dirty="0" err="1"/>
            <a:t>associated</a:t>
          </a:r>
          <a:r>
            <a:rPr lang="hr-HR" sz="2200" kern="1200" dirty="0"/>
            <a:t> antigen-1)</a:t>
          </a:r>
        </a:p>
      </dsp:txBody>
      <dsp:txXfrm>
        <a:off x="1751223" y="3475030"/>
        <a:ext cx="6478376" cy="1053039"/>
      </dsp:txXfrm>
    </dsp:sp>
    <dsp:sp modelId="{85B8618A-9A01-4DCE-9260-3F73D115E24D}">
      <dsp:nvSpPr>
        <dsp:cNvPr id="0" name=""/>
        <dsp:cNvSpPr/>
      </dsp:nvSpPr>
      <dsp:spPr>
        <a:xfrm>
          <a:off x="105303" y="3580334"/>
          <a:ext cx="1645920" cy="8424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856C1-EA12-4762-A09B-29237552AB54}">
      <dsp:nvSpPr>
        <dsp:cNvPr id="0" name=""/>
        <dsp:cNvSpPr/>
      </dsp:nvSpPr>
      <dsp:spPr>
        <a:xfrm>
          <a:off x="1706" y="347532"/>
          <a:ext cx="2680564" cy="931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1. </a:t>
          </a:r>
          <a:r>
            <a:rPr lang="hr-HR" sz="2000" b="1" kern="1200" dirty="0"/>
            <a:t>izravno cirkulirajućim protutijelima</a:t>
          </a:r>
          <a:endParaRPr lang="hr-HR" sz="2000" kern="1200" dirty="0"/>
        </a:p>
      </dsp:txBody>
      <dsp:txXfrm>
        <a:off x="28995" y="374821"/>
        <a:ext cx="2625986" cy="877130"/>
      </dsp:txXfrm>
    </dsp:sp>
    <dsp:sp modelId="{594A0736-6352-4F55-97B7-1F212B0BA7EA}">
      <dsp:nvSpPr>
        <dsp:cNvPr id="0" name=""/>
        <dsp:cNvSpPr/>
      </dsp:nvSpPr>
      <dsp:spPr>
        <a:xfrm>
          <a:off x="269762" y="1279241"/>
          <a:ext cx="268056" cy="698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781"/>
              </a:lnTo>
              <a:lnTo>
                <a:pt x="268056" y="6987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DA200-232D-4E85-823C-D86605F30631}">
      <dsp:nvSpPr>
        <dsp:cNvPr id="0" name=""/>
        <dsp:cNvSpPr/>
      </dsp:nvSpPr>
      <dsp:spPr>
        <a:xfrm>
          <a:off x="537818" y="1512168"/>
          <a:ext cx="3095808" cy="931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A) stvaranje </a:t>
          </a:r>
          <a:r>
            <a:rPr lang="hr-HR" sz="1200" b="1" kern="1200" dirty="0" err="1"/>
            <a:t>imunokompleksa</a:t>
          </a:r>
          <a:r>
            <a:rPr lang="hr-HR" sz="1200" b="1" kern="1200" dirty="0"/>
            <a:t>  </a:t>
          </a:r>
          <a:r>
            <a:rPr lang="hr-HR" sz="1200" kern="1200" dirty="0"/>
            <a:t>-aktivacija komplementa-razaranje ciljnih stanica ili taloženje kompleksa-aktivacija komponenti komplementa  i </a:t>
          </a:r>
          <a:r>
            <a:rPr lang="hr-HR" sz="1200" kern="1200" dirty="0" err="1"/>
            <a:t>makrofaga</a:t>
          </a:r>
          <a:r>
            <a:rPr lang="hr-HR" sz="1200" kern="1200" dirty="0"/>
            <a:t>-oštećenje tkiva</a:t>
          </a:r>
        </a:p>
      </dsp:txBody>
      <dsp:txXfrm>
        <a:off x="565107" y="1539457"/>
        <a:ext cx="3041230" cy="877130"/>
      </dsp:txXfrm>
    </dsp:sp>
    <dsp:sp modelId="{A8558745-8566-4730-A917-67B085063D19}">
      <dsp:nvSpPr>
        <dsp:cNvPr id="0" name=""/>
        <dsp:cNvSpPr/>
      </dsp:nvSpPr>
      <dsp:spPr>
        <a:xfrm>
          <a:off x="269762" y="1279241"/>
          <a:ext cx="268056" cy="2219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9400"/>
              </a:lnTo>
              <a:lnTo>
                <a:pt x="268056" y="22194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FD790-4046-428F-85CF-7EB4EBF8751E}">
      <dsp:nvSpPr>
        <dsp:cNvPr id="0" name=""/>
        <dsp:cNvSpPr/>
      </dsp:nvSpPr>
      <dsp:spPr>
        <a:xfrm>
          <a:off x="537818" y="2676804"/>
          <a:ext cx="3063116" cy="16436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B) </a:t>
          </a:r>
          <a:r>
            <a:rPr lang="hr-HR" sz="1200" b="1" kern="1200" dirty="0" err="1"/>
            <a:t>međureakcija</a:t>
          </a:r>
          <a:r>
            <a:rPr lang="hr-HR" sz="1200" b="1" kern="1200" dirty="0"/>
            <a:t> protutijela s staničnim receptorom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1" kern="1200" dirty="0"/>
            <a:t>Sprečavanje djelovanja fiziološkog </a:t>
          </a:r>
          <a:r>
            <a:rPr lang="hr-HR" sz="1200" b="1" kern="1200" dirty="0" err="1"/>
            <a:t>liganda</a:t>
          </a:r>
          <a:r>
            <a:rPr lang="hr-HR" sz="1200" b="1" kern="1200" dirty="0"/>
            <a:t> </a:t>
          </a:r>
          <a:r>
            <a:rPr lang="hr-HR" sz="1200" kern="1200" dirty="0"/>
            <a:t>na stanični receptor s posljedičnim gubitkom fiziološke funkcije (šećerna bolest neovisna o inzulinu-inzulinski receptor)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200" b="1" kern="1200" dirty="0"/>
            <a:t>Oponašanje učinka fiziološkog </a:t>
          </a:r>
          <a:r>
            <a:rPr lang="hr-HR" sz="1200" b="1" kern="1200" dirty="0" err="1"/>
            <a:t>liganda</a:t>
          </a:r>
          <a:r>
            <a:rPr lang="hr-HR" sz="1200" b="1" kern="1200" dirty="0"/>
            <a:t> </a:t>
          </a:r>
          <a:r>
            <a:rPr lang="hr-HR" sz="1200" kern="1200" dirty="0"/>
            <a:t>(</a:t>
          </a:r>
          <a:r>
            <a:rPr lang="hr-HR" sz="1200" kern="1200" dirty="0" err="1"/>
            <a:t>hipertireoza</a:t>
          </a:r>
          <a:r>
            <a:rPr lang="hr-HR" sz="1200" kern="1200" dirty="0"/>
            <a:t>)</a:t>
          </a:r>
        </a:p>
      </dsp:txBody>
      <dsp:txXfrm>
        <a:off x="585960" y="2724946"/>
        <a:ext cx="2966832" cy="1547390"/>
      </dsp:txXfrm>
    </dsp:sp>
    <dsp:sp modelId="{392A1636-6A9E-4A1E-AAB4-86FA2DEE298F}">
      <dsp:nvSpPr>
        <dsp:cNvPr id="0" name=""/>
        <dsp:cNvSpPr/>
      </dsp:nvSpPr>
      <dsp:spPr>
        <a:xfrm>
          <a:off x="269762" y="1279241"/>
          <a:ext cx="268056" cy="3740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0019"/>
              </a:lnTo>
              <a:lnTo>
                <a:pt x="268056" y="374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92890-492A-4A28-BEA5-9DDE3E2ACA5E}">
      <dsp:nvSpPr>
        <dsp:cNvPr id="0" name=""/>
        <dsp:cNvSpPr/>
      </dsp:nvSpPr>
      <dsp:spPr>
        <a:xfrm>
          <a:off x="537818" y="4553406"/>
          <a:ext cx="3036521" cy="931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C) poticanje stanične </a:t>
          </a:r>
          <a:r>
            <a:rPr lang="hr-HR" sz="1200" b="1" kern="1200" dirty="0" err="1"/>
            <a:t>citotoksičnosti</a:t>
          </a:r>
          <a:r>
            <a:rPr lang="hr-HR" sz="1200" b="1" kern="1200" dirty="0"/>
            <a:t> ovisne o protutijelima</a:t>
          </a:r>
        </a:p>
      </dsp:txBody>
      <dsp:txXfrm>
        <a:off x="565107" y="4580695"/>
        <a:ext cx="2981943" cy="877130"/>
      </dsp:txXfrm>
    </dsp:sp>
    <dsp:sp modelId="{45809F88-1421-42F1-8C38-1C9FAB2E0EE3}">
      <dsp:nvSpPr>
        <dsp:cNvPr id="0" name=""/>
        <dsp:cNvSpPr/>
      </dsp:nvSpPr>
      <dsp:spPr>
        <a:xfrm>
          <a:off x="3645571" y="347532"/>
          <a:ext cx="2269549" cy="931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2. izazvano T </a:t>
          </a:r>
          <a:r>
            <a:rPr lang="hr-HR" sz="2000" b="1" kern="1200" dirty="0" err="1"/>
            <a:t>limfocitima</a:t>
          </a:r>
          <a:endParaRPr lang="hr-HR" sz="2000" b="1" kern="1200" dirty="0"/>
        </a:p>
      </dsp:txBody>
      <dsp:txXfrm>
        <a:off x="3672860" y="374821"/>
        <a:ext cx="2214971" cy="877130"/>
      </dsp:txXfrm>
    </dsp:sp>
    <dsp:sp modelId="{347A9F4B-B83E-439D-9800-AAD7B793A776}">
      <dsp:nvSpPr>
        <dsp:cNvPr id="0" name=""/>
        <dsp:cNvSpPr/>
      </dsp:nvSpPr>
      <dsp:spPr>
        <a:xfrm>
          <a:off x="3872526" y="1279241"/>
          <a:ext cx="226954" cy="914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803"/>
              </a:lnTo>
              <a:lnTo>
                <a:pt x="226954" y="9148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FE8B2-DC34-40F2-9433-8B2F7106EBA0}">
      <dsp:nvSpPr>
        <dsp:cNvPr id="0" name=""/>
        <dsp:cNvSpPr/>
      </dsp:nvSpPr>
      <dsp:spPr>
        <a:xfrm>
          <a:off x="4099481" y="1512168"/>
          <a:ext cx="2398830" cy="1363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/>
            <a:t>CD4 stanice polarizirane u smislu pojačanog stvaranja Th1koji posredstvom </a:t>
          </a:r>
          <a:r>
            <a:rPr lang="hr-HR" sz="1200" kern="1200" dirty="0" err="1"/>
            <a:t>citokina</a:t>
          </a:r>
          <a:r>
            <a:rPr lang="hr-HR" sz="1200" kern="1200" dirty="0"/>
            <a:t> INF</a:t>
          </a:r>
          <a:r>
            <a:rPr lang="el-GR" sz="1200" kern="1200" dirty="0"/>
            <a:t>γ</a:t>
          </a:r>
          <a:r>
            <a:rPr lang="hr-HR" sz="1200" kern="1200" dirty="0"/>
            <a:t> i TNF</a:t>
          </a:r>
          <a:r>
            <a:rPr lang="hr-HR" sz="1200" kern="1200" dirty="0">
              <a:sym typeface="Symbol"/>
            </a:rPr>
            <a:t></a:t>
          </a:r>
          <a:r>
            <a:rPr lang="hr-HR" sz="1200" kern="1200" dirty="0"/>
            <a:t> djeluje </a:t>
          </a:r>
          <a:r>
            <a:rPr lang="hr-HR" sz="1200" kern="1200" dirty="0" err="1"/>
            <a:t>proupalno</a:t>
          </a:r>
          <a:r>
            <a:rPr lang="hr-HR" sz="1200" kern="1200" dirty="0"/>
            <a:t> i razarajuće (</a:t>
          </a:r>
          <a:r>
            <a:rPr lang="hr-HR" sz="1200" kern="1200" dirty="0" err="1"/>
            <a:t>citodestruktivno</a:t>
          </a:r>
          <a:r>
            <a:rPr lang="hr-HR" sz="1200" kern="1200" dirty="0"/>
            <a:t>)</a:t>
          </a:r>
        </a:p>
      </dsp:txBody>
      <dsp:txXfrm>
        <a:off x="4139424" y="1552111"/>
        <a:ext cx="2318944" cy="1283865"/>
      </dsp:txXfrm>
    </dsp:sp>
    <dsp:sp modelId="{8ECBB9EA-7948-4B20-8623-95F89EF1390D}">
      <dsp:nvSpPr>
        <dsp:cNvPr id="0" name=""/>
        <dsp:cNvSpPr/>
      </dsp:nvSpPr>
      <dsp:spPr>
        <a:xfrm>
          <a:off x="3872526" y="1279241"/>
          <a:ext cx="226954" cy="2295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460"/>
              </a:lnTo>
              <a:lnTo>
                <a:pt x="226954" y="2295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A9FA0-BE26-4BD8-84A5-A7E090B7EC10}">
      <dsp:nvSpPr>
        <dsp:cNvPr id="0" name=""/>
        <dsp:cNvSpPr/>
      </dsp:nvSpPr>
      <dsp:spPr>
        <a:xfrm>
          <a:off x="4099481" y="3108847"/>
          <a:ext cx="2299442" cy="931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/>
            <a:t>Aktivacija CD8 u </a:t>
          </a:r>
          <a:r>
            <a:rPr lang="hr-HR" sz="1200" kern="1200" dirty="0" err="1"/>
            <a:t>citotoksične</a:t>
          </a:r>
          <a:r>
            <a:rPr lang="hr-HR" sz="1200" kern="1200" dirty="0"/>
            <a:t> stanice  koje prouzrokuju direktnu </a:t>
          </a:r>
          <a:r>
            <a:rPr lang="hr-HR" sz="1200" kern="1200" dirty="0" err="1"/>
            <a:t>citolizu</a:t>
          </a:r>
          <a:endParaRPr lang="hr-HR" sz="1200" kern="1200" dirty="0"/>
        </a:p>
      </dsp:txBody>
      <dsp:txXfrm>
        <a:off x="4126770" y="3136136"/>
        <a:ext cx="2244864" cy="877130"/>
      </dsp:txXfrm>
    </dsp:sp>
    <dsp:sp modelId="{98AACC79-EF7D-44CB-A0BD-A68E62F749A0}">
      <dsp:nvSpPr>
        <dsp:cNvPr id="0" name=""/>
        <dsp:cNvSpPr/>
      </dsp:nvSpPr>
      <dsp:spPr>
        <a:xfrm>
          <a:off x="6543368" y="347532"/>
          <a:ext cx="2103985" cy="931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3. nespecifično</a:t>
          </a:r>
          <a:endParaRPr lang="hr-HR" sz="2000" kern="1200" dirty="0"/>
        </a:p>
      </dsp:txBody>
      <dsp:txXfrm>
        <a:off x="6570657" y="374821"/>
        <a:ext cx="2049407" cy="877130"/>
      </dsp:txXfrm>
    </dsp:sp>
    <dsp:sp modelId="{184D0859-9F39-4611-BB61-9FB528294F40}">
      <dsp:nvSpPr>
        <dsp:cNvPr id="0" name=""/>
        <dsp:cNvSpPr/>
      </dsp:nvSpPr>
      <dsp:spPr>
        <a:xfrm>
          <a:off x="6753767" y="1279241"/>
          <a:ext cx="210398" cy="775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186"/>
              </a:lnTo>
              <a:lnTo>
                <a:pt x="210398" y="7751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1CC43-37F9-48B7-B51C-459AC2DD341A}">
      <dsp:nvSpPr>
        <dsp:cNvPr id="0" name=""/>
        <dsp:cNvSpPr/>
      </dsp:nvSpPr>
      <dsp:spPr>
        <a:xfrm>
          <a:off x="6964166" y="1512168"/>
          <a:ext cx="1747095" cy="1084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/>
            <a:t>Novačenje upalnih leukocita u autoimune lezije (sinovitis)</a:t>
          </a:r>
        </a:p>
      </dsp:txBody>
      <dsp:txXfrm>
        <a:off x="6995930" y="1543932"/>
        <a:ext cx="1683567" cy="102099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5964E-0B59-4326-A733-1C2FCA53D6DA}">
      <dsp:nvSpPr>
        <dsp:cNvPr id="0" name=""/>
        <dsp:cNvSpPr/>
      </dsp:nvSpPr>
      <dsp:spPr>
        <a:xfrm>
          <a:off x="0" y="0"/>
          <a:ext cx="8568952" cy="15283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A</a:t>
          </a:r>
          <a:r>
            <a:rPr lang="hr-HR" sz="2000" kern="1200" baseline="0" dirty="0"/>
            <a:t>) </a:t>
          </a:r>
          <a:r>
            <a:rPr lang="hr-HR" sz="2000" b="1" kern="1200" baseline="0" dirty="0"/>
            <a:t>izravnom razaranju stanice </a:t>
          </a:r>
          <a:r>
            <a:rPr lang="hr-HR" sz="2000" kern="1200" baseline="0" dirty="0"/>
            <a:t>(autoimunosna hemolitička anemija, Goodpastureov sindrom i dr.) uz pomoć komplementa ili Fc receptora monocita, makrofaga, neutrofila, bazofila i mastocita; </a:t>
          </a:r>
          <a:r>
            <a:rPr lang="hr-HR" sz="2000" b="1" kern="1200" baseline="0" dirty="0"/>
            <a:t>tip II preosjetljivosti</a:t>
          </a:r>
          <a:r>
            <a:rPr lang="hr-HR" sz="2000" kern="1200" baseline="0" dirty="0"/>
            <a:t>,</a:t>
          </a:r>
          <a:endParaRPr lang="hr-HR" sz="2000" kern="1200" dirty="0"/>
        </a:p>
      </dsp:txBody>
      <dsp:txXfrm>
        <a:off x="1866626" y="0"/>
        <a:ext cx="6702325" cy="1528364"/>
      </dsp:txXfrm>
    </dsp:sp>
    <dsp:sp modelId="{D9F55617-9F27-48CB-9495-5403F6D01361}">
      <dsp:nvSpPr>
        <dsp:cNvPr id="0" name=""/>
        <dsp:cNvSpPr/>
      </dsp:nvSpPr>
      <dsp:spPr>
        <a:xfrm>
          <a:off x="152836" y="152836"/>
          <a:ext cx="1713790" cy="12226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86B2D-1299-4D8F-AF61-24949A79E3C2}">
      <dsp:nvSpPr>
        <dsp:cNvPr id="0" name=""/>
        <dsp:cNvSpPr/>
      </dsp:nvSpPr>
      <dsp:spPr>
        <a:xfrm>
          <a:off x="0" y="1681200"/>
          <a:ext cx="8568952" cy="15283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baseline="0" dirty="0"/>
            <a:t>B) djelovanju autoprotutijela na stanične receptore</a:t>
          </a:r>
          <a:endParaRPr lang="hr-HR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baseline="0" dirty="0"/>
            <a:t>može s</a:t>
          </a:r>
          <a:r>
            <a:rPr lang="hr-HR" sz="1600" b="1" kern="1200" baseline="0" dirty="0"/>
            <a:t>priječiti djelovanje fiziologijskog liganda na receptor </a:t>
          </a:r>
          <a:r>
            <a:rPr lang="hr-HR" sz="1600" kern="1200" baseline="0" dirty="0"/>
            <a:t>(šećerna bolest neovisna o inzulinu, miastemija gravis) ili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1" kern="1200" baseline="0"/>
            <a:t>oponašati učinak fiziologijskog liganda </a:t>
          </a:r>
          <a:r>
            <a:rPr lang="hr-HR" sz="1600" kern="1200" baseline="0"/>
            <a:t>(hipertireoza). </a:t>
          </a:r>
          <a:endParaRPr lang="hr-HR" sz="1600" kern="1200"/>
        </a:p>
      </dsp:txBody>
      <dsp:txXfrm>
        <a:off x="1866626" y="1681200"/>
        <a:ext cx="6702325" cy="1528364"/>
      </dsp:txXfrm>
    </dsp:sp>
    <dsp:sp modelId="{368B3436-E869-4F64-8012-73CD977FD7F2}">
      <dsp:nvSpPr>
        <dsp:cNvPr id="0" name=""/>
        <dsp:cNvSpPr/>
      </dsp:nvSpPr>
      <dsp:spPr>
        <a:xfrm>
          <a:off x="152836" y="1834036"/>
          <a:ext cx="1713790" cy="12226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3EE37-36BB-4011-9999-6160E7234996}">
      <dsp:nvSpPr>
        <dsp:cNvPr id="0" name=""/>
        <dsp:cNvSpPr/>
      </dsp:nvSpPr>
      <dsp:spPr>
        <a:xfrm>
          <a:off x="0" y="3362400"/>
          <a:ext cx="8568952" cy="15283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baseline="0"/>
            <a:t>C) nastanka imunokompleksa (reakcija III oblika preosjetljivosti) </a:t>
          </a:r>
          <a:endParaRPr lang="hr-HR" sz="2000" kern="1200"/>
        </a:p>
      </dsp:txBody>
      <dsp:txXfrm>
        <a:off x="1866626" y="3362400"/>
        <a:ext cx="6702325" cy="1528364"/>
      </dsp:txXfrm>
    </dsp:sp>
    <dsp:sp modelId="{A47B56EE-A72F-4F04-94EB-5A092C2DEA92}">
      <dsp:nvSpPr>
        <dsp:cNvPr id="0" name=""/>
        <dsp:cNvSpPr/>
      </dsp:nvSpPr>
      <dsp:spPr>
        <a:xfrm>
          <a:off x="152836" y="3515237"/>
          <a:ext cx="1713790" cy="12226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0000" b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197AC-12D6-43D4-A0F8-117DCF298DE2}">
      <dsp:nvSpPr>
        <dsp:cNvPr id="0" name=""/>
        <dsp:cNvSpPr/>
      </dsp:nvSpPr>
      <dsp:spPr>
        <a:xfrm rot="5400000">
          <a:off x="3972665" y="-456969"/>
          <a:ext cx="3624580" cy="54446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4400" kern="1200" dirty="0"/>
            <a:t>šećerna bolest ovisna o inzulinu,</a:t>
          </a:r>
        </a:p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4400" kern="1200" dirty="0" err="1"/>
            <a:t>reumatoidni</a:t>
          </a:r>
          <a:r>
            <a:rPr lang="hr-HR" sz="4400" kern="1200" dirty="0"/>
            <a:t> artritis </a:t>
          </a:r>
        </a:p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4400" kern="1200" dirty="0" err="1"/>
            <a:t>multipla</a:t>
          </a:r>
          <a:r>
            <a:rPr lang="hr-HR" sz="4400" kern="1200" dirty="0"/>
            <a:t> skleroza</a:t>
          </a:r>
        </a:p>
      </dsp:txBody>
      <dsp:txXfrm rot="-5400000">
        <a:off x="3062624" y="630009"/>
        <a:ext cx="5267727" cy="3270706"/>
      </dsp:txXfrm>
    </dsp:sp>
    <dsp:sp modelId="{5C9136C0-0CB3-4EA7-B7DE-72BAB0CD7B3E}">
      <dsp:nvSpPr>
        <dsp:cNvPr id="0" name=""/>
        <dsp:cNvSpPr/>
      </dsp:nvSpPr>
      <dsp:spPr>
        <a:xfrm>
          <a:off x="0" y="0"/>
          <a:ext cx="3062623" cy="4530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Autoimuni </a:t>
          </a:r>
          <a:r>
            <a:rPr lang="hr-HR" sz="2800" b="1" kern="1200" dirty="0" err="1"/>
            <a:t>limfociti</a:t>
          </a:r>
          <a:r>
            <a:rPr lang="hr-HR" sz="2800" b="1" kern="1200" dirty="0"/>
            <a:t> T uključeni u reakciju IV oblika preosjetljivosti</a:t>
          </a:r>
          <a:endParaRPr lang="hr-HR" sz="2800" kern="1200" dirty="0"/>
        </a:p>
      </dsp:txBody>
      <dsp:txXfrm>
        <a:off x="149505" y="149505"/>
        <a:ext cx="2763613" cy="4231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671E5-A501-436A-80AD-B03052CBA8E3}">
      <dsp:nvSpPr>
        <dsp:cNvPr id="0" name=""/>
        <dsp:cNvSpPr/>
      </dsp:nvSpPr>
      <dsp:spPr>
        <a:xfrm>
          <a:off x="844" y="25337"/>
          <a:ext cx="2033289" cy="1016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1. imunost</a:t>
          </a:r>
        </a:p>
      </dsp:txBody>
      <dsp:txXfrm>
        <a:off x="30620" y="55113"/>
        <a:ext cx="1973737" cy="957092"/>
      </dsp:txXfrm>
    </dsp:sp>
    <dsp:sp modelId="{D17CA83E-1CF5-479E-82FD-EEF5D9E121C8}">
      <dsp:nvSpPr>
        <dsp:cNvPr id="0" name=""/>
        <dsp:cNvSpPr/>
      </dsp:nvSpPr>
      <dsp:spPr>
        <a:xfrm>
          <a:off x="2542456" y="25337"/>
          <a:ext cx="2615929" cy="1016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2. </a:t>
          </a:r>
          <a:r>
            <a:rPr lang="hr-HR" sz="3100" kern="1200" dirty="0" err="1"/>
            <a:t>imunosna</a:t>
          </a:r>
          <a:r>
            <a:rPr lang="hr-HR" sz="3100" kern="1200" dirty="0"/>
            <a:t> preosjetljivost</a:t>
          </a:r>
        </a:p>
      </dsp:txBody>
      <dsp:txXfrm>
        <a:off x="2572232" y="55113"/>
        <a:ext cx="2556377" cy="957092"/>
      </dsp:txXfrm>
    </dsp:sp>
    <dsp:sp modelId="{A68FFF7B-4E2E-474B-84A3-F1E581CE677E}">
      <dsp:nvSpPr>
        <dsp:cNvPr id="0" name=""/>
        <dsp:cNvSpPr/>
      </dsp:nvSpPr>
      <dsp:spPr>
        <a:xfrm>
          <a:off x="2804049" y="1041982"/>
          <a:ext cx="261592" cy="1802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2333"/>
              </a:lnTo>
              <a:lnTo>
                <a:pt x="261592" y="1802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AED8A-0011-409B-8088-AA806380CBFB}">
      <dsp:nvSpPr>
        <dsp:cNvPr id="0" name=""/>
        <dsp:cNvSpPr/>
      </dsp:nvSpPr>
      <dsp:spPr>
        <a:xfrm>
          <a:off x="3065642" y="1296143"/>
          <a:ext cx="2487917" cy="309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/>
            <a:t>rana preosjetljivost posredovana protutijelima</a:t>
          </a:r>
          <a:endParaRPr lang="hr-HR" sz="19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err="1"/>
            <a:t>anafilaktična</a:t>
          </a:r>
          <a:r>
            <a:rPr lang="hr-HR" sz="1500" kern="1200" dirty="0"/>
            <a:t> preosjetljivost (I. oblik)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err="1"/>
            <a:t>citotoksična</a:t>
          </a:r>
          <a:r>
            <a:rPr lang="hr-HR" sz="1500" kern="1200" dirty="0"/>
            <a:t> preosjetljivost (II. Oblik)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/>
            <a:t>preosjetljivost uzrokovana kompleksima (III. Oblik)</a:t>
          </a:r>
        </a:p>
      </dsp:txBody>
      <dsp:txXfrm>
        <a:off x="3138511" y="1369012"/>
        <a:ext cx="2342179" cy="2950606"/>
      </dsp:txXfrm>
    </dsp:sp>
    <dsp:sp modelId="{A7CFEE0F-CA0B-4137-A8D8-ACDD2DB4C413}">
      <dsp:nvSpPr>
        <dsp:cNvPr id="0" name=""/>
        <dsp:cNvSpPr/>
      </dsp:nvSpPr>
      <dsp:spPr>
        <a:xfrm>
          <a:off x="2804049" y="1041982"/>
          <a:ext cx="230638" cy="4138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8327"/>
              </a:lnTo>
              <a:lnTo>
                <a:pt x="230638" y="41383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4380D0-31FB-474C-8558-2A7418BDA35A}">
      <dsp:nvSpPr>
        <dsp:cNvPr id="0" name=""/>
        <dsp:cNvSpPr/>
      </dsp:nvSpPr>
      <dsp:spPr>
        <a:xfrm>
          <a:off x="3034687" y="4671987"/>
          <a:ext cx="2549826" cy="1016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/>
            <a:t>kasna (stanična) preosjetljivost</a:t>
          </a:r>
          <a:r>
            <a:rPr lang="hr-HR" sz="1900" kern="1200" dirty="0"/>
            <a:t> (IV. oblik)</a:t>
          </a:r>
        </a:p>
      </dsp:txBody>
      <dsp:txXfrm>
        <a:off x="3064463" y="4701763"/>
        <a:ext cx="2490274" cy="957092"/>
      </dsp:txXfrm>
    </dsp:sp>
    <dsp:sp modelId="{CB24853E-138B-4A00-BABB-6937AD8AF276}">
      <dsp:nvSpPr>
        <dsp:cNvPr id="0" name=""/>
        <dsp:cNvSpPr/>
      </dsp:nvSpPr>
      <dsp:spPr>
        <a:xfrm>
          <a:off x="5666708" y="25337"/>
          <a:ext cx="2562046" cy="1016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3. autoimunost</a:t>
          </a:r>
        </a:p>
      </dsp:txBody>
      <dsp:txXfrm>
        <a:off x="5696484" y="55113"/>
        <a:ext cx="2502494" cy="957092"/>
      </dsp:txXfrm>
    </dsp:sp>
    <dsp:sp modelId="{B96C30BB-FD54-4B05-9AAB-ABAF382D3479}">
      <dsp:nvSpPr>
        <dsp:cNvPr id="0" name=""/>
        <dsp:cNvSpPr/>
      </dsp:nvSpPr>
      <dsp:spPr>
        <a:xfrm>
          <a:off x="5922913" y="1041982"/>
          <a:ext cx="256204" cy="762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2483"/>
              </a:lnTo>
              <a:lnTo>
                <a:pt x="256204" y="7624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64D2A-C47A-4719-A57C-2C715DCA1834}">
      <dsp:nvSpPr>
        <dsp:cNvPr id="0" name=""/>
        <dsp:cNvSpPr/>
      </dsp:nvSpPr>
      <dsp:spPr>
        <a:xfrm>
          <a:off x="6179117" y="1296143"/>
          <a:ext cx="1626631" cy="1016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organ-specifična</a:t>
          </a:r>
        </a:p>
      </dsp:txBody>
      <dsp:txXfrm>
        <a:off x="6208893" y="1325919"/>
        <a:ext cx="1567079" cy="957092"/>
      </dsp:txXfrm>
    </dsp:sp>
    <dsp:sp modelId="{6AEFA49D-D953-4003-8ECC-B2A9AD0919BF}">
      <dsp:nvSpPr>
        <dsp:cNvPr id="0" name=""/>
        <dsp:cNvSpPr/>
      </dsp:nvSpPr>
      <dsp:spPr>
        <a:xfrm>
          <a:off x="5922913" y="1041982"/>
          <a:ext cx="256204" cy="2033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3289"/>
              </a:lnTo>
              <a:lnTo>
                <a:pt x="256204" y="20332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F09B0-E94C-4D7D-8499-7E654D05A1C0}">
      <dsp:nvSpPr>
        <dsp:cNvPr id="0" name=""/>
        <dsp:cNvSpPr/>
      </dsp:nvSpPr>
      <dsp:spPr>
        <a:xfrm>
          <a:off x="6179117" y="2566949"/>
          <a:ext cx="1626631" cy="1016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organ-nespecifična </a:t>
          </a:r>
        </a:p>
      </dsp:txBody>
      <dsp:txXfrm>
        <a:off x="6208893" y="2596725"/>
        <a:ext cx="1567079" cy="95709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08B67-A26A-4899-8683-6F849A9ECBC3}">
      <dsp:nvSpPr>
        <dsp:cNvPr id="0" name=""/>
        <dsp:cNvSpPr/>
      </dsp:nvSpPr>
      <dsp:spPr>
        <a:xfrm>
          <a:off x="344932" y="2615"/>
          <a:ext cx="7539734" cy="1695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/>
            <a:t>Autoimune bolesti se liječe nespecifičnom </a:t>
          </a:r>
          <a:r>
            <a:rPr lang="hr-HR" sz="3900" kern="1200" dirty="0" err="1"/>
            <a:t>imunosupresijom</a:t>
          </a:r>
          <a:r>
            <a:rPr lang="hr-HR" sz="3900" kern="1200" dirty="0"/>
            <a:t>:</a:t>
          </a:r>
        </a:p>
      </dsp:txBody>
      <dsp:txXfrm>
        <a:off x="394599" y="52282"/>
        <a:ext cx="7440400" cy="1596413"/>
      </dsp:txXfrm>
    </dsp:sp>
    <dsp:sp modelId="{03C71C9D-AFF6-4A32-B07C-B69D2EB54E61}">
      <dsp:nvSpPr>
        <dsp:cNvPr id="0" name=""/>
        <dsp:cNvSpPr/>
      </dsp:nvSpPr>
      <dsp:spPr>
        <a:xfrm>
          <a:off x="1098906" y="1698362"/>
          <a:ext cx="753973" cy="887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7427"/>
              </a:lnTo>
              <a:lnTo>
                <a:pt x="753973" y="8874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F496B-7E68-4DE7-BF99-521C738B2B65}">
      <dsp:nvSpPr>
        <dsp:cNvPr id="0" name=""/>
        <dsp:cNvSpPr/>
      </dsp:nvSpPr>
      <dsp:spPr>
        <a:xfrm>
          <a:off x="1852879" y="2122299"/>
          <a:ext cx="3426305" cy="926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err="1"/>
            <a:t>kortikosteroidima</a:t>
          </a:r>
          <a:endParaRPr lang="hr-HR" sz="2500" kern="1200" dirty="0"/>
        </a:p>
      </dsp:txBody>
      <dsp:txXfrm>
        <a:off x="1880029" y="2149449"/>
        <a:ext cx="3372005" cy="872680"/>
      </dsp:txXfrm>
    </dsp:sp>
    <dsp:sp modelId="{F5C7DEE8-A7D1-4714-B452-3FD7C276CF28}">
      <dsp:nvSpPr>
        <dsp:cNvPr id="0" name=""/>
        <dsp:cNvSpPr/>
      </dsp:nvSpPr>
      <dsp:spPr>
        <a:xfrm>
          <a:off x="1098906" y="1698362"/>
          <a:ext cx="753973" cy="2200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427"/>
              </a:lnTo>
              <a:lnTo>
                <a:pt x="753973" y="22004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D0D0B-8F7D-4E71-85FF-CEBCD73FC155}">
      <dsp:nvSpPr>
        <dsp:cNvPr id="0" name=""/>
        <dsp:cNvSpPr/>
      </dsp:nvSpPr>
      <dsp:spPr>
        <a:xfrm>
          <a:off x="1852879" y="3473217"/>
          <a:ext cx="3554829" cy="851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/>
            <a:t>citostaticima</a:t>
          </a:r>
        </a:p>
      </dsp:txBody>
      <dsp:txXfrm>
        <a:off x="1877808" y="3498146"/>
        <a:ext cx="3504971" cy="801288"/>
      </dsp:txXfrm>
    </dsp:sp>
    <dsp:sp modelId="{74B39C57-76D6-42C8-BEFE-3781EFCD9078}">
      <dsp:nvSpPr>
        <dsp:cNvPr id="0" name=""/>
        <dsp:cNvSpPr/>
      </dsp:nvSpPr>
      <dsp:spPr>
        <a:xfrm>
          <a:off x="1098906" y="1698362"/>
          <a:ext cx="753973" cy="3410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0784"/>
              </a:lnTo>
              <a:lnTo>
                <a:pt x="753973" y="34107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2F983-18F9-471A-B982-EDB5314F4010}">
      <dsp:nvSpPr>
        <dsp:cNvPr id="0" name=""/>
        <dsp:cNvSpPr/>
      </dsp:nvSpPr>
      <dsp:spPr>
        <a:xfrm>
          <a:off x="1852879" y="4748300"/>
          <a:ext cx="3635221" cy="72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/>
            <a:t>protuupalnom obradbom</a:t>
          </a:r>
        </a:p>
      </dsp:txBody>
      <dsp:txXfrm>
        <a:off x="1874017" y="4769438"/>
        <a:ext cx="3592945" cy="67941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4A38D-5431-417F-B11A-5EE0ABE98BE5}">
      <dsp:nvSpPr>
        <dsp:cNvPr id="0" name=""/>
        <dsp:cNvSpPr/>
      </dsp:nvSpPr>
      <dsp:spPr>
        <a:xfrm>
          <a:off x="376951" y="0"/>
          <a:ext cx="4530725" cy="453072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476D1-D86B-4B58-86BE-2305DB24790D}">
      <dsp:nvSpPr>
        <dsp:cNvPr id="0" name=""/>
        <dsp:cNvSpPr/>
      </dsp:nvSpPr>
      <dsp:spPr>
        <a:xfrm>
          <a:off x="203186" y="454067"/>
          <a:ext cx="7823227" cy="25551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dirty="0"/>
            <a:t>izazivanje tolerancije na </a:t>
          </a:r>
          <a:r>
            <a:rPr lang="hr-HR" sz="2100" b="1" kern="1200" dirty="0" err="1"/>
            <a:t>autoantigen</a:t>
          </a:r>
          <a:endParaRPr lang="hr-HR" sz="21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fizičko </a:t>
          </a:r>
          <a:r>
            <a:rPr lang="hr-HR" sz="2000" b="1" kern="1200" dirty="0"/>
            <a:t>uklanjanje ili inaktiviranje </a:t>
          </a:r>
          <a:r>
            <a:rPr lang="hr-HR" sz="2000" b="1" kern="1200" dirty="0" err="1"/>
            <a:t>autoreaktivnih</a:t>
          </a:r>
          <a:r>
            <a:rPr lang="hr-HR" sz="2000" b="1" kern="1200" dirty="0"/>
            <a:t> </a:t>
          </a:r>
          <a:r>
            <a:rPr lang="hr-HR" sz="2000" b="1" kern="1200" dirty="0" err="1"/>
            <a:t>limfocita</a:t>
          </a:r>
          <a:r>
            <a:rPr lang="hr-HR" sz="2000" b="1" kern="1200" dirty="0"/>
            <a:t> T,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b="1" kern="1200" dirty="0"/>
            <a:t>blokiranje molekula MHC </a:t>
          </a:r>
          <a:r>
            <a:rPr lang="hr-HR" sz="2000" kern="1200" dirty="0"/>
            <a:t>za predočavanje </a:t>
          </a:r>
          <a:r>
            <a:rPr lang="hr-HR" sz="2000" kern="1200" dirty="0" err="1"/>
            <a:t>autoantigena</a:t>
          </a:r>
          <a:endParaRPr lang="hr-H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b="1" kern="1200" dirty="0"/>
            <a:t>indukciju regulacijskih </a:t>
          </a:r>
          <a:r>
            <a:rPr lang="hr-HR" sz="2000" b="1" kern="1200" dirty="0" err="1"/>
            <a:t>limfocita</a:t>
          </a:r>
          <a:r>
            <a:rPr lang="hr-HR" sz="2000" b="1" kern="1200" dirty="0"/>
            <a:t> T </a:t>
          </a:r>
          <a:r>
            <a:rPr lang="hr-HR" sz="2000" kern="1200" dirty="0"/>
            <a:t>koji obuzdavaju </a:t>
          </a:r>
          <a:r>
            <a:rPr lang="hr-HR" sz="2000" kern="1200" dirty="0" err="1"/>
            <a:t>autoreaktivne</a:t>
          </a:r>
          <a:r>
            <a:rPr lang="hr-HR" sz="2000" kern="1200" dirty="0"/>
            <a:t> </a:t>
          </a:r>
          <a:r>
            <a:rPr lang="hr-HR" sz="2000" kern="1200" dirty="0" err="1"/>
            <a:t>limfocite</a:t>
          </a:r>
          <a:r>
            <a:rPr lang="hr-HR" sz="2000" kern="1200" dirty="0"/>
            <a:t>.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postupci </a:t>
          </a:r>
          <a:r>
            <a:rPr lang="hr-HR" sz="2000" kern="1200" dirty="0" err="1"/>
            <a:t>i</a:t>
          </a:r>
          <a:r>
            <a:rPr lang="hr-HR" sz="2000" b="1" kern="1200" dirty="0" err="1"/>
            <a:t>munomodulacije</a:t>
          </a:r>
          <a:r>
            <a:rPr lang="hr-HR" sz="2000" kern="1200" dirty="0"/>
            <a:t> rabe se u svrhu </a:t>
          </a:r>
          <a:r>
            <a:rPr lang="hr-HR" sz="2000" b="1" kern="1200" dirty="0"/>
            <a:t>regulacije vrste i količine </a:t>
          </a:r>
          <a:r>
            <a:rPr lang="hr-HR" sz="2000" b="1" kern="1200" dirty="0" err="1"/>
            <a:t>citokina</a:t>
          </a:r>
          <a:r>
            <a:rPr lang="hr-HR" sz="2000" b="1" kern="1200" dirty="0"/>
            <a:t> </a:t>
          </a:r>
          <a:r>
            <a:rPr lang="hr-HR" sz="2000" kern="1200" dirty="0"/>
            <a:t>ključnih za trajanje autoimune bolesti.</a:t>
          </a:r>
        </a:p>
      </dsp:txBody>
      <dsp:txXfrm>
        <a:off x="327919" y="578800"/>
        <a:ext cx="7573761" cy="2305705"/>
      </dsp:txXfrm>
    </dsp:sp>
    <dsp:sp modelId="{353C41C1-BF15-457F-8E56-81AE8A5B6F38}">
      <dsp:nvSpPr>
        <dsp:cNvPr id="0" name=""/>
        <dsp:cNvSpPr/>
      </dsp:nvSpPr>
      <dsp:spPr>
        <a:xfrm>
          <a:off x="988330" y="3342666"/>
          <a:ext cx="6356484" cy="8539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 err="1"/>
            <a:t>plazmaforeza</a:t>
          </a:r>
          <a:r>
            <a:rPr lang="hr-HR" sz="2200" kern="1200" dirty="0"/>
            <a:t> pomaže u bolestima s nazočnošću </a:t>
          </a:r>
          <a:r>
            <a:rPr lang="hr-HR" sz="2200" kern="1200" dirty="0" err="1"/>
            <a:t>imunokompleksa</a:t>
          </a:r>
          <a:endParaRPr lang="hr-HR" sz="2200" kern="1200" dirty="0"/>
        </a:p>
      </dsp:txBody>
      <dsp:txXfrm>
        <a:off x="1030016" y="3384352"/>
        <a:ext cx="6273112" cy="770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54521-1CDF-40D3-A297-6A2ADD984739}">
      <dsp:nvSpPr>
        <dsp:cNvPr id="0" name=""/>
        <dsp:cNvSpPr/>
      </dsp:nvSpPr>
      <dsp:spPr>
        <a:xfrm>
          <a:off x="2958" y="70067"/>
          <a:ext cx="2472667" cy="951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1.</a:t>
          </a:r>
          <a:r>
            <a:rPr lang="hr-HR" sz="1400" kern="1200" dirty="0"/>
            <a:t> </a:t>
          </a:r>
          <a:r>
            <a:rPr lang="hr-HR" sz="1400" b="1" kern="1200" dirty="0"/>
            <a:t>specifična imunološka tolerancija</a:t>
          </a:r>
          <a:endParaRPr lang="en-US" sz="1400" kern="1200" dirty="0"/>
        </a:p>
      </dsp:txBody>
      <dsp:txXfrm>
        <a:off x="30831" y="97940"/>
        <a:ext cx="2416921" cy="895892"/>
      </dsp:txXfrm>
    </dsp:sp>
    <dsp:sp modelId="{DC373F58-3178-4D70-A2A0-8E141D537967}">
      <dsp:nvSpPr>
        <dsp:cNvPr id="0" name=""/>
        <dsp:cNvSpPr/>
      </dsp:nvSpPr>
      <dsp:spPr>
        <a:xfrm>
          <a:off x="250225" y="1021705"/>
          <a:ext cx="247266" cy="67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239"/>
              </a:lnTo>
              <a:lnTo>
                <a:pt x="247266" y="677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5F170-BFE3-4A49-91CF-233AC2255A83}">
      <dsp:nvSpPr>
        <dsp:cNvPr id="0" name=""/>
        <dsp:cNvSpPr/>
      </dsp:nvSpPr>
      <dsp:spPr>
        <a:xfrm>
          <a:off x="497491" y="1223125"/>
          <a:ext cx="1978133" cy="951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err="1"/>
            <a:t>neonatalna</a:t>
          </a:r>
          <a:r>
            <a:rPr lang="hr-HR" sz="1400" b="1" kern="1200" dirty="0"/>
            <a:t> tolerancija</a:t>
          </a:r>
          <a:endParaRPr lang="en-US" sz="1400" b="1" kern="1200" dirty="0"/>
        </a:p>
      </dsp:txBody>
      <dsp:txXfrm>
        <a:off x="525364" y="1250998"/>
        <a:ext cx="1922387" cy="895892"/>
      </dsp:txXfrm>
    </dsp:sp>
    <dsp:sp modelId="{6A6BEEB9-92EF-4D1C-B101-DB485801776B}">
      <dsp:nvSpPr>
        <dsp:cNvPr id="0" name=""/>
        <dsp:cNvSpPr/>
      </dsp:nvSpPr>
      <dsp:spPr>
        <a:xfrm>
          <a:off x="250225" y="1021705"/>
          <a:ext cx="247266" cy="1830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0297"/>
              </a:lnTo>
              <a:lnTo>
                <a:pt x="247266" y="18302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411FD-AA08-4C00-9737-5DCA5C17CAE1}">
      <dsp:nvSpPr>
        <dsp:cNvPr id="0" name=""/>
        <dsp:cNvSpPr/>
      </dsp:nvSpPr>
      <dsp:spPr>
        <a:xfrm>
          <a:off x="497491" y="2376184"/>
          <a:ext cx="1978133" cy="951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err="1"/>
            <a:t>malodozna</a:t>
          </a:r>
          <a:r>
            <a:rPr lang="hr-HR" sz="1400" b="1" kern="1200" dirty="0"/>
            <a:t> tolerancija</a:t>
          </a:r>
          <a:endParaRPr lang="en-US" sz="1400" b="1" kern="1200" dirty="0"/>
        </a:p>
      </dsp:txBody>
      <dsp:txXfrm>
        <a:off x="525364" y="2404057"/>
        <a:ext cx="1922387" cy="895892"/>
      </dsp:txXfrm>
    </dsp:sp>
    <dsp:sp modelId="{F0598ED5-0612-4432-9EE0-A4266DAA34C6}">
      <dsp:nvSpPr>
        <dsp:cNvPr id="0" name=""/>
        <dsp:cNvSpPr/>
      </dsp:nvSpPr>
      <dsp:spPr>
        <a:xfrm>
          <a:off x="250225" y="1021705"/>
          <a:ext cx="247266" cy="2983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3356"/>
              </a:lnTo>
              <a:lnTo>
                <a:pt x="247266" y="29833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2CCDB1-24D2-4097-AA95-2548FC0D1B08}">
      <dsp:nvSpPr>
        <dsp:cNvPr id="0" name=""/>
        <dsp:cNvSpPr/>
      </dsp:nvSpPr>
      <dsp:spPr>
        <a:xfrm>
          <a:off x="497491" y="3529242"/>
          <a:ext cx="1978133" cy="951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err="1"/>
            <a:t>velikodozna</a:t>
          </a:r>
          <a:r>
            <a:rPr lang="hr-HR" sz="1400" b="1" kern="1200" dirty="0"/>
            <a:t> tolerancija</a:t>
          </a:r>
          <a:endParaRPr lang="en-US" sz="1400" b="1" kern="1200" dirty="0"/>
        </a:p>
      </dsp:txBody>
      <dsp:txXfrm>
        <a:off x="525364" y="3557115"/>
        <a:ext cx="1922387" cy="895892"/>
      </dsp:txXfrm>
    </dsp:sp>
    <dsp:sp modelId="{C8A88F77-2AE3-41C2-AC6A-91FAF34CBD37}">
      <dsp:nvSpPr>
        <dsp:cNvPr id="0" name=""/>
        <dsp:cNvSpPr/>
      </dsp:nvSpPr>
      <dsp:spPr>
        <a:xfrm>
          <a:off x="2878466" y="70067"/>
          <a:ext cx="2472667" cy="951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2</a:t>
          </a:r>
          <a:r>
            <a:rPr lang="hr-HR" sz="1400" kern="1200" dirty="0"/>
            <a:t>. </a:t>
          </a:r>
          <a:r>
            <a:rPr lang="hr-HR" sz="1400" b="1" kern="1200" dirty="0" err="1"/>
            <a:t>imunosupresija</a:t>
          </a:r>
          <a:endParaRPr lang="en-US" sz="1400" kern="1200" dirty="0"/>
        </a:p>
      </dsp:txBody>
      <dsp:txXfrm>
        <a:off x="2906339" y="97940"/>
        <a:ext cx="2416921" cy="895892"/>
      </dsp:txXfrm>
    </dsp:sp>
    <dsp:sp modelId="{2EB26EFC-D51A-4284-A54E-A7A1E74285C7}">
      <dsp:nvSpPr>
        <dsp:cNvPr id="0" name=""/>
        <dsp:cNvSpPr/>
      </dsp:nvSpPr>
      <dsp:spPr>
        <a:xfrm>
          <a:off x="3125733" y="1021705"/>
          <a:ext cx="247266" cy="67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239"/>
              </a:lnTo>
              <a:lnTo>
                <a:pt x="247266" y="677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EC802-D1A7-41E0-A468-AA5B3BAD8955}">
      <dsp:nvSpPr>
        <dsp:cNvPr id="0" name=""/>
        <dsp:cNvSpPr/>
      </dsp:nvSpPr>
      <dsp:spPr>
        <a:xfrm>
          <a:off x="3372999" y="1223125"/>
          <a:ext cx="1978133" cy="951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Specifična</a:t>
          </a:r>
          <a:endParaRPr lang="en-US" sz="1400" b="1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izazvana antigenom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/>
            <a:t>izazvana protutijelima</a:t>
          </a:r>
          <a:endParaRPr lang="en-US" sz="1400" kern="1200"/>
        </a:p>
      </dsp:txBody>
      <dsp:txXfrm>
        <a:off x="3400872" y="1250998"/>
        <a:ext cx="1922387" cy="895892"/>
      </dsp:txXfrm>
    </dsp:sp>
    <dsp:sp modelId="{CA81B076-12FE-4552-82B3-F0ED98E53434}">
      <dsp:nvSpPr>
        <dsp:cNvPr id="0" name=""/>
        <dsp:cNvSpPr/>
      </dsp:nvSpPr>
      <dsp:spPr>
        <a:xfrm>
          <a:off x="3125733" y="1021705"/>
          <a:ext cx="247266" cy="2795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5648"/>
              </a:lnTo>
              <a:lnTo>
                <a:pt x="247266" y="27956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26CCD-1481-4EF1-A161-478AC8067D09}">
      <dsp:nvSpPr>
        <dsp:cNvPr id="0" name=""/>
        <dsp:cNvSpPr/>
      </dsp:nvSpPr>
      <dsp:spPr>
        <a:xfrm>
          <a:off x="3372999" y="2376184"/>
          <a:ext cx="1978133" cy="28823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nespecifična</a:t>
          </a:r>
          <a:endParaRPr lang="en-US" sz="1400" b="1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izazvana fizičkim sredstvima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izazvana kemijskim tvarima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/>
            <a:t>izazvana biološkim sredstvima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/>
            <a:t>izazvana kirurškim postupcima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/>
            <a:t>izazvana blokiranjem retikuloendotelnog sustava</a:t>
          </a:r>
          <a:endParaRPr lang="en-US" sz="1400" kern="1200"/>
        </a:p>
      </dsp:txBody>
      <dsp:txXfrm>
        <a:off x="3430937" y="2434122"/>
        <a:ext cx="1862257" cy="2766464"/>
      </dsp:txXfrm>
    </dsp:sp>
    <dsp:sp modelId="{99BBA52F-85BD-40A3-A7FC-56781088120D}">
      <dsp:nvSpPr>
        <dsp:cNvPr id="0" name=""/>
        <dsp:cNvSpPr/>
      </dsp:nvSpPr>
      <dsp:spPr>
        <a:xfrm>
          <a:off x="5753974" y="70067"/>
          <a:ext cx="2472667" cy="951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3</a:t>
          </a:r>
          <a:r>
            <a:rPr lang="hr-HR" sz="1400" kern="1200" dirty="0"/>
            <a:t>. </a:t>
          </a:r>
          <a:r>
            <a:rPr lang="hr-HR" sz="1400" b="1" kern="1200" dirty="0" err="1"/>
            <a:t>imunodeficijencije</a:t>
          </a:r>
          <a:endParaRPr lang="en-US" sz="1400" kern="1200" dirty="0"/>
        </a:p>
      </dsp:txBody>
      <dsp:txXfrm>
        <a:off x="5781847" y="97940"/>
        <a:ext cx="2416921" cy="895892"/>
      </dsp:txXfrm>
    </dsp:sp>
    <dsp:sp modelId="{89F4511D-A211-48B4-A279-9E516A90784D}">
      <dsp:nvSpPr>
        <dsp:cNvPr id="0" name=""/>
        <dsp:cNvSpPr/>
      </dsp:nvSpPr>
      <dsp:spPr>
        <a:xfrm>
          <a:off x="6001240" y="1021705"/>
          <a:ext cx="247266" cy="129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6280"/>
              </a:lnTo>
              <a:lnTo>
                <a:pt x="247266" y="12962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B17BC-7E3B-4FB4-B4A1-68005F00699B}">
      <dsp:nvSpPr>
        <dsp:cNvPr id="0" name=""/>
        <dsp:cNvSpPr/>
      </dsp:nvSpPr>
      <dsp:spPr>
        <a:xfrm>
          <a:off x="6248507" y="1223125"/>
          <a:ext cx="1978133" cy="2189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Primarne</a:t>
          </a:r>
          <a:endParaRPr lang="en-US" sz="1400" b="1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nedostatak </a:t>
          </a:r>
          <a:r>
            <a:rPr lang="hr-HR" sz="1400" kern="1200" dirty="0" err="1"/>
            <a:t>limfocita</a:t>
          </a:r>
          <a:r>
            <a:rPr lang="hr-HR" sz="1400" kern="1200" dirty="0"/>
            <a:t> T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/>
            <a:t>nedostatal limfocita B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nedostatak limfocita T i B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nedostatak fagocitnog susatava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400" kern="1200" dirty="0"/>
            <a:t>nedostatak komplementa</a:t>
          </a:r>
          <a:endParaRPr lang="en-US" sz="1400" kern="1200" dirty="0"/>
        </a:p>
      </dsp:txBody>
      <dsp:txXfrm>
        <a:off x="6306445" y="1281063"/>
        <a:ext cx="1862257" cy="2073844"/>
      </dsp:txXfrm>
    </dsp:sp>
    <dsp:sp modelId="{B604DDB2-EE4A-474E-83ED-8DB60D9D3175}">
      <dsp:nvSpPr>
        <dsp:cNvPr id="0" name=""/>
        <dsp:cNvSpPr/>
      </dsp:nvSpPr>
      <dsp:spPr>
        <a:xfrm>
          <a:off x="6001240" y="1021705"/>
          <a:ext cx="247266" cy="3068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8379"/>
              </a:lnTo>
              <a:lnTo>
                <a:pt x="247266" y="30683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364F7-888A-44E3-9C4D-AAC2C348E5DE}">
      <dsp:nvSpPr>
        <dsp:cNvPr id="0" name=""/>
        <dsp:cNvSpPr/>
      </dsp:nvSpPr>
      <dsp:spPr>
        <a:xfrm>
          <a:off x="6248507" y="3614266"/>
          <a:ext cx="1978133" cy="951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/>
            <a:t>sekundarne</a:t>
          </a:r>
          <a:endParaRPr lang="en-US" sz="1400" b="1" kern="1200" dirty="0"/>
        </a:p>
      </dsp:txBody>
      <dsp:txXfrm>
        <a:off x="6276380" y="3642139"/>
        <a:ext cx="1922387" cy="8958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0E380-CDC9-46AF-97F3-3C018F3877F6}">
      <dsp:nvSpPr>
        <dsp:cNvPr id="0" name=""/>
        <dsp:cNvSpPr/>
      </dsp:nvSpPr>
      <dsp:spPr>
        <a:xfrm>
          <a:off x="0" y="889"/>
          <a:ext cx="8229600" cy="1220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1. Greške u uklanjanju T i B </a:t>
          </a:r>
          <a:r>
            <a:rPr lang="hr-HR" sz="2400" kern="1200" dirty="0" err="1"/>
            <a:t>limfocita</a:t>
          </a:r>
          <a:r>
            <a:rPr lang="hr-HR" sz="2400" kern="1200" dirty="0"/>
            <a:t> (</a:t>
          </a:r>
          <a:r>
            <a:rPr lang="hr-HR" sz="2400" b="1" kern="1200" dirty="0"/>
            <a:t>negativna selekcija) </a:t>
          </a:r>
          <a:r>
            <a:rPr lang="hr-HR" sz="2400" kern="1200" dirty="0"/>
            <a:t>ili </a:t>
          </a:r>
          <a:r>
            <a:rPr lang="hr-HR" sz="2400" b="1" kern="1200" dirty="0"/>
            <a:t>preuređenje B-staničnog receptora </a:t>
          </a:r>
          <a:r>
            <a:rPr lang="hr-HR" sz="2400" kern="1200" dirty="0"/>
            <a:t>tijekom sazrijevanja</a:t>
          </a:r>
        </a:p>
      </dsp:txBody>
      <dsp:txXfrm>
        <a:off x="59576" y="60465"/>
        <a:ext cx="8110448" cy="1101258"/>
      </dsp:txXfrm>
    </dsp:sp>
    <dsp:sp modelId="{457DB56D-67AB-4A90-8B0D-205D3F7C822E}">
      <dsp:nvSpPr>
        <dsp:cNvPr id="0" name=""/>
        <dsp:cNvSpPr/>
      </dsp:nvSpPr>
      <dsp:spPr>
        <a:xfrm>
          <a:off x="0" y="1235207"/>
          <a:ext cx="8229600" cy="1220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0232"/>
                <a:satOff val="15610"/>
                <a:lumOff val="2106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0232"/>
                <a:satOff val="15610"/>
                <a:lumOff val="2106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0232"/>
                <a:satOff val="15610"/>
                <a:lumOff val="210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/>
            <a:t>2. Nedostatan broj i funkcija T regulatornih stanica</a:t>
          </a:r>
        </a:p>
      </dsp:txBody>
      <dsp:txXfrm>
        <a:off x="59576" y="1294783"/>
        <a:ext cx="8110448" cy="1101258"/>
      </dsp:txXfrm>
    </dsp:sp>
    <dsp:sp modelId="{2A356DB6-78CA-4ADA-8650-2C2C122AD38C}">
      <dsp:nvSpPr>
        <dsp:cNvPr id="0" name=""/>
        <dsp:cNvSpPr/>
      </dsp:nvSpPr>
      <dsp:spPr>
        <a:xfrm>
          <a:off x="0" y="2469525"/>
          <a:ext cx="8229600" cy="1220410"/>
        </a:xfrm>
        <a:prstGeom prst="roundRect">
          <a:avLst/>
        </a:prstGeom>
        <a:solidFill>
          <a:schemeClr val="accent5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/>
            <a:t>3. Nedostatna </a:t>
          </a:r>
          <a:r>
            <a:rPr lang="hr-HR" sz="2400" b="1" kern="1200" dirty="0" err="1"/>
            <a:t>apoptoza</a:t>
          </a:r>
          <a:r>
            <a:rPr lang="hr-HR" sz="2400" b="1" kern="1200" dirty="0"/>
            <a:t> zrelih </a:t>
          </a:r>
          <a:r>
            <a:rPr lang="hr-HR" sz="2400" b="1" kern="1200" dirty="0" err="1"/>
            <a:t>autoreaktivnih</a:t>
          </a:r>
          <a:r>
            <a:rPr lang="hr-HR" sz="2400" b="1" kern="1200" dirty="0"/>
            <a:t> </a:t>
          </a:r>
          <a:r>
            <a:rPr lang="hr-HR" sz="2400" b="1" kern="1200" dirty="0" err="1"/>
            <a:t>limfocita</a:t>
          </a:r>
          <a:endParaRPr lang="hr-HR" sz="2400" b="1" kern="1200" dirty="0"/>
        </a:p>
      </dsp:txBody>
      <dsp:txXfrm>
        <a:off x="59576" y="2529101"/>
        <a:ext cx="8110448" cy="1101258"/>
      </dsp:txXfrm>
    </dsp:sp>
    <dsp:sp modelId="{1DABF996-6465-4C79-8C0A-9F63D7D8AFBC}">
      <dsp:nvSpPr>
        <dsp:cNvPr id="0" name=""/>
        <dsp:cNvSpPr/>
      </dsp:nvSpPr>
      <dsp:spPr>
        <a:xfrm>
          <a:off x="0" y="3703844"/>
          <a:ext cx="8229600" cy="1220410"/>
        </a:xfrm>
        <a:prstGeom prst="roundRect">
          <a:avLst/>
        </a:prstGeom>
        <a:solidFill>
          <a:schemeClr val="accent5">
            <a:lumMod val="1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/>
            <a:t>4. Nedovoljna funkcija inhibitornih receptora</a:t>
          </a:r>
        </a:p>
      </dsp:txBody>
      <dsp:txXfrm>
        <a:off x="59576" y="3763420"/>
        <a:ext cx="8110448" cy="11012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C270B-8948-4392-B276-B92B1189789B}">
      <dsp:nvSpPr>
        <dsp:cNvPr id="0" name=""/>
        <dsp:cNvSpPr/>
      </dsp:nvSpPr>
      <dsp:spPr>
        <a:xfrm>
          <a:off x="0" y="6950"/>
          <a:ext cx="8229600" cy="105555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>
              <a:latin typeface="Arial Narrow" panose="020B0606020202030204" pitchFamily="34" charset="0"/>
            </a:rPr>
            <a:t>Doticaj </a:t>
          </a:r>
          <a:r>
            <a:rPr lang="hr-HR" sz="2000" b="1" kern="1200" dirty="0">
              <a:latin typeface="Arial Narrow" panose="020B0606020202030204" pitchFamily="34" charset="0"/>
            </a:rPr>
            <a:t>između </a:t>
          </a:r>
          <a:r>
            <a:rPr lang="hr-HR" sz="2000" b="1" kern="1200" dirty="0" err="1">
              <a:latin typeface="Arial Narrow" panose="020B0606020202030204" pitchFamily="34" charset="0"/>
            </a:rPr>
            <a:t>autoantigena</a:t>
          </a:r>
          <a:r>
            <a:rPr lang="hr-HR" sz="2000" b="1" kern="1200" dirty="0">
              <a:latin typeface="Arial Narrow" panose="020B0606020202030204" pitchFamily="34" charset="0"/>
            </a:rPr>
            <a:t> i </a:t>
          </a:r>
          <a:r>
            <a:rPr lang="hr-HR" sz="2000" b="1" kern="1200" dirty="0" err="1">
              <a:latin typeface="Arial Narrow" panose="020B0606020202030204" pitchFamily="34" charset="0"/>
            </a:rPr>
            <a:t>imunosnog</a:t>
          </a:r>
          <a:r>
            <a:rPr lang="hr-HR" sz="2000" b="1" kern="1200" dirty="0">
              <a:latin typeface="Arial Narrow" panose="020B0606020202030204" pitchFamily="34" charset="0"/>
            </a:rPr>
            <a:t> sustava mora doći tijekom ontogeneze </a:t>
          </a:r>
          <a:r>
            <a:rPr lang="hr-HR" sz="2000" kern="1200" dirty="0">
              <a:latin typeface="Arial Narrow" panose="020B0606020202030204" pitchFamily="34" charset="0"/>
            </a:rPr>
            <a:t>kako bi se prouzročila </a:t>
          </a:r>
          <a:r>
            <a:rPr lang="hr-HR" sz="2000" b="1" kern="1200" dirty="0" err="1">
              <a:latin typeface="Arial Narrow" panose="020B0606020202030204" pitchFamily="34" charset="0"/>
            </a:rPr>
            <a:t>areaktivnost</a:t>
          </a:r>
          <a:r>
            <a:rPr lang="hr-HR" sz="2000" b="1" kern="1200" dirty="0">
              <a:latin typeface="Arial Narrow" panose="020B0606020202030204" pitchFamily="34" charset="0"/>
            </a:rPr>
            <a:t> na vlastito</a:t>
          </a:r>
          <a:r>
            <a:rPr lang="hr-HR" sz="2000" kern="1200" dirty="0">
              <a:latin typeface="Arial Narrow" panose="020B0606020202030204" pitchFamily="34" charset="0"/>
            </a:rPr>
            <a:t>. </a:t>
          </a:r>
        </a:p>
      </dsp:txBody>
      <dsp:txXfrm>
        <a:off x="51528" y="58478"/>
        <a:ext cx="8126544" cy="952497"/>
      </dsp:txXfrm>
    </dsp:sp>
    <dsp:sp modelId="{05CBAE4A-59BA-438B-A892-BD1325F3E4CF}">
      <dsp:nvSpPr>
        <dsp:cNvPr id="0" name=""/>
        <dsp:cNvSpPr/>
      </dsp:nvSpPr>
      <dsp:spPr>
        <a:xfrm>
          <a:off x="0" y="1071734"/>
          <a:ext cx="8229600" cy="105555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24186"/>
                <a:satOff val="12488"/>
                <a:lumOff val="1685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24186"/>
                <a:satOff val="12488"/>
                <a:lumOff val="1685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24186"/>
                <a:satOff val="12488"/>
                <a:lumOff val="168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>
              <a:latin typeface="Arial Narrow" panose="020B0606020202030204" pitchFamily="34" charset="0"/>
            </a:rPr>
            <a:t>Podnošljivost na razini T i B stanica neće se  uspostaviti na </a:t>
          </a:r>
          <a:r>
            <a:rPr lang="hr-HR" sz="2000" b="1" kern="1200" dirty="0">
              <a:latin typeface="Arial Narrow" panose="020B0606020202030204" pitchFamily="34" charset="0"/>
            </a:rPr>
            <a:t>sekvestrirane </a:t>
          </a:r>
          <a:r>
            <a:rPr lang="hr-HR" sz="2000" b="1" kern="1200" dirty="0" err="1">
              <a:latin typeface="Arial Narrow" panose="020B0606020202030204" pitchFamily="34" charset="0"/>
            </a:rPr>
            <a:t>anigene</a:t>
          </a:r>
          <a:r>
            <a:rPr lang="hr-HR" sz="2000" kern="1200" dirty="0">
              <a:latin typeface="Arial Narrow" panose="020B0606020202030204" pitchFamily="34" charset="0"/>
            </a:rPr>
            <a:t> unutar organa; nedostatak doticaja s </a:t>
          </a:r>
          <a:r>
            <a:rPr lang="hr-HR" sz="2000" kern="1200" dirty="0" err="1">
              <a:latin typeface="Arial Narrow" panose="020B0606020202030204" pitchFamily="34" charset="0"/>
            </a:rPr>
            <a:t>limforetikularnim</a:t>
          </a:r>
          <a:r>
            <a:rPr lang="hr-HR" sz="2000" kern="1200" dirty="0">
              <a:latin typeface="Arial Narrow" panose="020B0606020202030204" pitchFamily="34" charset="0"/>
            </a:rPr>
            <a:t> sustavom. </a:t>
          </a:r>
        </a:p>
      </dsp:txBody>
      <dsp:txXfrm>
        <a:off x="51528" y="1123262"/>
        <a:ext cx="8126544" cy="952497"/>
      </dsp:txXfrm>
    </dsp:sp>
    <dsp:sp modelId="{5E9F6760-57CB-4DA5-8787-84990F868847}">
      <dsp:nvSpPr>
        <dsp:cNvPr id="0" name=""/>
        <dsp:cNvSpPr/>
      </dsp:nvSpPr>
      <dsp:spPr>
        <a:xfrm>
          <a:off x="0" y="2141604"/>
          <a:ext cx="8229600" cy="1055553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Arial Narrow" panose="020B0606020202030204" pitchFamily="34" charset="0"/>
            </a:rPr>
            <a:t>Oštećenje</a:t>
          </a:r>
          <a:r>
            <a:rPr lang="hr-HR" sz="2000" kern="1200" dirty="0">
              <a:latin typeface="Arial Narrow" panose="020B0606020202030204" pitchFamily="34" charset="0"/>
            </a:rPr>
            <a:t> tih organa (primjerice, </a:t>
          </a:r>
          <a:r>
            <a:rPr lang="hr-HR" sz="2000" b="1" kern="1200" dirty="0">
              <a:latin typeface="Arial Narrow" panose="020B0606020202030204" pitchFamily="34" charset="0"/>
            </a:rPr>
            <a:t>infarkt, upala ili prejaka imunoreacija</a:t>
          </a:r>
          <a:r>
            <a:rPr lang="hr-HR" sz="2000" kern="1200" dirty="0">
              <a:latin typeface="Arial Narrow" panose="020B0606020202030204" pitchFamily="34" charset="0"/>
            </a:rPr>
            <a:t>) i oslobađanje antigena dovodi do pojavnosti autoprotutijela. </a:t>
          </a:r>
        </a:p>
      </dsp:txBody>
      <dsp:txXfrm>
        <a:off x="51528" y="2193132"/>
        <a:ext cx="8126544" cy="952497"/>
      </dsp:txXfrm>
    </dsp:sp>
    <dsp:sp modelId="{5FF176D9-8BB4-42C1-AC36-06EC89D25DB6}">
      <dsp:nvSpPr>
        <dsp:cNvPr id="0" name=""/>
        <dsp:cNvSpPr/>
      </dsp:nvSpPr>
      <dsp:spPr>
        <a:xfrm>
          <a:off x="0" y="3211473"/>
          <a:ext cx="8229600" cy="1055553"/>
        </a:xfrm>
        <a:prstGeom prst="roundRect">
          <a:avLst/>
        </a:prstGeom>
        <a:solidFill>
          <a:schemeClr val="accent5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>
              <a:latin typeface="Arial Narrow" panose="020B0606020202030204" pitchFamily="34" charset="0"/>
            </a:rPr>
            <a:t>Također </a:t>
          </a:r>
          <a:r>
            <a:rPr lang="hr-HR" sz="2000" b="1" kern="1200" dirty="0">
              <a:latin typeface="Arial Narrow" panose="020B0606020202030204" pitchFamily="34" charset="0"/>
            </a:rPr>
            <a:t>promjene vlastitih antigena lijekovima ili mikrobima</a:t>
          </a:r>
          <a:r>
            <a:rPr lang="hr-HR" sz="2000" kern="1200" dirty="0">
              <a:latin typeface="Arial Narrow" panose="020B0606020202030204" pitchFamily="34" charset="0"/>
            </a:rPr>
            <a:t> mogu izazvati </a:t>
          </a:r>
          <a:r>
            <a:rPr lang="hr-HR" sz="2000" kern="1200" dirty="0" err="1">
              <a:latin typeface="Arial Narrow" panose="020B0606020202030204" pitchFamily="34" charset="0"/>
            </a:rPr>
            <a:t>imunosnu</a:t>
          </a:r>
          <a:r>
            <a:rPr lang="hr-HR" sz="2000" kern="1200" dirty="0">
              <a:latin typeface="Arial Narrow" panose="020B0606020202030204" pitchFamily="34" charset="0"/>
            </a:rPr>
            <a:t> reakciju na vlastita tkiva ili stanice. </a:t>
          </a:r>
        </a:p>
      </dsp:txBody>
      <dsp:txXfrm>
        <a:off x="51528" y="3263001"/>
        <a:ext cx="8126544" cy="952497"/>
      </dsp:txXfrm>
    </dsp:sp>
    <dsp:sp modelId="{105A3710-9831-4ED1-968D-145189388C77}">
      <dsp:nvSpPr>
        <dsp:cNvPr id="0" name=""/>
        <dsp:cNvSpPr/>
      </dsp:nvSpPr>
      <dsp:spPr>
        <a:xfrm>
          <a:off x="0" y="4281342"/>
          <a:ext cx="8229600" cy="1055553"/>
        </a:xfrm>
        <a:prstGeom prst="roundRect">
          <a:avLst/>
        </a:prstGeom>
        <a:solidFill>
          <a:schemeClr val="accent5">
            <a:lumMod val="1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err="1">
              <a:latin typeface="Arial Narrow" panose="020B0606020202030204" pitchFamily="34" charset="0"/>
            </a:rPr>
            <a:t>Autoreaktivnost</a:t>
          </a:r>
          <a:r>
            <a:rPr lang="hr-HR" sz="2000" kern="1200" dirty="0">
              <a:latin typeface="Arial Narrow" panose="020B0606020202030204" pitchFamily="34" charset="0"/>
            </a:rPr>
            <a:t> može posljedično nastati zbog izlaganja </a:t>
          </a:r>
          <a:r>
            <a:rPr lang="hr-HR" sz="2000" kern="1200" dirty="0" err="1">
              <a:latin typeface="Arial Narrow" panose="020B0606020202030204" pitchFamily="34" charset="0"/>
            </a:rPr>
            <a:t>imunosnog</a:t>
          </a:r>
          <a:r>
            <a:rPr lang="hr-HR" sz="2000" kern="1200" dirty="0">
              <a:latin typeface="Arial Narrow" panose="020B0606020202030204" pitchFamily="34" charset="0"/>
            </a:rPr>
            <a:t> sustava </a:t>
          </a:r>
          <a:r>
            <a:rPr lang="hr-HR" sz="2000" b="1" kern="1200" dirty="0">
              <a:latin typeface="Arial Narrow" panose="020B0606020202030204" pitchFamily="34" charset="0"/>
            </a:rPr>
            <a:t>križno reaktivnim antigenima </a:t>
          </a:r>
          <a:r>
            <a:rPr lang="hr-HR" sz="2000" kern="1200" dirty="0">
              <a:latin typeface="Arial Narrow" panose="020B0606020202030204" pitchFamily="34" charset="0"/>
            </a:rPr>
            <a:t>(reakcija na strani antigen sličan vlastitome izaziva reakciju na vlastiti antigen).</a:t>
          </a:r>
        </a:p>
      </dsp:txBody>
      <dsp:txXfrm>
        <a:off x="51528" y="4332870"/>
        <a:ext cx="8126544" cy="9524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A556F-095D-4899-9EE3-38E9E4832770}">
      <dsp:nvSpPr>
        <dsp:cNvPr id="0" name=""/>
        <dsp:cNvSpPr/>
      </dsp:nvSpPr>
      <dsp:spPr>
        <a:xfrm>
          <a:off x="4018" y="0"/>
          <a:ext cx="8221563" cy="4530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Tkivna oštećenja ili upala vode do:</a:t>
          </a:r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400" kern="1200" dirty="0"/>
            <a:t>oslobađanje sekvestriranih  vlastitih antigena</a:t>
          </a:r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400" kern="1200" dirty="0"/>
            <a:t>Strukturne promjene vlastitih 	antigen</a:t>
          </a:r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400" kern="1200" dirty="0"/>
            <a:t>povećanje </a:t>
          </a:r>
          <a:r>
            <a:rPr lang="hr-HR" sz="3400" kern="1200" dirty="0" err="1"/>
            <a:t>kostimulatornih</a:t>
          </a:r>
          <a:r>
            <a:rPr lang="hr-HR" sz="3400" kern="1200" dirty="0"/>
            <a:t> molekula na APC</a:t>
          </a:r>
        </a:p>
      </dsp:txBody>
      <dsp:txXfrm>
        <a:off x="136718" y="132700"/>
        <a:ext cx="7956163" cy="42653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42CBE-08EA-48CA-A1A8-38A20A06E20D}">
      <dsp:nvSpPr>
        <dsp:cNvPr id="0" name=""/>
        <dsp:cNvSpPr/>
      </dsp:nvSpPr>
      <dsp:spPr>
        <a:xfrm>
          <a:off x="4018" y="0"/>
          <a:ext cx="8221563" cy="4530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Propusti pri stjecanju prirođene </a:t>
          </a:r>
          <a:r>
            <a:rPr lang="hr-HR" sz="3600" kern="1200" dirty="0" err="1"/>
            <a:t>imunopodnošljivosti</a:t>
          </a:r>
          <a:r>
            <a:rPr lang="hr-HR" sz="3600" kern="1200" dirty="0"/>
            <a:t>  (tolerancije) na vlastito odnose se na: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/>
            <a:t>nepravilnu selekciju repertoara </a:t>
          </a:r>
          <a:r>
            <a:rPr lang="hr-HR" sz="2800" kern="1200" dirty="0" err="1"/>
            <a:t>limfocita</a:t>
          </a:r>
          <a:r>
            <a:rPr lang="hr-HR" sz="2800" kern="1200" dirty="0"/>
            <a:t>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 err="1"/>
            <a:t>poliklonalnu</a:t>
          </a:r>
          <a:r>
            <a:rPr lang="hr-HR" sz="2800" kern="1200" dirty="0"/>
            <a:t> aktivaciju </a:t>
          </a:r>
          <a:r>
            <a:rPr lang="hr-HR" sz="2800" kern="1200" dirty="0" err="1"/>
            <a:t>anergijskih</a:t>
          </a:r>
          <a:r>
            <a:rPr lang="hr-HR" sz="2800" kern="1200" dirty="0"/>
            <a:t> </a:t>
          </a:r>
          <a:r>
            <a:rPr lang="hr-HR" sz="2800" kern="1200" dirty="0" err="1"/>
            <a:t>autoreaktivnih</a:t>
          </a:r>
          <a:r>
            <a:rPr lang="hr-HR" sz="2800" kern="1200" dirty="0"/>
            <a:t> </a:t>
          </a:r>
          <a:r>
            <a:rPr lang="hr-HR" sz="2800" kern="1200" dirty="0" err="1"/>
            <a:t>limfocita</a:t>
          </a:r>
          <a:r>
            <a:rPr lang="hr-HR" sz="2800" kern="1200" dirty="0"/>
            <a:t>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800" kern="1200" dirty="0"/>
            <a:t>stimulaciju </a:t>
          </a:r>
          <a:r>
            <a:rPr lang="hr-HR" sz="2800" kern="1200" dirty="0" err="1"/>
            <a:t>limfocita</a:t>
          </a:r>
          <a:r>
            <a:rPr lang="hr-HR" sz="2800" kern="1200" dirty="0"/>
            <a:t> stranim antigenom koji posjeduje križnu </a:t>
          </a:r>
          <a:r>
            <a:rPr lang="hr-HR" sz="2800" kern="1200" dirty="0" err="1"/>
            <a:t>reaktivnost</a:t>
          </a:r>
          <a:r>
            <a:rPr lang="hr-HR" sz="2800" kern="1200" dirty="0"/>
            <a:t> s vlastitim antigenima </a:t>
          </a:r>
        </a:p>
      </dsp:txBody>
      <dsp:txXfrm>
        <a:off x="136718" y="132700"/>
        <a:ext cx="7956163" cy="42653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66E43-F7F0-435C-B23F-D96384C7C823}">
      <dsp:nvSpPr>
        <dsp:cNvPr id="0" name=""/>
        <dsp:cNvSpPr/>
      </dsp:nvSpPr>
      <dsp:spPr>
        <a:xfrm>
          <a:off x="-5568618" y="-852524"/>
          <a:ext cx="6630193" cy="6630193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FC059-B0DD-44DE-B2C7-54B4DF96B461}">
      <dsp:nvSpPr>
        <dsp:cNvPr id="0" name=""/>
        <dsp:cNvSpPr/>
      </dsp:nvSpPr>
      <dsp:spPr>
        <a:xfrm>
          <a:off x="555720" y="378645"/>
          <a:ext cx="7882779" cy="757684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više gena determinira podložnost autoimunim bolestima (AB)</a:t>
          </a:r>
        </a:p>
      </dsp:txBody>
      <dsp:txXfrm>
        <a:off x="555720" y="378645"/>
        <a:ext cx="7882779" cy="757684"/>
      </dsp:txXfrm>
    </dsp:sp>
    <dsp:sp modelId="{1B9AAC41-392F-465B-BC83-76E7736C66F2}">
      <dsp:nvSpPr>
        <dsp:cNvPr id="0" name=""/>
        <dsp:cNvSpPr/>
      </dsp:nvSpPr>
      <dsp:spPr>
        <a:xfrm>
          <a:off x="82168" y="283934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83C53-F30E-479F-96C4-37440ADEAC00}">
      <dsp:nvSpPr>
        <dsp:cNvPr id="0" name=""/>
        <dsp:cNvSpPr/>
      </dsp:nvSpPr>
      <dsp:spPr>
        <a:xfrm>
          <a:off x="990118" y="1515368"/>
          <a:ext cx="7448382" cy="757684"/>
        </a:xfrm>
        <a:prstGeom prst="rect">
          <a:avLst/>
        </a:prstGeom>
        <a:solidFill>
          <a:schemeClr val="accent1">
            <a:shade val="50000"/>
            <a:hueOff val="280232"/>
            <a:satOff val="15610"/>
            <a:lumOff val="210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/>
            <a:t>ni jedan točno određeni gen nije potreban ili niti je dovoljan</a:t>
          </a:r>
          <a:r>
            <a:rPr lang="hr-HR" sz="2400" kern="1200" dirty="0"/>
            <a:t> za pojavu bolesti</a:t>
          </a:r>
        </a:p>
      </dsp:txBody>
      <dsp:txXfrm>
        <a:off x="990118" y="1515368"/>
        <a:ext cx="7448382" cy="757684"/>
      </dsp:txXfrm>
    </dsp:sp>
    <dsp:sp modelId="{C6959675-7308-491D-A6A3-7DEEE01AF1CA}">
      <dsp:nvSpPr>
        <dsp:cNvPr id="0" name=""/>
        <dsp:cNvSpPr/>
      </dsp:nvSpPr>
      <dsp:spPr>
        <a:xfrm>
          <a:off x="516565" y="1420657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80232"/>
              <a:satOff val="15610"/>
              <a:lumOff val="210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9866C-95A4-4704-86DB-E54135614235}">
      <dsp:nvSpPr>
        <dsp:cNvPr id="0" name=""/>
        <dsp:cNvSpPr/>
      </dsp:nvSpPr>
      <dsp:spPr>
        <a:xfrm>
          <a:off x="990118" y="2652091"/>
          <a:ext cx="7448382" cy="757684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MHC i više ne-MHC gena je uključeno</a:t>
          </a:r>
        </a:p>
      </dsp:txBody>
      <dsp:txXfrm>
        <a:off x="990118" y="2652091"/>
        <a:ext cx="7448382" cy="757684"/>
      </dsp:txXfrm>
    </dsp:sp>
    <dsp:sp modelId="{C887742A-D8E8-443E-BD3E-9AE2361C2E02}">
      <dsp:nvSpPr>
        <dsp:cNvPr id="0" name=""/>
        <dsp:cNvSpPr/>
      </dsp:nvSpPr>
      <dsp:spPr>
        <a:xfrm>
          <a:off x="516565" y="2557381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560464"/>
              <a:satOff val="31220"/>
              <a:lumOff val="421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59ECD-782B-409E-8906-C53675338814}">
      <dsp:nvSpPr>
        <dsp:cNvPr id="0" name=""/>
        <dsp:cNvSpPr/>
      </dsp:nvSpPr>
      <dsp:spPr>
        <a:xfrm>
          <a:off x="555720" y="3788814"/>
          <a:ext cx="7882779" cy="75768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12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err="1"/>
            <a:t>epistaza</a:t>
          </a:r>
          <a:r>
            <a:rPr lang="hr-HR" sz="2400" kern="1200" dirty="0"/>
            <a:t> (interakcija podložnih gena)</a:t>
          </a:r>
        </a:p>
      </dsp:txBody>
      <dsp:txXfrm>
        <a:off x="555720" y="3788814"/>
        <a:ext cx="7882779" cy="757684"/>
      </dsp:txXfrm>
    </dsp:sp>
    <dsp:sp modelId="{E995CA82-CEFA-46B6-90AE-F7F145C62ABF}">
      <dsp:nvSpPr>
        <dsp:cNvPr id="0" name=""/>
        <dsp:cNvSpPr/>
      </dsp:nvSpPr>
      <dsp:spPr>
        <a:xfrm>
          <a:off x="82168" y="3694104"/>
          <a:ext cx="947105" cy="947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80232"/>
              <a:satOff val="15610"/>
              <a:lumOff val="210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EA573-B10A-429A-8C9C-9C58EC2C6399}">
      <dsp:nvSpPr>
        <dsp:cNvPr id="0" name=""/>
        <dsp:cNvSpPr/>
      </dsp:nvSpPr>
      <dsp:spPr>
        <a:xfrm>
          <a:off x="0" y="0"/>
          <a:ext cx="8229600" cy="45307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kern="1200" dirty="0"/>
            <a:t>Genski </a:t>
          </a:r>
          <a:r>
            <a:rPr lang="hr-HR" sz="3400" kern="1200" dirty="0" err="1"/>
            <a:t>aleli</a:t>
          </a:r>
          <a:r>
            <a:rPr lang="hr-HR" sz="3400" kern="1200" dirty="0"/>
            <a:t> koji povećavaju podložnost AB su relativno učestali u općoj populaciji</a:t>
          </a:r>
        </a:p>
      </dsp:txBody>
      <dsp:txXfrm>
        <a:off x="0" y="0"/>
        <a:ext cx="8229600" cy="1359217"/>
      </dsp:txXfrm>
    </dsp:sp>
    <dsp:sp modelId="{1CF2A041-A6B0-4D8F-8075-9F04DE98D51E}">
      <dsp:nvSpPr>
        <dsp:cNvPr id="0" name=""/>
        <dsp:cNvSpPr/>
      </dsp:nvSpPr>
      <dsp:spPr>
        <a:xfrm>
          <a:off x="822960" y="1359328"/>
          <a:ext cx="6583680" cy="66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multipla skleroza – određeni aleli HLA-DR (DRB1*1501, DRB5*0101)</a:t>
          </a:r>
          <a:endParaRPr lang="hr-HR" sz="2000" kern="1200" dirty="0"/>
        </a:p>
      </dsp:txBody>
      <dsp:txXfrm>
        <a:off x="842292" y="1378660"/>
        <a:ext cx="6545016" cy="621366"/>
      </dsp:txXfrm>
    </dsp:sp>
    <dsp:sp modelId="{30F5DDA8-DF88-4D21-97ED-6FE589ADAB6D}">
      <dsp:nvSpPr>
        <dsp:cNvPr id="0" name=""/>
        <dsp:cNvSpPr/>
      </dsp:nvSpPr>
      <dsp:spPr>
        <a:xfrm>
          <a:off x="822960" y="2120901"/>
          <a:ext cx="6583680" cy="66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sistemski lupus (SLE)– nedostatak C1q i C4</a:t>
          </a:r>
          <a:endParaRPr lang="hr-HR" sz="2000" kern="1200" dirty="0"/>
        </a:p>
      </dsp:txBody>
      <dsp:txXfrm>
        <a:off x="842292" y="2140233"/>
        <a:ext cx="6545016" cy="621366"/>
      </dsp:txXfrm>
    </dsp:sp>
    <dsp:sp modelId="{C391FA0B-AB2D-4307-9162-CCC7234A9844}">
      <dsp:nvSpPr>
        <dsp:cNvPr id="0" name=""/>
        <dsp:cNvSpPr/>
      </dsp:nvSpPr>
      <dsp:spPr>
        <a:xfrm>
          <a:off x="822960" y="2882474"/>
          <a:ext cx="6583680" cy="66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genetski određena smanjena ekspresija određenog vlastitog antigena u</a:t>
          </a:r>
          <a:r>
            <a:rPr lang="hr-HR" sz="2000" kern="1200" dirty="0"/>
            <a:t> timusu</a:t>
          </a:r>
        </a:p>
      </dsp:txBody>
      <dsp:txXfrm>
        <a:off x="842292" y="2901806"/>
        <a:ext cx="6545016" cy="621366"/>
      </dsp:txXfrm>
    </dsp:sp>
    <dsp:sp modelId="{5F51CFF5-98A2-430F-8DD9-B43A82D37FE4}">
      <dsp:nvSpPr>
        <dsp:cNvPr id="0" name=""/>
        <dsp:cNvSpPr/>
      </dsp:nvSpPr>
      <dsp:spPr>
        <a:xfrm>
          <a:off x="822960" y="3644047"/>
          <a:ext cx="6583680" cy="66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mutacija (najčešće </a:t>
          </a:r>
          <a:r>
            <a:rPr lang="hr-HR" sz="2000" kern="1200" dirty="0" err="1"/>
            <a:t>delecija</a:t>
          </a:r>
          <a:r>
            <a:rPr lang="hr-HR" sz="2000" kern="1200" dirty="0"/>
            <a:t>) autoimunog regulatora-1 gena (AIRE-1)</a:t>
          </a:r>
        </a:p>
      </dsp:txBody>
      <dsp:txXfrm>
        <a:off x="842292" y="3663379"/>
        <a:ext cx="6545016" cy="621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3AD62B5-7580-4FE5-B9ED-1C77113E4457}" type="datetimeFigureOut">
              <a:rPr lang="hr-HR"/>
              <a:pPr>
                <a:defRPr/>
              </a:pPr>
              <a:t>23.1.2025.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70B9DF-5092-41F2-9F55-45303649498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323995-EF76-4F20-B8DB-C67AF45E4F9D}" type="slidenum">
              <a:rPr lang="hr-HR" altLang="sr-Latn-RS" smtClean="0"/>
              <a:pPr/>
              <a:t>5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7DFACC1D-9238-4C46-96B4-875B284489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42CE734-D7CC-45B1-A6FD-B99A13309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CD3339D9-3234-46C0-8CCC-307C8530D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90FFA4-1B0D-4607-B11A-7FFAA546E4C3}" type="slidenum">
              <a:rPr lang="hr-HR" altLang="sr-Latn-RS"/>
              <a:pPr/>
              <a:t>23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0B9DF-5092-41F2-9F55-453036494981}" type="slidenum">
              <a:rPr lang="hr-HR" altLang="sr-Latn-RS" smtClean="0"/>
              <a:pPr>
                <a:defRPr/>
              </a:pPr>
              <a:t>58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2573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0B9DF-5092-41F2-9F55-453036494981}" type="slidenum">
              <a:rPr lang="hr-HR" altLang="sr-Latn-RS" smtClean="0"/>
              <a:pPr>
                <a:defRPr/>
              </a:pPr>
              <a:t>59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3267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B43FD-9527-4859-BA52-8FDFA03C2721}" type="slidenum">
              <a:rPr lang="hr-HR" altLang="sr-Latn-R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sr-Latn-R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AC21B2-6AAB-4D98-AD88-E9F3A70A58FF}" type="slidenum">
              <a:rPr lang="hr-HR" altLang="sr-Latn-R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sr-Latn-R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CC8B25-D21E-4247-BA1C-855C08065730}" type="slidenum">
              <a:rPr lang="hr-HR" altLang="sr-Latn-R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r-Latn-R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420A18-2728-45C0-94C8-FDA03923F110}" type="slidenum">
              <a:rPr lang="hr-HR" altLang="sr-Latn-R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</p:grpSp>
      <p:sp>
        <p:nvSpPr>
          <p:cNvPr id="1566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1566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8863-36F3-4C68-9421-039A11113A5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4427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55BE4-6E6A-456F-982A-68855258871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0783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CF0C1-C114-4AE3-A7D3-B906C0C28E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35259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B9AD3-944B-4E68-8362-C645F069DC1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0146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0210-8F36-44EC-8DA4-B41103B1C3A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5216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C6113-A7A8-4771-BED5-E150B9C1216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2226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F1FAF-E3EE-47D2-8460-C5932B3A475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8968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E4140-C24A-4D4C-AC90-2281F4D500B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3409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3202-4D3E-43FD-9FEC-4E19B6F27B8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1146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4B04-385A-4DE6-8192-41BE618CC64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9956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3766D-C550-460C-8C51-44F47A7FBAE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5552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FAEF-8405-4924-B943-AD2FC7E44BC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7673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556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1556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1556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1556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r-HR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</p:grpSp>
      <p:sp>
        <p:nvSpPr>
          <p:cNvPr id="1556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556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C34CC7F9-DF20-4EFA-940F-E95DAF47BB9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.irb.hr/103607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sz="6000" dirty="0">
                <a:solidFill>
                  <a:schemeClr val="tx1"/>
                </a:solidFill>
              </a:rPr>
              <a:t>Autoimunost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dirty="0" err="1"/>
              <a:t>Prof</a:t>
            </a:r>
            <a:r>
              <a:rPr lang="hr-HR" dirty="0"/>
              <a:t>. </a:t>
            </a:r>
            <a:r>
              <a:rPr lang="hr-HR" dirty="0" err="1"/>
              <a:t>dr</a:t>
            </a:r>
            <a:r>
              <a:rPr lang="hr-HR" dirty="0"/>
              <a:t>. </a:t>
            </a:r>
            <a:r>
              <a:rPr lang="hr-HR" dirty="0" err="1"/>
              <a:t>sc</a:t>
            </a:r>
            <a:r>
              <a:rPr lang="hr-HR" dirty="0"/>
              <a:t>. Nada Oršolić</a:t>
            </a:r>
          </a:p>
          <a:p>
            <a:pPr eaLnBrk="1" hangingPunct="1">
              <a:defRPr/>
            </a:pPr>
            <a:r>
              <a:rPr lang="hr-HR" dirty="0"/>
              <a:t>Zavod za animalnu fiziologiju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390650" y="749300"/>
            <a:ext cx="6364288" cy="5365750"/>
            <a:chOff x="876" y="472"/>
            <a:chExt cx="4009" cy="3380"/>
          </a:xfrm>
        </p:grpSpPr>
        <p:sp>
          <p:nvSpPr>
            <p:cNvPr id="14339" name="Oval 3"/>
            <p:cNvSpPr>
              <a:spLocks noChangeAspect="1" noChangeArrowheads="1"/>
            </p:cNvSpPr>
            <p:nvPr/>
          </p:nvSpPr>
          <p:spPr bwMode="auto">
            <a:xfrm>
              <a:off x="876" y="1184"/>
              <a:ext cx="1369" cy="1369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rgbClr val="00CE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4340" name="Oval 4"/>
            <p:cNvSpPr>
              <a:spLocks noChangeAspect="1" noChangeArrowheads="1"/>
            </p:cNvSpPr>
            <p:nvPr/>
          </p:nvSpPr>
          <p:spPr bwMode="auto">
            <a:xfrm>
              <a:off x="1013" y="1321"/>
              <a:ext cx="1095" cy="1095"/>
            </a:xfrm>
            <a:prstGeom prst="ellipse">
              <a:avLst/>
            </a:prstGeom>
            <a:gradFill rotWithShape="0">
              <a:gsLst>
                <a:gs pos="0">
                  <a:srgbClr val="00E800"/>
                </a:gs>
                <a:gs pos="100000">
                  <a:srgbClr val="006B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E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grpSp>
          <p:nvGrpSpPr>
            <p:cNvPr id="14341" name="Group 5"/>
            <p:cNvGrpSpPr>
              <a:grpSpLocks noChangeAspect="1"/>
            </p:cNvGrpSpPr>
            <p:nvPr/>
          </p:nvGrpSpPr>
          <p:grpSpPr bwMode="auto">
            <a:xfrm>
              <a:off x="1307" y="571"/>
              <a:ext cx="507" cy="659"/>
              <a:chOff x="796" y="1224"/>
              <a:chExt cx="338" cy="439"/>
            </a:xfrm>
          </p:grpSpPr>
          <p:grpSp>
            <p:nvGrpSpPr>
              <p:cNvPr id="14371" name="Group 6"/>
              <p:cNvGrpSpPr>
                <a:grpSpLocks noChangeAspect="1"/>
              </p:cNvGrpSpPr>
              <p:nvPr/>
            </p:nvGrpSpPr>
            <p:grpSpPr bwMode="auto">
              <a:xfrm>
                <a:off x="796" y="1224"/>
                <a:ext cx="338" cy="439"/>
                <a:chOff x="1044" y="1293"/>
                <a:chExt cx="2328" cy="3030"/>
              </a:xfrm>
            </p:grpSpPr>
            <p:grpSp>
              <p:nvGrpSpPr>
                <p:cNvPr id="14378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044" y="1293"/>
                  <a:ext cx="1068" cy="3030"/>
                  <a:chOff x="1044" y="1293"/>
                  <a:chExt cx="1068" cy="3030"/>
                </a:xfrm>
              </p:grpSpPr>
              <p:sp>
                <p:nvSpPr>
                  <p:cNvPr id="14391" name="Rectangle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4" y="2979"/>
                    <a:ext cx="48" cy="134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CE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92" name="Rectangle 9"/>
                  <p:cNvSpPr>
                    <a:spLocks noChangeAspect="1" noChangeArrowheads="1"/>
                  </p:cNvSpPr>
                  <p:nvPr/>
                </p:nvSpPr>
                <p:spPr bwMode="auto">
                  <a:xfrm rot="19828954" flipV="1">
                    <a:off x="1728" y="1728"/>
                    <a:ext cx="48" cy="134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CE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93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8976821">
                    <a:off x="1608" y="1799"/>
                    <a:ext cx="48" cy="134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CE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grpSp>
                <p:nvGrpSpPr>
                  <p:cNvPr id="14394" name="Group 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92" y="1293"/>
                    <a:ext cx="104" cy="531"/>
                    <a:chOff x="1392" y="1293"/>
                    <a:chExt cx="104" cy="531"/>
                  </a:xfrm>
                </p:grpSpPr>
                <p:sp>
                  <p:nvSpPr>
                    <p:cNvPr id="14399" name="Freeform 1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40" y="1296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0" name="Freeform 1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01" y="1293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1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296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395" name="Group 15"/>
                  <p:cNvGrpSpPr>
                    <a:grpSpLocks noChangeAspect="1"/>
                  </p:cNvGrpSpPr>
                  <p:nvPr/>
                </p:nvGrpSpPr>
                <p:grpSpPr bwMode="auto">
                  <a:xfrm rot="18932688" flipH="1">
                    <a:off x="1044" y="1452"/>
                    <a:ext cx="104" cy="531"/>
                    <a:chOff x="1392" y="1293"/>
                    <a:chExt cx="104" cy="531"/>
                  </a:xfrm>
                </p:grpSpPr>
                <p:sp>
                  <p:nvSpPr>
                    <p:cNvPr id="14396" name="Freeform 1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40" y="1296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7" name="Freeform 1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01" y="1293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8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296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379" name="Group 19"/>
                <p:cNvGrpSpPr>
                  <a:grpSpLocks noChangeAspect="1"/>
                </p:cNvGrpSpPr>
                <p:nvPr/>
              </p:nvGrpSpPr>
              <p:grpSpPr bwMode="auto">
                <a:xfrm flipH="1">
                  <a:off x="2304" y="1293"/>
                  <a:ext cx="1068" cy="3030"/>
                  <a:chOff x="1044" y="1293"/>
                  <a:chExt cx="1068" cy="3030"/>
                </a:xfrm>
              </p:grpSpPr>
              <p:sp>
                <p:nvSpPr>
                  <p:cNvPr id="14380" name="Rectangle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4" y="2979"/>
                    <a:ext cx="48" cy="134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CE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81" name="Rectangle 21"/>
                  <p:cNvSpPr>
                    <a:spLocks noChangeAspect="1" noChangeArrowheads="1"/>
                  </p:cNvSpPr>
                  <p:nvPr/>
                </p:nvSpPr>
                <p:spPr bwMode="auto">
                  <a:xfrm rot="19828954" flipV="1">
                    <a:off x="1728" y="1728"/>
                    <a:ext cx="48" cy="134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CE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82" name="Rectangle 22"/>
                  <p:cNvSpPr>
                    <a:spLocks noChangeAspect="1" noChangeArrowheads="1"/>
                  </p:cNvSpPr>
                  <p:nvPr/>
                </p:nvSpPr>
                <p:spPr bwMode="auto">
                  <a:xfrm rot="8976821">
                    <a:off x="1608" y="1799"/>
                    <a:ext cx="48" cy="134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CE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grpSp>
                <p:nvGrpSpPr>
                  <p:cNvPr id="14383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92" y="1293"/>
                    <a:ext cx="104" cy="531"/>
                    <a:chOff x="1392" y="1293"/>
                    <a:chExt cx="104" cy="531"/>
                  </a:xfrm>
                </p:grpSpPr>
                <p:sp>
                  <p:nvSpPr>
                    <p:cNvPr id="14388" name="Freeform 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40" y="1296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9" name="Freeform 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01" y="1293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0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296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384" name="Group 27"/>
                  <p:cNvGrpSpPr>
                    <a:grpSpLocks noChangeAspect="1"/>
                  </p:cNvGrpSpPr>
                  <p:nvPr/>
                </p:nvGrpSpPr>
                <p:grpSpPr bwMode="auto">
                  <a:xfrm rot="18932688" flipH="1">
                    <a:off x="1044" y="1452"/>
                    <a:ext cx="104" cy="531"/>
                    <a:chOff x="1392" y="1293"/>
                    <a:chExt cx="104" cy="531"/>
                  </a:xfrm>
                </p:grpSpPr>
                <p:sp>
                  <p:nvSpPr>
                    <p:cNvPr id="14385" name="Freeform 2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40" y="1296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6" name="Freeform 2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01" y="1293"/>
                      <a:ext cx="56" cy="528"/>
                    </a:xfrm>
                    <a:custGeom>
                      <a:avLst/>
                      <a:gdLst>
                        <a:gd name="T0" fmla="*/ 0 w 56"/>
                        <a:gd name="T1" fmla="*/ 528 h 528"/>
                        <a:gd name="T2" fmla="*/ 48 w 56"/>
                        <a:gd name="T3" fmla="*/ 384 h 528"/>
                        <a:gd name="T4" fmla="*/ 48 w 56"/>
                        <a:gd name="T5" fmla="*/ 144 h 528"/>
                        <a:gd name="T6" fmla="*/ 0 w 56"/>
                        <a:gd name="T7" fmla="*/ 0 h 52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6"/>
                        <a:gd name="T13" fmla="*/ 0 h 528"/>
                        <a:gd name="T14" fmla="*/ 56 w 56"/>
                        <a:gd name="T15" fmla="*/ 528 h 52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6" h="528">
                          <a:moveTo>
                            <a:pt x="0" y="528"/>
                          </a:moveTo>
                          <a:cubicBezTo>
                            <a:pt x="20" y="488"/>
                            <a:pt x="40" y="448"/>
                            <a:pt x="48" y="384"/>
                          </a:cubicBezTo>
                          <a:cubicBezTo>
                            <a:pt x="56" y="320"/>
                            <a:pt x="56" y="208"/>
                            <a:pt x="48" y="144"/>
                          </a:cubicBezTo>
                          <a:cubicBezTo>
                            <a:pt x="40" y="80"/>
                            <a:pt x="8" y="24"/>
                            <a:pt x="0" y="0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7" name="Line 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296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CE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4372" name="Group 31"/>
              <p:cNvGrpSpPr>
                <a:grpSpLocks noChangeAspect="1"/>
              </p:cNvGrpSpPr>
              <p:nvPr/>
            </p:nvGrpSpPr>
            <p:grpSpPr bwMode="auto">
              <a:xfrm>
                <a:off x="1020" y="1554"/>
                <a:ext cx="23" cy="109"/>
                <a:chOff x="3504" y="2928"/>
                <a:chExt cx="38" cy="181"/>
              </a:xfrm>
            </p:grpSpPr>
            <p:sp>
              <p:nvSpPr>
                <p:cNvPr id="14376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928"/>
                  <a:ext cx="10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rgbClr val="00CE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14377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3532" y="2928"/>
                  <a:ext cx="10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rgbClr val="00CE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  <p:grpSp>
            <p:nvGrpSpPr>
              <p:cNvPr id="14373" name="Group 34"/>
              <p:cNvGrpSpPr>
                <a:grpSpLocks noChangeAspect="1"/>
              </p:cNvGrpSpPr>
              <p:nvPr/>
            </p:nvGrpSpPr>
            <p:grpSpPr bwMode="auto">
              <a:xfrm>
                <a:off x="891" y="1551"/>
                <a:ext cx="23" cy="109"/>
                <a:chOff x="3504" y="2928"/>
                <a:chExt cx="38" cy="181"/>
              </a:xfrm>
            </p:grpSpPr>
            <p:sp>
              <p:nvSpPr>
                <p:cNvPr id="14374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928"/>
                  <a:ext cx="10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rgbClr val="00CE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14375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3532" y="2928"/>
                  <a:ext cx="10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rgbClr val="00CE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</p:grpSp>
        <p:sp>
          <p:nvSpPr>
            <p:cNvPr id="14342" name="Oval 37"/>
            <p:cNvSpPr>
              <a:spLocks noChangeAspect="1" noChangeArrowheads="1"/>
            </p:cNvSpPr>
            <p:nvPr/>
          </p:nvSpPr>
          <p:spPr bwMode="auto">
            <a:xfrm>
              <a:off x="3516" y="1184"/>
              <a:ext cx="1369" cy="1369"/>
            </a:xfrm>
            <a:prstGeom prst="ellipse">
              <a:avLst/>
            </a:prstGeom>
            <a:solidFill>
              <a:srgbClr val="EEA81C"/>
            </a:solidFill>
            <a:ln w="9525">
              <a:solidFill>
                <a:srgbClr val="EEA81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4343" name="Oval 38"/>
            <p:cNvSpPr>
              <a:spLocks noChangeAspect="1" noChangeArrowheads="1"/>
            </p:cNvSpPr>
            <p:nvPr/>
          </p:nvSpPr>
          <p:spPr bwMode="auto">
            <a:xfrm>
              <a:off x="3653" y="1321"/>
              <a:ext cx="1095" cy="1095"/>
            </a:xfrm>
            <a:prstGeom prst="ellipse">
              <a:avLst/>
            </a:prstGeom>
            <a:gradFill rotWithShape="0">
              <a:gsLst>
                <a:gs pos="0">
                  <a:srgbClr val="EEA81C"/>
                </a:gs>
                <a:gs pos="100000">
                  <a:srgbClr val="6E4E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EEA81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grpSp>
          <p:nvGrpSpPr>
            <p:cNvPr id="14344" name="Group 39"/>
            <p:cNvGrpSpPr>
              <a:grpSpLocks noChangeAspect="1"/>
            </p:cNvGrpSpPr>
            <p:nvPr/>
          </p:nvGrpSpPr>
          <p:grpSpPr bwMode="auto">
            <a:xfrm>
              <a:off x="3981" y="472"/>
              <a:ext cx="439" cy="830"/>
              <a:chOff x="3430" y="1206"/>
              <a:chExt cx="292" cy="553"/>
            </a:xfrm>
          </p:grpSpPr>
          <p:grpSp>
            <p:nvGrpSpPr>
              <p:cNvPr id="14348" name="Group 40"/>
              <p:cNvGrpSpPr>
                <a:grpSpLocks noChangeAspect="1"/>
              </p:cNvGrpSpPr>
              <p:nvPr/>
            </p:nvGrpSpPr>
            <p:grpSpPr bwMode="auto">
              <a:xfrm>
                <a:off x="3430" y="1206"/>
                <a:ext cx="292" cy="501"/>
                <a:chOff x="472" y="1020"/>
                <a:chExt cx="1930" cy="3303"/>
              </a:xfrm>
            </p:grpSpPr>
            <p:grpSp>
              <p:nvGrpSpPr>
                <p:cNvPr id="14357" name="Group 41"/>
                <p:cNvGrpSpPr>
                  <a:grpSpLocks noChangeAspect="1"/>
                </p:cNvGrpSpPr>
                <p:nvPr/>
              </p:nvGrpSpPr>
              <p:grpSpPr bwMode="auto">
                <a:xfrm>
                  <a:off x="472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4365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66" name="Rectangle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67" name="Rectangle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68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9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70" name="Line 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EEA8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58" name="Group 48"/>
                <p:cNvGrpSpPr>
                  <a:grpSpLocks noChangeAspect="1"/>
                </p:cNvGrpSpPr>
                <p:nvPr/>
              </p:nvGrpSpPr>
              <p:grpSpPr bwMode="auto">
                <a:xfrm flipH="1">
                  <a:off x="1530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4359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60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61" name="Rectangle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/>
                  </a:p>
                </p:txBody>
              </p:sp>
              <p:sp>
                <p:nvSpPr>
                  <p:cNvPr id="14362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3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EEA81C"/>
                  </a:solidFill>
                  <a:ln w="9525">
                    <a:solidFill>
                      <a:srgbClr val="EEA81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4" name="Line 5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EEA8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349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3633" y="1482"/>
                <a:ext cx="7" cy="247"/>
              </a:xfrm>
              <a:prstGeom prst="rect">
                <a:avLst/>
              </a:prstGeom>
              <a:solidFill>
                <a:srgbClr val="EEA81C"/>
              </a:solidFill>
              <a:ln w="9525">
                <a:solidFill>
                  <a:srgbClr val="EEA81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14350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663" y="1482"/>
                <a:ext cx="7" cy="247"/>
              </a:xfrm>
              <a:prstGeom prst="rect">
                <a:avLst/>
              </a:prstGeom>
              <a:solidFill>
                <a:srgbClr val="EEA81C"/>
              </a:solidFill>
              <a:ln w="9525">
                <a:solidFill>
                  <a:srgbClr val="EEA81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14351" name="Group 57"/>
              <p:cNvGrpSpPr>
                <a:grpSpLocks noChangeAspect="1"/>
              </p:cNvGrpSpPr>
              <p:nvPr/>
            </p:nvGrpSpPr>
            <p:grpSpPr bwMode="auto">
              <a:xfrm>
                <a:off x="3504" y="1650"/>
                <a:ext cx="23" cy="109"/>
                <a:chOff x="3504" y="2928"/>
                <a:chExt cx="38" cy="181"/>
              </a:xfrm>
            </p:grpSpPr>
            <p:sp>
              <p:nvSpPr>
                <p:cNvPr id="14355" name="Rectangl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928"/>
                  <a:ext cx="10" cy="181"/>
                </a:xfrm>
                <a:prstGeom prst="rect">
                  <a:avLst/>
                </a:prstGeom>
                <a:solidFill>
                  <a:srgbClr val="EEA81C"/>
                </a:solidFill>
                <a:ln w="9525">
                  <a:solidFill>
                    <a:srgbClr val="EEA81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14356" name="Rectangl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3532" y="2928"/>
                  <a:ext cx="10" cy="181"/>
                </a:xfrm>
                <a:prstGeom prst="rect">
                  <a:avLst/>
                </a:prstGeom>
                <a:solidFill>
                  <a:srgbClr val="EEA81C"/>
                </a:solidFill>
                <a:ln w="9525">
                  <a:solidFill>
                    <a:srgbClr val="EEA81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  <p:grpSp>
            <p:nvGrpSpPr>
              <p:cNvPr id="14352" name="Group 60"/>
              <p:cNvGrpSpPr>
                <a:grpSpLocks noChangeAspect="1"/>
              </p:cNvGrpSpPr>
              <p:nvPr/>
            </p:nvGrpSpPr>
            <p:grpSpPr bwMode="auto">
              <a:xfrm>
                <a:off x="3441" y="1479"/>
                <a:ext cx="37" cy="247"/>
                <a:chOff x="3729" y="1578"/>
                <a:chExt cx="37" cy="247"/>
              </a:xfrm>
            </p:grpSpPr>
            <p:sp>
              <p:nvSpPr>
                <p:cNvPr id="1435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729" y="1578"/>
                  <a:ext cx="7" cy="247"/>
                </a:xfrm>
                <a:prstGeom prst="rect">
                  <a:avLst/>
                </a:prstGeom>
                <a:solidFill>
                  <a:srgbClr val="EEA81C"/>
                </a:solidFill>
                <a:ln w="9525">
                  <a:solidFill>
                    <a:srgbClr val="EEA81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14354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3759" y="1578"/>
                  <a:ext cx="7" cy="247"/>
                </a:xfrm>
                <a:prstGeom prst="rect">
                  <a:avLst/>
                </a:prstGeom>
                <a:solidFill>
                  <a:srgbClr val="EEA81C"/>
                </a:solidFill>
                <a:ln w="9525">
                  <a:solidFill>
                    <a:srgbClr val="EEA81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</p:grpSp>
        <p:grpSp>
          <p:nvGrpSpPr>
            <p:cNvPr id="14345" name="Group 63"/>
            <p:cNvGrpSpPr>
              <a:grpSpLocks/>
            </p:cNvGrpSpPr>
            <p:nvPr/>
          </p:nvGrpSpPr>
          <p:grpSpPr bwMode="auto">
            <a:xfrm>
              <a:off x="1257" y="2872"/>
              <a:ext cx="3246" cy="980"/>
              <a:chOff x="1247" y="3343"/>
              <a:chExt cx="3246" cy="980"/>
            </a:xfrm>
          </p:grpSpPr>
          <p:sp>
            <p:nvSpPr>
              <p:cNvPr id="14346" name="Text Box 64"/>
              <p:cNvSpPr txBox="1">
                <a:spLocks noChangeArrowheads="1"/>
              </p:cNvSpPr>
              <p:nvPr/>
            </p:nvSpPr>
            <p:spPr bwMode="auto">
              <a:xfrm>
                <a:off x="1247" y="3343"/>
                <a:ext cx="628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9600">
                    <a:solidFill>
                      <a:srgbClr val="00CE00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sr-Latn-RS" sz="9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47" name="Text Box 65"/>
              <p:cNvSpPr txBox="1">
                <a:spLocks noChangeArrowheads="1"/>
              </p:cNvSpPr>
              <p:nvPr/>
            </p:nvSpPr>
            <p:spPr bwMode="auto">
              <a:xfrm>
                <a:off x="3908" y="3343"/>
                <a:ext cx="585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9600">
                    <a:solidFill>
                      <a:srgbClr val="EEA81C"/>
                    </a:solidFill>
                    <a:latin typeface="Times New Roman" panose="02020603050405020304" pitchFamily="18" charset="0"/>
                  </a:rPr>
                  <a:t>T</a:t>
                </a:r>
                <a:endParaRPr lang="en-US" altLang="sr-Latn-RS" sz="9600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381000"/>
            <a:ext cx="7239000" cy="1905000"/>
          </a:xfrm>
        </p:spPr>
        <p:txBody>
          <a:bodyPr lIns="90488" tIns="44450" rIns="90488" bIns="44450" anchorCtr="0"/>
          <a:lstStyle/>
          <a:p>
            <a:pPr eaLnBrk="1" hangingPunct="1">
              <a:defRPr/>
            </a:pPr>
            <a:r>
              <a:rPr lang="sl-SI"/>
              <a:t>Autoimuni  </a:t>
            </a:r>
            <a:br>
              <a:rPr lang="sl-SI"/>
            </a:br>
            <a:r>
              <a:rPr lang="sl-SI"/>
              <a:t>endokrini poremećaji</a:t>
            </a:r>
            <a:r>
              <a:rPr lang="sl-SI">
                <a:solidFill>
                  <a:srgbClr val="FFFF00"/>
                </a:solidFill>
              </a:rPr>
              <a:t/>
            </a:r>
            <a:br>
              <a:rPr lang="sl-SI">
                <a:solidFill>
                  <a:srgbClr val="FFFF00"/>
                </a:solidFill>
              </a:rPr>
            </a:br>
            <a:endParaRPr lang="sl-SI">
              <a:solidFill>
                <a:srgbClr val="FFFF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20938"/>
            <a:ext cx="7232650" cy="4284662"/>
          </a:xfrm>
        </p:spPr>
        <p:txBody>
          <a:bodyPr lIns="90488" tIns="44450" rIns="90488" bIns="44450"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3000" dirty="0"/>
              <a:t>1.		Oštećenje  endokrinih žlijezda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3000" dirty="0"/>
              <a:t>2.		Učinak antireceptorskih protutijela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sl-SI" sz="30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3000" dirty="0"/>
              <a:t>3.		 Učinak protutijela na hormonske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3000" dirty="0"/>
              <a:t>		i jonske antigene</a:t>
            </a:r>
            <a:r>
              <a:rPr lang="sl-SI" sz="2800" dirty="0"/>
              <a:t>		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A</a:t>
            </a:r>
            <a:r>
              <a:rPr lang="sl-SI" sz="4000"/>
              <a:t>utoimun</a:t>
            </a:r>
            <a:r>
              <a:rPr lang="en-US" sz="4000"/>
              <a:t>o o</a:t>
            </a:r>
            <a:r>
              <a:rPr lang="sl-SI" sz="4000"/>
              <a:t>štećenje endokrinih žlijezda</a:t>
            </a:r>
            <a:endParaRPr lang="en-US" sz="400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0450" y="2490788"/>
            <a:ext cx="6127750" cy="3890962"/>
          </a:xfrm>
        </p:spPr>
        <p:txBody>
          <a:bodyPr/>
          <a:lstStyle/>
          <a:p>
            <a:pPr eaLnBrk="1" hangingPunct="1">
              <a:defRPr/>
            </a:pPr>
            <a:r>
              <a:rPr lang="sl-SI"/>
              <a:t>Tip 1 dijabetesa</a:t>
            </a:r>
          </a:p>
          <a:p>
            <a:pPr eaLnBrk="1" hangingPunct="1">
              <a:defRPr/>
            </a:pPr>
            <a:r>
              <a:rPr lang="sl-SI"/>
              <a:t>Tireoiditisi</a:t>
            </a:r>
          </a:p>
          <a:p>
            <a:pPr eaLnBrk="1" hangingPunct="1">
              <a:defRPr/>
            </a:pPr>
            <a:r>
              <a:rPr lang="sl-SI"/>
              <a:t>Idiopatska Adisonova bolest</a:t>
            </a:r>
          </a:p>
          <a:p>
            <a:pPr eaLnBrk="1" hangingPunct="1">
              <a:defRPr/>
            </a:pPr>
            <a:r>
              <a:rPr lang="sl-SI"/>
              <a:t>Idiopatski hipoparatireoidizam</a:t>
            </a:r>
          </a:p>
          <a:p>
            <a:pPr eaLnBrk="1" hangingPunct="1">
              <a:defRPr/>
            </a:pPr>
            <a:r>
              <a:rPr lang="sl-SI"/>
              <a:t>Primarni hipogonadizam</a:t>
            </a:r>
          </a:p>
          <a:p>
            <a:pPr eaLnBrk="1" hangingPunct="1">
              <a:defRPr/>
            </a:pPr>
            <a:r>
              <a:rPr lang="sl-SI"/>
              <a:t>Hipofizitis </a:t>
            </a:r>
            <a:endParaRPr lang="en-US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938" y="228600"/>
            <a:ext cx="7772400" cy="762000"/>
          </a:xfrm>
        </p:spPr>
        <p:txBody>
          <a:bodyPr lIns="90488" tIns="44450" rIns="90488" bIns="44450" anchorCtr="0"/>
          <a:lstStyle/>
          <a:p>
            <a:pPr eaLnBrk="1" hangingPunct="1">
              <a:defRPr/>
            </a:pPr>
            <a:r>
              <a:rPr lang="sl-SI" sz="2400">
                <a:solidFill>
                  <a:srgbClr val="F9FD6F"/>
                </a:solidFill>
              </a:rPr>
              <a:t>					     </a:t>
            </a:r>
            <a:r>
              <a:rPr lang="sl-SI" sz="2400">
                <a:solidFill>
                  <a:schemeClr val="accent2"/>
                </a:solidFill>
              </a:rPr>
              <a:t/>
            </a:r>
            <a:br>
              <a:rPr lang="sl-SI" sz="2400">
                <a:solidFill>
                  <a:schemeClr val="accent2"/>
                </a:solidFill>
              </a:rPr>
            </a:br>
            <a:r>
              <a:rPr lang="sl-SI" sz="2400">
                <a:solidFill>
                  <a:srgbClr val="F9FD6F"/>
                </a:solidFill>
              </a:rPr>
              <a:t>		      </a:t>
            </a:r>
            <a:r>
              <a:rPr lang="sl-SI" sz="2400"/>
              <a:t>OŠTEĆENJE  ENDOKRINIH  ŽLIJEZDA	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844675"/>
            <a:ext cx="7345362" cy="5183188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A)		</a:t>
            </a:r>
            <a:r>
              <a:rPr lang="sl-SI" sz="2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Tip 1  dijabetesa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a)   </a:t>
            </a:r>
            <a:r>
              <a:rPr lang="sl-SI"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GENETSKA KONTROLA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       	- POVEĆAN RIZIK: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  DR3  -  DQw2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  DR4  -  DQw8  i  DQw7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- SMANJEN RIZIK: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  DR2  -  DQ1.2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b)   </a:t>
            </a:r>
            <a:r>
              <a:rPr lang="sl-SI"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PATOGENETSKI MEHANIZAM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T LIMFOCITIMA POSREDOVANA CITOTOKSIČNOST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c)   </a:t>
            </a:r>
            <a:r>
              <a:rPr lang="sl-SI"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DIJAGNOSTIKA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- At NA STANICE OTOČIĆA GUŠTERAČE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  (ISLET CELL ANTIBODIES  -  ICA)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/>
              <a:t>			- At NA INSULIN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7438" y="228600"/>
            <a:ext cx="7772400" cy="762000"/>
          </a:xfrm>
        </p:spPr>
        <p:txBody>
          <a:bodyPr lIns="90488" tIns="44450" rIns="90488" bIns="44450" anchorCtr="0"/>
          <a:lstStyle/>
          <a:p>
            <a:pPr algn="r" eaLnBrk="1" hangingPunct="1">
              <a:defRPr/>
            </a:pPr>
            <a:r>
              <a:rPr lang="sl-SI" sz="2400"/>
              <a:t>OŠTEĆENJE  ENDOKRINIH ŽLIJEZDA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16113"/>
            <a:ext cx="7772400" cy="5422900"/>
          </a:xfrm>
        </p:spPr>
        <p:txBody>
          <a:bodyPr lIns="90488" tIns="44450" rIns="90488" bIns="44450"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400"/>
              <a:t>B)		</a:t>
            </a:r>
            <a:r>
              <a:rPr lang="sl-SI" sz="2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TIREOIDITISI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(HAŠIMOTO TIREOIDITIS, DE KERVEN TIREOIDITIS)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a)   </a:t>
            </a:r>
            <a:r>
              <a:rPr lang="sl-SI"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GENETSKA KONTROLA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	- HLA DR3  - H.T. BEZ STRUME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	- HLA DR4  - H.T. SA STRUMOM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	- HLA Bw35 - DK. T.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b)   </a:t>
            </a:r>
            <a:r>
              <a:rPr lang="sl-SI"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PATOGENETSKI MEHANIZAM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      T LIMFOCITIMA POSREDOVANA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      CITOTOKSIČNOST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c)   </a:t>
            </a:r>
            <a:r>
              <a:rPr lang="sl-SI"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DIJAGNOSTIKA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	- ANTI-TIREOGLOBULINSKA  At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000"/>
              <a:t>			- ANTI-MIKROZOMALNA  At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838200"/>
          </a:xfrm>
        </p:spPr>
        <p:txBody>
          <a:bodyPr lIns="90488" tIns="44450" rIns="90488" bIns="44450" anchorCtr="0"/>
          <a:lstStyle/>
          <a:p>
            <a:pPr algn="r" eaLnBrk="1" hangingPunct="1">
              <a:defRPr/>
            </a:pPr>
            <a:r>
              <a:rPr lang="sl-SI" sz="2000">
                <a:solidFill>
                  <a:srgbClr val="F9FD6F"/>
                </a:solidFill>
              </a:rPr>
              <a:t>			             </a:t>
            </a:r>
            <a:r>
              <a:rPr lang="sl-SI" sz="2000"/>
              <a:t>AUTOIMUNI </a:t>
            </a:r>
            <a:br>
              <a:rPr lang="sl-SI" sz="2000"/>
            </a:br>
            <a:r>
              <a:rPr lang="sl-SI" sz="2000"/>
              <a:t>			ENDOKRINI  POREMEĆAJI</a:t>
            </a:r>
            <a:r>
              <a:rPr lang="sl-SI" sz="2000">
                <a:solidFill>
                  <a:srgbClr val="F9FD6F"/>
                </a:solidFill>
              </a:rPr>
              <a:t>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76400"/>
            <a:ext cx="8256588" cy="4876800"/>
          </a:xfrm>
        </p:spPr>
        <p:txBody>
          <a:bodyPr lIns="90488" tIns="44450" rIns="90488" bIns="44450"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3. </a:t>
            </a:r>
            <a:r>
              <a:rPr lang="sl-SI" sz="28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EFEKAT  PROTUTIJELA  NA HORMONSKE  I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8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JONSKE  ANTIGENE	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/>
              <a:t>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800"/>
              <a:t>	A)	Protutijela  NA INSULIN	</a:t>
            </a:r>
            <a:br>
              <a:rPr lang="sl-SI" sz="2800"/>
            </a:br>
            <a:endParaRPr lang="sl-SI" sz="28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800"/>
              <a:t>	B)	protutijela NA TRIJODTIRONIN I TIROKSIN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sl-SI" sz="28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800"/>
              <a:t>	C)	protutijela NA KALCIJUMSKI ANTIGEN</a:t>
            </a:r>
            <a:r>
              <a:rPr lang="sl-SI" sz="280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l-SI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sl-SI" sz="240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287338"/>
            <a:ext cx="7704138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Literatura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772400" cy="49672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sz="1800" b="1"/>
              <a:t>Kukreja A, Maclaren NC. Autoimmunity and Diabetes. </a:t>
            </a:r>
            <a:r>
              <a:rPr lang="en-US" sz="1800" b="1" i="1"/>
              <a:t>J Clin Endocrinol Metab </a:t>
            </a:r>
            <a:r>
              <a:rPr lang="en-US" sz="1800" b="1"/>
              <a:t>1999;</a:t>
            </a:r>
            <a:r>
              <a:rPr lang="en-US" sz="1800" b="1" i="1"/>
              <a:t> </a:t>
            </a:r>
            <a:r>
              <a:rPr lang="en-US" sz="1800" b="1"/>
              <a:t>84: 4371–4378.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1800" b="1"/>
              <a:t>Tree TI, Peakman M. Autoreactive T cells in human type 1 diabetes. </a:t>
            </a:r>
            <a:r>
              <a:rPr lang="en-US" sz="1800" b="1" i="1"/>
              <a:t>Endocrinol Metab Clin North Am</a:t>
            </a:r>
            <a:r>
              <a:rPr lang="en-US" sz="1800" b="1"/>
              <a:t>. 2004; 33(1): 113-33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1800" b="1"/>
              <a:t>Roep BO. The role of T-cells in the pathogenesis of Type 1 diabetes: from cause to cure. </a:t>
            </a:r>
            <a:r>
              <a:rPr lang="en-US" sz="1800" b="1" i="1"/>
              <a:t>Diabetologia</a:t>
            </a:r>
            <a:r>
              <a:rPr lang="en-US" sz="1800" b="1"/>
              <a:t>. 2003; 46 (3): 305-21.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1800" b="1"/>
              <a:t>Lernmark A. Controlling the controls: GAD65 autoreactive T cells in type 1 diabetes. </a:t>
            </a:r>
            <a:r>
              <a:rPr lang="en-US" sz="1800" b="1" i="1"/>
              <a:t>J Clin Invest</a:t>
            </a:r>
            <a:r>
              <a:rPr lang="en-US" sz="1800" b="1"/>
              <a:t>. 2002; 109(7): 869-70.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1800" b="1"/>
              <a:t>Betterle C, Dal Pra C, et al. </a:t>
            </a:r>
            <a:r>
              <a:rPr lang="en-US" sz="1800" b="1">
                <a:latin typeface="NewCenturySchlbk-Bold" charset="0"/>
              </a:rPr>
              <a:t>Autoimmune Adrenal Insufficiency and Autoimmune Polyendocrine Syndromes: Autoantibodies, Autoantigens, and Their Applicability in Diagnosis and Disease Prediction. </a:t>
            </a:r>
            <a:r>
              <a:rPr lang="en-US" sz="1800" b="1" i="1"/>
              <a:t>Endocrine Reviews </a:t>
            </a:r>
            <a:r>
              <a:rPr lang="en-US" sz="1800" b="1"/>
              <a:t>2002;</a:t>
            </a:r>
            <a:r>
              <a:rPr lang="en-US" sz="1800" b="1" i="1"/>
              <a:t> </a:t>
            </a:r>
            <a:r>
              <a:rPr lang="en-US" sz="1800" b="1"/>
              <a:t>23: 327–364.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1800" b="1"/>
              <a:t>Weetman P, Mcgregor AM. Autoimmune Thyroid Disease: Further Developments in Our Understanding. </a:t>
            </a:r>
            <a:r>
              <a:rPr lang="en-US" sz="1800" b="1" i="1"/>
              <a:t>Endocrine Reviews</a:t>
            </a:r>
            <a:r>
              <a:rPr lang="en-US" sz="1800" b="1"/>
              <a:t>, 1994; 15 (6): 788-830.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r-Latn-CS"/>
          </a:p>
        </p:txBody>
      </p:sp>
      <p:pic>
        <p:nvPicPr>
          <p:cNvPr id="15363" name="Picture 2" descr="G:\IMUNIOLOGIJA i IMUNOGENETIKA-ORGINALI\CENTRALNA TOLERANCIJA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97285"/>
            <a:ext cx="8229600" cy="6151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spect="1" noChangeArrowheads="1"/>
          </p:cNvSpPr>
          <p:nvPr/>
        </p:nvSpPr>
        <p:spPr bwMode="auto">
          <a:xfrm>
            <a:off x="374650" y="3194050"/>
            <a:ext cx="822325" cy="822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98307" name="Oval 3"/>
          <p:cNvSpPr>
            <a:spLocks noChangeAspect="1" noChangeArrowheads="1"/>
          </p:cNvSpPr>
          <p:nvPr/>
        </p:nvSpPr>
        <p:spPr bwMode="auto">
          <a:xfrm>
            <a:off x="457200" y="3276600"/>
            <a:ext cx="658813" cy="65881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grpSp>
        <p:nvGrpSpPr>
          <p:cNvPr id="16388" name="Group 4"/>
          <p:cNvGrpSpPr>
            <a:grpSpLocks noChangeAspect="1"/>
          </p:cNvGrpSpPr>
          <p:nvPr/>
        </p:nvGrpSpPr>
        <p:grpSpPr bwMode="auto">
          <a:xfrm>
            <a:off x="1885950" y="2767013"/>
            <a:ext cx="261938" cy="447675"/>
            <a:chOff x="472" y="1020"/>
            <a:chExt cx="1930" cy="3303"/>
          </a:xfrm>
        </p:grpSpPr>
        <p:grpSp>
          <p:nvGrpSpPr>
            <p:cNvPr id="16488" name="Group 5"/>
            <p:cNvGrpSpPr>
              <a:grpSpLocks noChangeAspect="1"/>
            </p:cNvGrpSpPr>
            <p:nvPr/>
          </p:nvGrpSpPr>
          <p:grpSpPr bwMode="auto">
            <a:xfrm>
              <a:off x="472" y="1020"/>
              <a:ext cx="872" cy="3303"/>
              <a:chOff x="472" y="825"/>
              <a:chExt cx="872" cy="3303"/>
            </a:xfrm>
          </p:grpSpPr>
          <p:sp>
            <p:nvSpPr>
              <p:cNvPr id="1649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7" name="Rectangle 7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9" name="Freeform 9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500" name="Freeform 10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50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6489" name="Group 12"/>
            <p:cNvGrpSpPr>
              <a:grpSpLocks noChangeAspect="1"/>
            </p:cNvGrpSpPr>
            <p:nvPr/>
          </p:nvGrpSpPr>
          <p:grpSpPr bwMode="auto">
            <a:xfrm flipH="1">
              <a:off x="1530" y="1020"/>
              <a:ext cx="872" cy="3303"/>
              <a:chOff x="472" y="825"/>
              <a:chExt cx="872" cy="3303"/>
            </a:xfrm>
          </p:grpSpPr>
          <p:sp>
            <p:nvSpPr>
              <p:cNvPr id="16490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1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2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3" name="Freeform 16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4" name="Freeform 17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95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6389" name="Oval 19"/>
          <p:cNvSpPr>
            <a:spLocks noChangeAspect="1" noChangeArrowheads="1"/>
          </p:cNvSpPr>
          <p:nvPr/>
        </p:nvSpPr>
        <p:spPr bwMode="auto">
          <a:xfrm>
            <a:off x="1600200" y="3200400"/>
            <a:ext cx="815975" cy="8159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6390" name="Oval 20"/>
          <p:cNvSpPr>
            <a:spLocks noChangeAspect="1" noChangeArrowheads="1"/>
          </p:cNvSpPr>
          <p:nvPr/>
        </p:nvSpPr>
        <p:spPr bwMode="auto">
          <a:xfrm>
            <a:off x="1681163" y="3281363"/>
            <a:ext cx="654050" cy="6540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16391" name="Group 21"/>
          <p:cNvGrpSpPr>
            <a:grpSpLocks noChangeAspect="1"/>
          </p:cNvGrpSpPr>
          <p:nvPr/>
        </p:nvGrpSpPr>
        <p:grpSpPr bwMode="auto">
          <a:xfrm>
            <a:off x="6623050" y="5497513"/>
            <a:ext cx="261938" cy="447675"/>
            <a:chOff x="472" y="1020"/>
            <a:chExt cx="1930" cy="3303"/>
          </a:xfrm>
        </p:grpSpPr>
        <p:grpSp>
          <p:nvGrpSpPr>
            <p:cNvPr id="16474" name="Group 22"/>
            <p:cNvGrpSpPr>
              <a:grpSpLocks noChangeAspect="1"/>
            </p:cNvGrpSpPr>
            <p:nvPr/>
          </p:nvGrpSpPr>
          <p:grpSpPr bwMode="auto">
            <a:xfrm>
              <a:off x="472" y="1020"/>
              <a:ext cx="872" cy="3303"/>
              <a:chOff x="472" y="825"/>
              <a:chExt cx="872" cy="3303"/>
            </a:xfrm>
          </p:grpSpPr>
          <p:sp>
            <p:nvSpPr>
              <p:cNvPr id="1648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4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5" name="Freeform 26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6" name="Freeform 27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7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6475" name="Group 29"/>
            <p:cNvGrpSpPr>
              <a:grpSpLocks noChangeAspect="1"/>
            </p:cNvGrpSpPr>
            <p:nvPr/>
          </p:nvGrpSpPr>
          <p:grpSpPr bwMode="auto">
            <a:xfrm flipH="1">
              <a:off x="1530" y="1020"/>
              <a:ext cx="872" cy="3303"/>
              <a:chOff x="472" y="825"/>
              <a:chExt cx="872" cy="3303"/>
            </a:xfrm>
          </p:grpSpPr>
          <p:sp>
            <p:nvSpPr>
              <p:cNvPr id="16476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77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78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79" name="Freeform 33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0" name="Freeform 34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81" name="Line 35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6392" name="Oval 36"/>
          <p:cNvSpPr>
            <a:spLocks noChangeAspect="1" noChangeArrowheads="1"/>
          </p:cNvSpPr>
          <p:nvPr/>
        </p:nvSpPr>
        <p:spPr bwMode="auto">
          <a:xfrm>
            <a:off x="6337300" y="5930900"/>
            <a:ext cx="815975" cy="8159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6393" name="Oval 37"/>
          <p:cNvSpPr>
            <a:spLocks noChangeAspect="1" noChangeArrowheads="1"/>
          </p:cNvSpPr>
          <p:nvPr/>
        </p:nvSpPr>
        <p:spPr bwMode="auto">
          <a:xfrm>
            <a:off x="6418263" y="6011863"/>
            <a:ext cx="654050" cy="6540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6394" name="Line 38"/>
          <p:cNvSpPr>
            <a:spLocks noChangeShapeType="1"/>
          </p:cNvSpPr>
          <p:nvPr/>
        </p:nvSpPr>
        <p:spPr bwMode="auto">
          <a:xfrm>
            <a:off x="1295400" y="3581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16395" name="Group 39"/>
          <p:cNvGrpSpPr>
            <a:grpSpLocks/>
          </p:cNvGrpSpPr>
          <p:nvPr/>
        </p:nvGrpSpPr>
        <p:grpSpPr bwMode="auto">
          <a:xfrm>
            <a:off x="3884613" y="1473200"/>
            <a:ext cx="965200" cy="766763"/>
            <a:chOff x="2880" y="2160"/>
            <a:chExt cx="608" cy="483"/>
          </a:xfrm>
        </p:grpSpPr>
        <p:sp>
          <p:nvSpPr>
            <p:cNvPr id="16468" name="Freeform 40"/>
            <p:cNvSpPr>
              <a:spLocks noChangeAspect="1"/>
            </p:cNvSpPr>
            <p:nvPr/>
          </p:nvSpPr>
          <p:spPr bwMode="auto">
            <a:xfrm>
              <a:off x="2880" y="2160"/>
              <a:ext cx="608" cy="483"/>
            </a:xfrm>
            <a:custGeom>
              <a:avLst/>
              <a:gdLst>
                <a:gd name="T0" fmla="*/ 2147483646 w 151"/>
                <a:gd name="T1" fmla="*/ 2147483646 h 120"/>
                <a:gd name="T2" fmla="*/ 2147483646 w 151"/>
                <a:gd name="T3" fmla="*/ 2147483646 h 120"/>
                <a:gd name="T4" fmla="*/ 2147483646 w 151"/>
                <a:gd name="T5" fmla="*/ 2147483646 h 120"/>
                <a:gd name="T6" fmla="*/ 2147483646 w 151"/>
                <a:gd name="T7" fmla="*/ 2147483646 h 120"/>
                <a:gd name="T8" fmla="*/ 2147483646 w 151"/>
                <a:gd name="T9" fmla="*/ 2147483646 h 120"/>
                <a:gd name="T10" fmla="*/ 2147483646 w 151"/>
                <a:gd name="T11" fmla="*/ 2147483646 h 120"/>
                <a:gd name="T12" fmla="*/ 2147483646 w 151"/>
                <a:gd name="T13" fmla="*/ 2147483646 h 120"/>
                <a:gd name="T14" fmla="*/ 2147483646 w 151"/>
                <a:gd name="T15" fmla="*/ 2147483646 h 120"/>
                <a:gd name="T16" fmla="*/ 2147483646 w 151"/>
                <a:gd name="T17" fmla="*/ 2147483646 h 120"/>
                <a:gd name="T18" fmla="*/ 2147483646 w 151"/>
                <a:gd name="T19" fmla="*/ 2147483646 h 120"/>
                <a:gd name="T20" fmla="*/ 2147483646 w 151"/>
                <a:gd name="T21" fmla="*/ 0 h 120"/>
                <a:gd name="T22" fmla="*/ 2147483646 w 151"/>
                <a:gd name="T23" fmla="*/ 2147483646 h 120"/>
                <a:gd name="T24" fmla="*/ 2147483646 w 151"/>
                <a:gd name="T25" fmla="*/ 2147483646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1"/>
                <a:gd name="T40" fmla="*/ 0 h 120"/>
                <a:gd name="T41" fmla="*/ 151 w 151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1" h="120">
                  <a:moveTo>
                    <a:pt x="19" y="24"/>
                  </a:moveTo>
                  <a:cubicBezTo>
                    <a:pt x="16" y="25"/>
                    <a:pt x="12" y="24"/>
                    <a:pt x="10" y="27"/>
                  </a:cubicBezTo>
                  <a:cubicBezTo>
                    <a:pt x="6" y="32"/>
                    <a:pt x="4" y="45"/>
                    <a:pt x="4" y="45"/>
                  </a:cubicBezTo>
                  <a:cubicBezTo>
                    <a:pt x="5" y="59"/>
                    <a:pt x="0" y="77"/>
                    <a:pt x="10" y="87"/>
                  </a:cubicBezTo>
                  <a:cubicBezTo>
                    <a:pt x="12" y="89"/>
                    <a:pt x="16" y="88"/>
                    <a:pt x="19" y="90"/>
                  </a:cubicBezTo>
                  <a:cubicBezTo>
                    <a:pt x="46" y="105"/>
                    <a:pt x="63" y="116"/>
                    <a:pt x="94" y="120"/>
                  </a:cubicBezTo>
                  <a:cubicBezTo>
                    <a:pt x="101" y="119"/>
                    <a:pt x="109" y="120"/>
                    <a:pt x="115" y="117"/>
                  </a:cubicBezTo>
                  <a:cubicBezTo>
                    <a:pt x="118" y="116"/>
                    <a:pt x="115" y="110"/>
                    <a:pt x="118" y="108"/>
                  </a:cubicBezTo>
                  <a:cubicBezTo>
                    <a:pt x="123" y="104"/>
                    <a:pt x="136" y="102"/>
                    <a:pt x="136" y="102"/>
                  </a:cubicBezTo>
                  <a:cubicBezTo>
                    <a:pt x="142" y="84"/>
                    <a:pt x="137" y="68"/>
                    <a:pt x="151" y="54"/>
                  </a:cubicBezTo>
                  <a:cubicBezTo>
                    <a:pt x="147" y="4"/>
                    <a:pt x="149" y="5"/>
                    <a:pt x="106" y="0"/>
                  </a:cubicBezTo>
                  <a:cubicBezTo>
                    <a:pt x="84" y="4"/>
                    <a:pt x="89" y="7"/>
                    <a:pt x="73" y="18"/>
                  </a:cubicBezTo>
                  <a:cubicBezTo>
                    <a:pt x="44" y="15"/>
                    <a:pt x="41" y="9"/>
                    <a:pt x="19" y="2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CC"/>
                </a:gs>
                <a:gs pos="100000">
                  <a:schemeClr val="folHlink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grpSp>
          <p:nvGrpSpPr>
            <p:cNvPr id="16469" name="Group 41"/>
            <p:cNvGrpSpPr>
              <a:grpSpLocks/>
            </p:cNvGrpSpPr>
            <p:nvPr/>
          </p:nvGrpSpPr>
          <p:grpSpPr bwMode="auto">
            <a:xfrm>
              <a:off x="3183" y="2413"/>
              <a:ext cx="215" cy="138"/>
              <a:chOff x="3312" y="2448"/>
              <a:chExt cx="215" cy="138"/>
            </a:xfrm>
          </p:grpSpPr>
          <p:sp>
            <p:nvSpPr>
              <p:cNvPr id="16470" name="Oval 42"/>
              <p:cNvSpPr>
                <a:spLocks noChangeArrowheads="1"/>
              </p:cNvSpPr>
              <p:nvPr/>
            </p:nvSpPr>
            <p:spPr bwMode="auto">
              <a:xfrm>
                <a:off x="3408" y="2448"/>
                <a:ext cx="47" cy="4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71" name="Oval 43"/>
              <p:cNvSpPr>
                <a:spLocks noChangeArrowheads="1"/>
              </p:cNvSpPr>
              <p:nvPr/>
            </p:nvSpPr>
            <p:spPr bwMode="auto">
              <a:xfrm>
                <a:off x="3312" y="2496"/>
                <a:ext cx="63" cy="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72" name="Oval 44"/>
              <p:cNvSpPr>
                <a:spLocks noChangeArrowheads="1"/>
              </p:cNvSpPr>
              <p:nvPr/>
            </p:nvSpPr>
            <p:spPr bwMode="auto">
              <a:xfrm>
                <a:off x="3387" y="2520"/>
                <a:ext cx="106" cy="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73" name="Oval 45"/>
              <p:cNvSpPr>
                <a:spLocks noChangeArrowheads="1"/>
              </p:cNvSpPr>
              <p:nvPr/>
            </p:nvSpPr>
            <p:spPr bwMode="auto">
              <a:xfrm>
                <a:off x="3480" y="2475"/>
                <a:ext cx="47" cy="4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6396" name="Text Box 46"/>
          <p:cNvSpPr txBox="1">
            <a:spLocks noChangeArrowheads="1"/>
          </p:cNvSpPr>
          <p:nvPr/>
        </p:nvSpPr>
        <p:spPr bwMode="auto">
          <a:xfrm>
            <a:off x="3140075" y="307975"/>
            <a:ext cx="1603324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POZITIVNA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SELEKCIJA</a:t>
            </a:r>
          </a:p>
        </p:txBody>
      </p:sp>
      <p:sp>
        <p:nvSpPr>
          <p:cNvPr id="16397" name="Text Box 47"/>
          <p:cNvSpPr txBox="1">
            <a:spLocks noChangeArrowheads="1"/>
          </p:cNvSpPr>
          <p:nvPr/>
        </p:nvSpPr>
        <p:spPr bwMode="auto">
          <a:xfrm>
            <a:off x="6203950" y="304800"/>
            <a:ext cx="165539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NEGATIVNA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SELEKCIJA</a:t>
            </a:r>
          </a:p>
        </p:txBody>
      </p:sp>
      <p:sp>
        <p:nvSpPr>
          <p:cNvPr id="16398" name="Text Box 48"/>
          <p:cNvSpPr txBox="1">
            <a:spLocks noChangeArrowheads="1"/>
          </p:cNvSpPr>
          <p:nvPr/>
        </p:nvSpPr>
        <p:spPr bwMode="auto">
          <a:xfrm>
            <a:off x="6811963" y="1600200"/>
            <a:ext cx="1795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Delecija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visokoaviditetnog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prepoznavanja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latin typeface="Arial Narrow" panose="020B0606020202030204" pitchFamily="34" charset="0"/>
              </a:rPr>
              <a:t>vlastitog</a:t>
            </a:r>
            <a:r>
              <a:rPr lang="en-US" altLang="sr-Latn-RS" sz="1800" b="1">
                <a:latin typeface="Arial Narrow" panose="020B0606020202030204" pitchFamily="34" charset="0"/>
              </a:rPr>
              <a:t> antigena</a:t>
            </a:r>
          </a:p>
        </p:txBody>
      </p:sp>
      <p:grpSp>
        <p:nvGrpSpPr>
          <p:cNvPr id="16399" name="Group 49"/>
          <p:cNvGrpSpPr>
            <a:grpSpLocks/>
          </p:cNvGrpSpPr>
          <p:nvPr/>
        </p:nvGrpSpPr>
        <p:grpSpPr bwMode="auto">
          <a:xfrm rot="522110">
            <a:off x="3756025" y="4191000"/>
            <a:ext cx="815975" cy="1249363"/>
            <a:chOff x="1968" y="2204"/>
            <a:chExt cx="514" cy="787"/>
          </a:xfrm>
        </p:grpSpPr>
        <p:grpSp>
          <p:nvGrpSpPr>
            <p:cNvPr id="16450" name="Group 50"/>
            <p:cNvGrpSpPr>
              <a:grpSpLocks noChangeAspect="1"/>
            </p:cNvGrpSpPr>
            <p:nvPr/>
          </p:nvGrpSpPr>
          <p:grpSpPr bwMode="auto">
            <a:xfrm>
              <a:off x="2148" y="2204"/>
              <a:ext cx="165" cy="282"/>
              <a:chOff x="472" y="1020"/>
              <a:chExt cx="1930" cy="3303"/>
            </a:xfrm>
          </p:grpSpPr>
          <p:grpSp>
            <p:nvGrpSpPr>
              <p:cNvPr id="16454" name="Group 51"/>
              <p:cNvGrpSpPr>
                <a:grpSpLocks noChangeAspect="1"/>
              </p:cNvGrpSpPr>
              <p:nvPr/>
            </p:nvGrpSpPr>
            <p:grpSpPr bwMode="auto">
              <a:xfrm>
                <a:off x="472" y="1020"/>
                <a:ext cx="872" cy="3303"/>
                <a:chOff x="472" y="825"/>
                <a:chExt cx="872" cy="3303"/>
              </a:xfrm>
            </p:grpSpPr>
            <p:sp>
              <p:nvSpPr>
                <p:cNvPr id="16462" name="Rectangl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296" y="2256"/>
                  <a:ext cx="48" cy="1872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3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720" y="2256"/>
                  <a:ext cx="624" cy="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4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720" y="1345"/>
                  <a:ext cx="56" cy="95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5" name="Freeform 55"/>
                <p:cNvSpPr>
                  <a:spLocks noChangeAspect="1"/>
                </p:cNvSpPr>
                <p:nvPr/>
              </p:nvSpPr>
              <p:spPr bwMode="auto">
                <a:xfrm>
                  <a:off x="472" y="864"/>
                  <a:ext cx="248" cy="528"/>
                </a:xfrm>
                <a:custGeom>
                  <a:avLst/>
                  <a:gdLst>
                    <a:gd name="T0" fmla="*/ 248 w 248"/>
                    <a:gd name="T1" fmla="*/ 528 h 528"/>
                    <a:gd name="T2" fmla="*/ 104 w 248"/>
                    <a:gd name="T3" fmla="*/ 480 h 528"/>
                    <a:gd name="T4" fmla="*/ 56 w 248"/>
                    <a:gd name="T5" fmla="*/ 384 h 528"/>
                    <a:gd name="T6" fmla="*/ 8 w 248"/>
                    <a:gd name="T7" fmla="*/ 96 h 528"/>
                    <a:gd name="T8" fmla="*/ 8 w 248"/>
                    <a:gd name="T9" fmla="*/ 0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8"/>
                    <a:gd name="T16" fmla="*/ 0 h 528"/>
                    <a:gd name="T17" fmla="*/ 248 w 248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8" h="528">
                      <a:moveTo>
                        <a:pt x="248" y="528"/>
                      </a:moveTo>
                      <a:cubicBezTo>
                        <a:pt x="192" y="516"/>
                        <a:pt x="136" y="504"/>
                        <a:pt x="104" y="480"/>
                      </a:cubicBezTo>
                      <a:cubicBezTo>
                        <a:pt x="72" y="456"/>
                        <a:pt x="72" y="448"/>
                        <a:pt x="56" y="384"/>
                      </a:cubicBezTo>
                      <a:cubicBezTo>
                        <a:pt x="40" y="320"/>
                        <a:pt x="16" y="160"/>
                        <a:pt x="8" y="96"/>
                      </a:cubicBezTo>
                      <a:cubicBezTo>
                        <a:pt x="0" y="32"/>
                        <a:pt x="4" y="16"/>
                        <a:pt x="8" y="0"/>
                      </a:cubicBezTo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6" name="Freeform 56"/>
                <p:cNvSpPr>
                  <a:spLocks noChangeAspect="1"/>
                </p:cNvSpPr>
                <p:nvPr/>
              </p:nvSpPr>
              <p:spPr bwMode="auto">
                <a:xfrm>
                  <a:off x="514" y="825"/>
                  <a:ext cx="248" cy="528"/>
                </a:xfrm>
                <a:custGeom>
                  <a:avLst/>
                  <a:gdLst>
                    <a:gd name="T0" fmla="*/ 248 w 248"/>
                    <a:gd name="T1" fmla="*/ 528 h 528"/>
                    <a:gd name="T2" fmla="*/ 104 w 248"/>
                    <a:gd name="T3" fmla="*/ 480 h 528"/>
                    <a:gd name="T4" fmla="*/ 56 w 248"/>
                    <a:gd name="T5" fmla="*/ 384 h 528"/>
                    <a:gd name="T6" fmla="*/ 8 w 248"/>
                    <a:gd name="T7" fmla="*/ 96 h 528"/>
                    <a:gd name="T8" fmla="*/ 8 w 248"/>
                    <a:gd name="T9" fmla="*/ 0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8"/>
                    <a:gd name="T16" fmla="*/ 0 h 528"/>
                    <a:gd name="T17" fmla="*/ 248 w 248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8" h="528">
                      <a:moveTo>
                        <a:pt x="248" y="528"/>
                      </a:moveTo>
                      <a:cubicBezTo>
                        <a:pt x="192" y="516"/>
                        <a:pt x="136" y="504"/>
                        <a:pt x="104" y="480"/>
                      </a:cubicBezTo>
                      <a:cubicBezTo>
                        <a:pt x="72" y="456"/>
                        <a:pt x="72" y="448"/>
                        <a:pt x="56" y="384"/>
                      </a:cubicBezTo>
                      <a:cubicBezTo>
                        <a:pt x="40" y="320"/>
                        <a:pt x="16" y="160"/>
                        <a:pt x="8" y="96"/>
                      </a:cubicBezTo>
                      <a:cubicBezTo>
                        <a:pt x="0" y="32"/>
                        <a:pt x="4" y="16"/>
                        <a:pt x="8" y="0"/>
                      </a:cubicBezTo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7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0" y="831"/>
                  <a:ext cx="3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6455" name="Group 58"/>
              <p:cNvGrpSpPr>
                <a:grpSpLocks noChangeAspect="1"/>
              </p:cNvGrpSpPr>
              <p:nvPr/>
            </p:nvGrpSpPr>
            <p:grpSpPr bwMode="auto">
              <a:xfrm flipH="1">
                <a:off x="1530" y="1020"/>
                <a:ext cx="872" cy="3303"/>
                <a:chOff x="472" y="825"/>
                <a:chExt cx="872" cy="3303"/>
              </a:xfrm>
            </p:grpSpPr>
            <p:sp>
              <p:nvSpPr>
                <p:cNvPr id="16456" name="Rectangl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1296" y="2256"/>
                  <a:ext cx="48" cy="1872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57" name="Rectangl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720" y="2256"/>
                  <a:ext cx="624" cy="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58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720" y="1345"/>
                  <a:ext cx="56" cy="95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59" name="Freeform 62"/>
                <p:cNvSpPr>
                  <a:spLocks noChangeAspect="1"/>
                </p:cNvSpPr>
                <p:nvPr/>
              </p:nvSpPr>
              <p:spPr bwMode="auto">
                <a:xfrm>
                  <a:off x="472" y="864"/>
                  <a:ext cx="248" cy="528"/>
                </a:xfrm>
                <a:custGeom>
                  <a:avLst/>
                  <a:gdLst>
                    <a:gd name="T0" fmla="*/ 248 w 248"/>
                    <a:gd name="T1" fmla="*/ 528 h 528"/>
                    <a:gd name="T2" fmla="*/ 104 w 248"/>
                    <a:gd name="T3" fmla="*/ 480 h 528"/>
                    <a:gd name="T4" fmla="*/ 56 w 248"/>
                    <a:gd name="T5" fmla="*/ 384 h 528"/>
                    <a:gd name="T6" fmla="*/ 8 w 248"/>
                    <a:gd name="T7" fmla="*/ 96 h 528"/>
                    <a:gd name="T8" fmla="*/ 8 w 248"/>
                    <a:gd name="T9" fmla="*/ 0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8"/>
                    <a:gd name="T16" fmla="*/ 0 h 528"/>
                    <a:gd name="T17" fmla="*/ 248 w 248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8" h="528">
                      <a:moveTo>
                        <a:pt x="248" y="528"/>
                      </a:moveTo>
                      <a:cubicBezTo>
                        <a:pt x="192" y="516"/>
                        <a:pt x="136" y="504"/>
                        <a:pt x="104" y="480"/>
                      </a:cubicBezTo>
                      <a:cubicBezTo>
                        <a:pt x="72" y="456"/>
                        <a:pt x="72" y="448"/>
                        <a:pt x="56" y="384"/>
                      </a:cubicBezTo>
                      <a:cubicBezTo>
                        <a:pt x="40" y="320"/>
                        <a:pt x="16" y="160"/>
                        <a:pt x="8" y="96"/>
                      </a:cubicBezTo>
                      <a:cubicBezTo>
                        <a:pt x="0" y="32"/>
                        <a:pt x="4" y="16"/>
                        <a:pt x="8" y="0"/>
                      </a:cubicBezTo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0" name="Freeform 63"/>
                <p:cNvSpPr>
                  <a:spLocks noChangeAspect="1"/>
                </p:cNvSpPr>
                <p:nvPr/>
              </p:nvSpPr>
              <p:spPr bwMode="auto">
                <a:xfrm>
                  <a:off x="514" y="825"/>
                  <a:ext cx="248" cy="528"/>
                </a:xfrm>
                <a:custGeom>
                  <a:avLst/>
                  <a:gdLst>
                    <a:gd name="T0" fmla="*/ 248 w 248"/>
                    <a:gd name="T1" fmla="*/ 528 h 528"/>
                    <a:gd name="T2" fmla="*/ 104 w 248"/>
                    <a:gd name="T3" fmla="*/ 480 h 528"/>
                    <a:gd name="T4" fmla="*/ 56 w 248"/>
                    <a:gd name="T5" fmla="*/ 384 h 528"/>
                    <a:gd name="T6" fmla="*/ 8 w 248"/>
                    <a:gd name="T7" fmla="*/ 96 h 528"/>
                    <a:gd name="T8" fmla="*/ 8 w 248"/>
                    <a:gd name="T9" fmla="*/ 0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8"/>
                    <a:gd name="T16" fmla="*/ 0 h 528"/>
                    <a:gd name="T17" fmla="*/ 248 w 248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8" h="528">
                      <a:moveTo>
                        <a:pt x="248" y="528"/>
                      </a:moveTo>
                      <a:cubicBezTo>
                        <a:pt x="192" y="516"/>
                        <a:pt x="136" y="504"/>
                        <a:pt x="104" y="480"/>
                      </a:cubicBezTo>
                      <a:cubicBezTo>
                        <a:pt x="72" y="456"/>
                        <a:pt x="72" y="448"/>
                        <a:pt x="56" y="384"/>
                      </a:cubicBezTo>
                      <a:cubicBezTo>
                        <a:pt x="40" y="320"/>
                        <a:pt x="16" y="160"/>
                        <a:pt x="8" y="96"/>
                      </a:cubicBezTo>
                      <a:cubicBezTo>
                        <a:pt x="0" y="32"/>
                        <a:pt x="4" y="16"/>
                        <a:pt x="8" y="0"/>
                      </a:cubicBezTo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61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0" y="831"/>
                  <a:ext cx="3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6451" name="Group 65"/>
            <p:cNvGrpSpPr>
              <a:grpSpLocks noChangeAspect="1"/>
            </p:cNvGrpSpPr>
            <p:nvPr/>
          </p:nvGrpSpPr>
          <p:grpSpPr bwMode="auto">
            <a:xfrm>
              <a:off x="1968" y="2477"/>
              <a:ext cx="514" cy="514"/>
              <a:chOff x="2425" y="1705"/>
              <a:chExt cx="912" cy="912"/>
            </a:xfrm>
          </p:grpSpPr>
          <p:sp>
            <p:nvSpPr>
              <p:cNvPr id="16452" name="Oval 66"/>
              <p:cNvSpPr>
                <a:spLocks noChangeAspect="1" noChangeArrowheads="1"/>
              </p:cNvSpPr>
              <p:nvPr/>
            </p:nvSpPr>
            <p:spPr bwMode="auto">
              <a:xfrm>
                <a:off x="2425" y="1705"/>
                <a:ext cx="912" cy="912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53" name="Oval 67"/>
              <p:cNvSpPr>
                <a:spLocks noChangeAspect="1" noChangeArrowheads="1"/>
              </p:cNvSpPr>
              <p:nvPr/>
            </p:nvSpPr>
            <p:spPr bwMode="auto">
              <a:xfrm>
                <a:off x="2516" y="1796"/>
                <a:ext cx="730" cy="730"/>
              </a:xfrm>
              <a:prstGeom prst="ellipse">
                <a:avLst/>
              </a:prstGeom>
              <a:gradFill rotWithShape="1">
                <a:gsLst>
                  <a:gs pos="0">
                    <a:srgbClr val="FFFF99"/>
                  </a:gs>
                  <a:gs pos="100000">
                    <a:srgbClr val="767647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6400" name="Oval 68"/>
          <p:cNvSpPr>
            <a:spLocks noChangeArrowheads="1"/>
          </p:cNvSpPr>
          <p:nvPr/>
        </p:nvSpPr>
        <p:spPr bwMode="auto">
          <a:xfrm rot="522110">
            <a:off x="4217988" y="4194175"/>
            <a:ext cx="144462" cy="173038"/>
          </a:xfrm>
          <a:prstGeom prst="ellipse">
            <a:avLst/>
          </a:prstGeom>
          <a:solidFill>
            <a:srgbClr val="A3F9A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6401" name="Freeform 69"/>
          <p:cNvSpPr>
            <a:spLocks noChangeAspect="1"/>
          </p:cNvSpPr>
          <p:nvPr/>
        </p:nvSpPr>
        <p:spPr bwMode="auto">
          <a:xfrm rot="522110">
            <a:off x="3768725" y="2565400"/>
            <a:ext cx="1635125" cy="1298575"/>
          </a:xfrm>
          <a:custGeom>
            <a:avLst/>
            <a:gdLst>
              <a:gd name="T0" fmla="*/ 2147483646 w 339"/>
              <a:gd name="T1" fmla="*/ 2147483646 h 227"/>
              <a:gd name="T2" fmla="*/ 2147483646 w 339"/>
              <a:gd name="T3" fmla="*/ 2147483646 h 227"/>
              <a:gd name="T4" fmla="*/ 2147483646 w 339"/>
              <a:gd name="T5" fmla="*/ 2147483646 h 227"/>
              <a:gd name="T6" fmla="*/ 2147483646 w 339"/>
              <a:gd name="T7" fmla="*/ 2147483646 h 227"/>
              <a:gd name="T8" fmla="*/ 2147483646 w 339"/>
              <a:gd name="T9" fmla="*/ 2147483646 h 227"/>
              <a:gd name="T10" fmla="*/ 0 w 339"/>
              <a:gd name="T11" fmla="*/ 2147483646 h 227"/>
              <a:gd name="T12" fmla="*/ 2147483646 w 339"/>
              <a:gd name="T13" fmla="*/ 2147483646 h 227"/>
              <a:gd name="T14" fmla="*/ 2147483646 w 339"/>
              <a:gd name="T15" fmla="*/ 2147483646 h 227"/>
              <a:gd name="T16" fmla="*/ 2147483646 w 339"/>
              <a:gd name="T17" fmla="*/ 2147483646 h 227"/>
              <a:gd name="T18" fmla="*/ 2147483646 w 339"/>
              <a:gd name="T19" fmla="*/ 2147483646 h 227"/>
              <a:gd name="T20" fmla="*/ 2147483646 w 339"/>
              <a:gd name="T21" fmla="*/ 2147483646 h 227"/>
              <a:gd name="T22" fmla="*/ 2147483646 w 339"/>
              <a:gd name="T23" fmla="*/ 2147483646 h 227"/>
              <a:gd name="T24" fmla="*/ 2147483646 w 339"/>
              <a:gd name="T25" fmla="*/ 2147483646 h 227"/>
              <a:gd name="T26" fmla="*/ 2147483646 w 339"/>
              <a:gd name="T27" fmla="*/ 2147483646 h 227"/>
              <a:gd name="T28" fmla="*/ 2147483646 w 339"/>
              <a:gd name="T29" fmla="*/ 2147483646 h 227"/>
              <a:gd name="T30" fmla="*/ 2147483646 w 339"/>
              <a:gd name="T31" fmla="*/ 2147483646 h 227"/>
              <a:gd name="T32" fmla="*/ 2147483646 w 339"/>
              <a:gd name="T33" fmla="*/ 2147483646 h 227"/>
              <a:gd name="T34" fmla="*/ 2147483646 w 339"/>
              <a:gd name="T35" fmla="*/ 2147483646 h 227"/>
              <a:gd name="T36" fmla="*/ 2147483646 w 339"/>
              <a:gd name="T37" fmla="*/ 2147483646 h 227"/>
              <a:gd name="T38" fmla="*/ 2147483646 w 339"/>
              <a:gd name="T39" fmla="*/ 2147483646 h 227"/>
              <a:gd name="T40" fmla="*/ 2147483646 w 339"/>
              <a:gd name="T41" fmla="*/ 2147483646 h 227"/>
              <a:gd name="T42" fmla="*/ 2147483646 w 339"/>
              <a:gd name="T43" fmla="*/ 2147483646 h 227"/>
              <a:gd name="T44" fmla="*/ 2147483646 w 339"/>
              <a:gd name="T45" fmla="*/ 2147483646 h 227"/>
              <a:gd name="T46" fmla="*/ 2147483646 w 339"/>
              <a:gd name="T47" fmla="*/ 2147483646 h 227"/>
              <a:gd name="T48" fmla="*/ 2147483646 w 339"/>
              <a:gd name="T49" fmla="*/ 2147483646 h 227"/>
              <a:gd name="T50" fmla="*/ 2147483646 w 339"/>
              <a:gd name="T51" fmla="*/ 2147483646 h 227"/>
              <a:gd name="T52" fmla="*/ 2147483646 w 339"/>
              <a:gd name="T53" fmla="*/ 2147483646 h 22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39"/>
              <a:gd name="T82" fmla="*/ 0 h 227"/>
              <a:gd name="T83" fmla="*/ 339 w 339"/>
              <a:gd name="T84" fmla="*/ 227 h 22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39" h="227">
                <a:moveTo>
                  <a:pt x="87" y="56"/>
                </a:moveTo>
                <a:cubicBezTo>
                  <a:pt x="84" y="50"/>
                  <a:pt x="81" y="49"/>
                  <a:pt x="75" y="46"/>
                </a:cubicBezTo>
                <a:cubicBezTo>
                  <a:pt x="58" y="47"/>
                  <a:pt x="56" y="45"/>
                  <a:pt x="48" y="58"/>
                </a:cubicBezTo>
                <a:cubicBezTo>
                  <a:pt x="46" y="68"/>
                  <a:pt x="46" y="77"/>
                  <a:pt x="36" y="82"/>
                </a:cubicBezTo>
                <a:cubicBezTo>
                  <a:pt x="31" y="89"/>
                  <a:pt x="21" y="93"/>
                  <a:pt x="13" y="95"/>
                </a:cubicBezTo>
                <a:cubicBezTo>
                  <a:pt x="8" y="101"/>
                  <a:pt x="5" y="107"/>
                  <a:pt x="0" y="113"/>
                </a:cubicBezTo>
                <a:cubicBezTo>
                  <a:pt x="1" y="142"/>
                  <a:pt x="7" y="151"/>
                  <a:pt x="36" y="157"/>
                </a:cubicBezTo>
                <a:cubicBezTo>
                  <a:pt x="44" y="163"/>
                  <a:pt x="53" y="164"/>
                  <a:pt x="58" y="173"/>
                </a:cubicBezTo>
                <a:cubicBezTo>
                  <a:pt x="65" y="185"/>
                  <a:pt x="75" y="215"/>
                  <a:pt x="91" y="218"/>
                </a:cubicBezTo>
                <a:cubicBezTo>
                  <a:pt x="102" y="220"/>
                  <a:pt x="112" y="222"/>
                  <a:pt x="123" y="224"/>
                </a:cubicBezTo>
                <a:cubicBezTo>
                  <a:pt x="130" y="227"/>
                  <a:pt x="134" y="227"/>
                  <a:pt x="142" y="226"/>
                </a:cubicBezTo>
                <a:cubicBezTo>
                  <a:pt x="151" y="222"/>
                  <a:pt x="154" y="212"/>
                  <a:pt x="160" y="205"/>
                </a:cubicBezTo>
                <a:cubicBezTo>
                  <a:pt x="191" y="207"/>
                  <a:pt x="196" y="223"/>
                  <a:pt x="220" y="227"/>
                </a:cubicBezTo>
                <a:cubicBezTo>
                  <a:pt x="261" y="226"/>
                  <a:pt x="247" y="227"/>
                  <a:pt x="267" y="223"/>
                </a:cubicBezTo>
                <a:cubicBezTo>
                  <a:pt x="269" y="214"/>
                  <a:pt x="275" y="207"/>
                  <a:pt x="279" y="199"/>
                </a:cubicBezTo>
                <a:cubicBezTo>
                  <a:pt x="282" y="176"/>
                  <a:pt x="281" y="145"/>
                  <a:pt x="309" y="139"/>
                </a:cubicBezTo>
                <a:cubicBezTo>
                  <a:pt x="319" y="134"/>
                  <a:pt x="324" y="122"/>
                  <a:pt x="333" y="115"/>
                </a:cubicBezTo>
                <a:cubicBezTo>
                  <a:pt x="334" y="109"/>
                  <a:pt x="337" y="104"/>
                  <a:pt x="339" y="98"/>
                </a:cubicBezTo>
                <a:cubicBezTo>
                  <a:pt x="337" y="78"/>
                  <a:pt x="339" y="60"/>
                  <a:pt x="316" y="55"/>
                </a:cubicBezTo>
                <a:cubicBezTo>
                  <a:pt x="306" y="50"/>
                  <a:pt x="294" y="48"/>
                  <a:pt x="283" y="46"/>
                </a:cubicBezTo>
                <a:cubicBezTo>
                  <a:pt x="273" y="39"/>
                  <a:pt x="267" y="18"/>
                  <a:pt x="256" y="16"/>
                </a:cubicBezTo>
                <a:cubicBezTo>
                  <a:pt x="245" y="10"/>
                  <a:pt x="232" y="5"/>
                  <a:pt x="219" y="2"/>
                </a:cubicBezTo>
                <a:cubicBezTo>
                  <a:pt x="207" y="3"/>
                  <a:pt x="191" y="0"/>
                  <a:pt x="180" y="8"/>
                </a:cubicBezTo>
                <a:cubicBezTo>
                  <a:pt x="176" y="20"/>
                  <a:pt x="172" y="35"/>
                  <a:pt x="157" y="38"/>
                </a:cubicBezTo>
                <a:cubicBezTo>
                  <a:pt x="140" y="37"/>
                  <a:pt x="112" y="32"/>
                  <a:pt x="97" y="41"/>
                </a:cubicBezTo>
                <a:cubicBezTo>
                  <a:pt x="95" y="49"/>
                  <a:pt x="95" y="57"/>
                  <a:pt x="88" y="61"/>
                </a:cubicBezTo>
                <a:cubicBezTo>
                  <a:pt x="88" y="59"/>
                  <a:pt x="87" y="56"/>
                  <a:pt x="87" y="56"/>
                </a:cubicBezTo>
                <a:close/>
              </a:path>
            </a:pathLst>
          </a:custGeom>
          <a:solidFill>
            <a:srgbClr val="C2C2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402" name="Freeform 70"/>
          <p:cNvSpPr>
            <a:spLocks noChangeAspect="1"/>
          </p:cNvSpPr>
          <p:nvPr/>
        </p:nvSpPr>
        <p:spPr bwMode="auto">
          <a:xfrm rot="6945282">
            <a:off x="4214812" y="2859088"/>
            <a:ext cx="728663" cy="757238"/>
          </a:xfrm>
          <a:custGeom>
            <a:avLst/>
            <a:gdLst>
              <a:gd name="T0" fmla="*/ 2147483646 w 73"/>
              <a:gd name="T1" fmla="*/ 2147483646 h 92"/>
              <a:gd name="T2" fmla="*/ 2147483646 w 73"/>
              <a:gd name="T3" fmla="*/ 0 h 92"/>
              <a:gd name="T4" fmla="*/ 2147483646 w 73"/>
              <a:gd name="T5" fmla="*/ 2147483646 h 92"/>
              <a:gd name="T6" fmla="*/ 2147483646 w 73"/>
              <a:gd name="T7" fmla="*/ 2147483646 h 92"/>
              <a:gd name="T8" fmla="*/ 2147483646 w 73"/>
              <a:gd name="T9" fmla="*/ 2147483646 h 92"/>
              <a:gd name="T10" fmla="*/ 2147483646 w 73"/>
              <a:gd name="T11" fmla="*/ 2147483646 h 92"/>
              <a:gd name="T12" fmla="*/ 2147483646 w 73"/>
              <a:gd name="T13" fmla="*/ 2147483646 h 92"/>
              <a:gd name="T14" fmla="*/ 2147483646 w 73"/>
              <a:gd name="T15" fmla="*/ 2147483646 h 92"/>
              <a:gd name="T16" fmla="*/ 2147483646 w 73"/>
              <a:gd name="T17" fmla="*/ 2147483646 h 92"/>
              <a:gd name="T18" fmla="*/ 2147483646 w 73"/>
              <a:gd name="T19" fmla="*/ 2147483646 h 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3"/>
              <a:gd name="T31" fmla="*/ 0 h 92"/>
              <a:gd name="T32" fmla="*/ 73 w 73"/>
              <a:gd name="T33" fmla="*/ 92 h 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3" h="92">
                <a:moveTo>
                  <a:pt x="71" y="19"/>
                </a:moveTo>
                <a:cubicBezTo>
                  <a:pt x="73" y="6"/>
                  <a:pt x="72" y="2"/>
                  <a:pt x="60" y="0"/>
                </a:cubicBezTo>
                <a:cubicBezTo>
                  <a:pt x="53" y="0"/>
                  <a:pt x="45" y="0"/>
                  <a:pt x="38" y="1"/>
                </a:cubicBezTo>
                <a:cubicBezTo>
                  <a:pt x="31" y="2"/>
                  <a:pt x="29" y="11"/>
                  <a:pt x="21" y="13"/>
                </a:cubicBezTo>
                <a:cubicBezTo>
                  <a:pt x="14" y="19"/>
                  <a:pt x="10" y="21"/>
                  <a:pt x="6" y="30"/>
                </a:cubicBezTo>
                <a:cubicBezTo>
                  <a:pt x="0" y="67"/>
                  <a:pt x="4" y="71"/>
                  <a:pt x="32" y="88"/>
                </a:cubicBezTo>
                <a:cubicBezTo>
                  <a:pt x="39" y="88"/>
                  <a:pt x="49" y="92"/>
                  <a:pt x="53" y="87"/>
                </a:cubicBezTo>
                <a:cubicBezTo>
                  <a:pt x="61" y="77"/>
                  <a:pt x="50" y="63"/>
                  <a:pt x="42" y="58"/>
                </a:cubicBezTo>
                <a:cubicBezTo>
                  <a:pt x="27" y="38"/>
                  <a:pt x="55" y="38"/>
                  <a:pt x="68" y="37"/>
                </a:cubicBezTo>
                <a:cubicBezTo>
                  <a:pt x="73" y="30"/>
                  <a:pt x="72" y="27"/>
                  <a:pt x="71" y="19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rgbClr val="989898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16403" name="Group 71"/>
          <p:cNvGrpSpPr>
            <a:grpSpLocks noChangeAspect="1"/>
          </p:cNvGrpSpPr>
          <p:nvPr/>
        </p:nvGrpSpPr>
        <p:grpSpPr bwMode="auto">
          <a:xfrm rot="522110">
            <a:off x="4200525" y="3735388"/>
            <a:ext cx="228600" cy="476250"/>
            <a:chOff x="2736" y="1726"/>
            <a:chExt cx="98" cy="240"/>
          </a:xfrm>
        </p:grpSpPr>
        <p:grpSp>
          <p:nvGrpSpPr>
            <p:cNvPr id="16444" name="Group 72"/>
            <p:cNvGrpSpPr>
              <a:grpSpLocks noChangeAspect="1"/>
            </p:cNvGrpSpPr>
            <p:nvPr/>
          </p:nvGrpSpPr>
          <p:grpSpPr bwMode="auto">
            <a:xfrm>
              <a:off x="2736" y="1726"/>
              <a:ext cx="48" cy="240"/>
              <a:chOff x="2736" y="1728"/>
              <a:chExt cx="48" cy="240"/>
            </a:xfrm>
          </p:grpSpPr>
          <p:sp>
            <p:nvSpPr>
              <p:cNvPr id="16448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49" name="AutoShape 74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6445" name="Group 75"/>
            <p:cNvGrpSpPr>
              <a:grpSpLocks noChangeAspect="1"/>
            </p:cNvGrpSpPr>
            <p:nvPr/>
          </p:nvGrpSpPr>
          <p:grpSpPr bwMode="auto">
            <a:xfrm flipH="1">
              <a:off x="2786" y="1726"/>
              <a:ext cx="48" cy="240"/>
              <a:chOff x="2736" y="1728"/>
              <a:chExt cx="48" cy="240"/>
            </a:xfrm>
          </p:grpSpPr>
          <p:sp>
            <p:nvSpPr>
              <p:cNvPr id="16446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47" name="AutoShape 77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6404" name="Group 78"/>
          <p:cNvGrpSpPr>
            <a:grpSpLocks/>
          </p:cNvGrpSpPr>
          <p:nvPr/>
        </p:nvGrpSpPr>
        <p:grpSpPr bwMode="auto">
          <a:xfrm rot="-2855247">
            <a:off x="6324600" y="2871788"/>
            <a:ext cx="965200" cy="1174750"/>
            <a:chOff x="3600" y="1872"/>
            <a:chExt cx="608" cy="740"/>
          </a:xfrm>
        </p:grpSpPr>
        <p:grpSp>
          <p:nvGrpSpPr>
            <p:cNvPr id="16420" name="Group 79"/>
            <p:cNvGrpSpPr>
              <a:grpSpLocks/>
            </p:cNvGrpSpPr>
            <p:nvPr/>
          </p:nvGrpSpPr>
          <p:grpSpPr bwMode="auto">
            <a:xfrm>
              <a:off x="3600" y="1872"/>
              <a:ext cx="608" cy="483"/>
              <a:chOff x="2880" y="2160"/>
              <a:chExt cx="608" cy="483"/>
            </a:xfrm>
          </p:grpSpPr>
          <p:sp>
            <p:nvSpPr>
              <p:cNvPr id="16438" name="Freeform 80"/>
              <p:cNvSpPr>
                <a:spLocks noChangeAspect="1"/>
              </p:cNvSpPr>
              <p:nvPr/>
            </p:nvSpPr>
            <p:spPr bwMode="auto">
              <a:xfrm>
                <a:off x="2880" y="2160"/>
                <a:ext cx="608" cy="483"/>
              </a:xfrm>
              <a:custGeom>
                <a:avLst/>
                <a:gdLst>
                  <a:gd name="T0" fmla="*/ 2147483646 w 151"/>
                  <a:gd name="T1" fmla="*/ 2147483646 h 120"/>
                  <a:gd name="T2" fmla="*/ 2147483646 w 151"/>
                  <a:gd name="T3" fmla="*/ 2147483646 h 120"/>
                  <a:gd name="T4" fmla="*/ 2147483646 w 151"/>
                  <a:gd name="T5" fmla="*/ 2147483646 h 120"/>
                  <a:gd name="T6" fmla="*/ 2147483646 w 151"/>
                  <a:gd name="T7" fmla="*/ 2147483646 h 120"/>
                  <a:gd name="T8" fmla="*/ 2147483646 w 151"/>
                  <a:gd name="T9" fmla="*/ 2147483646 h 120"/>
                  <a:gd name="T10" fmla="*/ 2147483646 w 151"/>
                  <a:gd name="T11" fmla="*/ 2147483646 h 120"/>
                  <a:gd name="T12" fmla="*/ 2147483646 w 151"/>
                  <a:gd name="T13" fmla="*/ 2147483646 h 120"/>
                  <a:gd name="T14" fmla="*/ 2147483646 w 151"/>
                  <a:gd name="T15" fmla="*/ 2147483646 h 120"/>
                  <a:gd name="T16" fmla="*/ 2147483646 w 151"/>
                  <a:gd name="T17" fmla="*/ 2147483646 h 120"/>
                  <a:gd name="T18" fmla="*/ 2147483646 w 151"/>
                  <a:gd name="T19" fmla="*/ 2147483646 h 120"/>
                  <a:gd name="T20" fmla="*/ 2147483646 w 151"/>
                  <a:gd name="T21" fmla="*/ 0 h 120"/>
                  <a:gd name="T22" fmla="*/ 2147483646 w 151"/>
                  <a:gd name="T23" fmla="*/ 2147483646 h 120"/>
                  <a:gd name="T24" fmla="*/ 2147483646 w 151"/>
                  <a:gd name="T25" fmla="*/ 2147483646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1"/>
                  <a:gd name="T40" fmla="*/ 0 h 120"/>
                  <a:gd name="T41" fmla="*/ 151 w 151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1" h="120">
                    <a:moveTo>
                      <a:pt x="19" y="24"/>
                    </a:moveTo>
                    <a:cubicBezTo>
                      <a:pt x="16" y="25"/>
                      <a:pt x="12" y="24"/>
                      <a:pt x="10" y="27"/>
                    </a:cubicBezTo>
                    <a:cubicBezTo>
                      <a:pt x="6" y="32"/>
                      <a:pt x="4" y="45"/>
                      <a:pt x="4" y="45"/>
                    </a:cubicBezTo>
                    <a:cubicBezTo>
                      <a:pt x="5" y="59"/>
                      <a:pt x="0" y="77"/>
                      <a:pt x="10" y="87"/>
                    </a:cubicBezTo>
                    <a:cubicBezTo>
                      <a:pt x="12" y="89"/>
                      <a:pt x="16" y="88"/>
                      <a:pt x="19" y="90"/>
                    </a:cubicBezTo>
                    <a:cubicBezTo>
                      <a:pt x="46" y="105"/>
                      <a:pt x="63" y="116"/>
                      <a:pt x="94" y="120"/>
                    </a:cubicBezTo>
                    <a:cubicBezTo>
                      <a:pt x="101" y="119"/>
                      <a:pt x="109" y="120"/>
                      <a:pt x="115" y="117"/>
                    </a:cubicBezTo>
                    <a:cubicBezTo>
                      <a:pt x="118" y="116"/>
                      <a:pt x="115" y="110"/>
                      <a:pt x="118" y="108"/>
                    </a:cubicBezTo>
                    <a:cubicBezTo>
                      <a:pt x="123" y="104"/>
                      <a:pt x="136" y="102"/>
                      <a:pt x="136" y="102"/>
                    </a:cubicBezTo>
                    <a:cubicBezTo>
                      <a:pt x="142" y="84"/>
                      <a:pt x="137" y="68"/>
                      <a:pt x="151" y="54"/>
                    </a:cubicBezTo>
                    <a:cubicBezTo>
                      <a:pt x="147" y="4"/>
                      <a:pt x="149" y="5"/>
                      <a:pt x="106" y="0"/>
                    </a:cubicBezTo>
                    <a:cubicBezTo>
                      <a:pt x="84" y="4"/>
                      <a:pt x="89" y="7"/>
                      <a:pt x="73" y="18"/>
                    </a:cubicBezTo>
                    <a:cubicBezTo>
                      <a:pt x="44" y="15"/>
                      <a:pt x="41" y="9"/>
                      <a:pt x="19" y="2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6439" name="Group 81"/>
              <p:cNvGrpSpPr>
                <a:grpSpLocks/>
              </p:cNvGrpSpPr>
              <p:nvPr/>
            </p:nvGrpSpPr>
            <p:grpSpPr bwMode="auto">
              <a:xfrm>
                <a:off x="3183" y="2413"/>
                <a:ext cx="215" cy="138"/>
                <a:chOff x="3312" y="2448"/>
                <a:chExt cx="215" cy="138"/>
              </a:xfrm>
            </p:grpSpPr>
            <p:sp>
              <p:nvSpPr>
                <p:cNvPr id="16440" name="Oval 82"/>
                <p:cNvSpPr>
                  <a:spLocks noChangeArrowheads="1"/>
                </p:cNvSpPr>
                <p:nvPr/>
              </p:nvSpPr>
              <p:spPr bwMode="auto">
                <a:xfrm>
                  <a:off x="3408" y="2448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41" name="Oval 83"/>
                <p:cNvSpPr>
                  <a:spLocks noChangeArrowheads="1"/>
                </p:cNvSpPr>
                <p:nvPr/>
              </p:nvSpPr>
              <p:spPr bwMode="auto">
                <a:xfrm>
                  <a:off x="3312" y="2496"/>
                  <a:ext cx="63" cy="6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42" name="Oval 84"/>
                <p:cNvSpPr>
                  <a:spLocks noChangeArrowheads="1"/>
                </p:cNvSpPr>
                <p:nvPr/>
              </p:nvSpPr>
              <p:spPr bwMode="auto">
                <a:xfrm>
                  <a:off x="3387" y="2520"/>
                  <a:ext cx="106" cy="6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443" name="Oval 85"/>
                <p:cNvSpPr>
                  <a:spLocks noChangeArrowheads="1"/>
                </p:cNvSpPr>
                <p:nvPr/>
              </p:nvSpPr>
              <p:spPr bwMode="auto">
                <a:xfrm>
                  <a:off x="3480" y="2475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6421" name="Group 86"/>
            <p:cNvGrpSpPr>
              <a:grpSpLocks/>
            </p:cNvGrpSpPr>
            <p:nvPr/>
          </p:nvGrpSpPr>
          <p:grpSpPr bwMode="auto">
            <a:xfrm flipV="1">
              <a:off x="3755" y="2286"/>
              <a:ext cx="165" cy="326"/>
              <a:chOff x="3372" y="1594"/>
              <a:chExt cx="165" cy="326"/>
            </a:xfrm>
          </p:grpSpPr>
          <p:grpSp>
            <p:nvGrpSpPr>
              <p:cNvPr id="16422" name="Group 87"/>
              <p:cNvGrpSpPr>
                <a:grpSpLocks noChangeAspect="1"/>
              </p:cNvGrpSpPr>
              <p:nvPr/>
            </p:nvGrpSpPr>
            <p:grpSpPr bwMode="auto">
              <a:xfrm>
                <a:off x="3372" y="1638"/>
                <a:ext cx="165" cy="282"/>
                <a:chOff x="472" y="1020"/>
                <a:chExt cx="1930" cy="3303"/>
              </a:xfrm>
            </p:grpSpPr>
            <p:grpSp>
              <p:nvGrpSpPr>
                <p:cNvPr id="16424" name="Group 88"/>
                <p:cNvGrpSpPr>
                  <a:grpSpLocks noChangeAspect="1"/>
                </p:cNvGrpSpPr>
                <p:nvPr/>
              </p:nvGrpSpPr>
              <p:grpSpPr bwMode="auto">
                <a:xfrm>
                  <a:off x="472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6432" name="Rectangl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4" name="Rectangle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5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7" name="Line 9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6425" name="Group 95"/>
                <p:cNvGrpSpPr>
                  <a:grpSpLocks noChangeAspect="1"/>
                </p:cNvGrpSpPr>
                <p:nvPr/>
              </p:nvGrpSpPr>
              <p:grpSpPr bwMode="auto">
                <a:xfrm flipH="1">
                  <a:off x="1530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6426" name="Rectangle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27" name="Rectangl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28" name="Rectangle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29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0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6431" name="Line 10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16423" name="Oval 102"/>
              <p:cNvSpPr>
                <a:spLocks noChangeArrowheads="1"/>
              </p:cNvSpPr>
              <p:nvPr/>
            </p:nvSpPr>
            <p:spPr bwMode="auto">
              <a:xfrm>
                <a:off x="3409" y="1594"/>
                <a:ext cx="91" cy="109"/>
              </a:xfrm>
              <a:prstGeom prst="ellipse">
                <a:avLst/>
              </a:prstGeom>
              <a:solidFill>
                <a:srgbClr val="18E9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6405" name="Freeform 103"/>
          <p:cNvSpPr>
            <a:spLocks noChangeAspect="1"/>
          </p:cNvSpPr>
          <p:nvPr/>
        </p:nvSpPr>
        <p:spPr bwMode="auto">
          <a:xfrm rot="7944753">
            <a:off x="6978650" y="4089400"/>
            <a:ext cx="1635125" cy="1298575"/>
          </a:xfrm>
          <a:custGeom>
            <a:avLst/>
            <a:gdLst>
              <a:gd name="T0" fmla="*/ 2147483646 w 339"/>
              <a:gd name="T1" fmla="*/ 2147483646 h 227"/>
              <a:gd name="T2" fmla="*/ 2147483646 w 339"/>
              <a:gd name="T3" fmla="*/ 2147483646 h 227"/>
              <a:gd name="T4" fmla="*/ 2147483646 w 339"/>
              <a:gd name="T5" fmla="*/ 2147483646 h 227"/>
              <a:gd name="T6" fmla="*/ 2147483646 w 339"/>
              <a:gd name="T7" fmla="*/ 2147483646 h 227"/>
              <a:gd name="T8" fmla="*/ 2147483646 w 339"/>
              <a:gd name="T9" fmla="*/ 2147483646 h 227"/>
              <a:gd name="T10" fmla="*/ 0 w 339"/>
              <a:gd name="T11" fmla="*/ 2147483646 h 227"/>
              <a:gd name="T12" fmla="*/ 2147483646 w 339"/>
              <a:gd name="T13" fmla="*/ 2147483646 h 227"/>
              <a:gd name="T14" fmla="*/ 2147483646 w 339"/>
              <a:gd name="T15" fmla="*/ 2147483646 h 227"/>
              <a:gd name="T16" fmla="*/ 2147483646 w 339"/>
              <a:gd name="T17" fmla="*/ 2147483646 h 227"/>
              <a:gd name="T18" fmla="*/ 2147483646 w 339"/>
              <a:gd name="T19" fmla="*/ 2147483646 h 227"/>
              <a:gd name="T20" fmla="*/ 2147483646 w 339"/>
              <a:gd name="T21" fmla="*/ 2147483646 h 227"/>
              <a:gd name="T22" fmla="*/ 2147483646 w 339"/>
              <a:gd name="T23" fmla="*/ 2147483646 h 227"/>
              <a:gd name="T24" fmla="*/ 2147483646 w 339"/>
              <a:gd name="T25" fmla="*/ 2147483646 h 227"/>
              <a:gd name="T26" fmla="*/ 2147483646 w 339"/>
              <a:gd name="T27" fmla="*/ 2147483646 h 227"/>
              <a:gd name="T28" fmla="*/ 2147483646 w 339"/>
              <a:gd name="T29" fmla="*/ 2147483646 h 227"/>
              <a:gd name="T30" fmla="*/ 2147483646 w 339"/>
              <a:gd name="T31" fmla="*/ 2147483646 h 227"/>
              <a:gd name="T32" fmla="*/ 2147483646 w 339"/>
              <a:gd name="T33" fmla="*/ 2147483646 h 227"/>
              <a:gd name="T34" fmla="*/ 2147483646 w 339"/>
              <a:gd name="T35" fmla="*/ 2147483646 h 227"/>
              <a:gd name="T36" fmla="*/ 2147483646 w 339"/>
              <a:gd name="T37" fmla="*/ 2147483646 h 227"/>
              <a:gd name="T38" fmla="*/ 2147483646 w 339"/>
              <a:gd name="T39" fmla="*/ 2147483646 h 227"/>
              <a:gd name="T40" fmla="*/ 2147483646 w 339"/>
              <a:gd name="T41" fmla="*/ 2147483646 h 227"/>
              <a:gd name="T42" fmla="*/ 2147483646 w 339"/>
              <a:gd name="T43" fmla="*/ 2147483646 h 227"/>
              <a:gd name="T44" fmla="*/ 2147483646 w 339"/>
              <a:gd name="T45" fmla="*/ 2147483646 h 227"/>
              <a:gd name="T46" fmla="*/ 2147483646 w 339"/>
              <a:gd name="T47" fmla="*/ 2147483646 h 227"/>
              <a:gd name="T48" fmla="*/ 2147483646 w 339"/>
              <a:gd name="T49" fmla="*/ 2147483646 h 227"/>
              <a:gd name="T50" fmla="*/ 2147483646 w 339"/>
              <a:gd name="T51" fmla="*/ 2147483646 h 227"/>
              <a:gd name="T52" fmla="*/ 2147483646 w 339"/>
              <a:gd name="T53" fmla="*/ 2147483646 h 22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39"/>
              <a:gd name="T82" fmla="*/ 0 h 227"/>
              <a:gd name="T83" fmla="*/ 339 w 339"/>
              <a:gd name="T84" fmla="*/ 227 h 22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39" h="227">
                <a:moveTo>
                  <a:pt x="87" y="56"/>
                </a:moveTo>
                <a:cubicBezTo>
                  <a:pt x="84" y="50"/>
                  <a:pt x="81" y="49"/>
                  <a:pt x="75" y="46"/>
                </a:cubicBezTo>
                <a:cubicBezTo>
                  <a:pt x="58" y="47"/>
                  <a:pt x="56" y="45"/>
                  <a:pt x="48" y="58"/>
                </a:cubicBezTo>
                <a:cubicBezTo>
                  <a:pt x="46" y="68"/>
                  <a:pt x="46" y="77"/>
                  <a:pt x="36" y="82"/>
                </a:cubicBezTo>
                <a:cubicBezTo>
                  <a:pt x="31" y="89"/>
                  <a:pt x="21" y="93"/>
                  <a:pt x="13" y="95"/>
                </a:cubicBezTo>
                <a:cubicBezTo>
                  <a:pt x="8" y="101"/>
                  <a:pt x="5" y="107"/>
                  <a:pt x="0" y="113"/>
                </a:cubicBezTo>
                <a:cubicBezTo>
                  <a:pt x="1" y="142"/>
                  <a:pt x="7" y="151"/>
                  <a:pt x="36" y="157"/>
                </a:cubicBezTo>
                <a:cubicBezTo>
                  <a:pt x="44" y="163"/>
                  <a:pt x="53" y="164"/>
                  <a:pt x="58" y="173"/>
                </a:cubicBezTo>
                <a:cubicBezTo>
                  <a:pt x="65" y="185"/>
                  <a:pt x="75" y="215"/>
                  <a:pt x="91" y="218"/>
                </a:cubicBezTo>
                <a:cubicBezTo>
                  <a:pt x="102" y="220"/>
                  <a:pt x="112" y="222"/>
                  <a:pt x="123" y="224"/>
                </a:cubicBezTo>
                <a:cubicBezTo>
                  <a:pt x="130" y="227"/>
                  <a:pt x="134" y="227"/>
                  <a:pt x="142" y="226"/>
                </a:cubicBezTo>
                <a:cubicBezTo>
                  <a:pt x="151" y="222"/>
                  <a:pt x="154" y="212"/>
                  <a:pt x="160" y="205"/>
                </a:cubicBezTo>
                <a:cubicBezTo>
                  <a:pt x="191" y="207"/>
                  <a:pt x="196" y="223"/>
                  <a:pt x="220" y="227"/>
                </a:cubicBezTo>
                <a:cubicBezTo>
                  <a:pt x="261" y="226"/>
                  <a:pt x="247" y="227"/>
                  <a:pt x="267" y="223"/>
                </a:cubicBezTo>
                <a:cubicBezTo>
                  <a:pt x="269" y="214"/>
                  <a:pt x="275" y="207"/>
                  <a:pt x="279" y="199"/>
                </a:cubicBezTo>
                <a:cubicBezTo>
                  <a:pt x="282" y="176"/>
                  <a:pt x="281" y="145"/>
                  <a:pt x="309" y="139"/>
                </a:cubicBezTo>
                <a:cubicBezTo>
                  <a:pt x="319" y="134"/>
                  <a:pt x="324" y="122"/>
                  <a:pt x="333" y="115"/>
                </a:cubicBezTo>
                <a:cubicBezTo>
                  <a:pt x="334" y="109"/>
                  <a:pt x="337" y="104"/>
                  <a:pt x="339" y="98"/>
                </a:cubicBezTo>
                <a:cubicBezTo>
                  <a:pt x="337" y="78"/>
                  <a:pt x="339" y="60"/>
                  <a:pt x="316" y="55"/>
                </a:cubicBezTo>
                <a:cubicBezTo>
                  <a:pt x="306" y="50"/>
                  <a:pt x="294" y="48"/>
                  <a:pt x="283" y="46"/>
                </a:cubicBezTo>
                <a:cubicBezTo>
                  <a:pt x="273" y="39"/>
                  <a:pt x="267" y="18"/>
                  <a:pt x="256" y="16"/>
                </a:cubicBezTo>
                <a:cubicBezTo>
                  <a:pt x="245" y="10"/>
                  <a:pt x="232" y="5"/>
                  <a:pt x="219" y="2"/>
                </a:cubicBezTo>
                <a:cubicBezTo>
                  <a:pt x="207" y="3"/>
                  <a:pt x="191" y="0"/>
                  <a:pt x="180" y="8"/>
                </a:cubicBezTo>
                <a:cubicBezTo>
                  <a:pt x="176" y="20"/>
                  <a:pt x="172" y="35"/>
                  <a:pt x="157" y="38"/>
                </a:cubicBezTo>
                <a:cubicBezTo>
                  <a:pt x="140" y="37"/>
                  <a:pt x="112" y="32"/>
                  <a:pt x="97" y="41"/>
                </a:cubicBezTo>
                <a:cubicBezTo>
                  <a:pt x="95" y="49"/>
                  <a:pt x="95" y="57"/>
                  <a:pt x="88" y="61"/>
                </a:cubicBezTo>
                <a:cubicBezTo>
                  <a:pt x="88" y="59"/>
                  <a:pt x="87" y="56"/>
                  <a:pt x="87" y="56"/>
                </a:cubicBezTo>
                <a:close/>
              </a:path>
            </a:pathLst>
          </a:custGeom>
          <a:solidFill>
            <a:srgbClr val="C2C2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406" name="Freeform 104"/>
          <p:cNvSpPr>
            <a:spLocks noChangeAspect="1"/>
          </p:cNvSpPr>
          <p:nvPr/>
        </p:nvSpPr>
        <p:spPr bwMode="auto">
          <a:xfrm rot="-7232074">
            <a:off x="7424737" y="4329113"/>
            <a:ext cx="728663" cy="757238"/>
          </a:xfrm>
          <a:custGeom>
            <a:avLst/>
            <a:gdLst>
              <a:gd name="T0" fmla="*/ 2147483646 w 73"/>
              <a:gd name="T1" fmla="*/ 2147483646 h 92"/>
              <a:gd name="T2" fmla="*/ 2147483646 w 73"/>
              <a:gd name="T3" fmla="*/ 0 h 92"/>
              <a:gd name="T4" fmla="*/ 2147483646 w 73"/>
              <a:gd name="T5" fmla="*/ 2147483646 h 92"/>
              <a:gd name="T6" fmla="*/ 2147483646 w 73"/>
              <a:gd name="T7" fmla="*/ 2147483646 h 92"/>
              <a:gd name="T8" fmla="*/ 2147483646 w 73"/>
              <a:gd name="T9" fmla="*/ 2147483646 h 92"/>
              <a:gd name="T10" fmla="*/ 2147483646 w 73"/>
              <a:gd name="T11" fmla="*/ 2147483646 h 92"/>
              <a:gd name="T12" fmla="*/ 2147483646 w 73"/>
              <a:gd name="T13" fmla="*/ 2147483646 h 92"/>
              <a:gd name="T14" fmla="*/ 2147483646 w 73"/>
              <a:gd name="T15" fmla="*/ 2147483646 h 92"/>
              <a:gd name="T16" fmla="*/ 2147483646 w 73"/>
              <a:gd name="T17" fmla="*/ 2147483646 h 92"/>
              <a:gd name="T18" fmla="*/ 2147483646 w 73"/>
              <a:gd name="T19" fmla="*/ 2147483646 h 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3"/>
              <a:gd name="T31" fmla="*/ 0 h 92"/>
              <a:gd name="T32" fmla="*/ 73 w 73"/>
              <a:gd name="T33" fmla="*/ 92 h 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3" h="92">
                <a:moveTo>
                  <a:pt x="71" y="19"/>
                </a:moveTo>
                <a:cubicBezTo>
                  <a:pt x="73" y="6"/>
                  <a:pt x="72" y="2"/>
                  <a:pt x="60" y="0"/>
                </a:cubicBezTo>
                <a:cubicBezTo>
                  <a:pt x="53" y="0"/>
                  <a:pt x="45" y="0"/>
                  <a:pt x="38" y="1"/>
                </a:cubicBezTo>
                <a:cubicBezTo>
                  <a:pt x="31" y="2"/>
                  <a:pt x="29" y="11"/>
                  <a:pt x="21" y="13"/>
                </a:cubicBezTo>
                <a:cubicBezTo>
                  <a:pt x="14" y="19"/>
                  <a:pt x="10" y="21"/>
                  <a:pt x="6" y="30"/>
                </a:cubicBezTo>
                <a:cubicBezTo>
                  <a:pt x="0" y="67"/>
                  <a:pt x="4" y="71"/>
                  <a:pt x="32" y="88"/>
                </a:cubicBezTo>
                <a:cubicBezTo>
                  <a:pt x="39" y="88"/>
                  <a:pt x="49" y="92"/>
                  <a:pt x="53" y="87"/>
                </a:cubicBezTo>
                <a:cubicBezTo>
                  <a:pt x="61" y="77"/>
                  <a:pt x="50" y="63"/>
                  <a:pt x="42" y="58"/>
                </a:cubicBezTo>
                <a:cubicBezTo>
                  <a:pt x="27" y="38"/>
                  <a:pt x="55" y="38"/>
                  <a:pt x="68" y="37"/>
                </a:cubicBezTo>
                <a:cubicBezTo>
                  <a:pt x="73" y="30"/>
                  <a:pt x="72" y="27"/>
                  <a:pt x="71" y="19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rgbClr val="989898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16407" name="Group 105"/>
          <p:cNvGrpSpPr>
            <a:grpSpLocks noChangeAspect="1"/>
          </p:cNvGrpSpPr>
          <p:nvPr/>
        </p:nvGrpSpPr>
        <p:grpSpPr bwMode="auto">
          <a:xfrm rot="7944753">
            <a:off x="7248525" y="3871913"/>
            <a:ext cx="228600" cy="476250"/>
            <a:chOff x="2736" y="1726"/>
            <a:chExt cx="98" cy="240"/>
          </a:xfrm>
        </p:grpSpPr>
        <p:grpSp>
          <p:nvGrpSpPr>
            <p:cNvPr id="16414" name="Group 106"/>
            <p:cNvGrpSpPr>
              <a:grpSpLocks noChangeAspect="1"/>
            </p:cNvGrpSpPr>
            <p:nvPr/>
          </p:nvGrpSpPr>
          <p:grpSpPr bwMode="auto">
            <a:xfrm>
              <a:off x="2736" y="1726"/>
              <a:ext cx="48" cy="240"/>
              <a:chOff x="2736" y="1728"/>
              <a:chExt cx="48" cy="240"/>
            </a:xfrm>
          </p:grpSpPr>
          <p:sp>
            <p:nvSpPr>
              <p:cNvPr id="16418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19" name="AutoShape 108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6415" name="Group 109"/>
            <p:cNvGrpSpPr>
              <a:grpSpLocks noChangeAspect="1"/>
            </p:cNvGrpSpPr>
            <p:nvPr/>
          </p:nvGrpSpPr>
          <p:grpSpPr bwMode="auto">
            <a:xfrm flipH="1">
              <a:off x="2786" y="1726"/>
              <a:ext cx="48" cy="240"/>
              <a:chOff x="2736" y="1728"/>
              <a:chExt cx="48" cy="240"/>
            </a:xfrm>
          </p:grpSpPr>
          <p:sp>
            <p:nvSpPr>
              <p:cNvPr id="1641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417" name="AutoShape 111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6408" name="Line 112"/>
          <p:cNvSpPr>
            <a:spLocks noChangeShapeType="1"/>
          </p:cNvSpPr>
          <p:nvPr/>
        </p:nvSpPr>
        <p:spPr bwMode="auto">
          <a:xfrm flipV="1">
            <a:off x="2471738" y="2176463"/>
            <a:ext cx="1371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409" name="Line 113"/>
          <p:cNvSpPr>
            <a:spLocks noChangeShapeType="1"/>
          </p:cNvSpPr>
          <p:nvPr/>
        </p:nvSpPr>
        <p:spPr bwMode="auto">
          <a:xfrm>
            <a:off x="2438400" y="3886200"/>
            <a:ext cx="1277938" cy="879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410" name="Line 114"/>
          <p:cNvSpPr>
            <a:spLocks noChangeShapeType="1"/>
          </p:cNvSpPr>
          <p:nvPr/>
        </p:nvSpPr>
        <p:spPr bwMode="auto">
          <a:xfrm>
            <a:off x="4635500" y="5307013"/>
            <a:ext cx="1641475" cy="788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411" name="Line 115"/>
          <p:cNvSpPr>
            <a:spLocks noChangeShapeType="1"/>
          </p:cNvSpPr>
          <p:nvPr/>
        </p:nvSpPr>
        <p:spPr bwMode="auto">
          <a:xfrm flipV="1">
            <a:off x="4635500" y="3698875"/>
            <a:ext cx="1560513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6412" name="Text Box 116"/>
          <p:cNvSpPr txBox="1">
            <a:spLocks noChangeArrowheads="1"/>
          </p:cNvSpPr>
          <p:nvPr/>
        </p:nvSpPr>
        <p:spPr bwMode="auto">
          <a:xfrm>
            <a:off x="23573" y="4224338"/>
            <a:ext cx="1165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Arial Narrow" panose="020B0606020202030204" pitchFamily="34" charset="0"/>
              </a:rPr>
              <a:t>Limfoidni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Arial Narrow" panose="020B0606020202030204" pitchFamily="34" charset="0"/>
              </a:rPr>
              <a:t>prekursor</a:t>
            </a:r>
            <a:endParaRPr lang="en-US" altLang="sr-Latn-RS" sz="2400" b="1">
              <a:latin typeface="Arial Narrow" panose="020B0606020202030204" pitchFamily="34" charset="0"/>
            </a:endParaRPr>
          </a:p>
        </p:txBody>
      </p:sp>
      <p:sp>
        <p:nvSpPr>
          <p:cNvPr id="16413" name="Text Box 117"/>
          <p:cNvSpPr txBox="1">
            <a:spLocks noChangeArrowheads="1"/>
          </p:cNvSpPr>
          <p:nvPr/>
        </p:nvSpPr>
        <p:spPr bwMode="auto">
          <a:xfrm>
            <a:off x="2743200" y="5670550"/>
            <a:ext cx="1795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Pre</a:t>
            </a:r>
            <a:r>
              <a:rPr lang="sl-SI" altLang="sr-Latn-RS" sz="1800" b="1">
                <a:latin typeface="Arial Narrow" panose="020B0606020202030204" pitchFamily="34" charset="0"/>
              </a:rPr>
              <a:t>življavanje</a:t>
            </a:r>
            <a:endParaRPr lang="en-US" altLang="sr-Latn-RS" sz="18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niskoaviditetnog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prepoznavanja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latin typeface="Arial Narrow" panose="020B0606020202030204" pitchFamily="34" charset="0"/>
              </a:rPr>
              <a:t>vlastitog</a:t>
            </a:r>
            <a:r>
              <a:rPr lang="en-US" altLang="sr-Latn-RS" sz="1800" b="1">
                <a:latin typeface="Arial Narrow" panose="020B0606020202030204" pitchFamily="34" charset="0"/>
              </a:rPr>
              <a:t> antigena</a:t>
            </a:r>
            <a:endParaRPr lang="en-US" altLang="sr-Latn-RS" sz="24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4038600" y="5257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7825" y="3810000"/>
            <a:ext cx="3479800" cy="2478088"/>
            <a:chOff x="238" y="2400"/>
            <a:chExt cx="2192" cy="1561"/>
          </a:xfrm>
        </p:grpSpPr>
        <p:sp>
          <p:nvSpPr>
            <p:cNvPr id="17557" name="Text Box 4"/>
            <p:cNvSpPr txBox="1">
              <a:spLocks noChangeArrowheads="1"/>
            </p:cNvSpPr>
            <p:nvPr/>
          </p:nvSpPr>
          <p:spPr bwMode="auto">
            <a:xfrm rot="16200000">
              <a:off x="-312" y="3119"/>
              <a:ext cx="13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2400" b="1">
                  <a:latin typeface="Arial Narrow" panose="020B0606020202030204" pitchFamily="34" charset="0"/>
                </a:rPr>
                <a:t>Klonska anergija</a:t>
              </a:r>
            </a:p>
          </p:txBody>
        </p:sp>
        <p:grpSp>
          <p:nvGrpSpPr>
            <p:cNvPr id="17558" name="Group 5"/>
            <p:cNvGrpSpPr>
              <a:grpSpLocks/>
            </p:cNvGrpSpPr>
            <p:nvPr/>
          </p:nvGrpSpPr>
          <p:grpSpPr bwMode="auto">
            <a:xfrm>
              <a:off x="554" y="2400"/>
              <a:ext cx="1876" cy="1496"/>
              <a:chOff x="554" y="2400"/>
              <a:chExt cx="1876" cy="1496"/>
            </a:xfrm>
          </p:grpSpPr>
          <p:grpSp>
            <p:nvGrpSpPr>
              <p:cNvPr id="17559" name="Group 6"/>
              <p:cNvGrpSpPr>
                <a:grpSpLocks/>
              </p:cNvGrpSpPr>
              <p:nvPr/>
            </p:nvGrpSpPr>
            <p:grpSpPr bwMode="auto">
              <a:xfrm>
                <a:off x="554" y="2866"/>
                <a:ext cx="1876" cy="1030"/>
                <a:chOff x="554" y="2866"/>
                <a:chExt cx="1876" cy="1030"/>
              </a:xfrm>
            </p:grpSpPr>
            <p:grpSp>
              <p:nvGrpSpPr>
                <p:cNvPr id="17561" name="Group 7"/>
                <p:cNvGrpSpPr>
                  <a:grpSpLocks/>
                </p:cNvGrpSpPr>
                <p:nvPr/>
              </p:nvGrpSpPr>
              <p:grpSpPr bwMode="auto">
                <a:xfrm rot="5471518" flipV="1">
                  <a:off x="1780" y="2898"/>
                  <a:ext cx="514" cy="787"/>
                  <a:chOff x="1968" y="2204"/>
                  <a:chExt cx="514" cy="787"/>
                </a:xfrm>
              </p:grpSpPr>
              <p:grpSp>
                <p:nvGrpSpPr>
                  <p:cNvPr id="17576" name="Group 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48" y="2204"/>
                    <a:ext cx="165" cy="282"/>
                    <a:chOff x="472" y="1020"/>
                    <a:chExt cx="1930" cy="3303"/>
                  </a:xfrm>
                </p:grpSpPr>
                <p:grpSp>
                  <p:nvGrpSpPr>
                    <p:cNvPr id="17580" name="Group 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" y="1020"/>
                      <a:ext cx="872" cy="3303"/>
                      <a:chOff x="472" y="825"/>
                      <a:chExt cx="872" cy="3303"/>
                    </a:xfrm>
                  </p:grpSpPr>
                  <p:sp>
                    <p:nvSpPr>
                      <p:cNvPr id="17588" name="Rectangle 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96" y="2256"/>
                        <a:ext cx="48" cy="1872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89" name="Rectangle 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2256"/>
                        <a:ext cx="624" cy="48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90" name="Rectangle 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1345"/>
                        <a:ext cx="56" cy="959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91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2" y="864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92" name="Freeform 1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4" y="825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93" name="Line 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80" y="831"/>
                        <a:ext cx="39" cy="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581" name="Group 16"/>
                    <p:cNvGrpSpPr>
                      <a:grpSpLocks noChangeAspect="1"/>
                    </p:cNvGrpSpPr>
                    <p:nvPr/>
                  </p:nvGrpSpPr>
                  <p:grpSpPr bwMode="auto">
                    <a:xfrm flipH="1">
                      <a:off x="1530" y="1020"/>
                      <a:ext cx="872" cy="3303"/>
                      <a:chOff x="472" y="825"/>
                      <a:chExt cx="872" cy="3303"/>
                    </a:xfrm>
                  </p:grpSpPr>
                  <p:sp>
                    <p:nvSpPr>
                      <p:cNvPr id="17582" name="Rectangle 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96" y="2256"/>
                        <a:ext cx="48" cy="1872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83" name="Rectangle 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2256"/>
                        <a:ext cx="624" cy="48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84" name="Rectangle 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1345"/>
                        <a:ext cx="56" cy="959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85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2" y="864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86" name="Freeform 2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4" y="825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87" name="Line 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80" y="831"/>
                        <a:ext cx="39" cy="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577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68" y="2477"/>
                    <a:ext cx="514" cy="514"/>
                    <a:chOff x="2425" y="1705"/>
                    <a:chExt cx="912" cy="912"/>
                  </a:xfrm>
                </p:grpSpPr>
                <p:sp>
                  <p:nvSpPr>
                    <p:cNvPr id="17578" name="Oval 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25" y="1705"/>
                      <a:ext cx="912" cy="912"/>
                    </a:xfrm>
                    <a:prstGeom prst="ellipse">
                      <a:avLst/>
                    </a:prstGeom>
                    <a:solidFill>
                      <a:srgbClr val="FCFEB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17579" name="Oval 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16" y="1796"/>
                      <a:ext cx="730" cy="7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C9"/>
                        </a:gs>
                        <a:gs pos="100000">
                          <a:srgbClr val="FCF67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562" name="Oval 26"/>
                <p:cNvSpPr>
                  <a:spLocks noChangeArrowheads="1"/>
                </p:cNvSpPr>
                <p:nvPr/>
              </p:nvSpPr>
              <p:spPr bwMode="auto">
                <a:xfrm rot="5471518" flipV="1">
                  <a:off x="1608" y="3235"/>
                  <a:ext cx="91" cy="109"/>
                </a:xfrm>
                <a:prstGeom prst="ellipse">
                  <a:avLst/>
                </a:prstGeom>
                <a:solidFill>
                  <a:srgbClr val="A3F9A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563" name="Freeform 27"/>
                <p:cNvSpPr>
                  <a:spLocks noChangeAspect="1"/>
                </p:cNvSpPr>
                <p:nvPr/>
              </p:nvSpPr>
              <p:spPr bwMode="auto">
                <a:xfrm rot="5471518" flipV="1">
                  <a:off x="448" y="2972"/>
                  <a:ext cx="1030" cy="818"/>
                </a:xfrm>
                <a:custGeom>
                  <a:avLst/>
                  <a:gdLst>
                    <a:gd name="T0" fmla="*/ 2147483646 w 339"/>
                    <a:gd name="T1" fmla="*/ 2147483646 h 227"/>
                    <a:gd name="T2" fmla="*/ 2147483646 w 339"/>
                    <a:gd name="T3" fmla="*/ 2147483646 h 227"/>
                    <a:gd name="T4" fmla="*/ 2147483646 w 339"/>
                    <a:gd name="T5" fmla="*/ 2147483646 h 227"/>
                    <a:gd name="T6" fmla="*/ 2147483646 w 339"/>
                    <a:gd name="T7" fmla="*/ 2147483646 h 227"/>
                    <a:gd name="T8" fmla="*/ 2147483646 w 339"/>
                    <a:gd name="T9" fmla="*/ 2147483646 h 227"/>
                    <a:gd name="T10" fmla="*/ 0 w 339"/>
                    <a:gd name="T11" fmla="*/ 2147483646 h 227"/>
                    <a:gd name="T12" fmla="*/ 2147483646 w 339"/>
                    <a:gd name="T13" fmla="*/ 2147483646 h 227"/>
                    <a:gd name="T14" fmla="*/ 2147483646 w 339"/>
                    <a:gd name="T15" fmla="*/ 2147483646 h 227"/>
                    <a:gd name="T16" fmla="*/ 2147483646 w 339"/>
                    <a:gd name="T17" fmla="*/ 2147483646 h 227"/>
                    <a:gd name="T18" fmla="*/ 2147483646 w 339"/>
                    <a:gd name="T19" fmla="*/ 2147483646 h 227"/>
                    <a:gd name="T20" fmla="*/ 2147483646 w 339"/>
                    <a:gd name="T21" fmla="*/ 2147483646 h 227"/>
                    <a:gd name="T22" fmla="*/ 2147483646 w 339"/>
                    <a:gd name="T23" fmla="*/ 2147483646 h 227"/>
                    <a:gd name="T24" fmla="*/ 2147483646 w 339"/>
                    <a:gd name="T25" fmla="*/ 2147483646 h 227"/>
                    <a:gd name="T26" fmla="*/ 2147483646 w 339"/>
                    <a:gd name="T27" fmla="*/ 2147483646 h 227"/>
                    <a:gd name="T28" fmla="*/ 2147483646 w 339"/>
                    <a:gd name="T29" fmla="*/ 2147483646 h 227"/>
                    <a:gd name="T30" fmla="*/ 2147483646 w 339"/>
                    <a:gd name="T31" fmla="*/ 2147483646 h 227"/>
                    <a:gd name="T32" fmla="*/ 2147483646 w 339"/>
                    <a:gd name="T33" fmla="*/ 2147483646 h 227"/>
                    <a:gd name="T34" fmla="*/ 2147483646 w 339"/>
                    <a:gd name="T35" fmla="*/ 2147483646 h 227"/>
                    <a:gd name="T36" fmla="*/ 2147483646 w 339"/>
                    <a:gd name="T37" fmla="*/ 2147483646 h 227"/>
                    <a:gd name="T38" fmla="*/ 2147483646 w 339"/>
                    <a:gd name="T39" fmla="*/ 2147483646 h 227"/>
                    <a:gd name="T40" fmla="*/ 2147483646 w 339"/>
                    <a:gd name="T41" fmla="*/ 2147483646 h 227"/>
                    <a:gd name="T42" fmla="*/ 2147483646 w 339"/>
                    <a:gd name="T43" fmla="*/ 2147483646 h 227"/>
                    <a:gd name="T44" fmla="*/ 2147483646 w 339"/>
                    <a:gd name="T45" fmla="*/ 2147483646 h 227"/>
                    <a:gd name="T46" fmla="*/ 2147483646 w 339"/>
                    <a:gd name="T47" fmla="*/ 2147483646 h 227"/>
                    <a:gd name="T48" fmla="*/ 2147483646 w 339"/>
                    <a:gd name="T49" fmla="*/ 2147483646 h 227"/>
                    <a:gd name="T50" fmla="*/ 2147483646 w 339"/>
                    <a:gd name="T51" fmla="*/ 2147483646 h 227"/>
                    <a:gd name="T52" fmla="*/ 2147483646 w 339"/>
                    <a:gd name="T53" fmla="*/ 2147483646 h 2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39"/>
                    <a:gd name="T82" fmla="*/ 0 h 227"/>
                    <a:gd name="T83" fmla="*/ 339 w 339"/>
                    <a:gd name="T84" fmla="*/ 227 h 2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39" h="227">
                      <a:moveTo>
                        <a:pt x="87" y="56"/>
                      </a:moveTo>
                      <a:cubicBezTo>
                        <a:pt x="84" y="50"/>
                        <a:pt x="81" y="49"/>
                        <a:pt x="75" y="46"/>
                      </a:cubicBezTo>
                      <a:cubicBezTo>
                        <a:pt x="58" y="47"/>
                        <a:pt x="56" y="45"/>
                        <a:pt x="48" y="58"/>
                      </a:cubicBezTo>
                      <a:cubicBezTo>
                        <a:pt x="46" y="68"/>
                        <a:pt x="46" y="77"/>
                        <a:pt x="36" y="82"/>
                      </a:cubicBezTo>
                      <a:cubicBezTo>
                        <a:pt x="31" y="89"/>
                        <a:pt x="21" y="93"/>
                        <a:pt x="13" y="95"/>
                      </a:cubicBezTo>
                      <a:cubicBezTo>
                        <a:pt x="8" y="101"/>
                        <a:pt x="5" y="107"/>
                        <a:pt x="0" y="113"/>
                      </a:cubicBezTo>
                      <a:cubicBezTo>
                        <a:pt x="1" y="142"/>
                        <a:pt x="7" y="151"/>
                        <a:pt x="36" y="157"/>
                      </a:cubicBezTo>
                      <a:cubicBezTo>
                        <a:pt x="44" y="163"/>
                        <a:pt x="53" y="164"/>
                        <a:pt x="58" y="173"/>
                      </a:cubicBezTo>
                      <a:cubicBezTo>
                        <a:pt x="65" y="185"/>
                        <a:pt x="75" y="215"/>
                        <a:pt x="91" y="218"/>
                      </a:cubicBezTo>
                      <a:cubicBezTo>
                        <a:pt x="102" y="220"/>
                        <a:pt x="112" y="222"/>
                        <a:pt x="123" y="224"/>
                      </a:cubicBezTo>
                      <a:cubicBezTo>
                        <a:pt x="130" y="227"/>
                        <a:pt x="134" y="227"/>
                        <a:pt x="142" y="226"/>
                      </a:cubicBezTo>
                      <a:cubicBezTo>
                        <a:pt x="151" y="222"/>
                        <a:pt x="154" y="212"/>
                        <a:pt x="160" y="205"/>
                      </a:cubicBezTo>
                      <a:cubicBezTo>
                        <a:pt x="191" y="207"/>
                        <a:pt x="196" y="223"/>
                        <a:pt x="220" y="227"/>
                      </a:cubicBezTo>
                      <a:cubicBezTo>
                        <a:pt x="261" y="226"/>
                        <a:pt x="247" y="227"/>
                        <a:pt x="267" y="223"/>
                      </a:cubicBezTo>
                      <a:cubicBezTo>
                        <a:pt x="269" y="214"/>
                        <a:pt x="275" y="207"/>
                        <a:pt x="279" y="199"/>
                      </a:cubicBezTo>
                      <a:cubicBezTo>
                        <a:pt x="282" y="176"/>
                        <a:pt x="281" y="145"/>
                        <a:pt x="309" y="139"/>
                      </a:cubicBezTo>
                      <a:cubicBezTo>
                        <a:pt x="319" y="134"/>
                        <a:pt x="324" y="122"/>
                        <a:pt x="333" y="115"/>
                      </a:cubicBezTo>
                      <a:cubicBezTo>
                        <a:pt x="334" y="109"/>
                        <a:pt x="337" y="104"/>
                        <a:pt x="339" y="98"/>
                      </a:cubicBezTo>
                      <a:cubicBezTo>
                        <a:pt x="337" y="78"/>
                        <a:pt x="339" y="60"/>
                        <a:pt x="316" y="55"/>
                      </a:cubicBezTo>
                      <a:cubicBezTo>
                        <a:pt x="306" y="50"/>
                        <a:pt x="294" y="48"/>
                        <a:pt x="283" y="46"/>
                      </a:cubicBezTo>
                      <a:cubicBezTo>
                        <a:pt x="273" y="39"/>
                        <a:pt x="267" y="18"/>
                        <a:pt x="256" y="16"/>
                      </a:cubicBezTo>
                      <a:cubicBezTo>
                        <a:pt x="245" y="10"/>
                        <a:pt x="232" y="5"/>
                        <a:pt x="219" y="2"/>
                      </a:cubicBezTo>
                      <a:cubicBezTo>
                        <a:pt x="207" y="3"/>
                        <a:pt x="191" y="0"/>
                        <a:pt x="180" y="8"/>
                      </a:cubicBezTo>
                      <a:cubicBezTo>
                        <a:pt x="176" y="20"/>
                        <a:pt x="172" y="35"/>
                        <a:pt x="157" y="38"/>
                      </a:cubicBezTo>
                      <a:cubicBezTo>
                        <a:pt x="140" y="37"/>
                        <a:pt x="112" y="32"/>
                        <a:pt x="97" y="41"/>
                      </a:cubicBezTo>
                      <a:cubicBezTo>
                        <a:pt x="95" y="49"/>
                        <a:pt x="95" y="57"/>
                        <a:pt x="88" y="61"/>
                      </a:cubicBezTo>
                      <a:cubicBezTo>
                        <a:pt x="88" y="59"/>
                        <a:pt x="87" y="56"/>
                        <a:pt x="87" y="56"/>
                      </a:cubicBezTo>
                      <a:close/>
                    </a:path>
                  </a:pathLst>
                </a:custGeom>
                <a:solidFill>
                  <a:srgbClr val="C2C2C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564" name="Freeform 28"/>
                <p:cNvSpPr>
                  <a:spLocks noChangeAspect="1"/>
                </p:cNvSpPr>
                <p:nvPr/>
              </p:nvSpPr>
              <p:spPr bwMode="auto">
                <a:xfrm rot="20648346" flipV="1">
                  <a:off x="741" y="3120"/>
                  <a:ext cx="459" cy="477"/>
                </a:xfrm>
                <a:custGeom>
                  <a:avLst/>
                  <a:gdLst>
                    <a:gd name="T0" fmla="*/ 2147483646 w 73"/>
                    <a:gd name="T1" fmla="*/ 2147483646 h 92"/>
                    <a:gd name="T2" fmla="*/ 2147483646 w 73"/>
                    <a:gd name="T3" fmla="*/ 0 h 92"/>
                    <a:gd name="T4" fmla="*/ 2147483646 w 73"/>
                    <a:gd name="T5" fmla="*/ 2147483646 h 92"/>
                    <a:gd name="T6" fmla="*/ 2147483646 w 73"/>
                    <a:gd name="T7" fmla="*/ 2147483646 h 92"/>
                    <a:gd name="T8" fmla="*/ 2147483646 w 73"/>
                    <a:gd name="T9" fmla="*/ 2147483646 h 92"/>
                    <a:gd name="T10" fmla="*/ 2147483646 w 73"/>
                    <a:gd name="T11" fmla="*/ 2147483646 h 92"/>
                    <a:gd name="T12" fmla="*/ 2147483646 w 73"/>
                    <a:gd name="T13" fmla="*/ 2147483646 h 92"/>
                    <a:gd name="T14" fmla="*/ 2147483646 w 73"/>
                    <a:gd name="T15" fmla="*/ 2147483646 h 92"/>
                    <a:gd name="T16" fmla="*/ 2147483646 w 73"/>
                    <a:gd name="T17" fmla="*/ 2147483646 h 92"/>
                    <a:gd name="T18" fmla="*/ 2147483646 w 73"/>
                    <a:gd name="T19" fmla="*/ 2147483646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3"/>
                    <a:gd name="T31" fmla="*/ 0 h 92"/>
                    <a:gd name="T32" fmla="*/ 73 w 73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3" h="92">
                      <a:moveTo>
                        <a:pt x="71" y="19"/>
                      </a:moveTo>
                      <a:cubicBezTo>
                        <a:pt x="73" y="6"/>
                        <a:pt x="72" y="2"/>
                        <a:pt x="60" y="0"/>
                      </a:cubicBezTo>
                      <a:cubicBezTo>
                        <a:pt x="53" y="0"/>
                        <a:pt x="45" y="0"/>
                        <a:pt x="38" y="1"/>
                      </a:cubicBezTo>
                      <a:cubicBezTo>
                        <a:pt x="31" y="2"/>
                        <a:pt x="29" y="11"/>
                        <a:pt x="21" y="13"/>
                      </a:cubicBezTo>
                      <a:cubicBezTo>
                        <a:pt x="14" y="19"/>
                        <a:pt x="10" y="21"/>
                        <a:pt x="6" y="30"/>
                      </a:cubicBezTo>
                      <a:cubicBezTo>
                        <a:pt x="0" y="67"/>
                        <a:pt x="4" y="71"/>
                        <a:pt x="32" y="88"/>
                      </a:cubicBezTo>
                      <a:cubicBezTo>
                        <a:pt x="39" y="88"/>
                        <a:pt x="49" y="92"/>
                        <a:pt x="53" y="87"/>
                      </a:cubicBezTo>
                      <a:cubicBezTo>
                        <a:pt x="61" y="77"/>
                        <a:pt x="50" y="63"/>
                        <a:pt x="42" y="58"/>
                      </a:cubicBezTo>
                      <a:cubicBezTo>
                        <a:pt x="27" y="38"/>
                        <a:pt x="55" y="38"/>
                        <a:pt x="68" y="37"/>
                      </a:cubicBezTo>
                      <a:cubicBezTo>
                        <a:pt x="73" y="30"/>
                        <a:pt x="72" y="27"/>
                        <a:pt x="71" y="19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rgbClr val="989898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7565" name="Group 29"/>
                <p:cNvGrpSpPr>
                  <a:grpSpLocks noChangeAspect="1"/>
                </p:cNvGrpSpPr>
                <p:nvPr/>
              </p:nvGrpSpPr>
              <p:grpSpPr bwMode="auto">
                <a:xfrm rot="5471518" flipV="1">
                  <a:off x="1362" y="3133"/>
                  <a:ext cx="144" cy="300"/>
                  <a:chOff x="2736" y="1726"/>
                  <a:chExt cx="98" cy="240"/>
                </a:xfrm>
              </p:grpSpPr>
              <p:grpSp>
                <p:nvGrpSpPr>
                  <p:cNvPr id="17570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36" y="1726"/>
                    <a:ext cx="48" cy="240"/>
                    <a:chOff x="2736" y="1728"/>
                    <a:chExt cx="48" cy="240"/>
                  </a:xfrm>
                </p:grpSpPr>
                <p:sp>
                  <p:nvSpPr>
                    <p:cNvPr id="17574" name="Rectangle 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36" y="1728"/>
                      <a:ext cx="48" cy="19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17575" name="AutoShape 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736" y="1920"/>
                      <a:ext cx="48" cy="48"/>
                    </a:xfrm>
                    <a:prstGeom prst="rtTriangl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17571" name="Group 33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2786" y="1726"/>
                    <a:ext cx="48" cy="240"/>
                    <a:chOff x="2736" y="1728"/>
                    <a:chExt cx="48" cy="240"/>
                  </a:xfrm>
                </p:grpSpPr>
                <p:sp>
                  <p:nvSpPr>
                    <p:cNvPr id="17572" name="Rectangle 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36" y="1728"/>
                      <a:ext cx="48" cy="192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17573" name="AutoShape 3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736" y="1920"/>
                      <a:ext cx="48" cy="48"/>
                    </a:xfrm>
                    <a:prstGeom prst="rtTriangl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566" name="Line 36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1877" y="3280"/>
                  <a:ext cx="0" cy="329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567" name="AutoShape 37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1657" y="3417"/>
                  <a:ext cx="55" cy="5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85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7D715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568" name="Line 3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1877" y="2992"/>
                  <a:ext cx="0" cy="329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569" name="AutoShape 39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1657" y="3129"/>
                  <a:ext cx="55" cy="5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85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7D715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7560" name="Text Box 40"/>
              <p:cNvSpPr txBox="1">
                <a:spLocks noChangeArrowheads="1"/>
              </p:cNvSpPr>
              <p:nvPr/>
            </p:nvSpPr>
            <p:spPr bwMode="auto">
              <a:xfrm>
                <a:off x="1008" y="2400"/>
                <a:ext cx="137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1600" b="1">
                    <a:latin typeface="Arial Narrow" panose="020B0606020202030204" pitchFamily="34" charset="0"/>
                  </a:rPr>
                  <a:t>Prepoznavanje antigena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1600" b="1">
                    <a:latin typeface="Arial Narrow" panose="020B0606020202030204" pitchFamily="34" charset="0"/>
                  </a:rPr>
                  <a:t>u odsustvu kostimulacije</a:t>
                </a:r>
              </a:p>
            </p:txBody>
          </p:sp>
        </p:grpSp>
      </p:grp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4689475" y="2911475"/>
            <a:ext cx="4092575" cy="3940175"/>
            <a:chOff x="2954" y="1834"/>
            <a:chExt cx="2578" cy="2482"/>
          </a:xfrm>
        </p:grpSpPr>
        <p:grpSp>
          <p:nvGrpSpPr>
            <p:cNvPr id="17501" name="Group 42"/>
            <p:cNvGrpSpPr>
              <a:grpSpLocks/>
            </p:cNvGrpSpPr>
            <p:nvPr/>
          </p:nvGrpSpPr>
          <p:grpSpPr bwMode="auto">
            <a:xfrm>
              <a:off x="3050" y="1834"/>
              <a:ext cx="2482" cy="2083"/>
              <a:chOff x="3050" y="1834"/>
              <a:chExt cx="2482" cy="2083"/>
            </a:xfrm>
          </p:grpSpPr>
          <p:grpSp>
            <p:nvGrpSpPr>
              <p:cNvPr id="17503" name="Group 43"/>
              <p:cNvGrpSpPr>
                <a:grpSpLocks/>
              </p:cNvGrpSpPr>
              <p:nvPr/>
            </p:nvGrpSpPr>
            <p:grpSpPr bwMode="auto">
              <a:xfrm rot="5471518" flipV="1">
                <a:off x="4255" y="2888"/>
                <a:ext cx="514" cy="831"/>
                <a:chOff x="1968" y="2160"/>
                <a:chExt cx="514" cy="831"/>
              </a:xfrm>
            </p:grpSpPr>
            <p:grpSp>
              <p:nvGrpSpPr>
                <p:cNvPr id="17537" name="Group 44"/>
                <p:cNvGrpSpPr>
                  <a:grpSpLocks/>
                </p:cNvGrpSpPr>
                <p:nvPr/>
              </p:nvGrpSpPr>
              <p:grpSpPr bwMode="auto">
                <a:xfrm>
                  <a:off x="1968" y="2204"/>
                  <a:ext cx="514" cy="787"/>
                  <a:chOff x="1968" y="2204"/>
                  <a:chExt cx="514" cy="787"/>
                </a:xfrm>
              </p:grpSpPr>
              <p:grpSp>
                <p:nvGrpSpPr>
                  <p:cNvPr id="17539" name="Group 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48" y="2204"/>
                    <a:ext cx="165" cy="282"/>
                    <a:chOff x="472" y="1020"/>
                    <a:chExt cx="1930" cy="3303"/>
                  </a:xfrm>
                </p:grpSpPr>
                <p:grpSp>
                  <p:nvGrpSpPr>
                    <p:cNvPr id="17543" name="Group 4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" y="1020"/>
                      <a:ext cx="872" cy="3303"/>
                      <a:chOff x="472" y="825"/>
                      <a:chExt cx="872" cy="3303"/>
                    </a:xfrm>
                  </p:grpSpPr>
                  <p:sp>
                    <p:nvSpPr>
                      <p:cNvPr id="17551" name="Rectangle 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96" y="2256"/>
                        <a:ext cx="48" cy="1872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52" name="Rectangle 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2256"/>
                        <a:ext cx="624" cy="48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53" name="Rectangle 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1345"/>
                        <a:ext cx="56" cy="959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54" name="Freeform 5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2" y="864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55" name="Freeform 5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4" y="825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56" name="Line 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80" y="831"/>
                        <a:ext cx="39" cy="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544" name="Group 53"/>
                    <p:cNvGrpSpPr>
                      <a:grpSpLocks noChangeAspect="1"/>
                    </p:cNvGrpSpPr>
                    <p:nvPr/>
                  </p:nvGrpSpPr>
                  <p:grpSpPr bwMode="auto">
                    <a:xfrm flipH="1">
                      <a:off x="1530" y="1020"/>
                      <a:ext cx="872" cy="3303"/>
                      <a:chOff x="472" y="825"/>
                      <a:chExt cx="872" cy="3303"/>
                    </a:xfrm>
                  </p:grpSpPr>
                  <p:sp>
                    <p:nvSpPr>
                      <p:cNvPr id="17545" name="Rectangle 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96" y="2256"/>
                        <a:ext cx="48" cy="1872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46" name="Rectangle 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2256"/>
                        <a:ext cx="624" cy="48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47" name="Rectangle 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1345"/>
                        <a:ext cx="56" cy="959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48" name="Freeform 5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2" y="864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49" name="Freeform 5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4" y="825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550" name="Line 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80" y="831"/>
                        <a:ext cx="39" cy="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540" name="Group 6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68" y="2477"/>
                    <a:ext cx="514" cy="514"/>
                    <a:chOff x="2425" y="1705"/>
                    <a:chExt cx="912" cy="912"/>
                  </a:xfrm>
                </p:grpSpPr>
                <p:sp>
                  <p:nvSpPr>
                    <p:cNvPr id="17541" name="Oval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25" y="1705"/>
                      <a:ext cx="912" cy="912"/>
                    </a:xfrm>
                    <a:prstGeom prst="ellipse">
                      <a:avLst/>
                    </a:prstGeom>
                    <a:solidFill>
                      <a:srgbClr val="FCFEB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17542" name="Oval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16" y="1796"/>
                      <a:ext cx="730" cy="7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C9"/>
                        </a:gs>
                        <a:gs pos="100000">
                          <a:srgbClr val="FCF67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538" name="Oval 63"/>
                <p:cNvSpPr>
                  <a:spLocks noChangeArrowheads="1"/>
                </p:cNvSpPr>
                <p:nvPr/>
              </p:nvSpPr>
              <p:spPr bwMode="auto">
                <a:xfrm>
                  <a:off x="2185" y="2160"/>
                  <a:ext cx="91" cy="109"/>
                </a:xfrm>
                <a:prstGeom prst="ellipse">
                  <a:avLst/>
                </a:prstGeom>
                <a:solidFill>
                  <a:srgbClr val="A3F9A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7504" name="Freeform 64"/>
              <p:cNvSpPr>
                <a:spLocks noChangeAspect="1"/>
              </p:cNvSpPr>
              <p:nvPr/>
            </p:nvSpPr>
            <p:spPr bwMode="auto">
              <a:xfrm rot="5471518" flipV="1">
                <a:off x="2944" y="2993"/>
                <a:ext cx="1030" cy="818"/>
              </a:xfrm>
              <a:custGeom>
                <a:avLst/>
                <a:gdLst>
                  <a:gd name="T0" fmla="*/ 2147483646 w 339"/>
                  <a:gd name="T1" fmla="*/ 2147483646 h 227"/>
                  <a:gd name="T2" fmla="*/ 2147483646 w 339"/>
                  <a:gd name="T3" fmla="*/ 2147483646 h 227"/>
                  <a:gd name="T4" fmla="*/ 2147483646 w 339"/>
                  <a:gd name="T5" fmla="*/ 2147483646 h 227"/>
                  <a:gd name="T6" fmla="*/ 2147483646 w 339"/>
                  <a:gd name="T7" fmla="*/ 2147483646 h 227"/>
                  <a:gd name="T8" fmla="*/ 2147483646 w 339"/>
                  <a:gd name="T9" fmla="*/ 2147483646 h 227"/>
                  <a:gd name="T10" fmla="*/ 0 w 339"/>
                  <a:gd name="T11" fmla="*/ 2147483646 h 227"/>
                  <a:gd name="T12" fmla="*/ 2147483646 w 339"/>
                  <a:gd name="T13" fmla="*/ 2147483646 h 227"/>
                  <a:gd name="T14" fmla="*/ 2147483646 w 339"/>
                  <a:gd name="T15" fmla="*/ 2147483646 h 227"/>
                  <a:gd name="T16" fmla="*/ 2147483646 w 339"/>
                  <a:gd name="T17" fmla="*/ 2147483646 h 227"/>
                  <a:gd name="T18" fmla="*/ 2147483646 w 339"/>
                  <a:gd name="T19" fmla="*/ 2147483646 h 227"/>
                  <a:gd name="T20" fmla="*/ 2147483646 w 339"/>
                  <a:gd name="T21" fmla="*/ 2147483646 h 227"/>
                  <a:gd name="T22" fmla="*/ 2147483646 w 339"/>
                  <a:gd name="T23" fmla="*/ 2147483646 h 227"/>
                  <a:gd name="T24" fmla="*/ 2147483646 w 339"/>
                  <a:gd name="T25" fmla="*/ 2147483646 h 227"/>
                  <a:gd name="T26" fmla="*/ 2147483646 w 339"/>
                  <a:gd name="T27" fmla="*/ 2147483646 h 227"/>
                  <a:gd name="T28" fmla="*/ 2147483646 w 339"/>
                  <a:gd name="T29" fmla="*/ 2147483646 h 227"/>
                  <a:gd name="T30" fmla="*/ 2147483646 w 339"/>
                  <a:gd name="T31" fmla="*/ 2147483646 h 227"/>
                  <a:gd name="T32" fmla="*/ 2147483646 w 339"/>
                  <a:gd name="T33" fmla="*/ 2147483646 h 227"/>
                  <a:gd name="T34" fmla="*/ 2147483646 w 339"/>
                  <a:gd name="T35" fmla="*/ 2147483646 h 227"/>
                  <a:gd name="T36" fmla="*/ 2147483646 w 339"/>
                  <a:gd name="T37" fmla="*/ 2147483646 h 227"/>
                  <a:gd name="T38" fmla="*/ 2147483646 w 339"/>
                  <a:gd name="T39" fmla="*/ 2147483646 h 227"/>
                  <a:gd name="T40" fmla="*/ 2147483646 w 339"/>
                  <a:gd name="T41" fmla="*/ 2147483646 h 227"/>
                  <a:gd name="T42" fmla="*/ 2147483646 w 339"/>
                  <a:gd name="T43" fmla="*/ 2147483646 h 227"/>
                  <a:gd name="T44" fmla="*/ 2147483646 w 339"/>
                  <a:gd name="T45" fmla="*/ 2147483646 h 227"/>
                  <a:gd name="T46" fmla="*/ 2147483646 w 339"/>
                  <a:gd name="T47" fmla="*/ 2147483646 h 227"/>
                  <a:gd name="T48" fmla="*/ 2147483646 w 339"/>
                  <a:gd name="T49" fmla="*/ 2147483646 h 227"/>
                  <a:gd name="T50" fmla="*/ 2147483646 w 339"/>
                  <a:gd name="T51" fmla="*/ 2147483646 h 227"/>
                  <a:gd name="T52" fmla="*/ 2147483646 w 339"/>
                  <a:gd name="T53" fmla="*/ 2147483646 h 2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39"/>
                  <a:gd name="T82" fmla="*/ 0 h 227"/>
                  <a:gd name="T83" fmla="*/ 339 w 339"/>
                  <a:gd name="T84" fmla="*/ 227 h 2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39" h="227">
                    <a:moveTo>
                      <a:pt x="87" y="56"/>
                    </a:moveTo>
                    <a:cubicBezTo>
                      <a:pt x="84" y="50"/>
                      <a:pt x="81" y="49"/>
                      <a:pt x="75" y="46"/>
                    </a:cubicBezTo>
                    <a:cubicBezTo>
                      <a:pt x="58" y="47"/>
                      <a:pt x="56" y="45"/>
                      <a:pt x="48" y="58"/>
                    </a:cubicBezTo>
                    <a:cubicBezTo>
                      <a:pt x="46" y="68"/>
                      <a:pt x="46" y="77"/>
                      <a:pt x="36" y="82"/>
                    </a:cubicBezTo>
                    <a:cubicBezTo>
                      <a:pt x="31" y="89"/>
                      <a:pt x="21" y="93"/>
                      <a:pt x="13" y="95"/>
                    </a:cubicBezTo>
                    <a:cubicBezTo>
                      <a:pt x="8" y="101"/>
                      <a:pt x="5" y="107"/>
                      <a:pt x="0" y="113"/>
                    </a:cubicBezTo>
                    <a:cubicBezTo>
                      <a:pt x="1" y="142"/>
                      <a:pt x="7" y="151"/>
                      <a:pt x="36" y="157"/>
                    </a:cubicBezTo>
                    <a:cubicBezTo>
                      <a:pt x="44" y="163"/>
                      <a:pt x="53" y="164"/>
                      <a:pt x="58" y="173"/>
                    </a:cubicBezTo>
                    <a:cubicBezTo>
                      <a:pt x="65" y="185"/>
                      <a:pt x="75" y="215"/>
                      <a:pt x="91" y="218"/>
                    </a:cubicBezTo>
                    <a:cubicBezTo>
                      <a:pt x="102" y="220"/>
                      <a:pt x="112" y="222"/>
                      <a:pt x="123" y="224"/>
                    </a:cubicBezTo>
                    <a:cubicBezTo>
                      <a:pt x="130" y="227"/>
                      <a:pt x="134" y="227"/>
                      <a:pt x="142" y="226"/>
                    </a:cubicBezTo>
                    <a:cubicBezTo>
                      <a:pt x="151" y="222"/>
                      <a:pt x="154" y="212"/>
                      <a:pt x="160" y="205"/>
                    </a:cubicBezTo>
                    <a:cubicBezTo>
                      <a:pt x="191" y="207"/>
                      <a:pt x="196" y="223"/>
                      <a:pt x="220" y="227"/>
                    </a:cubicBezTo>
                    <a:cubicBezTo>
                      <a:pt x="261" y="226"/>
                      <a:pt x="247" y="227"/>
                      <a:pt x="267" y="223"/>
                    </a:cubicBezTo>
                    <a:cubicBezTo>
                      <a:pt x="269" y="214"/>
                      <a:pt x="275" y="207"/>
                      <a:pt x="279" y="199"/>
                    </a:cubicBezTo>
                    <a:cubicBezTo>
                      <a:pt x="282" y="176"/>
                      <a:pt x="281" y="145"/>
                      <a:pt x="309" y="139"/>
                    </a:cubicBezTo>
                    <a:cubicBezTo>
                      <a:pt x="319" y="134"/>
                      <a:pt x="324" y="122"/>
                      <a:pt x="333" y="115"/>
                    </a:cubicBezTo>
                    <a:cubicBezTo>
                      <a:pt x="334" y="109"/>
                      <a:pt x="337" y="104"/>
                      <a:pt x="339" y="98"/>
                    </a:cubicBezTo>
                    <a:cubicBezTo>
                      <a:pt x="337" y="78"/>
                      <a:pt x="339" y="60"/>
                      <a:pt x="316" y="55"/>
                    </a:cubicBezTo>
                    <a:cubicBezTo>
                      <a:pt x="306" y="50"/>
                      <a:pt x="294" y="48"/>
                      <a:pt x="283" y="46"/>
                    </a:cubicBezTo>
                    <a:cubicBezTo>
                      <a:pt x="273" y="39"/>
                      <a:pt x="267" y="18"/>
                      <a:pt x="256" y="16"/>
                    </a:cubicBezTo>
                    <a:cubicBezTo>
                      <a:pt x="245" y="10"/>
                      <a:pt x="232" y="5"/>
                      <a:pt x="219" y="2"/>
                    </a:cubicBezTo>
                    <a:cubicBezTo>
                      <a:pt x="207" y="3"/>
                      <a:pt x="191" y="0"/>
                      <a:pt x="180" y="8"/>
                    </a:cubicBezTo>
                    <a:cubicBezTo>
                      <a:pt x="176" y="20"/>
                      <a:pt x="172" y="35"/>
                      <a:pt x="157" y="38"/>
                    </a:cubicBezTo>
                    <a:cubicBezTo>
                      <a:pt x="140" y="37"/>
                      <a:pt x="112" y="32"/>
                      <a:pt x="97" y="41"/>
                    </a:cubicBezTo>
                    <a:cubicBezTo>
                      <a:pt x="95" y="49"/>
                      <a:pt x="95" y="57"/>
                      <a:pt x="88" y="61"/>
                    </a:cubicBezTo>
                    <a:cubicBezTo>
                      <a:pt x="88" y="59"/>
                      <a:pt x="87" y="56"/>
                      <a:pt x="87" y="56"/>
                    </a:cubicBezTo>
                    <a:close/>
                  </a:path>
                </a:pathLst>
              </a:custGeom>
              <a:solidFill>
                <a:srgbClr val="C2C2C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05" name="Freeform 65"/>
              <p:cNvSpPr>
                <a:spLocks noChangeAspect="1"/>
              </p:cNvSpPr>
              <p:nvPr/>
            </p:nvSpPr>
            <p:spPr bwMode="auto">
              <a:xfrm rot="20648346" flipV="1">
                <a:off x="3220" y="3196"/>
                <a:ext cx="459" cy="477"/>
              </a:xfrm>
              <a:custGeom>
                <a:avLst/>
                <a:gdLst>
                  <a:gd name="T0" fmla="*/ 2147483646 w 73"/>
                  <a:gd name="T1" fmla="*/ 2147483646 h 92"/>
                  <a:gd name="T2" fmla="*/ 2147483646 w 73"/>
                  <a:gd name="T3" fmla="*/ 0 h 92"/>
                  <a:gd name="T4" fmla="*/ 2147483646 w 73"/>
                  <a:gd name="T5" fmla="*/ 2147483646 h 92"/>
                  <a:gd name="T6" fmla="*/ 2147483646 w 73"/>
                  <a:gd name="T7" fmla="*/ 2147483646 h 92"/>
                  <a:gd name="T8" fmla="*/ 2147483646 w 73"/>
                  <a:gd name="T9" fmla="*/ 2147483646 h 92"/>
                  <a:gd name="T10" fmla="*/ 2147483646 w 73"/>
                  <a:gd name="T11" fmla="*/ 2147483646 h 92"/>
                  <a:gd name="T12" fmla="*/ 2147483646 w 73"/>
                  <a:gd name="T13" fmla="*/ 2147483646 h 92"/>
                  <a:gd name="T14" fmla="*/ 2147483646 w 73"/>
                  <a:gd name="T15" fmla="*/ 2147483646 h 92"/>
                  <a:gd name="T16" fmla="*/ 2147483646 w 73"/>
                  <a:gd name="T17" fmla="*/ 2147483646 h 92"/>
                  <a:gd name="T18" fmla="*/ 2147483646 w 73"/>
                  <a:gd name="T19" fmla="*/ 2147483646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3"/>
                  <a:gd name="T31" fmla="*/ 0 h 92"/>
                  <a:gd name="T32" fmla="*/ 73 w 73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3" h="92">
                    <a:moveTo>
                      <a:pt x="71" y="19"/>
                    </a:moveTo>
                    <a:cubicBezTo>
                      <a:pt x="73" y="6"/>
                      <a:pt x="72" y="2"/>
                      <a:pt x="60" y="0"/>
                    </a:cubicBezTo>
                    <a:cubicBezTo>
                      <a:pt x="53" y="0"/>
                      <a:pt x="45" y="0"/>
                      <a:pt x="38" y="1"/>
                    </a:cubicBezTo>
                    <a:cubicBezTo>
                      <a:pt x="31" y="2"/>
                      <a:pt x="29" y="11"/>
                      <a:pt x="21" y="13"/>
                    </a:cubicBezTo>
                    <a:cubicBezTo>
                      <a:pt x="14" y="19"/>
                      <a:pt x="10" y="21"/>
                      <a:pt x="6" y="30"/>
                    </a:cubicBezTo>
                    <a:cubicBezTo>
                      <a:pt x="0" y="67"/>
                      <a:pt x="4" y="71"/>
                      <a:pt x="32" y="88"/>
                    </a:cubicBezTo>
                    <a:cubicBezTo>
                      <a:pt x="39" y="88"/>
                      <a:pt x="49" y="92"/>
                      <a:pt x="53" y="87"/>
                    </a:cubicBezTo>
                    <a:cubicBezTo>
                      <a:pt x="61" y="77"/>
                      <a:pt x="50" y="63"/>
                      <a:pt x="42" y="58"/>
                    </a:cubicBezTo>
                    <a:cubicBezTo>
                      <a:pt x="27" y="38"/>
                      <a:pt x="55" y="38"/>
                      <a:pt x="68" y="37"/>
                    </a:cubicBezTo>
                    <a:cubicBezTo>
                      <a:pt x="73" y="30"/>
                      <a:pt x="72" y="27"/>
                      <a:pt x="71" y="1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rgbClr val="989898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06" name="Rectangle 66"/>
              <p:cNvSpPr>
                <a:spLocks noChangeAspect="1" noChangeArrowheads="1"/>
              </p:cNvSpPr>
              <p:nvPr/>
            </p:nvSpPr>
            <p:spPr bwMode="auto">
              <a:xfrm rot="5471518" flipV="1">
                <a:off x="3864" y="3147"/>
                <a:ext cx="71" cy="24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07" name="AutoShape 67"/>
              <p:cNvSpPr>
                <a:spLocks noChangeAspect="1" noChangeArrowheads="1"/>
              </p:cNvSpPr>
              <p:nvPr/>
            </p:nvSpPr>
            <p:spPr bwMode="auto">
              <a:xfrm rot="5471518">
                <a:off x="4013" y="3240"/>
                <a:ext cx="71" cy="60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08" name="Rectangle 68"/>
              <p:cNvSpPr>
                <a:spLocks noChangeAspect="1" noChangeArrowheads="1"/>
              </p:cNvSpPr>
              <p:nvPr/>
            </p:nvSpPr>
            <p:spPr bwMode="auto">
              <a:xfrm rot="5471518" flipH="1" flipV="1">
                <a:off x="3863" y="3219"/>
                <a:ext cx="71" cy="24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09" name="AutoShape 69"/>
              <p:cNvSpPr>
                <a:spLocks noChangeAspect="1" noChangeArrowheads="1"/>
              </p:cNvSpPr>
              <p:nvPr/>
            </p:nvSpPr>
            <p:spPr bwMode="auto">
              <a:xfrm rot="5471518" flipH="1">
                <a:off x="4012" y="3312"/>
                <a:ext cx="71" cy="60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0" name="Line 70"/>
              <p:cNvSpPr>
                <a:spLocks noChangeAspect="1" noChangeShapeType="1"/>
              </p:cNvSpPr>
              <p:nvPr/>
            </p:nvSpPr>
            <p:spPr bwMode="auto">
              <a:xfrm rot="-5400000">
                <a:off x="4421" y="2944"/>
                <a:ext cx="0" cy="329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1" name="AutoShape 71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201" y="3081"/>
                <a:ext cx="55" cy="5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85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7D715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2" name="Line 72"/>
              <p:cNvSpPr>
                <a:spLocks noChangeAspect="1" noChangeShapeType="1"/>
              </p:cNvSpPr>
              <p:nvPr/>
            </p:nvSpPr>
            <p:spPr bwMode="auto">
              <a:xfrm rot="5400000">
                <a:off x="3979" y="2897"/>
                <a:ext cx="0" cy="419"/>
              </a:xfrm>
              <a:prstGeom prst="line">
                <a:avLst/>
              </a:prstGeom>
              <a:noFill/>
              <a:ln w="825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3" name="Line 73"/>
              <p:cNvSpPr>
                <a:spLocks noChangeAspect="1" noChangeShapeType="1"/>
              </p:cNvSpPr>
              <p:nvPr/>
            </p:nvSpPr>
            <p:spPr bwMode="auto">
              <a:xfrm rot="5400000">
                <a:off x="4128" y="3111"/>
                <a:ext cx="61" cy="1"/>
              </a:xfrm>
              <a:prstGeom prst="line">
                <a:avLst/>
              </a:prstGeom>
              <a:noFill/>
              <a:ln w="666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4" name="Line 74"/>
              <p:cNvSpPr>
                <a:spLocks noChangeAspect="1" noChangeShapeType="1"/>
              </p:cNvSpPr>
              <p:nvPr/>
            </p:nvSpPr>
            <p:spPr bwMode="auto">
              <a:xfrm rot="-5400000">
                <a:off x="4373" y="3301"/>
                <a:ext cx="0" cy="329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5" name="AutoShape 7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132" y="3438"/>
                <a:ext cx="98" cy="5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85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7D715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6" name="Line 76"/>
              <p:cNvSpPr>
                <a:spLocks noChangeAspect="1" noChangeShapeType="1"/>
              </p:cNvSpPr>
              <p:nvPr/>
            </p:nvSpPr>
            <p:spPr bwMode="auto">
              <a:xfrm rot="5400000">
                <a:off x="3931" y="3253"/>
                <a:ext cx="0" cy="419"/>
              </a:xfrm>
              <a:prstGeom prst="line">
                <a:avLst/>
              </a:prstGeom>
              <a:noFill/>
              <a:ln w="825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517" name="Line 77"/>
              <p:cNvSpPr>
                <a:spLocks noChangeAspect="1" noChangeShapeType="1"/>
              </p:cNvSpPr>
              <p:nvPr/>
            </p:nvSpPr>
            <p:spPr bwMode="auto">
              <a:xfrm rot="5400000">
                <a:off x="4056" y="3471"/>
                <a:ext cx="109" cy="1"/>
              </a:xfrm>
              <a:prstGeom prst="line">
                <a:avLst/>
              </a:prstGeom>
              <a:noFill/>
              <a:ln w="666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7518" name="Group 78"/>
              <p:cNvGrpSpPr>
                <a:grpSpLocks noChangeAspect="1"/>
              </p:cNvGrpSpPr>
              <p:nvPr/>
            </p:nvGrpSpPr>
            <p:grpSpPr bwMode="auto">
              <a:xfrm>
                <a:off x="5198" y="1834"/>
                <a:ext cx="165" cy="282"/>
                <a:chOff x="472" y="1020"/>
                <a:chExt cx="1930" cy="3303"/>
              </a:xfrm>
            </p:grpSpPr>
            <p:grpSp>
              <p:nvGrpSpPr>
                <p:cNvPr id="17523" name="Group 79"/>
                <p:cNvGrpSpPr>
                  <a:grpSpLocks noChangeAspect="1"/>
                </p:cNvGrpSpPr>
                <p:nvPr/>
              </p:nvGrpSpPr>
              <p:grpSpPr bwMode="auto">
                <a:xfrm>
                  <a:off x="472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7531" name="Rectangle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32" name="Rectangle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33" name="Rectangle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34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35" name="Freeform 84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36" name="Line 8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7524" name="Group 86"/>
                <p:cNvGrpSpPr>
                  <a:grpSpLocks noChangeAspect="1"/>
                </p:cNvGrpSpPr>
                <p:nvPr/>
              </p:nvGrpSpPr>
              <p:grpSpPr bwMode="auto">
                <a:xfrm flipH="1">
                  <a:off x="1530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7525" name="Rectangle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26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27" name="Rectangl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28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29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30" name="Line 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7519" name="Group 93"/>
              <p:cNvGrpSpPr>
                <a:grpSpLocks noChangeAspect="1"/>
              </p:cNvGrpSpPr>
              <p:nvPr/>
            </p:nvGrpSpPr>
            <p:grpSpPr bwMode="auto">
              <a:xfrm>
                <a:off x="5018" y="2107"/>
                <a:ext cx="514" cy="514"/>
                <a:chOff x="2425" y="1705"/>
                <a:chExt cx="912" cy="912"/>
              </a:xfrm>
            </p:grpSpPr>
            <p:sp>
              <p:nvSpPr>
                <p:cNvPr id="17521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2425" y="1705"/>
                  <a:ext cx="912" cy="912"/>
                </a:xfrm>
                <a:prstGeom prst="ellipse">
                  <a:avLst/>
                </a:prstGeom>
                <a:solidFill>
                  <a:srgbClr val="FCFEB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522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516" y="1796"/>
                  <a:ext cx="730" cy="7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9"/>
                    </a:gs>
                    <a:gs pos="100000">
                      <a:srgbClr val="FCF67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7520" name="Line 96"/>
              <p:cNvSpPr>
                <a:spLocks noChangeShapeType="1"/>
              </p:cNvSpPr>
              <p:nvPr/>
            </p:nvSpPr>
            <p:spPr bwMode="auto">
              <a:xfrm flipV="1">
                <a:off x="4874" y="2650"/>
                <a:ext cx="24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7502" name="Text Box 97"/>
            <p:cNvSpPr txBox="1">
              <a:spLocks noChangeArrowheads="1"/>
            </p:cNvSpPr>
            <p:nvPr/>
          </p:nvSpPr>
          <p:spPr bwMode="auto">
            <a:xfrm>
              <a:off x="2954" y="3948"/>
              <a:ext cx="199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600" b="1">
                  <a:latin typeface="Arial Narrow" panose="020B0606020202030204" pitchFamily="34" charset="0"/>
                </a:rPr>
                <a:t>Restimulacija sa APC koja eksprimira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600" b="1">
                  <a:latin typeface="Arial Narrow" panose="020B0606020202030204" pitchFamily="34" charset="0"/>
                </a:rPr>
                <a:t> kostimulatorne molekule</a:t>
              </a:r>
            </a:p>
          </p:txBody>
        </p:sp>
      </p:grpSp>
      <p:sp>
        <p:nvSpPr>
          <p:cNvPr id="99426" name="Text Box 98"/>
          <p:cNvSpPr txBox="1">
            <a:spLocks noChangeArrowheads="1"/>
          </p:cNvSpPr>
          <p:nvPr/>
        </p:nvSpPr>
        <p:spPr bwMode="auto">
          <a:xfrm>
            <a:off x="7745413" y="4613275"/>
            <a:ext cx="1565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b="1">
                <a:latin typeface="Arial Narrow" panose="020B0606020202030204" pitchFamily="34" charset="0"/>
              </a:rPr>
              <a:t>Anergija T stanica</a:t>
            </a:r>
          </a:p>
        </p:txBody>
      </p:sp>
      <p:grpSp>
        <p:nvGrpSpPr>
          <p:cNvPr id="25" name="Group 99"/>
          <p:cNvGrpSpPr>
            <a:grpSpLocks/>
          </p:cNvGrpSpPr>
          <p:nvPr/>
        </p:nvGrpSpPr>
        <p:grpSpPr bwMode="auto">
          <a:xfrm>
            <a:off x="347663" y="228600"/>
            <a:ext cx="7367587" cy="2560638"/>
            <a:chOff x="219" y="144"/>
            <a:chExt cx="4641" cy="1613"/>
          </a:xfrm>
        </p:grpSpPr>
        <p:sp>
          <p:nvSpPr>
            <p:cNvPr id="17415" name="Text Box 100"/>
            <p:cNvSpPr txBox="1">
              <a:spLocks noChangeArrowheads="1"/>
            </p:cNvSpPr>
            <p:nvPr/>
          </p:nvSpPr>
          <p:spPr bwMode="auto">
            <a:xfrm rot="16200000">
              <a:off x="-400" y="829"/>
              <a:ext cx="15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2400" b="1">
                  <a:latin typeface="Arial Narrow" panose="020B0606020202030204" pitchFamily="34" charset="0"/>
                </a:rPr>
                <a:t>Normalan odgovor</a:t>
              </a:r>
            </a:p>
          </p:txBody>
        </p:sp>
        <p:grpSp>
          <p:nvGrpSpPr>
            <p:cNvPr id="17416" name="Group 101"/>
            <p:cNvGrpSpPr>
              <a:grpSpLocks/>
            </p:cNvGrpSpPr>
            <p:nvPr/>
          </p:nvGrpSpPr>
          <p:grpSpPr bwMode="auto">
            <a:xfrm>
              <a:off x="602" y="144"/>
              <a:ext cx="4258" cy="1613"/>
              <a:chOff x="602" y="144"/>
              <a:chExt cx="4258" cy="1613"/>
            </a:xfrm>
          </p:grpSpPr>
          <p:sp>
            <p:nvSpPr>
              <p:cNvPr id="17417" name="Line 102"/>
              <p:cNvSpPr>
                <a:spLocks noChangeShapeType="1"/>
              </p:cNvSpPr>
              <p:nvPr/>
            </p:nvSpPr>
            <p:spPr bwMode="auto">
              <a:xfrm flipV="1">
                <a:off x="2762" y="1141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7418" name="Group 103"/>
              <p:cNvGrpSpPr>
                <a:grpSpLocks noChangeAspect="1"/>
              </p:cNvGrpSpPr>
              <p:nvPr/>
            </p:nvGrpSpPr>
            <p:grpSpPr bwMode="auto">
              <a:xfrm>
                <a:off x="4382" y="565"/>
                <a:ext cx="165" cy="282"/>
                <a:chOff x="472" y="1020"/>
                <a:chExt cx="1930" cy="3303"/>
              </a:xfrm>
            </p:grpSpPr>
            <p:grpSp>
              <p:nvGrpSpPr>
                <p:cNvPr id="17487" name="Group 104"/>
                <p:cNvGrpSpPr>
                  <a:grpSpLocks noChangeAspect="1"/>
                </p:cNvGrpSpPr>
                <p:nvPr/>
              </p:nvGrpSpPr>
              <p:grpSpPr bwMode="auto">
                <a:xfrm>
                  <a:off x="472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7495" name="Rectangle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6" name="Rectangle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7" name="Rectangle 1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8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9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500" name="Line 1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7488" name="Group 11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530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7489" name="Rectangle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0" name="Rectangle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1" name="Rectangle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2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3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94" name="Line 1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7419" name="Group 118"/>
              <p:cNvGrpSpPr>
                <a:grpSpLocks noChangeAspect="1"/>
              </p:cNvGrpSpPr>
              <p:nvPr/>
            </p:nvGrpSpPr>
            <p:grpSpPr bwMode="auto">
              <a:xfrm>
                <a:off x="4202" y="838"/>
                <a:ext cx="514" cy="514"/>
                <a:chOff x="2425" y="1705"/>
                <a:chExt cx="912" cy="912"/>
              </a:xfrm>
            </p:grpSpPr>
            <p:sp>
              <p:nvSpPr>
                <p:cNvPr id="17485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2425" y="1705"/>
                  <a:ext cx="912" cy="912"/>
                </a:xfrm>
                <a:prstGeom prst="ellipse">
                  <a:avLst/>
                </a:prstGeom>
                <a:solidFill>
                  <a:srgbClr val="FCFEB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486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516" y="1796"/>
                  <a:ext cx="730" cy="7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9"/>
                    </a:gs>
                    <a:gs pos="100000">
                      <a:srgbClr val="FCF67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7420" name="Text Box 121"/>
              <p:cNvSpPr txBox="1">
                <a:spLocks noChangeArrowheads="1"/>
              </p:cNvSpPr>
              <p:nvPr/>
            </p:nvSpPr>
            <p:spPr bwMode="auto">
              <a:xfrm>
                <a:off x="1248" y="144"/>
                <a:ext cx="132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1600" b="1">
                    <a:latin typeface="Arial Narrow" panose="020B0606020202030204" pitchFamily="34" charset="0"/>
                  </a:rPr>
                  <a:t>Prepoznavanje antigena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1600" b="1">
                    <a:latin typeface="Arial Narrow" panose="020B0606020202030204" pitchFamily="34" charset="0"/>
                  </a:rPr>
                  <a:t> sa kostimulacijom</a:t>
                </a:r>
              </a:p>
            </p:txBody>
          </p:sp>
          <p:sp>
            <p:nvSpPr>
              <p:cNvPr id="17421" name="Text Box 122"/>
              <p:cNvSpPr txBox="1">
                <a:spLocks noChangeArrowheads="1"/>
              </p:cNvSpPr>
              <p:nvPr/>
            </p:nvSpPr>
            <p:spPr bwMode="auto">
              <a:xfrm>
                <a:off x="2737" y="756"/>
                <a:ext cx="1307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1600" b="1">
                    <a:latin typeface="Arial Narrow" panose="020B0606020202030204" pitchFamily="34" charset="0"/>
                  </a:rPr>
                  <a:t>Proliferacija i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sr-Latn-RS" sz="1600" b="1">
                    <a:latin typeface="Arial Narrow" panose="020B0606020202030204" pitchFamily="34" charset="0"/>
                  </a:rPr>
                  <a:t>diferencijacija T stanica</a:t>
                </a:r>
              </a:p>
            </p:txBody>
          </p:sp>
          <p:grpSp>
            <p:nvGrpSpPr>
              <p:cNvPr id="17422" name="Group 123"/>
              <p:cNvGrpSpPr>
                <a:grpSpLocks noChangeAspect="1"/>
              </p:cNvGrpSpPr>
              <p:nvPr/>
            </p:nvGrpSpPr>
            <p:grpSpPr bwMode="auto">
              <a:xfrm>
                <a:off x="4526" y="709"/>
                <a:ext cx="165" cy="282"/>
                <a:chOff x="472" y="1020"/>
                <a:chExt cx="1930" cy="3303"/>
              </a:xfrm>
            </p:grpSpPr>
            <p:grpSp>
              <p:nvGrpSpPr>
                <p:cNvPr id="17471" name="Group 124"/>
                <p:cNvGrpSpPr>
                  <a:grpSpLocks noChangeAspect="1"/>
                </p:cNvGrpSpPr>
                <p:nvPr/>
              </p:nvGrpSpPr>
              <p:grpSpPr bwMode="auto">
                <a:xfrm>
                  <a:off x="472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7479" name="Rectangle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80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81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82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83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84" name="Line 1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7472" name="Group 13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530" y="1020"/>
                  <a:ext cx="872" cy="3303"/>
                  <a:chOff x="472" y="825"/>
                  <a:chExt cx="872" cy="3303"/>
                </a:xfrm>
              </p:grpSpPr>
              <p:sp>
                <p:nvSpPr>
                  <p:cNvPr id="1747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2256"/>
                    <a:ext cx="48" cy="1872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7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2256"/>
                    <a:ext cx="624" cy="48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7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345"/>
                    <a:ext cx="56" cy="959"/>
                  </a:xfrm>
                  <a:prstGeom prst="rect">
                    <a:avLst/>
                  </a:pr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76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472" y="864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77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514" y="825"/>
                    <a:ext cx="248" cy="528"/>
                  </a:xfrm>
                  <a:custGeom>
                    <a:avLst/>
                    <a:gdLst>
                      <a:gd name="T0" fmla="*/ 248 w 248"/>
                      <a:gd name="T1" fmla="*/ 528 h 528"/>
                      <a:gd name="T2" fmla="*/ 104 w 248"/>
                      <a:gd name="T3" fmla="*/ 480 h 528"/>
                      <a:gd name="T4" fmla="*/ 56 w 248"/>
                      <a:gd name="T5" fmla="*/ 384 h 528"/>
                      <a:gd name="T6" fmla="*/ 8 w 248"/>
                      <a:gd name="T7" fmla="*/ 96 h 528"/>
                      <a:gd name="T8" fmla="*/ 8 w 248"/>
                      <a:gd name="T9" fmla="*/ 0 h 5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8"/>
                      <a:gd name="T16" fmla="*/ 0 h 528"/>
                      <a:gd name="T17" fmla="*/ 248 w 248"/>
                      <a:gd name="T18" fmla="*/ 528 h 5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8" h="528">
                        <a:moveTo>
                          <a:pt x="248" y="528"/>
                        </a:moveTo>
                        <a:cubicBezTo>
                          <a:pt x="192" y="516"/>
                          <a:pt x="136" y="504"/>
                          <a:pt x="104" y="480"/>
                        </a:cubicBezTo>
                        <a:cubicBezTo>
                          <a:pt x="72" y="456"/>
                          <a:pt x="72" y="448"/>
                          <a:pt x="56" y="384"/>
                        </a:cubicBezTo>
                        <a:cubicBezTo>
                          <a:pt x="40" y="320"/>
                          <a:pt x="16" y="160"/>
                          <a:pt x="8" y="96"/>
                        </a:cubicBezTo>
                        <a:cubicBezTo>
                          <a:pt x="0" y="32"/>
                          <a:pt x="4" y="16"/>
                          <a:pt x="8" y="0"/>
                        </a:cubicBezTo>
                      </a:path>
                    </a:pathLst>
                  </a:custGeom>
                  <a:solidFill>
                    <a:srgbClr val="FFFF7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78" name="Line 13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" y="831"/>
                    <a:ext cx="39" cy="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7423" name="Group 138"/>
              <p:cNvGrpSpPr>
                <a:grpSpLocks noChangeAspect="1"/>
              </p:cNvGrpSpPr>
              <p:nvPr/>
            </p:nvGrpSpPr>
            <p:grpSpPr bwMode="auto">
              <a:xfrm>
                <a:off x="4346" y="982"/>
                <a:ext cx="514" cy="514"/>
                <a:chOff x="2425" y="1705"/>
                <a:chExt cx="912" cy="912"/>
              </a:xfrm>
            </p:grpSpPr>
            <p:sp>
              <p:nvSpPr>
                <p:cNvPr id="17469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2425" y="1705"/>
                  <a:ext cx="912" cy="912"/>
                </a:xfrm>
                <a:prstGeom prst="ellipse">
                  <a:avLst/>
                </a:prstGeom>
                <a:solidFill>
                  <a:srgbClr val="FCFEB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470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516" y="1796"/>
                  <a:ext cx="730" cy="7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9"/>
                    </a:gs>
                    <a:gs pos="100000">
                      <a:srgbClr val="FCF67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7424" name="Group 141"/>
              <p:cNvGrpSpPr>
                <a:grpSpLocks/>
              </p:cNvGrpSpPr>
              <p:nvPr/>
            </p:nvGrpSpPr>
            <p:grpSpPr bwMode="auto">
              <a:xfrm rot="5471518" flipV="1">
                <a:off x="1829" y="718"/>
                <a:ext cx="514" cy="831"/>
                <a:chOff x="1968" y="2160"/>
                <a:chExt cx="514" cy="831"/>
              </a:xfrm>
            </p:grpSpPr>
            <p:grpSp>
              <p:nvGrpSpPr>
                <p:cNvPr id="17449" name="Group 142"/>
                <p:cNvGrpSpPr>
                  <a:grpSpLocks/>
                </p:cNvGrpSpPr>
                <p:nvPr/>
              </p:nvGrpSpPr>
              <p:grpSpPr bwMode="auto">
                <a:xfrm>
                  <a:off x="1968" y="2204"/>
                  <a:ext cx="514" cy="787"/>
                  <a:chOff x="1968" y="2204"/>
                  <a:chExt cx="514" cy="787"/>
                </a:xfrm>
              </p:grpSpPr>
              <p:grpSp>
                <p:nvGrpSpPr>
                  <p:cNvPr id="17451" name="Group 14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48" y="2204"/>
                    <a:ext cx="165" cy="282"/>
                    <a:chOff x="472" y="1020"/>
                    <a:chExt cx="1930" cy="3303"/>
                  </a:xfrm>
                </p:grpSpPr>
                <p:grpSp>
                  <p:nvGrpSpPr>
                    <p:cNvPr id="17455" name="Group 14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" y="1020"/>
                      <a:ext cx="872" cy="3303"/>
                      <a:chOff x="472" y="825"/>
                      <a:chExt cx="872" cy="3303"/>
                    </a:xfrm>
                  </p:grpSpPr>
                  <p:sp>
                    <p:nvSpPr>
                      <p:cNvPr id="17463" name="Rectangle 1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96" y="2256"/>
                        <a:ext cx="48" cy="1872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4" name="Rectangle 1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2256"/>
                        <a:ext cx="624" cy="48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5" name="Rectangle 1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1345"/>
                        <a:ext cx="56" cy="959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6" name="Freeform 14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2" y="864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7" name="Freeform 1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4" y="825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8" name="Line 1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80" y="831"/>
                        <a:ext cx="39" cy="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456" name="Group 151"/>
                    <p:cNvGrpSpPr>
                      <a:grpSpLocks noChangeAspect="1"/>
                    </p:cNvGrpSpPr>
                    <p:nvPr/>
                  </p:nvGrpSpPr>
                  <p:grpSpPr bwMode="auto">
                    <a:xfrm flipH="1">
                      <a:off x="1530" y="1020"/>
                      <a:ext cx="872" cy="3303"/>
                      <a:chOff x="472" y="825"/>
                      <a:chExt cx="872" cy="3303"/>
                    </a:xfrm>
                  </p:grpSpPr>
                  <p:sp>
                    <p:nvSpPr>
                      <p:cNvPr id="17457" name="Rectangle 1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96" y="2256"/>
                        <a:ext cx="48" cy="1872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58" name="Rectangle 1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2256"/>
                        <a:ext cx="624" cy="48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59" name="Rectangle 1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20" y="1345"/>
                        <a:ext cx="56" cy="959"/>
                      </a:xfrm>
                      <a:prstGeom prst="rect">
                        <a:avLst/>
                      </a:pr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tx1"/>
                          </a:buClr>
                          <a:buSzPct val="75000"/>
                          <a:buFont typeface="Wingdings" panose="05000000000000000000" pitchFamily="2" charset="2"/>
                          <a:buChar char="l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sr-Latn-CS" altLang="sr-Latn-RS" sz="1800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0" name="Freeform 15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2" y="864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1" name="Freeform 15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4" y="825"/>
                        <a:ext cx="248" cy="528"/>
                      </a:xfrm>
                      <a:custGeom>
                        <a:avLst/>
                        <a:gdLst>
                          <a:gd name="T0" fmla="*/ 248 w 248"/>
                          <a:gd name="T1" fmla="*/ 528 h 528"/>
                          <a:gd name="T2" fmla="*/ 104 w 248"/>
                          <a:gd name="T3" fmla="*/ 480 h 528"/>
                          <a:gd name="T4" fmla="*/ 56 w 248"/>
                          <a:gd name="T5" fmla="*/ 384 h 528"/>
                          <a:gd name="T6" fmla="*/ 8 w 248"/>
                          <a:gd name="T7" fmla="*/ 96 h 528"/>
                          <a:gd name="T8" fmla="*/ 8 w 248"/>
                          <a:gd name="T9" fmla="*/ 0 h 52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8"/>
                          <a:gd name="T16" fmla="*/ 0 h 528"/>
                          <a:gd name="T17" fmla="*/ 248 w 248"/>
                          <a:gd name="T18" fmla="*/ 528 h 52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8" h="528">
                            <a:moveTo>
                              <a:pt x="248" y="528"/>
                            </a:moveTo>
                            <a:cubicBezTo>
                              <a:pt x="192" y="516"/>
                              <a:pt x="136" y="504"/>
                              <a:pt x="104" y="480"/>
                            </a:cubicBezTo>
                            <a:cubicBezTo>
                              <a:pt x="72" y="456"/>
                              <a:pt x="72" y="448"/>
                              <a:pt x="56" y="384"/>
                            </a:cubicBezTo>
                            <a:cubicBezTo>
                              <a:pt x="40" y="320"/>
                              <a:pt x="16" y="160"/>
                              <a:pt x="8" y="96"/>
                            </a:cubicBezTo>
                            <a:cubicBezTo>
                              <a:pt x="0" y="32"/>
                              <a:pt x="4" y="16"/>
                              <a:pt x="8" y="0"/>
                            </a:cubicBezTo>
                          </a:path>
                        </a:pathLst>
                      </a:custGeom>
                      <a:solidFill>
                        <a:srgbClr val="FFFF75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17462" name="Line 1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80" y="831"/>
                        <a:ext cx="39" cy="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452" name="Group 15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68" y="2477"/>
                    <a:ext cx="514" cy="514"/>
                    <a:chOff x="2425" y="1705"/>
                    <a:chExt cx="912" cy="912"/>
                  </a:xfrm>
                </p:grpSpPr>
                <p:sp>
                  <p:nvSpPr>
                    <p:cNvPr id="17453" name="Oval 1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25" y="1705"/>
                      <a:ext cx="912" cy="912"/>
                    </a:xfrm>
                    <a:prstGeom prst="ellipse">
                      <a:avLst/>
                    </a:prstGeom>
                    <a:solidFill>
                      <a:srgbClr val="FCFEB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17454" name="Oval 1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16" y="1796"/>
                      <a:ext cx="730" cy="7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C9"/>
                        </a:gs>
                        <a:gs pos="100000">
                          <a:srgbClr val="FCF67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sr-Latn-CS" altLang="sr-Latn-RS" sz="1800">
                        <a:latin typeface="Arial Narrow" panose="020B0606020202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450" name="Oval 161"/>
                <p:cNvSpPr>
                  <a:spLocks noChangeArrowheads="1"/>
                </p:cNvSpPr>
                <p:nvPr/>
              </p:nvSpPr>
              <p:spPr bwMode="auto">
                <a:xfrm>
                  <a:off x="2185" y="2160"/>
                  <a:ext cx="91" cy="109"/>
                </a:xfrm>
                <a:prstGeom prst="ellipse">
                  <a:avLst/>
                </a:prstGeom>
                <a:solidFill>
                  <a:srgbClr val="A3F9A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7425" name="Freeform 162"/>
              <p:cNvSpPr>
                <a:spLocks noChangeAspect="1"/>
              </p:cNvSpPr>
              <p:nvPr/>
            </p:nvSpPr>
            <p:spPr bwMode="auto">
              <a:xfrm rot="5471518" flipV="1">
                <a:off x="496" y="833"/>
                <a:ext cx="1030" cy="818"/>
              </a:xfrm>
              <a:custGeom>
                <a:avLst/>
                <a:gdLst>
                  <a:gd name="T0" fmla="*/ 2147483646 w 339"/>
                  <a:gd name="T1" fmla="*/ 2147483646 h 227"/>
                  <a:gd name="T2" fmla="*/ 2147483646 w 339"/>
                  <a:gd name="T3" fmla="*/ 2147483646 h 227"/>
                  <a:gd name="T4" fmla="*/ 2147483646 w 339"/>
                  <a:gd name="T5" fmla="*/ 2147483646 h 227"/>
                  <a:gd name="T6" fmla="*/ 2147483646 w 339"/>
                  <a:gd name="T7" fmla="*/ 2147483646 h 227"/>
                  <a:gd name="T8" fmla="*/ 2147483646 w 339"/>
                  <a:gd name="T9" fmla="*/ 2147483646 h 227"/>
                  <a:gd name="T10" fmla="*/ 0 w 339"/>
                  <a:gd name="T11" fmla="*/ 2147483646 h 227"/>
                  <a:gd name="T12" fmla="*/ 2147483646 w 339"/>
                  <a:gd name="T13" fmla="*/ 2147483646 h 227"/>
                  <a:gd name="T14" fmla="*/ 2147483646 w 339"/>
                  <a:gd name="T15" fmla="*/ 2147483646 h 227"/>
                  <a:gd name="T16" fmla="*/ 2147483646 w 339"/>
                  <a:gd name="T17" fmla="*/ 2147483646 h 227"/>
                  <a:gd name="T18" fmla="*/ 2147483646 w 339"/>
                  <a:gd name="T19" fmla="*/ 2147483646 h 227"/>
                  <a:gd name="T20" fmla="*/ 2147483646 w 339"/>
                  <a:gd name="T21" fmla="*/ 2147483646 h 227"/>
                  <a:gd name="T22" fmla="*/ 2147483646 w 339"/>
                  <a:gd name="T23" fmla="*/ 2147483646 h 227"/>
                  <a:gd name="T24" fmla="*/ 2147483646 w 339"/>
                  <a:gd name="T25" fmla="*/ 2147483646 h 227"/>
                  <a:gd name="T26" fmla="*/ 2147483646 w 339"/>
                  <a:gd name="T27" fmla="*/ 2147483646 h 227"/>
                  <a:gd name="T28" fmla="*/ 2147483646 w 339"/>
                  <a:gd name="T29" fmla="*/ 2147483646 h 227"/>
                  <a:gd name="T30" fmla="*/ 2147483646 w 339"/>
                  <a:gd name="T31" fmla="*/ 2147483646 h 227"/>
                  <a:gd name="T32" fmla="*/ 2147483646 w 339"/>
                  <a:gd name="T33" fmla="*/ 2147483646 h 227"/>
                  <a:gd name="T34" fmla="*/ 2147483646 w 339"/>
                  <a:gd name="T35" fmla="*/ 2147483646 h 227"/>
                  <a:gd name="T36" fmla="*/ 2147483646 w 339"/>
                  <a:gd name="T37" fmla="*/ 2147483646 h 227"/>
                  <a:gd name="T38" fmla="*/ 2147483646 w 339"/>
                  <a:gd name="T39" fmla="*/ 2147483646 h 227"/>
                  <a:gd name="T40" fmla="*/ 2147483646 w 339"/>
                  <a:gd name="T41" fmla="*/ 2147483646 h 227"/>
                  <a:gd name="T42" fmla="*/ 2147483646 w 339"/>
                  <a:gd name="T43" fmla="*/ 2147483646 h 227"/>
                  <a:gd name="T44" fmla="*/ 2147483646 w 339"/>
                  <a:gd name="T45" fmla="*/ 2147483646 h 227"/>
                  <a:gd name="T46" fmla="*/ 2147483646 w 339"/>
                  <a:gd name="T47" fmla="*/ 2147483646 h 227"/>
                  <a:gd name="T48" fmla="*/ 2147483646 w 339"/>
                  <a:gd name="T49" fmla="*/ 2147483646 h 227"/>
                  <a:gd name="T50" fmla="*/ 2147483646 w 339"/>
                  <a:gd name="T51" fmla="*/ 2147483646 h 227"/>
                  <a:gd name="T52" fmla="*/ 2147483646 w 339"/>
                  <a:gd name="T53" fmla="*/ 2147483646 h 2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39"/>
                  <a:gd name="T82" fmla="*/ 0 h 227"/>
                  <a:gd name="T83" fmla="*/ 339 w 339"/>
                  <a:gd name="T84" fmla="*/ 227 h 2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39" h="227">
                    <a:moveTo>
                      <a:pt x="87" y="56"/>
                    </a:moveTo>
                    <a:cubicBezTo>
                      <a:pt x="84" y="50"/>
                      <a:pt x="81" y="49"/>
                      <a:pt x="75" y="46"/>
                    </a:cubicBezTo>
                    <a:cubicBezTo>
                      <a:pt x="58" y="47"/>
                      <a:pt x="56" y="45"/>
                      <a:pt x="48" y="58"/>
                    </a:cubicBezTo>
                    <a:cubicBezTo>
                      <a:pt x="46" y="68"/>
                      <a:pt x="46" y="77"/>
                      <a:pt x="36" y="82"/>
                    </a:cubicBezTo>
                    <a:cubicBezTo>
                      <a:pt x="31" y="89"/>
                      <a:pt x="21" y="93"/>
                      <a:pt x="13" y="95"/>
                    </a:cubicBezTo>
                    <a:cubicBezTo>
                      <a:pt x="8" y="101"/>
                      <a:pt x="5" y="107"/>
                      <a:pt x="0" y="113"/>
                    </a:cubicBezTo>
                    <a:cubicBezTo>
                      <a:pt x="1" y="142"/>
                      <a:pt x="7" y="151"/>
                      <a:pt x="36" y="157"/>
                    </a:cubicBezTo>
                    <a:cubicBezTo>
                      <a:pt x="44" y="163"/>
                      <a:pt x="53" y="164"/>
                      <a:pt x="58" y="173"/>
                    </a:cubicBezTo>
                    <a:cubicBezTo>
                      <a:pt x="65" y="185"/>
                      <a:pt x="75" y="215"/>
                      <a:pt x="91" y="218"/>
                    </a:cubicBezTo>
                    <a:cubicBezTo>
                      <a:pt x="102" y="220"/>
                      <a:pt x="112" y="222"/>
                      <a:pt x="123" y="224"/>
                    </a:cubicBezTo>
                    <a:cubicBezTo>
                      <a:pt x="130" y="227"/>
                      <a:pt x="134" y="227"/>
                      <a:pt x="142" y="226"/>
                    </a:cubicBezTo>
                    <a:cubicBezTo>
                      <a:pt x="151" y="222"/>
                      <a:pt x="154" y="212"/>
                      <a:pt x="160" y="205"/>
                    </a:cubicBezTo>
                    <a:cubicBezTo>
                      <a:pt x="191" y="207"/>
                      <a:pt x="196" y="223"/>
                      <a:pt x="220" y="227"/>
                    </a:cubicBezTo>
                    <a:cubicBezTo>
                      <a:pt x="261" y="226"/>
                      <a:pt x="247" y="227"/>
                      <a:pt x="267" y="223"/>
                    </a:cubicBezTo>
                    <a:cubicBezTo>
                      <a:pt x="269" y="214"/>
                      <a:pt x="275" y="207"/>
                      <a:pt x="279" y="199"/>
                    </a:cubicBezTo>
                    <a:cubicBezTo>
                      <a:pt x="282" y="176"/>
                      <a:pt x="281" y="145"/>
                      <a:pt x="309" y="139"/>
                    </a:cubicBezTo>
                    <a:cubicBezTo>
                      <a:pt x="319" y="134"/>
                      <a:pt x="324" y="122"/>
                      <a:pt x="333" y="115"/>
                    </a:cubicBezTo>
                    <a:cubicBezTo>
                      <a:pt x="334" y="109"/>
                      <a:pt x="337" y="104"/>
                      <a:pt x="339" y="98"/>
                    </a:cubicBezTo>
                    <a:cubicBezTo>
                      <a:pt x="337" y="78"/>
                      <a:pt x="339" y="60"/>
                      <a:pt x="316" y="55"/>
                    </a:cubicBezTo>
                    <a:cubicBezTo>
                      <a:pt x="306" y="50"/>
                      <a:pt x="294" y="48"/>
                      <a:pt x="283" y="46"/>
                    </a:cubicBezTo>
                    <a:cubicBezTo>
                      <a:pt x="273" y="39"/>
                      <a:pt x="267" y="18"/>
                      <a:pt x="256" y="16"/>
                    </a:cubicBezTo>
                    <a:cubicBezTo>
                      <a:pt x="245" y="10"/>
                      <a:pt x="232" y="5"/>
                      <a:pt x="219" y="2"/>
                    </a:cubicBezTo>
                    <a:cubicBezTo>
                      <a:pt x="207" y="3"/>
                      <a:pt x="191" y="0"/>
                      <a:pt x="180" y="8"/>
                    </a:cubicBezTo>
                    <a:cubicBezTo>
                      <a:pt x="176" y="20"/>
                      <a:pt x="172" y="35"/>
                      <a:pt x="157" y="38"/>
                    </a:cubicBezTo>
                    <a:cubicBezTo>
                      <a:pt x="140" y="37"/>
                      <a:pt x="112" y="32"/>
                      <a:pt x="97" y="41"/>
                    </a:cubicBezTo>
                    <a:cubicBezTo>
                      <a:pt x="95" y="49"/>
                      <a:pt x="95" y="57"/>
                      <a:pt x="88" y="61"/>
                    </a:cubicBezTo>
                    <a:cubicBezTo>
                      <a:pt x="88" y="59"/>
                      <a:pt x="87" y="56"/>
                      <a:pt x="87" y="56"/>
                    </a:cubicBezTo>
                    <a:close/>
                  </a:path>
                </a:pathLst>
              </a:custGeom>
              <a:solidFill>
                <a:srgbClr val="C2C2C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7426" name="Freeform 163"/>
              <p:cNvSpPr>
                <a:spLocks noChangeAspect="1"/>
              </p:cNvSpPr>
              <p:nvPr/>
            </p:nvSpPr>
            <p:spPr bwMode="auto">
              <a:xfrm rot="20648346" flipV="1">
                <a:off x="768" y="1008"/>
                <a:ext cx="459" cy="477"/>
              </a:xfrm>
              <a:custGeom>
                <a:avLst/>
                <a:gdLst>
                  <a:gd name="T0" fmla="*/ 2147483646 w 73"/>
                  <a:gd name="T1" fmla="*/ 2147483646 h 92"/>
                  <a:gd name="T2" fmla="*/ 2147483646 w 73"/>
                  <a:gd name="T3" fmla="*/ 0 h 92"/>
                  <a:gd name="T4" fmla="*/ 2147483646 w 73"/>
                  <a:gd name="T5" fmla="*/ 2147483646 h 92"/>
                  <a:gd name="T6" fmla="*/ 2147483646 w 73"/>
                  <a:gd name="T7" fmla="*/ 2147483646 h 92"/>
                  <a:gd name="T8" fmla="*/ 2147483646 w 73"/>
                  <a:gd name="T9" fmla="*/ 2147483646 h 92"/>
                  <a:gd name="T10" fmla="*/ 2147483646 w 73"/>
                  <a:gd name="T11" fmla="*/ 2147483646 h 92"/>
                  <a:gd name="T12" fmla="*/ 2147483646 w 73"/>
                  <a:gd name="T13" fmla="*/ 2147483646 h 92"/>
                  <a:gd name="T14" fmla="*/ 2147483646 w 73"/>
                  <a:gd name="T15" fmla="*/ 2147483646 h 92"/>
                  <a:gd name="T16" fmla="*/ 2147483646 w 73"/>
                  <a:gd name="T17" fmla="*/ 2147483646 h 92"/>
                  <a:gd name="T18" fmla="*/ 2147483646 w 73"/>
                  <a:gd name="T19" fmla="*/ 2147483646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3"/>
                  <a:gd name="T31" fmla="*/ 0 h 92"/>
                  <a:gd name="T32" fmla="*/ 73 w 73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3" h="92">
                    <a:moveTo>
                      <a:pt x="71" y="19"/>
                    </a:moveTo>
                    <a:cubicBezTo>
                      <a:pt x="73" y="6"/>
                      <a:pt x="72" y="2"/>
                      <a:pt x="60" y="0"/>
                    </a:cubicBezTo>
                    <a:cubicBezTo>
                      <a:pt x="53" y="0"/>
                      <a:pt x="45" y="0"/>
                      <a:pt x="38" y="1"/>
                    </a:cubicBezTo>
                    <a:cubicBezTo>
                      <a:pt x="31" y="2"/>
                      <a:pt x="29" y="11"/>
                      <a:pt x="21" y="13"/>
                    </a:cubicBezTo>
                    <a:cubicBezTo>
                      <a:pt x="14" y="19"/>
                      <a:pt x="10" y="21"/>
                      <a:pt x="6" y="30"/>
                    </a:cubicBezTo>
                    <a:cubicBezTo>
                      <a:pt x="0" y="67"/>
                      <a:pt x="4" y="71"/>
                      <a:pt x="32" y="88"/>
                    </a:cubicBezTo>
                    <a:cubicBezTo>
                      <a:pt x="39" y="88"/>
                      <a:pt x="49" y="92"/>
                      <a:pt x="53" y="87"/>
                    </a:cubicBezTo>
                    <a:cubicBezTo>
                      <a:pt x="61" y="77"/>
                      <a:pt x="50" y="63"/>
                      <a:pt x="42" y="58"/>
                    </a:cubicBezTo>
                    <a:cubicBezTo>
                      <a:pt x="27" y="38"/>
                      <a:pt x="55" y="38"/>
                      <a:pt x="68" y="37"/>
                    </a:cubicBezTo>
                    <a:cubicBezTo>
                      <a:pt x="73" y="30"/>
                      <a:pt x="72" y="27"/>
                      <a:pt x="71" y="1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rgbClr val="989898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7427" name="Group 164"/>
              <p:cNvGrpSpPr>
                <a:grpSpLocks noChangeAspect="1"/>
              </p:cNvGrpSpPr>
              <p:nvPr/>
            </p:nvGrpSpPr>
            <p:grpSpPr bwMode="auto">
              <a:xfrm rot="5471518" flipV="1">
                <a:off x="1410" y="994"/>
                <a:ext cx="144" cy="300"/>
                <a:chOff x="2736" y="1726"/>
                <a:chExt cx="98" cy="240"/>
              </a:xfrm>
            </p:grpSpPr>
            <p:grpSp>
              <p:nvGrpSpPr>
                <p:cNvPr id="17443" name="Group 165"/>
                <p:cNvGrpSpPr>
                  <a:grpSpLocks noChangeAspect="1"/>
                </p:cNvGrpSpPr>
                <p:nvPr/>
              </p:nvGrpSpPr>
              <p:grpSpPr bwMode="auto">
                <a:xfrm>
                  <a:off x="2736" y="1726"/>
                  <a:ext cx="48" cy="240"/>
                  <a:chOff x="2736" y="1728"/>
                  <a:chExt cx="48" cy="240"/>
                </a:xfrm>
              </p:grpSpPr>
              <p:sp>
                <p:nvSpPr>
                  <p:cNvPr id="1744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6" y="1728"/>
                    <a:ext cx="48" cy="192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48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736" y="1920"/>
                    <a:ext cx="48" cy="48"/>
                  </a:xfrm>
                  <a:prstGeom prst="rtTriangl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7444" name="Group 168"/>
                <p:cNvGrpSpPr>
                  <a:grpSpLocks noChangeAspect="1"/>
                </p:cNvGrpSpPr>
                <p:nvPr/>
              </p:nvGrpSpPr>
              <p:grpSpPr bwMode="auto">
                <a:xfrm flipH="1">
                  <a:off x="2786" y="1726"/>
                  <a:ext cx="48" cy="240"/>
                  <a:chOff x="2736" y="1728"/>
                  <a:chExt cx="48" cy="240"/>
                </a:xfrm>
              </p:grpSpPr>
              <p:sp>
                <p:nvSpPr>
                  <p:cNvPr id="17445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6" y="1728"/>
                    <a:ext cx="48" cy="192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7446" name="AutoShap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736" y="1920"/>
                    <a:ext cx="48" cy="48"/>
                  </a:xfrm>
                  <a:prstGeom prst="rtTriangl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7428" name="Group 171"/>
              <p:cNvGrpSpPr>
                <a:grpSpLocks noChangeAspect="1"/>
              </p:cNvGrpSpPr>
              <p:nvPr/>
            </p:nvGrpSpPr>
            <p:grpSpPr bwMode="auto">
              <a:xfrm rot="-5400000">
                <a:off x="1918" y="1121"/>
                <a:ext cx="55" cy="384"/>
                <a:chOff x="4032" y="2832"/>
                <a:chExt cx="192" cy="1344"/>
              </a:xfrm>
            </p:grpSpPr>
            <p:sp>
              <p:nvSpPr>
                <p:cNvPr id="17441" name="Line 172"/>
                <p:cNvSpPr>
                  <a:spLocks noChangeAspect="1" noChangeShapeType="1"/>
                </p:cNvSpPr>
                <p:nvPr/>
              </p:nvSpPr>
              <p:spPr bwMode="auto">
                <a:xfrm>
                  <a:off x="4128" y="3024"/>
                  <a:ext cx="0" cy="1152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442" name="AutoShape 1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4032" y="2832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6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7D715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7429" name="Group 174"/>
              <p:cNvGrpSpPr>
                <a:grpSpLocks noChangeAspect="1"/>
              </p:cNvGrpSpPr>
              <p:nvPr/>
            </p:nvGrpSpPr>
            <p:grpSpPr bwMode="auto">
              <a:xfrm rot="5400000">
                <a:off x="1501" y="1106"/>
                <a:ext cx="61" cy="419"/>
                <a:chOff x="2993" y="2880"/>
                <a:chExt cx="162" cy="1104"/>
              </a:xfrm>
            </p:grpSpPr>
            <p:sp>
              <p:nvSpPr>
                <p:cNvPr id="17439" name="Line 175"/>
                <p:cNvSpPr>
                  <a:spLocks noChangeAspect="1" noChangeShapeType="1"/>
                </p:cNvSpPr>
                <p:nvPr/>
              </p:nvSpPr>
              <p:spPr bwMode="auto">
                <a:xfrm>
                  <a:off x="3062" y="2880"/>
                  <a:ext cx="0" cy="1104"/>
                </a:xfrm>
                <a:prstGeom prst="line">
                  <a:avLst/>
                </a:prstGeom>
                <a:noFill/>
                <a:ln w="825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440" name="Line 176"/>
                <p:cNvSpPr>
                  <a:spLocks noChangeAspect="1" noChangeShapeType="1"/>
                </p:cNvSpPr>
                <p:nvPr/>
              </p:nvSpPr>
              <p:spPr bwMode="auto">
                <a:xfrm>
                  <a:off x="2993" y="2956"/>
                  <a:ext cx="162" cy="2"/>
                </a:xfrm>
                <a:prstGeom prst="line">
                  <a:avLst/>
                </a:prstGeom>
                <a:noFill/>
                <a:ln w="666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7430" name="Group 177"/>
              <p:cNvGrpSpPr>
                <a:grpSpLocks noChangeAspect="1"/>
              </p:cNvGrpSpPr>
              <p:nvPr/>
            </p:nvGrpSpPr>
            <p:grpSpPr bwMode="auto">
              <a:xfrm rot="-5400000">
                <a:off x="1918" y="785"/>
                <a:ext cx="55" cy="384"/>
                <a:chOff x="4032" y="2832"/>
                <a:chExt cx="192" cy="1344"/>
              </a:xfrm>
            </p:grpSpPr>
            <p:sp>
              <p:nvSpPr>
                <p:cNvPr id="17437" name="Line 178"/>
                <p:cNvSpPr>
                  <a:spLocks noChangeAspect="1" noChangeShapeType="1"/>
                </p:cNvSpPr>
                <p:nvPr/>
              </p:nvSpPr>
              <p:spPr bwMode="auto">
                <a:xfrm>
                  <a:off x="4128" y="3024"/>
                  <a:ext cx="0" cy="1152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438" name="AutoShape 17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4032" y="2832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6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7D715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7431" name="Group 180"/>
              <p:cNvGrpSpPr>
                <a:grpSpLocks noChangeAspect="1"/>
              </p:cNvGrpSpPr>
              <p:nvPr/>
            </p:nvGrpSpPr>
            <p:grpSpPr bwMode="auto">
              <a:xfrm rot="5400000">
                <a:off x="1501" y="770"/>
                <a:ext cx="61" cy="419"/>
                <a:chOff x="2993" y="2880"/>
                <a:chExt cx="162" cy="1104"/>
              </a:xfrm>
            </p:grpSpPr>
            <p:sp>
              <p:nvSpPr>
                <p:cNvPr id="17435" name="Line 181"/>
                <p:cNvSpPr>
                  <a:spLocks noChangeAspect="1" noChangeShapeType="1"/>
                </p:cNvSpPr>
                <p:nvPr/>
              </p:nvSpPr>
              <p:spPr bwMode="auto">
                <a:xfrm>
                  <a:off x="3062" y="2880"/>
                  <a:ext cx="0" cy="1104"/>
                </a:xfrm>
                <a:prstGeom prst="line">
                  <a:avLst/>
                </a:prstGeom>
                <a:noFill/>
                <a:ln w="825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436" name="Line 182"/>
                <p:cNvSpPr>
                  <a:spLocks noChangeAspect="1" noChangeShapeType="1"/>
                </p:cNvSpPr>
                <p:nvPr/>
              </p:nvSpPr>
              <p:spPr bwMode="auto">
                <a:xfrm>
                  <a:off x="2993" y="2956"/>
                  <a:ext cx="162" cy="2"/>
                </a:xfrm>
                <a:prstGeom prst="line">
                  <a:avLst/>
                </a:prstGeom>
                <a:noFill/>
                <a:ln w="666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7432" name="Group 183"/>
              <p:cNvGrpSpPr>
                <a:grpSpLocks/>
              </p:cNvGrpSpPr>
              <p:nvPr/>
            </p:nvGrpSpPr>
            <p:grpSpPr bwMode="auto">
              <a:xfrm>
                <a:off x="1360" y="707"/>
                <a:ext cx="769" cy="233"/>
                <a:chOff x="1286" y="718"/>
                <a:chExt cx="769" cy="233"/>
              </a:xfrm>
            </p:grpSpPr>
            <p:sp>
              <p:nvSpPr>
                <p:cNvPr id="17433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1286" y="718"/>
                  <a:ext cx="269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sr-Latn-RS" sz="1800" b="1">
                      <a:latin typeface="Arial Narrow" panose="020B0606020202030204" pitchFamily="34" charset="0"/>
                    </a:rPr>
                    <a:t>B7</a:t>
                  </a:r>
                </a:p>
              </p:txBody>
            </p:sp>
            <p:sp>
              <p:nvSpPr>
                <p:cNvPr id="17434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1594" y="718"/>
                  <a:ext cx="46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sr-Latn-RS" sz="1800" b="1">
                      <a:latin typeface="Arial Narrow" panose="020B0606020202030204" pitchFamily="34" charset="0"/>
                    </a:rPr>
                    <a:t>CD-28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2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304800"/>
            <a:ext cx="2622550" cy="2809876"/>
            <a:chOff x="344" y="209"/>
            <a:chExt cx="1652" cy="1770"/>
          </a:xfrm>
        </p:grpSpPr>
        <p:sp>
          <p:nvSpPr>
            <p:cNvPr id="18533" name="Freeform 3"/>
            <p:cNvSpPr>
              <a:spLocks noChangeAspect="1"/>
            </p:cNvSpPr>
            <p:nvPr/>
          </p:nvSpPr>
          <p:spPr bwMode="auto">
            <a:xfrm rot="9716561">
              <a:off x="344" y="1129"/>
              <a:ext cx="1052" cy="773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2147483646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534" name="Freeform 4"/>
            <p:cNvSpPr>
              <a:spLocks noChangeAspect="1"/>
            </p:cNvSpPr>
            <p:nvPr/>
          </p:nvSpPr>
          <p:spPr bwMode="auto">
            <a:xfrm rot="-4397715">
              <a:off x="477" y="1395"/>
              <a:ext cx="479" cy="477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535" name="Oval 5"/>
            <p:cNvSpPr>
              <a:spLocks noChangeAspect="1" noChangeArrowheads="1"/>
            </p:cNvSpPr>
            <p:nvPr/>
          </p:nvSpPr>
          <p:spPr bwMode="auto">
            <a:xfrm rot="918225" flipV="1">
              <a:off x="669" y="209"/>
              <a:ext cx="553" cy="577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A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536" name="Oval 6"/>
            <p:cNvSpPr>
              <a:spLocks noChangeAspect="1" noChangeArrowheads="1"/>
            </p:cNvSpPr>
            <p:nvPr/>
          </p:nvSpPr>
          <p:spPr bwMode="auto">
            <a:xfrm rot="918225" flipV="1">
              <a:off x="733" y="242"/>
              <a:ext cx="403" cy="420"/>
            </a:xfrm>
            <a:prstGeom prst="ellipse">
              <a:avLst/>
            </a:prstGeom>
            <a:gradFill rotWithShape="0">
              <a:gsLst>
                <a:gs pos="0">
                  <a:srgbClr val="00A076"/>
                </a:gs>
                <a:gs pos="100000">
                  <a:srgbClr val="0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537" name="Line 7"/>
            <p:cNvSpPr>
              <a:spLocks noChangeShapeType="1"/>
            </p:cNvSpPr>
            <p:nvPr/>
          </p:nvSpPr>
          <p:spPr bwMode="auto">
            <a:xfrm>
              <a:off x="952" y="740"/>
              <a:ext cx="1" cy="1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538" name="Arc 8"/>
            <p:cNvSpPr>
              <a:spLocks/>
            </p:cNvSpPr>
            <p:nvPr/>
          </p:nvSpPr>
          <p:spPr bwMode="auto">
            <a:xfrm>
              <a:off x="944" y="889"/>
              <a:ext cx="48" cy="50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539" name="Line 9"/>
            <p:cNvSpPr>
              <a:spLocks noChangeShapeType="1"/>
            </p:cNvSpPr>
            <p:nvPr/>
          </p:nvSpPr>
          <p:spPr bwMode="auto">
            <a:xfrm flipH="1">
              <a:off x="921" y="742"/>
              <a:ext cx="1" cy="1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540" name="Arc 10"/>
            <p:cNvSpPr>
              <a:spLocks/>
            </p:cNvSpPr>
            <p:nvPr/>
          </p:nvSpPr>
          <p:spPr bwMode="auto">
            <a:xfrm flipH="1">
              <a:off x="881" y="890"/>
              <a:ext cx="48" cy="50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541" name="Text Box 11"/>
            <p:cNvSpPr txBox="1">
              <a:spLocks noChangeArrowheads="1"/>
            </p:cNvSpPr>
            <p:nvPr/>
          </p:nvSpPr>
          <p:spPr bwMode="auto">
            <a:xfrm rot="19735307">
              <a:off x="959" y="1727"/>
              <a:ext cx="10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2000" b="1">
                  <a:latin typeface="Arial Narrow" panose="020B0606020202030204" pitchFamily="34" charset="0"/>
                </a:rPr>
                <a:t>IGNORIRANJE</a:t>
              </a:r>
            </a:p>
          </p:txBody>
        </p:sp>
      </p:grpSp>
      <p:sp>
        <p:nvSpPr>
          <p:cNvPr id="100364" name="Line 12"/>
          <p:cNvSpPr>
            <a:spLocks noChangeShapeType="1"/>
          </p:cNvSpPr>
          <p:nvPr/>
        </p:nvSpPr>
        <p:spPr bwMode="auto">
          <a:xfrm flipV="1">
            <a:off x="0" y="2971800"/>
            <a:ext cx="3563938" cy="142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14999" y="3500438"/>
            <a:ext cx="2879725" cy="3059112"/>
            <a:chOff x="3600" y="2205"/>
            <a:chExt cx="1814" cy="1927"/>
          </a:xfrm>
        </p:grpSpPr>
        <p:grpSp>
          <p:nvGrpSpPr>
            <p:cNvPr id="18500" name="Group 14"/>
            <p:cNvGrpSpPr>
              <a:grpSpLocks/>
            </p:cNvGrpSpPr>
            <p:nvPr/>
          </p:nvGrpSpPr>
          <p:grpSpPr bwMode="auto">
            <a:xfrm>
              <a:off x="4185" y="2394"/>
              <a:ext cx="1113" cy="1738"/>
              <a:chOff x="4398" y="1968"/>
              <a:chExt cx="1113" cy="1667"/>
            </a:xfrm>
          </p:grpSpPr>
          <p:grpSp>
            <p:nvGrpSpPr>
              <p:cNvPr id="18505" name="Group 15"/>
              <p:cNvGrpSpPr>
                <a:grpSpLocks/>
              </p:cNvGrpSpPr>
              <p:nvPr/>
            </p:nvGrpSpPr>
            <p:grpSpPr bwMode="auto">
              <a:xfrm>
                <a:off x="4398" y="1968"/>
                <a:ext cx="1052" cy="1667"/>
                <a:chOff x="771" y="2375"/>
                <a:chExt cx="1052" cy="1667"/>
              </a:xfrm>
            </p:grpSpPr>
            <p:grpSp>
              <p:nvGrpSpPr>
                <p:cNvPr id="18522" name="Group 16"/>
                <p:cNvGrpSpPr>
                  <a:grpSpLocks/>
                </p:cNvGrpSpPr>
                <p:nvPr/>
              </p:nvGrpSpPr>
              <p:grpSpPr bwMode="auto">
                <a:xfrm>
                  <a:off x="771" y="3295"/>
                  <a:ext cx="1052" cy="747"/>
                  <a:chOff x="850" y="3279"/>
                  <a:chExt cx="1052" cy="747"/>
                </a:xfrm>
              </p:grpSpPr>
              <p:sp>
                <p:nvSpPr>
                  <p:cNvPr id="18531" name="Freeform 17"/>
                  <p:cNvSpPr>
                    <a:spLocks noChangeAspect="1"/>
                  </p:cNvSpPr>
                  <p:nvPr/>
                </p:nvSpPr>
                <p:spPr bwMode="auto">
                  <a:xfrm rot="9716561">
                    <a:off x="850" y="3279"/>
                    <a:ext cx="1052" cy="747"/>
                  </a:xfrm>
                  <a:custGeom>
                    <a:avLst/>
                    <a:gdLst>
                      <a:gd name="T0" fmla="*/ 2147483646 w 339"/>
                      <a:gd name="T1" fmla="*/ 2147483646 h 227"/>
                      <a:gd name="T2" fmla="*/ 2147483646 w 339"/>
                      <a:gd name="T3" fmla="*/ 2147483646 h 227"/>
                      <a:gd name="T4" fmla="*/ 2147483646 w 339"/>
                      <a:gd name="T5" fmla="*/ 2147483646 h 227"/>
                      <a:gd name="T6" fmla="*/ 2147483646 w 339"/>
                      <a:gd name="T7" fmla="*/ 2147483646 h 227"/>
                      <a:gd name="T8" fmla="*/ 2147483646 w 339"/>
                      <a:gd name="T9" fmla="*/ 2147483646 h 227"/>
                      <a:gd name="T10" fmla="*/ 0 w 339"/>
                      <a:gd name="T11" fmla="*/ 2147483646 h 227"/>
                      <a:gd name="T12" fmla="*/ 2147483646 w 339"/>
                      <a:gd name="T13" fmla="*/ 2147483646 h 227"/>
                      <a:gd name="T14" fmla="*/ 2147483646 w 339"/>
                      <a:gd name="T15" fmla="*/ 2147483646 h 227"/>
                      <a:gd name="T16" fmla="*/ 2147483646 w 339"/>
                      <a:gd name="T17" fmla="*/ 2147483646 h 227"/>
                      <a:gd name="T18" fmla="*/ 2147483646 w 339"/>
                      <a:gd name="T19" fmla="*/ 2147483646 h 227"/>
                      <a:gd name="T20" fmla="*/ 2147483646 w 339"/>
                      <a:gd name="T21" fmla="*/ 2147483646 h 227"/>
                      <a:gd name="T22" fmla="*/ 2147483646 w 339"/>
                      <a:gd name="T23" fmla="*/ 2147483646 h 227"/>
                      <a:gd name="T24" fmla="*/ 2147483646 w 339"/>
                      <a:gd name="T25" fmla="*/ 2147483646 h 227"/>
                      <a:gd name="T26" fmla="*/ 2147483646 w 339"/>
                      <a:gd name="T27" fmla="*/ 2147483646 h 227"/>
                      <a:gd name="T28" fmla="*/ 2147483646 w 339"/>
                      <a:gd name="T29" fmla="*/ 2147483646 h 227"/>
                      <a:gd name="T30" fmla="*/ 2147483646 w 339"/>
                      <a:gd name="T31" fmla="*/ 2147483646 h 227"/>
                      <a:gd name="T32" fmla="*/ 2147483646 w 339"/>
                      <a:gd name="T33" fmla="*/ 2147483646 h 227"/>
                      <a:gd name="T34" fmla="*/ 2147483646 w 339"/>
                      <a:gd name="T35" fmla="*/ 2147483646 h 227"/>
                      <a:gd name="T36" fmla="*/ 2147483646 w 339"/>
                      <a:gd name="T37" fmla="*/ 2147483646 h 227"/>
                      <a:gd name="T38" fmla="*/ 2147483646 w 339"/>
                      <a:gd name="T39" fmla="*/ 2147483646 h 227"/>
                      <a:gd name="T40" fmla="*/ 2147483646 w 339"/>
                      <a:gd name="T41" fmla="*/ 2147483646 h 227"/>
                      <a:gd name="T42" fmla="*/ 2147483646 w 339"/>
                      <a:gd name="T43" fmla="*/ 2147483646 h 227"/>
                      <a:gd name="T44" fmla="*/ 2147483646 w 339"/>
                      <a:gd name="T45" fmla="*/ 2147483646 h 227"/>
                      <a:gd name="T46" fmla="*/ 2147483646 w 339"/>
                      <a:gd name="T47" fmla="*/ 2147483646 h 227"/>
                      <a:gd name="T48" fmla="*/ 2147483646 w 339"/>
                      <a:gd name="T49" fmla="*/ 2147483646 h 227"/>
                      <a:gd name="T50" fmla="*/ 2147483646 w 339"/>
                      <a:gd name="T51" fmla="*/ 2147483646 h 227"/>
                      <a:gd name="T52" fmla="*/ 2147483646 w 339"/>
                      <a:gd name="T53" fmla="*/ 2147483646 h 227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39"/>
                      <a:gd name="T82" fmla="*/ 0 h 227"/>
                      <a:gd name="T83" fmla="*/ 339 w 339"/>
                      <a:gd name="T84" fmla="*/ 227 h 227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39" h="227">
                        <a:moveTo>
                          <a:pt x="87" y="56"/>
                        </a:moveTo>
                        <a:cubicBezTo>
                          <a:pt x="84" y="50"/>
                          <a:pt x="81" y="49"/>
                          <a:pt x="75" y="46"/>
                        </a:cubicBezTo>
                        <a:cubicBezTo>
                          <a:pt x="58" y="47"/>
                          <a:pt x="56" y="45"/>
                          <a:pt x="48" y="58"/>
                        </a:cubicBezTo>
                        <a:cubicBezTo>
                          <a:pt x="46" y="68"/>
                          <a:pt x="46" y="77"/>
                          <a:pt x="36" y="82"/>
                        </a:cubicBezTo>
                        <a:cubicBezTo>
                          <a:pt x="31" y="89"/>
                          <a:pt x="21" y="93"/>
                          <a:pt x="13" y="95"/>
                        </a:cubicBezTo>
                        <a:cubicBezTo>
                          <a:pt x="8" y="101"/>
                          <a:pt x="5" y="107"/>
                          <a:pt x="0" y="113"/>
                        </a:cubicBezTo>
                        <a:cubicBezTo>
                          <a:pt x="1" y="142"/>
                          <a:pt x="7" y="151"/>
                          <a:pt x="36" y="157"/>
                        </a:cubicBezTo>
                        <a:cubicBezTo>
                          <a:pt x="44" y="163"/>
                          <a:pt x="53" y="164"/>
                          <a:pt x="58" y="173"/>
                        </a:cubicBezTo>
                        <a:cubicBezTo>
                          <a:pt x="65" y="185"/>
                          <a:pt x="75" y="215"/>
                          <a:pt x="91" y="218"/>
                        </a:cubicBezTo>
                        <a:cubicBezTo>
                          <a:pt x="102" y="220"/>
                          <a:pt x="112" y="222"/>
                          <a:pt x="123" y="224"/>
                        </a:cubicBezTo>
                        <a:cubicBezTo>
                          <a:pt x="130" y="227"/>
                          <a:pt x="134" y="227"/>
                          <a:pt x="142" y="226"/>
                        </a:cubicBezTo>
                        <a:cubicBezTo>
                          <a:pt x="151" y="222"/>
                          <a:pt x="154" y="212"/>
                          <a:pt x="160" y="205"/>
                        </a:cubicBezTo>
                        <a:cubicBezTo>
                          <a:pt x="191" y="207"/>
                          <a:pt x="196" y="223"/>
                          <a:pt x="220" y="227"/>
                        </a:cubicBezTo>
                        <a:cubicBezTo>
                          <a:pt x="261" y="226"/>
                          <a:pt x="247" y="227"/>
                          <a:pt x="267" y="223"/>
                        </a:cubicBezTo>
                        <a:cubicBezTo>
                          <a:pt x="269" y="214"/>
                          <a:pt x="275" y="207"/>
                          <a:pt x="279" y="199"/>
                        </a:cubicBezTo>
                        <a:cubicBezTo>
                          <a:pt x="282" y="176"/>
                          <a:pt x="281" y="145"/>
                          <a:pt x="309" y="139"/>
                        </a:cubicBezTo>
                        <a:cubicBezTo>
                          <a:pt x="319" y="134"/>
                          <a:pt x="324" y="122"/>
                          <a:pt x="333" y="115"/>
                        </a:cubicBezTo>
                        <a:cubicBezTo>
                          <a:pt x="334" y="109"/>
                          <a:pt x="337" y="104"/>
                          <a:pt x="339" y="98"/>
                        </a:cubicBezTo>
                        <a:cubicBezTo>
                          <a:pt x="337" y="78"/>
                          <a:pt x="339" y="60"/>
                          <a:pt x="316" y="55"/>
                        </a:cubicBezTo>
                        <a:cubicBezTo>
                          <a:pt x="306" y="50"/>
                          <a:pt x="294" y="48"/>
                          <a:pt x="283" y="46"/>
                        </a:cubicBezTo>
                        <a:cubicBezTo>
                          <a:pt x="273" y="39"/>
                          <a:pt x="267" y="18"/>
                          <a:pt x="256" y="16"/>
                        </a:cubicBezTo>
                        <a:cubicBezTo>
                          <a:pt x="245" y="10"/>
                          <a:pt x="232" y="5"/>
                          <a:pt x="219" y="2"/>
                        </a:cubicBezTo>
                        <a:cubicBezTo>
                          <a:pt x="207" y="3"/>
                          <a:pt x="191" y="0"/>
                          <a:pt x="180" y="8"/>
                        </a:cubicBezTo>
                        <a:cubicBezTo>
                          <a:pt x="176" y="20"/>
                          <a:pt x="172" y="35"/>
                          <a:pt x="157" y="38"/>
                        </a:cubicBezTo>
                        <a:cubicBezTo>
                          <a:pt x="140" y="37"/>
                          <a:pt x="112" y="32"/>
                          <a:pt x="97" y="41"/>
                        </a:cubicBezTo>
                        <a:cubicBezTo>
                          <a:pt x="95" y="49"/>
                          <a:pt x="95" y="57"/>
                          <a:pt x="88" y="61"/>
                        </a:cubicBezTo>
                        <a:cubicBezTo>
                          <a:pt x="88" y="59"/>
                          <a:pt x="87" y="56"/>
                          <a:pt x="87" y="56"/>
                        </a:cubicBezTo>
                        <a:close/>
                      </a:path>
                    </a:pathLst>
                  </a:custGeom>
                  <a:solidFill>
                    <a:srgbClr val="C2C2C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32" name="Freeform 18"/>
                  <p:cNvSpPr>
                    <a:spLocks noChangeAspect="1"/>
                  </p:cNvSpPr>
                  <p:nvPr/>
                </p:nvSpPr>
                <p:spPr bwMode="auto">
                  <a:xfrm rot="-4397715">
                    <a:off x="1000" y="3535"/>
                    <a:ext cx="459" cy="477"/>
                  </a:xfrm>
                  <a:custGeom>
                    <a:avLst/>
                    <a:gdLst>
                      <a:gd name="T0" fmla="*/ 2147483646 w 73"/>
                      <a:gd name="T1" fmla="*/ 2147483646 h 92"/>
                      <a:gd name="T2" fmla="*/ 2147483646 w 73"/>
                      <a:gd name="T3" fmla="*/ 0 h 92"/>
                      <a:gd name="T4" fmla="*/ 2147483646 w 73"/>
                      <a:gd name="T5" fmla="*/ 2147483646 h 92"/>
                      <a:gd name="T6" fmla="*/ 2147483646 w 73"/>
                      <a:gd name="T7" fmla="*/ 2147483646 h 92"/>
                      <a:gd name="T8" fmla="*/ 2147483646 w 73"/>
                      <a:gd name="T9" fmla="*/ 2147483646 h 92"/>
                      <a:gd name="T10" fmla="*/ 2147483646 w 73"/>
                      <a:gd name="T11" fmla="*/ 2147483646 h 92"/>
                      <a:gd name="T12" fmla="*/ 2147483646 w 73"/>
                      <a:gd name="T13" fmla="*/ 2147483646 h 92"/>
                      <a:gd name="T14" fmla="*/ 2147483646 w 73"/>
                      <a:gd name="T15" fmla="*/ 2147483646 h 92"/>
                      <a:gd name="T16" fmla="*/ 2147483646 w 73"/>
                      <a:gd name="T17" fmla="*/ 2147483646 h 92"/>
                      <a:gd name="T18" fmla="*/ 2147483646 w 73"/>
                      <a:gd name="T19" fmla="*/ 2147483646 h 9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73"/>
                      <a:gd name="T31" fmla="*/ 0 h 92"/>
                      <a:gd name="T32" fmla="*/ 73 w 73"/>
                      <a:gd name="T33" fmla="*/ 92 h 9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73" h="92">
                        <a:moveTo>
                          <a:pt x="71" y="19"/>
                        </a:moveTo>
                        <a:cubicBezTo>
                          <a:pt x="73" y="6"/>
                          <a:pt x="72" y="2"/>
                          <a:pt x="60" y="0"/>
                        </a:cubicBezTo>
                        <a:cubicBezTo>
                          <a:pt x="53" y="0"/>
                          <a:pt x="45" y="0"/>
                          <a:pt x="38" y="1"/>
                        </a:cubicBezTo>
                        <a:cubicBezTo>
                          <a:pt x="31" y="2"/>
                          <a:pt x="29" y="11"/>
                          <a:pt x="21" y="13"/>
                        </a:cubicBezTo>
                        <a:cubicBezTo>
                          <a:pt x="14" y="19"/>
                          <a:pt x="10" y="21"/>
                          <a:pt x="6" y="30"/>
                        </a:cubicBezTo>
                        <a:cubicBezTo>
                          <a:pt x="0" y="67"/>
                          <a:pt x="4" y="71"/>
                          <a:pt x="32" y="88"/>
                        </a:cubicBezTo>
                        <a:cubicBezTo>
                          <a:pt x="39" y="88"/>
                          <a:pt x="49" y="92"/>
                          <a:pt x="53" y="87"/>
                        </a:cubicBezTo>
                        <a:cubicBezTo>
                          <a:pt x="61" y="77"/>
                          <a:pt x="50" y="63"/>
                          <a:pt x="42" y="58"/>
                        </a:cubicBezTo>
                        <a:cubicBezTo>
                          <a:pt x="27" y="38"/>
                          <a:pt x="55" y="38"/>
                          <a:pt x="68" y="37"/>
                        </a:cubicBezTo>
                        <a:cubicBezTo>
                          <a:pt x="73" y="30"/>
                          <a:pt x="72" y="27"/>
                          <a:pt x="71" y="19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2"/>
                      </a:gs>
                      <a:gs pos="100000">
                        <a:srgbClr val="989898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8523" name="Group 19"/>
                <p:cNvGrpSpPr>
                  <a:grpSpLocks noChangeAspect="1"/>
                </p:cNvGrpSpPr>
                <p:nvPr/>
              </p:nvGrpSpPr>
              <p:grpSpPr bwMode="auto">
                <a:xfrm rot="918225" flipV="1">
                  <a:off x="1104" y="2375"/>
                  <a:ext cx="553" cy="553"/>
                  <a:chOff x="768" y="1344"/>
                  <a:chExt cx="336" cy="336"/>
                </a:xfrm>
              </p:grpSpPr>
              <p:sp>
                <p:nvSpPr>
                  <p:cNvPr id="18529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1344"/>
                    <a:ext cx="336" cy="33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00A0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30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00" y="1412"/>
                    <a:ext cx="245" cy="24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076"/>
                      </a:gs>
                      <a:gs pos="100000">
                        <a:srgbClr val="00808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8524" name="Group 22"/>
                <p:cNvGrpSpPr>
                  <a:grpSpLocks/>
                </p:cNvGrpSpPr>
                <p:nvPr/>
              </p:nvGrpSpPr>
              <p:grpSpPr bwMode="auto">
                <a:xfrm>
                  <a:off x="1312" y="2905"/>
                  <a:ext cx="111" cy="198"/>
                  <a:chOff x="2503" y="2061"/>
                  <a:chExt cx="111" cy="198"/>
                </a:xfrm>
              </p:grpSpPr>
              <p:sp>
                <p:nvSpPr>
                  <p:cNvPr id="1852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574" y="2061"/>
                    <a:ext cx="0" cy="15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26" name="Arc 24"/>
                  <p:cNvSpPr>
                    <a:spLocks/>
                  </p:cNvSpPr>
                  <p:nvPr/>
                </p:nvSpPr>
                <p:spPr bwMode="auto">
                  <a:xfrm>
                    <a:off x="2566" y="221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972"/>
                      <a:gd name="T2" fmla="*/ 0 w 21600"/>
                      <a:gd name="T3" fmla="*/ 0 h 21972"/>
                      <a:gd name="T4" fmla="*/ 0 w 21600"/>
                      <a:gd name="T5" fmla="*/ 0 h 2197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72"/>
                      <a:gd name="T11" fmla="*/ 21600 w 21600"/>
                      <a:gd name="T12" fmla="*/ 21972 h 219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72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</a:path>
                      <a:path w="21600" h="21972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27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43" y="2063"/>
                    <a:ext cx="0" cy="149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28" name="Arc 26"/>
                  <p:cNvSpPr>
                    <a:spLocks/>
                  </p:cNvSpPr>
                  <p:nvPr/>
                </p:nvSpPr>
                <p:spPr bwMode="auto">
                  <a:xfrm flipH="1">
                    <a:off x="2503" y="2211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972"/>
                      <a:gd name="T2" fmla="*/ 0 w 21600"/>
                      <a:gd name="T3" fmla="*/ 0 h 21972"/>
                      <a:gd name="T4" fmla="*/ 0 w 21600"/>
                      <a:gd name="T5" fmla="*/ 0 h 2197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72"/>
                      <a:gd name="T11" fmla="*/ 21600 w 21600"/>
                      <a:gd name="T12" fmla="*/ 21972 h 219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72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</a:path>
                      <a:path w="21600" h="21972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18506" name="Oval 27"/>
              <p:cNvSpPr>
                <a:spLocks noChangeArrowheads="1"/>
              </p:cNvSpPr>
              <p:nvPr/>
            </p:nvSpPr>
            <p:spPr bwMode="auto">
              <a:xfrm>
                <a:off x="4962" y="2664"/>
                <a:ext cx="62" cy="63"/>
              </a:xfrm>
              <a:prstGeom prst="ellipse">
                <a:avLst/>
              </a:prstGeom>
              <a:solidFill>
                <a:srgbClr val="E82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l-SI" altLang="sr-Latn-RS" sz="2400" b="1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8507" name="Group 28"/>
              <p:cNvGrpSpPr>
                <a:grpSpLocks/>
              </p:cNvGrpSpPr>
              <p:nvPr/>
            </p:nvGrpSpPr>
            <p:grpSpPr bwMode="auto">
              <a:xfrm>
                <a:off x="4938" y="2703"/>
                <a:ext cx="108" cy="228"/>
                <a:chOff x="2213" y="2698"/>
                <a:chExt cx="108" cy="228"/>
              </a:xfrm>
            </p:grpSpPr>
            <p:sp>
              <p:nvSpPr>
                <p:cNvPr id="18520" name="AutoShape 29"/>
                <p:cNvSpPr>
                  <a:spLocks noChangeArrowheads="1"/>
                </p:cNvSpPr>
                <p:nvPr/>
              </p:nvSpPr>
              <p:spPr bwMode="auto">
                <a:xfrm rot="-5418070">
                  <a:off x="2216" y="2695"/>
                  <a:ext cx="101" cy="108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8521" name="Line 30"/>
                <p:cNvSpPr>
                  <a:spLocks noChangeShapeType="1"/>
                </p:cNvSpPr>
                <p:nvPr/>
              </p:nvSpPr>
              <p:spPr bwMode="auto">
                <a:xfrm>
                  <a:off x="2264" y="2782"/>
                  <a:ext cx="0" cy="144"/>
                </a:xfrm>
                <a:prstGeom prst="line">
                  <a:avLst/>
                </a:prstGeom>
                <a:noFill/>
                <a:ln w="889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8508" name="Group 31"/>
              <p:cNvGrpSpPr>
                <a:grpSpLocks/>
              </p:cNvGrpSpPr>
              <p:nvPr/>
            </p:nvGrpSpPr>
            <p:grpSpPr bwMode="auto">
              <a:xfrm>
                <a:off x="4802" y="2491"/>
                <a:ext cx="149" cy="499"/>
                <a:chOff x="4802" y="2491"/>
                <a:chExt cx="149" cy="499"/>
              </a:xfrm>
            </p:grpSpPr>
            <p:grpSp>
              <p:nvGrpSpPr>
                <p:cNvPr id="18514" name="Group 32"/>
                <p:cNvGrpSpPr>
                  <a:grpSpLocks/>
                </p:cNvGrpSpPr>
                <p:nvPr/>
              </p:nvGrpSpPr>
              <p:grpSpPr bwMode="auto">
                <a:xfrm>
                  <a:off x="4824" y="2705"/>
                  <a:ext cx="73" cy="285"/>
                  <a:chOff x="2789" y="2024"/>
                  <a:chExt cx="73" cy="285"/>
                </a:xfrm>
              </p:grpSpPr>
              <p:sp>
                <p:nvSpPr>
                  <p:cNvPr id="18518" name="AutoShape 3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2024"/>
                    <a:ext cx="73" cy="76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1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826" y="2082"/>
                    <a:ext cx="0" cy="227"/>
                  </a:xfrm>
                  <a:prstGeom prst="line">
                    <a:avLst/>
                  </a:prstGeom>
                  <a:noFill/>
                  <a:ln w="635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8515" name="Group 35"/>
                <p:cNvGrpSpPr>
                  <a:grpSpLocks/>
                </p:cNvGrpSpPr>
                <p:nvPr/>
              </p:nvGrpSpPr>
              <p:grpSpPr bwMode="auto">
                <a:xfrm>
                  <a:off x="4802" y="2491"/>
                  <a:ext cx="149" cy="254"/>
                  <a:chOff x="3436" y="2478"/>
                  <a:chExt cx="149" cy="254"/>
                </a:xfrm>
              </p:grpSpPr>
              <p:sp>
                <p:nvSpPr>
                  <p:cNvPr id="18516" name="AutoShape 36"/>
                  <p:cNvSpPr>
                    <a:spLocks/>
                  </p:cNvSpPr>
                  <p:nvPr/>
                </p:nvSpPr>
                <p:spPr bwMode="auto">
                  <a:xfrm rot="-5400000">
                    <a:off x="3466" y="2646"/>
                    <a:ext cx="56" cy="116"/>
                  </a:xfrm>
                  <a:prstGeom prst="rightBracket">
                    <a:avLst>
                      <a:gd name="adj" fmla="val 17262"/>
                    </a:avLst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517" name="Line 37"/>
                  <p:cNvSpPr>
                    <a:spLocks noChangeShapeType="1"/>
                  </p:cNvSpPr>
                  <p:nvPr/>
                </p:nvSpPr>
                <p:spPr bwMode="auto">
                  <a:xfrm rot="20199074" flipV="1">
                    <a:off x="3449" y="2478"/>
                    <a:ext cx="136" cy="182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18509" name="Line 38"/>
              <p:cNvSpPr>
                <a:spLocks noChangeShapeType="1"/>
              </p:cNvSpPr>
              <p:nvPr/>
            </p:nvSpPr>
            <p:spPr bwMode="auto">
              <a:xfrm flipV="1">
                <a:off x="5239" y="2063"/>
                <a:ext cx="159" cy="7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8510" name="AutoShape 39"/>
              <p:cNvSpPr>
                <a:spLocks noChangeArrowheads="1"/>
              </p:cNvSpPr>
              <p:nvPr/>
            </p:nvSpPr>
            <p:spPr bwMode="auto">
              <a:xfrm rot="3784458">
                <a:off x="5433" y="1975"/>
                <a:ext cx="29" cy="127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8511" name="Group 40"/>
              <p:cNvGrpSpPr>
                <a:grpSpLocks/>
              </p:cNvGrpSpPr>
              <p:nvPr/>
            </p:nvGrpSpPr>
            <p:grpSpPr bwMode="auto">
              <a:xfrm rot="20470261" flipH="1">
                <a:off x="5290" y="2226"/>
                <a:ext cx="179" cy="161"/>
                <a:chOff x="4087" y="1001"/>
                <a:chExt cx="245" cy="227"/>
              </a:xfrm>
            </p:grpSpPr>
            <p:sp>
              <p:nvSpPr>
                <p:cNvPr id="18512" name="Line 41"/>
                <p:cNvSpPr>
                  <a:spLocks noChangeShapeType="1"/>
                </p:cNvSpPr>
                <p:nvPr/>
              </p:nvSpPr>
              <p:spPr bwMode="auto">
                <a:xfrm rot="-3760458">
                  <a:off x="4150" y="1047"/>
                  <a:ext cx="227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8513" name="Line 42"/>
                <p:cNvSpPr>
                  <a:spLocks noChangeShapeType="1"/>
                </p:cNvSpPr>
                <p:nvPr/>
              </p:nvSpPr>
              <p:spPr bwMode="auto">
                <a:xfrm rot="21296825" flipV="1">
                  <a:off x="4087" y="1173"/>
                  <a:ext cx="91" cy="4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8501" name="Text Box 43"/>
            <p:cNvSpPr txBox="1">
              <a:spLocks noChangeArrowheads="1"/>
            </p:cNvSpPr>
            <p:nvPr/>
          </p:nvSpPr>
          <p:spPr bwMode="auto">
            <a:xfrm>
              <a:off x="4989" y="2207"/>
              <a:ext cx="2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Fas</a:t>
              </a:r>
            </a:p>
          </p:txBody>
        </p:sp>
        <p:sp>
          <p:nvSpPr>
            <p:cNvPr id="18502" name="Text Box 44"/>
            <p:cNvSpPr txBox="1">
              <a:spLocks noChangeArrowheads="1"/>
            </p:cNvSpPr>
            <p:nvPr/>
          </p:nvSpPr>
          <p:spPr bwMode="auto">
            <a:xfrm>
              <a:off x="5051" y="2822"/>
              <a:ext cx="36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FasL</a:t>
              </a:r>
            </a:p>
          </p:txBody>
        </p:sp>
        <p:sp>
          <p:nvSpPr>
            <p:cNvPr id="18503" name="Text Box 45"/>
            <p:cNvSpPr txBox="1">
              <a:spLocks noChangeArrowheads="1"/>
            </p:cNvSpPr>
            <p:nvPr/>
          </p:nvSpPr>
          <p:spPr bwMode="auto">
            <a:xfrm rot="-1864693">
              <a:off x="3600" y="3312"/>
              <a:ext cx="10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2000" b="1">
                  <a:latin typeface="Arial Narrow" panose="020B0606020202030204" pitchFamily="34" charset="0"/>
                </a:rPr>
                <a:t>APOPTOZA</a:t>
              </a:r>
            </a:p>
          </p:txBody>
        </p:sp>
        <p:sp>
          <p:nvSpPr>
            <p:cNvPr id="18504" name="Line 46"/>
            <p:cNvSpPr>
              <a:spLocks noChangeShapeType="1"/>
            </p:cNvSpPr>
            <p:nvPr/>
          </p:nvSpPr>
          <p:spPr bwMode="auto">
            <a:xfrm rot="219619" flipV="1">
              <a:off x="3660" y="2205"/>
              <a:ext cx="544" cy="1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14" name="Group 47"/>
          <p:cNvGrpSpPr>
            <a:grpSpLocks/>
          </p:cNvGrpSpPr>
          <p:nvPr/>
        </p:nvGrpSpPr>
        <p:grpSpPr bwMode="auto">
          <a:xfrm>
            <a:off x="4770438" y="331788"/>
            <a:ext cx="2478087" cy="3268663"/>
            <a:chOff x="3005" y="209"/>
            <a:chExt cx="1561" cy="2059"/>
          </a:xfrm>
        </p:grpSpPr>
        <p:sp>
          <p:nvSpPr>
            <p:cNvPr id="18480" name="Freeform 48"/>
            <p:cNvSpPr>
              <a:spLocks noChangeAspect="1"/>
            </p:cNvSpPr>
            <p:nvPr/>
          </p:nvSpPr>
          <p:spPr bwMode="auto">
            <a:xfrm rot="9716561">
              <a:off x="3413" y="1130"/>
              <a:ext cx="1052" cy="779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2147483646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81" name="Freeform 49"/>
            <p:cNvSpPr>
              <a:spLocks noChangeAspect="1"/>
            </p:cNvSpPr>
            <p:nvPr/>
          </p:nvSpPr>
          <p:spPr bwMode="auto">
            <a:xfrm rot="-4397715">
              <a:off x="3599" y="1346"/>
              <a:ext cx="479" cy="477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82" name="Oval 50"/>
            <p:cNvSpPr>
              <a:spLocks noChangeAspect="1" noChangeArrowheads="1"/>
            </p:cNvSpPr>
            <p:nvPr/>
          </p:nvSpPr>
          <p:spPr bwMode="auto">
            <a:xfrm rot="918225" flipV="1">
              <a:off x="3742" y="209"/>
              <a:ext cx="553" cy="577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A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483" name="Oval 51"/>
            <p:cNvSpPr>
              <a:spLocks noChangeAspect="1" noChangeArrowheads="1"/>
            </p:cNvSpPr>
            <p:nvPr/>
          </p:nvSpPr>
          <p:spPr bwMode="auto">
            <a:xfrm rot="918225" flipV="1">
              <a:off x="3806" y="243"/>
              <a:ext cx="403" cy="421"/>
            </a:xfrm>
            <a:prstGeom prst="ellipse">
              <a:avLst/>
            </a:prstGeom>
            <a:gradFill rotWithShape="0">
              <a:gsLst>
                <a:gs pos="0">
                  <a:srgbClr val="00A076"/>
                </a:gs>
                <a:gs pos="100000">
                  <a:srgbClr val="0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484" name="Line 52"/>
            <p:cNvSpPr>
              <a:spLocks noChangeShapeType="1"/>
            </p:cNvSpPr>
            <p:nvPr/>
          </p:nvSpPr>
          <p:spPr bwMode="auto">
            <a:xfrm>
              <a:off x="4025" y="740"/>
              <a:ext cx="0" cy="1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85" name="Arc 53"/>
            <p:cNvSpPr>
              <a:spLocks/>
            </p:cNvSpPr>
            <p:nvPr/>
          </p:nvSpPr>
          <p:spPr bwMode="auto">
            <a:xfrm>
              <a:off x="4017" y="896"/>
              <a:ext cx="48" cy="50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86" name="Line 54"/>
            <p:cNvSpPr>
              <a:spLocks noChangeShapeType="1"/>
            </p:cNvSpPr>
            <p:nvPr/>
          </p:nvSpPr>
          <p:spPr bwMode="auto">
            <a:xfrm flipH="1">
              <a:off x="3994" y="742"/>
              <a:ext cx="0" cy="1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87" name="Arc 55"/>
            <p:cNvSpPr>
              <a:spLocks/>
            </p:cNvSpPr>
            <p:nvPr/>
          </p:nvSpPr>
          <p:spPr bwMode="auto">
            <a:xfrm flipH="1">
              <a:off x="3954" y="897"/>
              <a:ext cx="48" cy="50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88" name="Oval 56"/>
            <p:cNvSpPr>
              <a:spLocks noChangeArrowheads="1"/>
            </p:cNvSpPr>
            <p:nvPr/>
          </p:nvSpPr>
          <p:spPr bwMode="auto">
            <a:xfrm>
              <a:off x="3978" y="909"/>
              <a:ext cx="62" cy="66"/>
            </a:xfrm>
            <a:prstGeom prst="ellipse">
              <a:avLst/>
            </a:prstGeom>
            <a:solidFill>
              <a:srgbClr val="E82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Arial Narrow" panose="020B0606020202030204" pitchFamily="34" charset="0"/>
              </a:endParaRPr>
            </a:p>
          </p:txBody>
        </p:sp>
        <p:sp>
          <p:nvSpPr>
            <p:cNvPr id="18489" name="AutoShape 57"/>
            <p:cNvSpPr>
              <a:spLocks noChangeArrowheads="1"/>
            </p:cNvSpPr>
            <p:nvPr/>
          </p:nvSpPr>
          <p:spPr bwMode="auto">
            <a:xfrm rot="-5418070">
              <a:off x="3955" y="943"/>
              <a:ext cx="104" cy="108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490" name="Line 58"/>
            <p:cNvSpPr>
              <a:spLocks noChangeShapeType="1"/>
            </p:cNvSpPr>
            <p:nvPr/>
          </p:nvSpPr>
          <p:spPr bwMode="auto">
            <a:xfrm>
              <a:off x="4004" y="1030"/>
              <a:ext cx="1" cy="15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91" name="AutoShape 59"/>
            <p:cNvSpPr>
              <a:spLocks noChangeArrowheads="1"/>
            </p:cNvSpPr>
            <p:nvPr/>
          </p:nvSpPr>
          <p:spPr bwMode="auto">
            <a:xfrm>
              <a:off x="3836" y="934"/>
              <a:ext cx="73" cy="79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492" name="Line 60"/>
            <p:cNvSpPr>
              <a:spLocks noChangeShapeType="1"/>
            </p:cNvSpPr>
            <p:nvPr/>
          </p:nvSpPr>
          <p:spPr bwMode="auto">
            <a:xfrm>
              <a:off x="3873" y="992"/>
              <a:ext cx="1" cy="2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93" name="AutoShape 61"/>
            <p:cNvSpPr>
              <a:spLocks/>
            </p:cNvSpPr>
            <p:nvPr/>
          </p:nvSpPr>
          <p:spPr bwMode="auto">
            <a:xfrm rot="-5400000">
              <a:off x="3843" y="889"/>
              <a:ext cx="58" cy="116"/>
            </a:xfrm>
            <a:prstGeom prst="rightBracket">
              <a:avLst>
                <a:gd name="adj" fmla="val 1666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8494" name="Line 62"/>
            <p:cNvSpPr>
              <a:spLocks noChangeShapeType="1"/>
            </p:cNvSpPr>
            <p:nvPr/>
          </p:nvSpPr>
          <p:spPr bwMode="auto">
            <a:xfrm rot="20199074" flipV="1">
              <a:off x="3828" y="719"/>
              <a:ext cx="136" cy="18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495" name="Text Box 63"/>
            <p:cNvSpPr txBox="1">
              <a:spLocks noChangeArrowheads="1"/>
            </p:cNvSpPr>
            <p:nvPr/>
          </p:nvSpPr>
          <p:spPr bwMode="auto">
            <a:xfrm>
              <a:off x="3439" y="722"/>
              <a:ext cx="3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CD28</a:t>
              </a:r>
            </a:p>
          </p:txBody>
        </p:sp>
        <p:sp>
          <p:nvSpPr>
            <p:cNvPr id="18496" name="Text Box 64"/>
            <p:cNvSpPr txBox="1">
              <a:spLocks noChangeArrowheads="1"/>
            </p:cNvSpPr>
            <p:nvPr/>
          </p:nvSpPr>
          <p:spPr bwMode="auto">
            <a:xfrm>
              <a:off x="3313" y="985"/>
              <a:ext cx="53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CD80/86</a:t>
              </a:r>
            </a:p>
          </p:txBody>
        </p:sp>
        <p:sp>
          <p:nvSpPr>
            <p:cNvPr id="18497" name="Text Box 65"/>
            <p:cNvSpPr txBox="1">
              <a:spLocks noChangeArrowheads="1"/>
            </p:cNvSpPr>
            <p:nvPr/>
          </p:nvSpPr>
          <p:spPr bwMode="auto">
            <a:xfrm>
              <a:off x="4078" y="764"/>
              <a:ext cx="33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TCR</a:t>
              </a:r>
            </a:p>
          </p:txBody>
        </p:sp>
        <p:sp>
          <p:nvSpPr>
            <p:cNvPr id="18498" name="Text Box 66"/>
            <p:cNvSpPr txBox="1">
              <a:spLocks noChangeArrowheads="1"/>
            </p:cNvSpPr>
            <p:nvPr/>
          </p:nvSpPr>
          <p:spPr bwMode="auto">
            <a:xfrm>
              <a:off x="4079" y="924"/>
              <a:ext cx="3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MHC</a:t>
              </a:r>
            </a:p>
          </p:txBody>
        </p:sp>
        <p:sp>
          <p:nvSpPr>
            <p:cNvPr id="18499" name="Text Box 67"/>
            <p:cNvSpPr txBox="1">
              <a:spLocks noChangeArrowheads="1"/>
            </p:cNvSpPr>
            <p:nvPr/>
          </p:nvSpPr>
          <p:spPr bwMode="auto">
            <a:xfrm rot="19735307">
              <a:off x="3005" y="2016"/>
              <a:ext cx="15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2000" b="1">
                  <a:latin typeface="Arial Narrow" panose="020B0606020202030204" pitchFamily="34" charset="0"/>
                </a:rPr>
                <a:t>PROMJENA FENOTIPA</a:t>
              </a:r>
            </a:p>
          </p:txBody>
        </p:sp>
      </p:grpSp>
      <p:grpSp>
        <p:nvGrpSpPr>
          <p:cNvPr id="15" name="Group 68"/>
          <p:cNvGrpSpPr>
            <a:grpSpLocks/>
          </p:cNvGrpSpPr>
          <p:nvPr/>
        </p:nvGrpSpPr>
        <p:grpSpPr bwMode="auto">
          <a:xfrm>
            <a:off x="1300163" y="3789363"/>
            <a:ext cx="3446463" cy="2760662"/>
            <a:chOff x="819" y="2387"/>
            <a:chExt cx="2171" cy="1739"/>
          </a:xfrm>
        </p:grpSpPr>
        <p:grpSp>
          <p:nvGrpSpPr>
            <p:cNvPr id="18443" name="Group 69"/>
            <p:cNvGrpSpPr>
              <a:grpSpLocks/>
            </p:cNvGrpSpPr>
            <p:nvPr/>
          </p:nvGrpSpPr>
          <p:grpSpPr bwMode="auto">
            <a:xfrm>
              <a:off x="1094" y="2387"/>
              <a:ext cx="1052" cy="1739"/>
              <a:chOff x="1672" y="1968"/>
              <a:chExt cx="1052" cy="1667"/>
            </a:xfrm>
          </p:grpSpPr>
          <p:grpSp>
            <p:nvGrpSpPr>
              <p:cNvPr id="18449" name="Group 70"/>
              <p:cNvGrpSpPr>
                <a:grpSpLocks/>
              </p:cNvGrpSpPr>
              <p:nvPr/>
            </p:nvGrpSpPr>
            <p:grpSpPr bwMode="auto">
              <a:xfrm>
                <a:off x="1672" y="1968"/>
                <a:ext cx="1052" cy="1667"/>
                <a:chOff x="771" y="2375"/>
                <a:chExt cx="1052" cy="1667"/>
              </a:xfrm>
            </p:grpSpPr>
            <p:grpSp>
              <p:nvGrpSpPr>
                <p:cNvPr id="18469" name="Group 71"/>
                <p:cNvGrpSpPr>
                  <a:grpSpLocks/>
                </p:cNvGrpSpPr>
                <p:nvPr/>
              </p:nvGrpSpPr>
              <p:grpSpPr bwMode="auto">
                <a:xfrm>
                  <a:off x="771" y="3295"/>
                  <a:ext cx="1052" cy="747"/>
                  <a:chOff x="850" y="3279"/>
                  <a:chExt cx="1052" cy="747"/>
                </a:xfrm>
              </p:grpSpPr>
              <p:sp>
                <p:nvSpPr>
                  <p:cNvPr id="18478" name="Freeform 72"/>
                  <p:cNvSpPr>
                    <a:spLocks noChangeAspect="1"/>
                  </p:cNvSpPr>
                  <p:nvPr/>
                </p:nvSpPr>
                <p:spPr bwMode="auto">
                  <a:xfrm rot="9716561">
                    <a:off x="850" y="3279"/>
                    <a:ext cx="1052" cy="747"/>
                  </a:xfrm>
                  <a:custGeom>
                    <a:avLst/>
                    <a:gdLst>
                      <a:gd name="T0" fmla="*/ 2147483646 w 339"/>
                      <a:gd name="T1" fmla="*/ 2147483646 h 227"/>
                      <a:gd name="T2" fmla="*/ 2147483646 w 339"/>
                      <a:gd name="T3" fmla="*/ 2147483646 h 227"/>
                      <a:gd name="T4" fmla="*/ 2147483646 w 339"/>
                      <a:gd name="T5" fmla="*/ 2147483646 h 227"/>
                      <a:gd name="T6" fmla="*/ 2147483646 w 339"/>
                      <a:gd name="T7" fmla="*/ 2147483646 h 227"/>
                      <a:gd name="T8" fmla="*/ 2147483646 w 339"/>
                      <a:gd name="T9" fmla="*/ 2147483646 h 227"/>
                      <a:gd name="T10" fmla="*/ 0 w 339"/>
                      <a:gd name="T11" fmla="*/ 2147483646 h 227"/>
                      <a:gd name="T12" fmla="*/ 2147483646 w 339"/>
                      <a:gd name="T13" fmla="*/ 2147483646 h 227"/>
                      <a:gd name="T14" fmla="*/ 2147483646 w 339"/>
                      <a:gd name="T15" fmla="*/ 2147483646 h 227"/>
                      <a:gd name="T16" fmla="*/ 2147483646 w 339"/>
                      <a:gd name="T17" fmla="*/ 2147483646 h 227"/>
                      <a:gd name="T18" fmla="*/ 2147483646 w 339"/>
                      <a:gd name="T19" fmla="*/ 2147483646 h 227"/>
                      <a:gd name="T20" fmla="*/ 2147483646 w 339"/>
                      <a:gd name="T21" fmla="*/ 2147483646 h 227"/>
                      <a:gd name="T22" fmla="*/ 2147483646 w 339"/>
                      <a:gd name="T23" fmla="*/ 2147483646 h 227"/>
                      <a:gd name="T24" fmla="*/ 2147483646 w 339"/>
                      <a:gd name="T25" fmla="*/ 2147483646 h 227"/>
                      <a:gd name="T26" fmla="*/ 2147483646 w 339"/>
                      <a:gd name="T27" fmla="*/ 2147483646 h 227"/>
                      <a:gd name="T28" fmla="*/ 2147483646 w 339"/>
                      <a:gd name="T29" fmla="*/ 2147483646 h 227"/>
                      <a:gd name="T30" fmla="*/ 2147483646 w 339"/>
                      <a:gd name="T31" fmla="*/ 2147483646 h 227"/>
                      <a:gd name="T32" fmla="*/ 2147483646 w 339"/>
                      <a:gd name="T33" fmla="*/ 2147483646 h 227"/>
                      <a:gd name="T34" fmla="*/ 2147483646 w 339"/>
                      <a:gd name="T35" fmla="*/ 2147483646 h 227"/>
                      <a:gd name="T36" fmla="*/ 2147483646 w 339"/>
                      <a:gd name="T37" fmla="*/ 2147483646 h 227"/>
                      <a:gd name="T38" fmla="*/ 2147483646 w 339"/>
                      <a:gd name="T39" fmla="*/ 2147483646 h 227"/>
                      <a:gd name="T40" fmla="*/ 2147483646 w 339"/>
                      <a:gd name="T41" fmla="*/ 2147483646 h 227"/>
                      <a:gd name="T42" fmla="*/ 2147483646 w 339"/>
                      <a:gd name="T43" fmla="*/ 2147483646 h 227"/>
                      <a:gd name="T44" fmla="*/ 2147483646 w 339"/>
                      <a:gd name="T45" fmla="*/ 2147483646 h 227"/>
                      <a:gd name="T46" fmla="*/ 2147483646 w 339"/>
                      <a:gd name="T47" fmla="*/ 2147483646 h 227"/>
                      <a:gd name="T48" fmla="*/ 2147483646 w 339"/>
                      <a:gd name="T49" fmla="*/ 2147483646 h 227"/>
                      <a:gd name="T50" fmla="*/ 2147483646 w 339"/>
                      <a:gd name="T51" fmla="*/ 2147483646 h 227"/>
                      <a:gd name="T52" fmla="*/ 2147483646 w 339"/>
                      <a:gd name="T53" fmla="*/ 2147483646 h 227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39"/>
                      <a:gd name="T82" fmla="*/ 0 h 227"/>
                      <a:gd name="T83" fmla="*/ 339 w 339"/>
                      <a:gd name="T84" fmla="*/ 227 h 227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39" h="227">
                        <a:moveTo>
                          <a:pt x="87" y="56"/>
                        </a:moveTo>
                        <a:cubicBezTo>
                          <a:pt x="84" y="50"/>
                          <a:pt x="81" y="49"/>
                          <a:pt x="75" y="46"/>
                        </a:cubicBezTo>
                        <a:cubicBezTo>
                          <a:pt x="58" y="47"/>
                          <a:pt x="56" y="45"/>
                          <a:pt x="48" y="58"/>
                        </a:cubicBezTo>
                        <a:cubicBezTo>
                          <a:pt x="46" y="68"/>
                          <a:pt x="46" y="77"/>
                          <a:pt x="36" y="82"/>
                        </a:cubicBezTo>
                        <a:cubicBezTo>
                          <a:pt x="31" y="89"/>
                          <a:pt x="21" y="93"/>
                          <a:pt x="13" y="95"/>
                        </a:cubicBezTo>
                        <a:cubicBezTo>
                          <a:pt x="8" y="101"/>
                          <a:pt x="5" y="107"/>
                          <a:pt x="0" y="113"/>
                        </a:cubicBezTo>
                        <a:cubicBezTo>
                          <a:pt x="1" y="142"/>
                          <a:pt x="7" y="151"/>
                          <a:pt x="36" y="157"/>
                        </a:cubicBezTo>
                        <a:cubicBezTo>
                          <a:pt x="44" y="163"/>
                          <a:pt x="53" y="164"/>
                          <a:pt x="58" y="173"/>
                        </a:cubicBezTo>
                        <a:cubicBezTo>
                          <a:pt x="65" y="185"/>
                          <a:pt x="75" y="215"/>
                          <a:pt x="91" y="218"/>
                        </a:cubicBezTo>
                        <a:cubicBezTo>
                          <a:pt x="102" y="220"/>
                          <a:pt x="112" y="222"/>
                          <a:pt x="123" y="224"/>
                        </a:cubicBezTo>
                        <a:cubicBezTo>
                          <a:pt x="130" y="227"/>
                          <a:pt x="134" y="227"/>
                          <a:pt x="142" y="226"/>
                        </a:cubicBezTo>
                        <a:cubicBezTo>
                          <a:pt x="151" y="222"/>
                          <a:pt x="154" y="212"/>
                          <a:pt x="160" y="205"/>
                        </a:cubicBezTo>
                        <a:cubicBezTo>
                          <a:pt x="191" y="207"/>
                          <a:pt x="196" y="223"/>
                          <a:pt x="220" y="227"/>
                        </a:cubicBezTo>
                        <a:cubicBezTo>
                          <a:pt x="261" y="226"/>
                          <a:pt x="247" y="227"/>
                          <a:pt x="267" y="223"/>
                        </a:cubicBezTo>
                        <a:cubicBezTo>
                          <a:pt x="269" y="214"/>
                          <a:pt x="275" y="207"/>
                          <a:pt x="279" y="199"/>
                        </a:cubicBezTo>
                        <a:cubicBezTo>
                          <a:pt x="282" y="176"/>
                          <a:pt x="281" y="145"/>
                          <a:pt x="309" y="139"/>
                        </a:cubicBezTo>
                        <a:cubicBezTo>
                          <a:pt x="319" y="134"/>
                          <a:pt x="324" y="122"/>
                          <a:pt x="333" y="115"/>
                        </a:cubicBezTo>
                        <a:cubicBezTo>
                          <a:pt x="334" y="109"/>
                          <a:pt x="337" y="104"/>
                          <a:pt x="339" y="98"/>
                        </a:cubicBezTo>
                        <a:cubicBezTo>
                          <a:pt x="337" y="78"/>
                          <a:pt x="339" y="60"/>
                          <a:pt x="316" y="55"/>
                        </a:cubicBezTo>
                        <a:cubicBezTo>
                          <a:pt x="306" y="50"/>
                          <a:pt x="294" y="48"/>
                          <a:pt x="283" y="46"/>
                        </a:cubicBezTo>
                        <a:cubicBezTo>
                          <a:pt x="273" y="39"/>
                          <a:pt x="267" y="18"/>
                          <a:pt x="256" y="16"/>
                        </a:cubicBezTo>
                        <a:cubicBezTo>
                          <a:pt x="245" y="10"/>
                          <a:pt x="232" y="5"/>
                          <a:pt x="219" y="2"/>
                        </a:cubicBezTo>
                        <a:cubicBezTo>
                          <a:pt x="207" y="3"/>
                          <a:pt x="191" y="0"/>
                          <a:pt x="180" y="8"/>
                        </a:cubicBezTo>
                        <a:cubicBezTo>
                          <a:pt x="176" y="20"/>
                          <a:pt x="172" y="35"/>
                          <a:pt x="157" y="38"/>
                        </a:cubicBezTo>
                        <a:cubicBezTo>
                          <a:pt x="140" y="37"/>
                          <a:pt x="112" y="32"/>
                          <a:pt x="97" y="41"/>
                        </a:cubicBezTo>
                        <a:cubicBezTo>
                          <a:pt x="95" y="49"/>
                          <a:pt x="95" y="57"/>
                          <a:pt x="88" y="61"/>
                        </a:cubicBezTo>
                        <a:cubicBezTo>
                          <a:pt x="88" y="59"/>
                          <a:pt x="87" y="56"/>
                          <a:pt x="87" y="56"/>
                        </a:cubicBezTo>
                        <a:close/>
                      </a:path>
                    </a:pathLst>
                  </a:custGeom>
                  <a:solidFill>
                    <a:srgbClr val="C2C2C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79" name="Freeform 73"/>
                  <p:cNvSpPr>
                    <a:spLocks noChangeAspect="1"/>
                  </p:cNvSpPr>
                  <p:nvPr/>
                </p:nvSpPr>
                <p:spPr bwMode="auto">
                  <a:xfrm rot="-4397715">
                    <a:off x="1000" y="3535"/>
                    <a:ext cx="459" cy="477"/>
                  </a:xfrm>
                  <a:custGeom>
                    <a:avLst/>
                    <a:gdLst>
                      <a:gd name="T0" fmla="*/ 2147483646 w 73"/>
                      <a:gd name="T1" fmla="*/ 2147483646 h 92"/>
                      <a:gd name="T2" fmla="*/ 2147483646 w 73"/>
                      <a:gd name="T3" fmla="*/ 0 h 92"/>
                      <a:gd name="T4" fmla="*/ 2147483646 w 73"/>
                      <a:gd name="T5" fmla="*/ 2147483646 h 92"/>
                      <a:gd name="T6" fmla="*/ 2147483646 w 73"/>
                      <a:gd name="T7" fmla="*/ 2147483646 h 92"/>
                      <a:gd name="T8" fmla="*/ 2147483646 w 73"/>
                      <a:gd name="T9" fmla="*/ 2147483646 h 92"/>
                      <a:gd name="T10" fmla="*/ 2147483646 w 73"/>
                      <a:gd name="T11" fmla="*/ 2147483646 h 92"/>
                      <a:gd name="T12" fmla="*/ 2147483646 w 73"/>
                      <a:gd name="T13" fmla="*/ 2147483646 h 92"/>
                      <a:gd name="T14" fmla="*/ 2147483646 w 73"/>
                      <a:gd name="T15" fmla="*/ 2147483646 h 92"/>
                      <a:gd name="T16" fmla="*/ 2147483646 w 73"/>
                      <a:gd name="T17" fmla="*/ 2147483646 h 92"/>
                      <a:gd name="T18" fmla="*/ 2147483646 w 73"/>
                      <a:gd name="T19" fmla="*/ 2147483646 h 9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73"/>
                      <a:gd name="T31" fmla="*/ 0 h 92"/>
                      <a:gd name="T32" fmla="*/ 73 w 73"/>
                      <a:gd name="T33" fmla="*/ 92 h 9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73" h="92">
                        <a:moveTo>
                          <a:pt x="71" y="19"/>
                        </a:moveTo>
                        <a:cubicBezTo>
                          <a:pt x="73" y="6"/>
                          <a:pt x="72" y="2"/>
                          <a:pt x="60" y="0"/>
                        </a:cubicBezTo>
                        <a:cubicBezTo>
                          <a:pt x="53" y="0"/>
                          <a:pt x="45" y="0"/>
                          <a:pt x="38" y="1"/>
                        </a:cubicBezTo>
                        <a:cubicBezTo>
                          <a:pt x="31" y="2"/>
                          <a:pt x="29" y="11"/>
                          <a:pt x="21" y="13"/>
                        </a:cubicBezTo>
                        <a:cubicBezTo>
                          <a:pt x="14" y="19"/>
                          <a:pt x="10" y="21"/>
                          <a:pt x="6" y="30"/>
                        </a:cubicBezTo>
                        <a:cubicBezTo>
                          <a:pt x="0" y="67"/>
                          <a:pt x="4" y="71"/>
                          <a:pt x="32" y="88"/>
                        </a:cubicBezTo>
                        <a:cubicBezTo>
                          <a:pt x="39" y="88"/>
                          <a:pt x="49" y="92"/>
                          <a:pt x="53" y="87"/>
                        </a:cubicBezTo>
                        <a:cubicBezTo>
                          <a:pt x="61" y="77"/>
                          <a:pt x="50" y="63"/>
                          <a:pt x="42" y="58"/>
                        </a:cubicBezTo>
                        <a:cubicBezTo>
                          <a:pt x="27" y="38"/>
                          <a:pt x="55" y="38"/>
                          <a:pt x="68" y="37"/>
                        </a:cubicBezTo>
                        <a:cubicBezTo>
                          <a:pt x="73" y="30"/>
                          <a:pt x="72" y="27"/>
                          <a:pt x="71" y="19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2"/>
                      </a:gs>
                      <a:gs pos="100000">
                        <a:srgbClr val="989898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8470" name="Group 74"/>
                <p:cNvGrpSpPr>
                  <a:grpSpLocks noChangeAspect="1"/>
                </p:cNvGrpSpPr>
                <p:nvPr/>
              </p:nvGrpSpPr>
              <p:grpSpPr bwMode="auto">
                <a:xfrm rot="918225" flipV="1">
                  <a:off x="1104" y="2375"/>
                  <a:ext cx="553" cy="553"/>
                  <a:chOff x="768" y="1344"/>
                  <a:chExt cx="336" cy="336"/>
                </a:xfrm>
              </p:grpSpPr>
              <p:sp>
                <p:nvSpPr>
                  <p:cNvPr id="18476" name="Oval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1344"/>
                    <a:ext cx="336" cy="33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00A0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77" name="Oval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00" y="1412"/>
                    <a:ext cx="245" cy="24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076"/>
                      </a:gs>
                      <a:gs pos="100000">
                        <a:srgbClr val="00808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8471" name="Group 77"/>
                <p:cNvGrpSpPr>
                  <a:grpSpLocks/>
                </p:cNvGrpSpPr>
                <p:nvPr/>
              </p:nvGrpSpPr>
              <p:grpSpPr bwMode="auto">
                <a:xfrm>
                  <a:off x="1312" y="2905"/>
                  <a:ext cx="111" cy="198"/>
                  <a:chOff x="2503" y="2061"/>
                  <a:chExt cx="111" cy="198"/>
                </a:xfrm>
              </p:grpSpPr>
              <p:sp>
                <p:nvSpPr>
                  <p:cNvPr id="1847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574" y="2061"/>
                    <a:ext cx="0" cy="15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73" name="Arc 79"/>
                  <p:cNvSpPr>
                    <a:spLocks/>
                  </p:cNvSpPr>
                  <p:nvPr/>
                </p:nvSpPr>
                <p:spPr bwMode="auto">
                  <a:xfrm>
                    <a:off x="2566" y="2210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972"/>
                      <a:gd name="T2" fmla="*/ 0 w 21600"/>
                      <a:gd name="T3" fmla="*/ 0 h 21972"/>
                      <a:gd name="T4" fmla="*/ 0 w 21600"/>
                      <a:gd name="T5" fmla="*/ 0 h 2197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72"/>
                      <a:gd name="T11" fmla="*/ 21600 w 21600"/>
                      <a:gd name="T12" fmla="*/ 21972 h 219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72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</a:path>
                      <a:path w="21600" h="21972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74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43" y="2063"/>
                    <a:ext cx="0" cy="149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75" name="Arc 81"/>
                  <p:cNvSpPr>
                    <a:spLocks/>
                  </p:cNvSpPr>
                  <p:nvPr/>
                </p:nvSpPr>
                <p:spPr bwMode="auto">
                  <a:xfrm flipH="1">
                    <a:off x="2503" y="2211"/>
                    <a:ext cx="48" cy="48"/>
                  </a:xfrm>
                  <a:custGeom>
                    <a:avLst/>
                    <a:gdLst>
                      <a:gd name="T0" fmla="*/ 0 w 21600"/>
                      <a:gd name="T1" fmla="*/ 0 h 21972"/>
                      <a:gd name="T2" fmla="*/ 0 w 21600"/>
                      <a:gd name="T3" fmla="*/ 0 h 21972"/>
                      <a:gd name="T4" fmla="*/ 0 w 21600"/>
                      <a:gd name="T5" fmla="*/ 0 h 2197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72"/>
                      <a:gd name="T11" fmla="*/ 21600 w 21600"/>
                      <a:gd name="T12" fmla="*/ 21972 h 219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72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</a:path>
                      <a:path w="21600" h="21972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24"/>
                          <a:pt x="21598" y="21848"/>
                          <a:pt x="21596" y="21971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18450" name="Oval 82"/>
              <p:cNvSpPr>
                <a:spLocks noChangeArrowheads="1"/>
              </p:cNvSpPr>
              <p:nvPr/>
            </p:nvSpPr>
            <p:spPr bwMode="auto">
              <a:xfrm>
                <a:off x="2235" y="2667"/>
                <a:ext cx="62" cy="63"/>
              </a:xfrm>
              <a:prstGeom prst="ellipse">
                <a:avLst/>
              </a:prstGeom>
              <a:solidFill>
                <a:srgbClr val="E82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l-SI" altLang="sr-Latn-RS" sz="2400" b="1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8451" name="Group 83"/>
              <p:cNvGrpSpPr>
                <a:grpSpLocks/>
              </p:cNvGrpSpPr>
              <p:nvPr/>
            </p:nvGrpSpPr>
            <p:grpSpPr bwMode="auto">
              <a:xfrm>
                <a:off x="2213" y="2698"/>
                <a:ext cx="108" cy="228"/>
                <a:chOff x="2213" y="2698"/>
                <a:chExt cx="108" cy="228"/>
              </a:xfrm>
            </p:grpSpPr>
            <p:sp>
              <p:nvSpPr>
                <p:cNvPr id="18467" name="AutoShape 84"/>
                <p:cNvSpPr>
                  <a:spLocks noChangeArrowheads="1"/>
                </p:cNvSpPr>
                <p:nvPr/>
              </p:nvSpPr>
              <p:spPr bwMode="auto">
                <a:xfrm rot="-5418070">
                  <a:off x="2216" y="2695"/>
                  <a:ext cx="101" cy="108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8468" name="Line 85"/>
                <p:cNvSpPr>
                  <a:spLocks noChangeShapeType="1"/>
                </p:cNvSpPr>
                <p:nvPr/>
              </p:nvSpPr>
              <p:spPr bwMode="auto">
                <a:xfrm>
                  <a:off x="2264" y="2782"/>
                  <a:ext cx="0" cy="144"/>
                </a:xfrm>
                <a:prstGeom prst="line">
                  <a:avLst/>
                </a:prstGeom>
                <a:noFill/>
                <a:ln w="889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8452" name="Group 86"/>
              <p:cNvGrpSpPr>
                <a:grpSpLocks/>
              </p:cNvGrpSpPr>
              <p:nvPr/>
            </p:nvGrpSpPr>
            <p:grpSpPr bwMode="auto">
              <a:xfrm>
                <a:off x="1940" y="2707"/>
                <a:ext cx="73" cy="285"/>
                <a:chOff x="2789" y="2024"/>
                <a:chExt cx="73" cy="285"/>
              </a:xfrm>
            </p:grpSpPr>
            <p:sp>
              <p:nvSpPr>
                <p:cNvPr id="18465" name="AutoShape 87"/>
                <p:cNvSpPr>
                  <a:spLocks noChangeArrowheads="1"/>
                </p:cNvSpPr>
                <p:nvPr/>
              </p:nvSpPr>
              <p:spPr bwMode="auto">
                <a:xfrm>
                  <a:off x="2789" y="2024"/>
                  <a:ext cx="73" cy="76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8466" name="Line 88"/>
                <p:cNvSpPr>
                  <a:spLocks noChangeShapeType="1"/>
                </p:cNvSpPr>
                <p:nvPr/>
              </p:nvSpPr>
              <p:spPr bwMode="auto">
                <a:xfrm>
                  <a:off x="2826" y="2082"/>
                  <a:ext cx="0" cy="227"/>
                </a:xfrm>
                <a:prstGeom prst="line">
                  <a:avLst/>
                </a:prstGeom>
                <a:noFill/>
                <a:ln w="635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8453" name="Group 89"/>
              <p:cNvGrpSpPr>
                <a:grpSpLocks/>
              </p:cNvGrpSpPr>
              <p:nvPr/>
            </p:nvGrpSpPr>
            <p:grpSpPr bwMode="auto">
              <a:xfrm>
                <a:off x="2072" y="2489"/>
                <a:ext cx="149" cy="499"/>
                <a:chOff x="4802" y="2491"/>
                <a:chExt cx="149" cy="499"/>
              </a:xfrm>
            </p:grpSpPr>
            <p:grpSp>
              <p:nvGrpSpPr>
                <p:cNvPr id="18459" name="Group 90"/>
                <p:cNvGrpSpPr>
                  <a:grpSpLocks/>
                </p:cNvGrpSpPr>
                <p:nvPr/>
              </p:nvGrpSpPr>
              <p:grpSpPr bwMode="auto">
                <a:xfrm>
                  <a:off x="4824" y="2705"/>
                  <a:ext cx="73" cy="285"/>
                  <a:chOff x="2789" y="2024"/>
                  <a:chExt cx="73" cy="285"/>
                </a:xfrm>
              </p:grpSpPr>
              <p:sp>
                <p:nvSpPr>
                  <p:cNvPr id="18463" name="AutoShape 9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2024"/>
                    <a:ext cx="73" cy="76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64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2826" y="2082"/>
                    <a:ext cx="0" cy="227"/>
                  </a:xfrm>
                  <a:prstGeom prst="line">
                    <a:avLst/>
                  </a:prstGeom>
                  <a:noFill/>
                  <a:ln w="635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8460" name="Group 93"/>
                <p:cNvGrpSpPr>
                  <a:grpSpLocks/>
                </p:cNvGrpSpPr>
                <p:nvPr/>
              </p:nvGrpSpPr>
              <p:grpSpPr bwMode="auto">
                <a:xfrm>
                  <a:off x="4802" y="2491"/>
                  <a:ext cx="149" cy="254"/>
                  <a:chOff x="3436" y="2478"/>
                  <a:chExt cx="149" cy="254"/>
                </a:xfrm>
              </p:grpSpPr>
              <p:sp>
                <p:nvSpPr>
                  <p:cNvPr id="18461" name="AutoShape 94"/>
                  <p:cNvSpPr>
                    <a:spLocks/>
                  </p:cNvSpPr>
                  <p:nvPr/>
                </p:nvSpPr>
                <p:spPr bwMode="auto">
                  <a:xfrm rot="-5400000">
                    <a:off x="3466" y="2646"/>
                    <a:ext cx="56" cy="116"/>
                  </a:xfrm>
                  <a:prstGeom prst="rightBracket">
                    <a:avLst>
                      <a:gd name="adj" fmla="val 17262"/>
                    </a:avLst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sr-Latn-CS" altLang="sr-Latn-RS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462" name="Line 95"/>
                  <p:cNvSpPr>
                    <a:spLocks noChangeShapeType="1"/>
                  </p:cNvSpPr>
                  <p:nvPr/>
                </p:nvSpPr>
                <p:spPr bwMode="auto">
                  <a:xfrm rot="20199074" flipV="1">
                    <a:off x="3449" y="2478"/>
                    <a:ext cx="136" cy="182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18454" name="AutoShape 96"/>
              <p:cNvSpPr>
                <a:spLocks/>
              </p:cNvSpPr>
              <p:nvPr/>
            </p:nvSpPr>
            <p:spPr bwMode="auto">
              <a:xfrm rot="-5400000">
                <a:off x="1950" y="2658"/>
                <a:ext cx="56" cy="116"/>
              </a:xfrm>
              <a:prstGeom prst="rightBracket">
                <a:avLst>
                  <a:gd name="adj" fmla="val 17262"/>
                </a:avLst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8455" name="Line 97"/>
              <p:cNvSpPr>
                <a:spLocks noChangeShapeType="1"/>
              </p:cNvSpPr>
              <p:nvPr/>
            </p:nvSpPr>
            <p:spPr bwMode="auto">
              <a:xfrm rot="23235" flipV="1">
                <a:off x="1981" y="2445"/>
                <a:ext cx="136" cy="18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8456" name="Oval 98"/>
              <p:cNvSpPr>
                <a:spLocks noChangeArrowheads="1"/>
              </p:cNvSpPr>
              <p:nvPr/>
            </p:nvSpPr>
            <p:spPr bwMode="auto">
              <a:xfrm>
                <a:off x="1938" y="2615"/>
                <a:ext cx="77" cy="82"/>
              </a:xfrm>
              <a:prstGeom prst="ellipse">
                <a:avLst/>
              </a:prstGeom>
              <a:solidFill>
                <a:srgbClr val="C0C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8457" name="Oval 99"/>
              <p:cNvSpPr>
                <a:spLocks noChangeArrowheads="1"/>
              </p:cNvSpPr>
              <p:nvPr/>
            </p:nvSpPr>
            <p:spPr bwMode="auto">
              <a:xfrm>
                <a:off x="2378" y="2466"/>
                <a:ext cx="44" cy="272"/>
              </a:xfrm>
              <a:prstGeom prst="ellipse">
                <a:avLst/>
              </a:prstGeom>
              <a:solidFill>
                <a:srgbClr val="C0C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8458" name="AutoShape 100"/>
              <p:cNvSpPr>
                <a:spLocks noChangeArrowheads="1"/>
              </p:cNvSpPr>
              <p:nvPr/>
            </p:nvSpPr>
            <p:spPr bwMode="auto">
              <a:xfrm>
                <a:off x="2378" y="2744"/>
                <a:ext cx="45" cy="2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4800 w 21600"/>
                  <a:gd name="T13" fmla="*/ 2294 h 21600"/>
                  <a:gd name="T14" fmla="*/ 16320 w 21600"/>
                  <a:gd name="T15" fmla="*/ 1366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8444" name="Text Box 101"/>
            <p:cNvSpPr txBox="1">
              <a:spLocks noChangeArrowheads="1"/>
            </p:cNvSpPr>
            <p:nvPr/>
          </p:nvSpPr>
          <p:spPr bwMode="auto">
            <a:xfrm>
              <a:off x="1913" y="2964"/>
              <a:ext cx="3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PD-1</a:t>
              </a:r>
            </a:p>
          </p:txBody>
        </p:sp>
        <p:sp>
          <p:nvSpPr>
            <p:cNvPr id="18445" name="Text Box 102"/>
            <p:cNvSpPr txBox="1">
              <a:spLocks noChangeArrowheads="1"/>
            </p:cNvSpPr>
            <p:nvPr/>
          </p:nvSpPr>
          <p:spPr bwMode="auto">
            <a:xfrm>
              <a:off x="1923" y="3167"/>
              <a:ext cx="47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PDL1/2</a:t>
              </a:r>
            </a:p>
          </p:txBody>
        </p:sp>
        <p:sp>
          <p:nvSpPr>
            <p:cNvPr id="18446" name="Text Box 103"/>
            <p:cNvSpPr txBox="1">
              <a:spLocks noChangeArrowheads="1"/>
            </p:cNvSpPr>
            <p:nvPr/>
          </p:nvSpPr>
          <p:spPr bwMode="auto">
            <a:xfrm>
              <a:off x="873" y="2896"/>
              <a:ext cx="49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CTLA-4</a:t>
              </a:r>
            </a:p>
          </p:txBody>
        </p:sp>
        <p:sp>
          <p:nvSpPr>
            <p:cNvPr id="18447" name="Text Box 104"/>
            <p:cNvSpPr txBox="1">
              <a:spLocks noChangeArrowheads="1"/>
            </p:cNvSpPr>
            <p:nvPr/>
          </p:nvSpPr>
          <p:spPr bwMode="auto">
            <a:xfrm>
              <a:off x="819" y="3209"/>
              <a:ext cx="53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CD80/86</a:t>
              </a:r>
            </a:p>
          </p:txBody>
        </p:sp>
        <p:sp>
          <p:nvSpPr>
            <p:cNvPr id="18448" name="Text Box 105"/>
            <p:cNvSpPr txBox="1">
              <a:spLocks noChangeArrowheads="1"/>
            </p:cNvSpPr>
            <p:nvPr/>
          </p:nvSpPr>
          <p:spPr bwMode="auto">
            <a:xfrm rot="19735307">
              <a:off x="2188" y="3610"/>
              <a:ext cx="80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2000" b="1">
                  <a:latin typeface="Arial Narrow" panose="020B0606020202030204" pitchFamily="34" charset="0"/>
                </a:rPr>
                <a:t>ANERGIJA</a:t>
              </a:r>
            </a:p>
          </p:txBody>
        </p:sp>
      </p:grpSp>
      <p:sp>
        <p:nvSpPr>
          <p:cNvPr id="100458" name="Line 106"/>
          <p:cNvSpPr>
            <a:spLocks noChangeShapeType="1"/>
          </p:cNvSpPr>
          <p:nvPr/>
        </p:nvSpPr>
        <p:spPr bwMode="auto">
          <a:xfrm flipV="1">
            <a:off x="3581400" y="0"/>
            <a:ext cx="1588" cy="312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0459" name="Line 107"/>
          <p:cNvSpPr>
            <a:spLocks noChangeShapeType="1"/>
          </p:cNvSpPr>
          <p:nvPr/>
        </p:nvSpPr>
        <p:spPr bwMode="auto">
          <a:xfrm>
            <a:off x="3563938" y="2997200"/>
            <a:ext cx="2232025" cy="2327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0460" name="Line 108"/>
          <p:cNvSpPr>
            <a:spLocks noChangeShapeType="1"/>
          </p:cNvSpPr>
          <p:nvPr/>
        </p:nvSpPr>
        <p:spPr bwMode="auto">
          <a:xfrm flipH="1">
            <a:off x="4140200" y="5229225"/>
            <a:ext cx="1655763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0461" name="Line 109"/>
          <p:cNvSpPr>
            <a:spLocks noChangeShapeType="1"/>
          </p:cNvSpPr>
          <p:nvPr/>
        </p:nvSpPr>
        <p:spPr bwMode="auto">
          <a:xfrm flipV="1">
            <a:off x="6659563" y="692150"/>
            <a:ext cx="2484437" cy="2928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 rot="-1837635">
            <a:off x="3390900" y="192088"/>
            <a:ext cx="1312863" cy="1503362"/>
            <a:chOff x="2352" y="1872"/>
            <a:chExt cx="552" cy="632"/>
          </a:xfrm>
        </p:grpSpPr>
        <p:sp>
          <p:nvSpPr>
            <p:cNvPr id="19583" name="Freeform 3"/>
            <p:cNvSpPr>
              <a:spLocks noChangeAspect="1"/>
            </p:cNvSpPr>
            <p:nvPr/>
          </p:nvSpPr>
          <p:spPr bwMode="auto">
            <a:xfrm>
              <a:off x="2352" y="1872"/>
              <a:ext cx="552" cy="632"/>
            </a:xfrm>
            <a:custGeom>
              <a:avLst/>
              <a:gdLst>
                <a:gd name="T0" fmla="*/ 216 w 552"/>
                <a:gd name="T1" fmla="*/ 56 h 632"/>
                <a:gd name="T2" fmla="*/ 312 w 552"/>
                <a:gd name="T3" fmla="*/ 104 h 632"/>
                <a:gd name="T4" fmla="*/ 360 w 552"/>
                <a:gd name="T5" fmla="*/ 56 h 632"/>
                <a:gd name="T6" fmla="*/ 360 w 552"/>
                <a:gd name="T7" fmla="*/ 8 h 632"/>
                <a:gd name="T8" fmla="*/ 408 w 552"/>
                <a:gd name="T9" fmla="*/ 8 h 632"/>
                <a:gd name="T10" fmla="*/ 456 w 552"/>
                <a:gd name="T11" fmla="*/ 56 h 632"/>
                <a:gd name="T12" fmla="*/ 504 w 552"/>
                <a:gd name="T13" fmla="*/ 152 h 632"/>
                <a:gd name="T14" fmla="*/ 456 w 552"/>
                <a:gd name="T15" fmla="*/ 248 h 632"/>
                <a:gd name="T16" fmla="*/ 456 w 552"/>
                <a:gd name="T17" fmla="*/ 344 h 632"/>
                <a:gd name="T18" fmla="*/ 504 w 552"/>
                <a:gd name="T19" fmla="*/ 440 h 632"/>
                <a:gd name="T20" fmla="*/ 552 w 552"/>
                <a:gd name="T21" fmla="*/ 488 h 632"/>
                <a:gd name="T22" fmla="*/ 504 w 552"/>
                <a:gd name="T23" fmla="*/ 632 h 632"/>
                <a:gd name="T24" fmla="*/ 360 w 552"/>
                <a:gd name="T25" fmla="*/ 488 h 632"/>
                <a:gd name="T26" fmla="*/ 264 w 552"/>
                <a:gd name="T27" fmla="*/ 440 h 632"/>
                <a:gd name="T28" fmla="*/ 72 w 552"/>
                <a:gd name="T29" fmla="*/ 488 h 632"/>
                <a:gd name="T30" fmla="*/ 24 w 552"/>
                <a:gd name="T31" fmla="*/ 440 h 632"/>
                <a:gd name="T32" fmla="*/ 24 w 552"/>
                <a:gd name="T33" fmla="*/ 392 h 632"/>
                <a:gd name="T34" fmla="*/ 168 w 552"/>
                <a:gd name="T35" fmla="*/ 296 h 632"/>
                <a:gd name="T36" fmla="*/ 168 w 552"/>
                <a:gd name="T37" fmla="*/ 200 h 632"/>
                <a:gd name="T38" fmla="*/ 120 w 552"/>
                <a:gd name="T39" fmla="*/ 104 h 632"/>
                <a:gd name="T40" fmla="*/ 168 w 552"/>
                <a:gd name="T41" fmla="*/ 56 h 632"/>
                <a:gd name="T42" fmla="*/ 216 w 552"/>
                <a:gd name="T43" fmla="*/ 56 h 6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52"/>
                <a:gd name="T67" fmla="*/ 0 h 632"/>
                <a:gd name="T68" fmla="*/ 552 w 552"/>
                <a:gd name="T69" fmla="*/ 632 h 6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52" h="632">
                  <a:moveTo>
                    <a:pt x="216" y="56"/>
                  </a:moveTo>
                  <a:cubicBezTo>
                    <a:pt x="240" y="64"/>
                    <a:pt x="288" y="104"/>
                    <a:pt x="312" y="104"/>
                  </a:cubicBezTo>
                  <a:cubicBezTo>
                    <a:pt x="336" y="104"/>
                    <a:pt x="352" y="72"/>
                    <a:pt x="360" y="56"/>
                  </a:cubicBezTo>
                  <a:cubicBezTo>
                    <a:pt x="368" y="40"/>
                    <a:pt x="352" y="16"/>
                    <a:pt x="360" y="8"/>
                  </a:cubicBezTo>
                  <a:cubicBezTo>
                    <a:pt x="368" y="0"/>
                    <a:pt x="392" y="0"/>
                    <a:pt x="408" y="8"/>
                  </a:cubicBezTo>
                  <a:cubicBezTo>
                    <a:pt x="424" y="16"/>
                    <a:pt x="440" y="32"/>
                    <a:pt x="456" y="56"/>
                  </a:cubicBezTo>
                  <a:cubicBezTo>
                    <a:pt x="472" y="80"/>
                    <a:pt x="504" y="120"/>
                    <a:pt x="504" y="152"/>
                  </a:cubicBezTo>
                  <a:cubicBezTo>
                    <a:pt x="504" y="184"/>
                    <a:pt x="464" y="216"/>
                    <a:pt x="456" y="248"/>
                  </a:cubicBezTo>
                  <a:cubicBezTo>
                    <a:pt x="448" y="280"/>
                    <a:pt x="448" y="312"/>
                    <a:pt x="456" y="344"/>
                  </a:cubicBezTo>
                  <a:cubicBezTo>
                    <a:pt x="464" y="376"/>
                    <a:pt x="488" y="416"/>
                    <a:pt x="504" y="440"/>
                  </a:cubicBezTo>
                  <a:cubicBezTo>
                    <a:pt x="520" y="464"/>
                    <a:pt x="552" y="456"/>
                    <a:pt x="552" y="488"/>
                  </a:cubicBezTo>
                  <a:cubicBezTo>
                    <a:pt x="552" y="520"/>
                    <a:pt x="536" y="632"/>
                    <a:pt x="504" y="632"/>
                  </a:cubicBezTo>
                  <a:cubicBezTo>
                    <a:pt x="472" y="632"/>
                    <a:pt x="400" y="520"/>
                    <a:pt x="360" y="488"/>
                  </a:cubicBezTo>
                  <a:cubicBezTo>
                    <a:pt x="320" y="456"/>
                    <a:pt x="312" y="440"/>
                    <a:pt x="264" y="440"/>
                  </a:cubicBezTo>
                  <a:cubicBezTo>
                    <a:pt x="216" y="440"/>
                    <a:pt x="112" y="488"/>
                    <a:pt x="72" y="488"/>
                  </a:cubicBezTo>
                  <a:cubicBezTo>
                    <a:pt x="32" y="488"/>
                    <a:pt x="32" y="456"/>
                    <a:pt x="24" y="440"/>
                  </a:cubicBezTo>
                  <a:cubicBezTo>
                    <a:pt x="16" y="424"/>
                    <a:pt x="0" y="416"/>
                    <a:pt x="24" y="392"/>
                  </a:cubicBezTo>
                  <a:cubicBezTo>
                    <a:pt x="48" y="368"/>
                    <a:pt x="144" y="328"/>
                    <a:pt x="168" y="296"/>
                  </a:cubicBezTo>
                  <a:cubicBezTo>
                    <a:pt x="192" y="264"/>
                    <a:pt x="176" y="232"/>
                    <a:pt x="168" y="200"/>
                  </a:cubicBezTo>
                  <a:cubicBezTo>
                    <a:pt x="160" y="168"/>
                    <a:pt x="120" y="128"/>
                    <a:pt x="120" y="104"/>
                  </a:cubicBezTo>
                  <a:cubicBezTo>
                    <a:pt x="120" y="80"/>
                    <a:pt x="152" y="64"/>
                    <a:pt x="168" y="56"/>
                  </a:cubicBezTo>
                  <a:cubicBezTo>
                    <a:pt x="184" y="48"/>
                    <a:pt x="192" y="48"/>
                    <a:pt x="216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CFF"/>
                </a:gs>
                <a:gs pos="100000">
                  <a:srgbClr val="FFA7FF"/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9584" name="Oval 4"/>
            <p:cNvSpPr>
              <a:spLocks noChangeAspect="1" noChangeArrowheads="1"/>
            </p:cNvSpPr>
            <p:nvPr/>
          </p:nvSpPr>
          <p:spPr bwMode="auto">
            <a:xfrm>
              <a:off x="2596" y="2076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FFCCFF"/>
                </a:gs>
                <a:gs pos="100000">
                  <a:srgbClr val="FFA7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471613" y="1868488"/>
            <a:ext cx="1592262" cy="1447800"/>
            <a:chOff x="927" y="1177"/>
            <a:chExt cx="1003" cy="912"/>
          </a:xfrm>
        </p:grpSpPr>
        <p:sp>
          <p:nvSpPr>
            <p:cNvPr id="19581" name="Text Box 6"/>
            <p:cNvSpPr txBox="1">
              <a:spLocks noChangeArrowheads="1"/>
            </p:cNvSpPr>
            <p:nvPr/>
          </p:nvSpPr>
          <p:spPr bwMode="auto">
            <a:xfrm>
              <a:off x="927" y="1324"/>
              <a:ext cx="89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odgovor na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strani antigen</a:t>
              </a:r>
              <a:endParaRPr lang="en-US" altLang="sr-Latn-RS" sz="1800" b="1">
                <a:latin typeface="Arial Narrow" panose="020B0606020202030204" pitchFamily="34" charset="0"/>
              </a:endParaRPr>
            </a:p>
          </p:txBody>
        </p:sp>
        <p:sp>
          <p:nvSpPr>
            <p:cNvPr id="19582" name="Line 7"/>
            <p:cNvSpPr>
              <a:spLocks noChangeShapeType="1"/>
            </p:cNvSpPr>
            <p:nvPr/>
          </p:nvSpPr>
          <p:spPr bwMode="auto">
            <a:xfrm rot="2281522">
              <a:off x="1882" y="1177"/>
              <a:ext cx="4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65163" y="652463"/>
            <a:ext cx="4964113" cy="1241424"/>
            <a:chOff x="419" y="411"/>
            <a:chExt cx="3127" cy="782"/>
          </a:xfrm>
        </p:grpSpPr>
        <p:grpSp>
          <p:nvGrpSpPr>
            <p:cNvPr id="19565" name="Group 9"/>
            <p:cNvGrpSpPr>
              <a:grpSpLocks/>
            </p:cNvGrpSpPr>
            <p:nvPr/>
          </p:nvGrpSpPr>
          <p:grpSpPr bwMode="auto">
            <a:xfrm flipV="1">
              <a:off x="2595" y="706"/>
              <a:ext cx="108" cy="228"/>
              <a:chOff x="2213" y="2698"/>
              <a:chExt cx="108" cy="228"/>
            </a:xfrm>
          </p:grpSpPr>
          <p:sp>
            <p:nvSpPr>
              <p:cNvPr id="19579" name="AutoShape 10"/>
              <p:cNvSpPr>
                <a:spLocks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80" name="Line 11"/>
              <p:cNvSpPr>
                <a:spLocks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566" name="Text Box 12"/>
            <p:cNvSpPr txBox="1">
              <a:spLocks noChangeArrowheads="1"/>
            </p:cNvSpPr>
            <p:nvPr/>
          </p:nvSpPr>
          <p:spPr bwMode="auto">
            <a:xfrm>
              <a:off x="2384" y="980"/>
              <a:ext cx="4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MHC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 II</a:t>
              </a:r>
              <a:endParaRPr lang="sl-SI" altLang="sr-Latn-RS" sz="1600" b="1">
                <a:latin typeface="Arial Narrow" panose="020B0606020202030204" pitchFamily="34" charset="0"/>
              </a:endParaRPr>
            </a:p>
          </p:txBody>
        </p:sp>
        <p:grpSp>
          <p:nvGrpSpPr>
            <p:cNvPr id="19567" name="Group 13"/>
            <p:cNvGrpSpPr>
              <a:grpSpLocks/>
            </p:cNvGrpSpPr>
            <p:nvPr/>
          </p:nvGrpSpPr>
          <p:grpSpPr bwMode="auto">
            <a:xfrm rot="10203745">
              <a:off x="2816" y="733"/>
              <a:ext cx="73" cy="285"/>
              <a:chOff x="2789" y="2024"/>
              <a:chExt cx="73" cy="285"/>
            </a:xfrm>
          </p:grpSpPr>
          <p:sp>
            <p:nvSpPr>
              <p:cNvPr id="19577" name="AutoShape 14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78" name="Line 15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568" name="Text Box 16"/>
            <p:cNvSpPr txBox="1">
              <a:spLocks noChangeArrowheads="1"/>
            </p:cNvSpPr>
            <p:nvPr/>
          </p:nvSpPr>
          <p:spPr bwMode="auto">
            <a:xfrm>
              <a:off x="2906" y="839"/>
              <a:ext cx="6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CD80/86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 </a:t>
              </a:r>
              <a:r>
                <a:rPr lang="en-US" altLang="sr-Latn-RS" sz="1600" b="1">
                  <a:latin typeface="Arial Narrow" panose="020B0606020202030204" pitchFamily="34" charset="0"/>
                  <a:sym typeface="Symbol" panose="05050102010706020507" pitchFamily="18" charset="2"/>
                </a:rPr>
                <a:t></a:t>
              </a:r>
              <a:endParaRPr lang="sl-SI" altLang="sr-Latn-RS" sz="1600" b="1">
                <a:latin typeface="Arial Narrow" panose="020B0606020202030204" pitchFamily="34" charset="0"/>
              </a:endParaRPr>
            </a:p>
          </p:txBody>
        </p:sp>
        <p:grpSp>
          <p:nvGrpSpPr>
            <p:cNvPr id="19569" name="Group 17"/>
            <p:cNvGrpSpPr>
              <a:grpSpLocks/>
            </p:cNvGrpSpPr>
            <p:nvPr/>
          </p:nvGrpSpPr>
          <p:grpSpPr bwMode="auto">
            <a:xfrm rot="-5949545">
              <a:off x="2196" y="669"/>
              <a:ext cx="100" cy="263"/>
              <a:chOff x="1557" y="1835"/>
              <a:chExt cx="100" cy="263"/>
            </a:xfrm>
          </p:grpSpPr>
          <p:sp>
            <p:nvSpPr>
              <p:cNvPr id="19573" name="Line 18"/>
              <p:cNvSpPr>
                <a:spLocks noChangeShapeType="1"/>
              </p:cNvSpPr>
              <p:nvPr/>
            </p:nvSpPr>
            <p:spPr bwMode="auto">
              <a:xfrm>
                <a:off x="1608" y="1880"/>
                <a:ext cx="0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74" name="Line 19"/>
              <p:cNvSpPr>
                <a:spLocks noChangeShapeType="1"/>
              </p:cNvSpPr>
              <p:nvPr/>
            </p:nvSpPr>
            <p:spPr bwMode="auto">
              <a:xfrm>
                <a:off x="1560" y="1878"/>
                <a:ext cx="9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75" name="Line 20"/>
              <p:cNvSpPr>
                <a:spLocks noChangeShapeType="1"/>
              </p:cNvSpPr>
              <p:nvPr/>
            </p:nvSpPr>
            <p:spPr bwMode="auto">
              <a:xfrm>
                <a:off x="15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76" name="Line 21"/>
              <p:cNvSpPr>
                <a:spLocks noChangeShapeType="1"/>
              </p:cNvSpPr>
              <p:nvPr/>
            </p:nvSpPr>
            <p:spPr bwMode="auto">
              <a:xfrm>
                <a:off x="16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570" name="Text Box 22"/>
            <p:cNvSpPr txBox="1">
              <a:spLocks noChangeArrowheads="1"/>
            </p:cNvSpPr>
            <p:nvPr/>
          </p:nvSpPr>
          <p:spPr bwMode="auto">
            <a:xfrm>
              <a:off x="3047" y="780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Arial Narrow" panose="020B0606020202030204" pitchFamily="34" charset="0"/>
              </a:endParaRPr>
            </a:p>
          </p:txBody>
        </p:sp>
        <p:sp>
          <p:nvSpPr>
            <p:cNvPr id="19571" name="Text Box 23"/>
            <p:cNvSpPr txBox="1">
              <a:spLocks noChangeArrowheads="1"/>
            </p:cNvSpPr>
            <p:nvPr/>
          </p:nvSpPr>
          <p:spPr bwMode="auto">
            <a:xfrm>
              <a:off x="1804" y="861"/>
              <a:ext cx="49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CD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4</a:t>
              </a:r>
              <a:r>
                <a:rPr lang="sl-SI" altLang="sr-Latn-RS" sz="1600" b="1">
                  <a:latin typeface="Arial Narrow" panose="020B0606020202030204" pitchFamily="34" charset="0"/>
                </a:rPr>
                <a:t>0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 </a:t>
              </a:r>
              <a:r>
                <a:rPr lang="en-US" altLang="sr-Latn-RS" sz="1600" b="1">
                  <a:latin typeface="Arial Narrow" panose="020B0606020202030204" pitchFamily="34" charset="0"/>
                  <a:sym typeface="Symbol" panose="05050102010706020507" pitchFamily="18" charset="2"/>
                </a:rPr>
                <a:t></a:t>
              </a:r>
              <a:endParaRPr lang="sl-SI" altLang="sr-Latn-RS" sz="1600" b="1">
                <a:latin typeface="Arial Narrow" panose="020B0606020202030204" pitchFamily="34" charset="0"/>
              </a:endParaRPr>
            </a:p>
          </p:txBody>
        </p:sp>
        <p:sp>
          <p:nvSpPr>
            <p:cNvPr id="19572" name="Text Box 24"/>
            <p:cNvSpPr txBox="1">
              <a:spLocks noChangeArrowheads="1"/>
            </p:cNvSpPr>
            <p:nvPr/>
          </p:nvSpPr>
          <p:spPr bwMode="auto">
            <a:xfrm>
              <a:off x="419" y="411"/>
              <a:ext cx="16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nezrela dendritična stanica</a:t>
              </a:r>
              <a:endParaRPr lang="en-US" altLang="sr-Latn-RS" sz="1800" b="1">
                <a:latin typeface="Arial Narrow" panose="020B0606020202030204" pitchFamily="34" charset="0"/>
              </a:endParaRPr>
            </a:p>
          </p:txBody>
        </p:sp>
      </p:grpSp>
      <p:sp>
        <p:nvSpPr>
          <p:cNvPr id="101401" name="Text Box 25"/>
          <p:cNvSpPr txBox="1">
            <a:spLocks noChangeArrowheads="1"/>
          </p:cNvSpPr>
          <p:nvPr/>
        </p:nvSpPr>
        <p:spPr bwMode="auto">
          <a:xfrm>
            <a:off x="196868" y="4695825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600" b="1">
                <a:latin typeface="Arial Narrow" panose="020B0606020202030204" pitchFamily="34" charset="0"/>
              </a:rPr>
              <a:t>CD</a:t>
            </a:r>
            <a:r>
              <a:rPr lang="en-US" altLang="sr-Latn-RS" sz="1600" b="1">
                <a:latin typeface="Arial Narrow" panose="020B0606020202030204" pitchFamily="34" charset="0"/>
              </a:rPr>
              <a:t>4</a:t>
            </a:r>
            <a:r>
              <a:rPr lang="sl-SI" altLang="sr-Latn-RS" sz="1600" b="1">
                <a:latin typeface="Arial Narrow" panose="020B0606020202030204" pitchFamily="34" charset="0"/>
              </a:rPr>
              <a:t>0</a:t>
            </a:r>
            <a:r>
              <a:rPr lang="en-US" altLang="sr-Latn-RS" sz="1600" b="1">
                <a:latin typeface="Arial Narrow" panose="020B0606020202030204" pitchFamily="34" charset="0"/>
              </a:rPr>
              <a:t> </a:t>
            </a:r>
            <a:r>
              <a:rPr lang="en-US" altLang="sr-Latn-RS" sz="1600" b="1">
                <a:latin typeface="Arial Narrow" panose="020B0606020202030204" pitchFamily="34" charset="0"/>
                <a:sym typeface="Symbol" panose="05050102010706020507" pitchFamily="18" charset="2"/>
              </a:rPr>
              <a:t></a:t>
            </a:r>
            <a:endParaRPr lang="sl-SI" altLang="sr-Latn-RS" sz="1600" b="1">
              <a:latin typeface="Arial Narrow" panose="020B0606020202030204" pitchFamily="34" charset="0"/>
            </a:endParaRP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777875" y="3468687"/>
            <a:ext cx="3460750" cy="3165474"/>
            <a:chOff x="490" y="2185"/>
            <a:chExt cx="2180" cy="1994"/>
          </a:xfrm>
        </p:grpSpPr>
        <p:sp>
          <p:nvSpPr>
            <p:cNvPr id="19504" name="Line 27"/>
            <p:cNvSpPr>
              <a:spLocks noChangeShapeType="1"/>
            </p:cNvSpPr>
            <p:nvPr/>
          </p:nvSpPr>
          <p:spPr bwMode="auto">
            <a:xfrm>
              <a:off x="1450" y="3577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9505" name="Text Box 28"/>
            <p:cNvSpPr txBox="1">
              <a:spLocks noChangeArrowheads="1"/>
            </p:cNvSpPr>
            <p:nvPr/>
          </p:nvSpPr>
          <p:spPr bwMode="auto">
            <a:xfrm>
              <a:off x="984" y="3888"/>
              <a:ext cx="15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2400" b="1">
                  <a:latin typeface="Arial Narrow" panose="020B0606020202030204" pitchFamily="34" charset="0"/>
                </a:rPr>
                <a:t>aktivacija T stanica</a:t>
              </a:r>
              <a:endParaRPr lang="en-US" altLang="sr-Latn-RS" sz="2400" b="1">
                <a:latin typeface="Arial Narrow" panose="020B0606020202030204" pitchFamily="34" charset="0"/>
              </a:endParaRPr>
            </a:p>
          </p:txBody>
        </p:sp>
        <p:grpSp>
          <p:nvGrpSpPr>
            <p:cNvPr id="19506" name="Group 29"/>
            <p:cNvGrpSpPr>
              <a:grpSpLocks/>
            </p:cNvGrpSpPr>
            <p:nvPr/>
          </p:nvGrpSpPr>
          <p:grpSpPr bwMode="auto">
            <a:xfrm rot="-908268">
              <a:off x="586" y="2233"/>
              <a:ext cx="1297" cy="1394"/>
              <a:chOff x="864" y="2231"/>
              <a:chExt cx="1297" cy="1394"/>
            </a:xfrm>
          </p:grpSpPr>
          <p:sp>
            <p:nvSpPr>
              <p:cNvPr id="19563" name="Freeform 30"/>
              <p:cNvSpPr>
                <a:spLocks noChangeAspect="1"/>
              </p:cNvSpPr>
              <p:nvPr/>
            </p:nvSpPr>
            <p:spPr bwMode="auto">
              <a:xfrm>
                <a:off x="864" y="2231"/>
                <a:ext cx="1297" cy="1394"/>
              </a:xfrm>
              <a:custGeom>
                <a:avLst/>
                <a:gdLst>
                  <a:gd name="T0" fmla="*/ 1313266324 w 645"/>
                  <a:gd name="T1" fmla="*/ 2147483646 h 529"/>
                  <a:gd name="T2" fmla="*/ 1085379706 w 645"/>
                  <a:gd name="T3" fmla="*/ 2147483646 h 529"/>
                  <a:gd name="T4" fmla="*/ 1185996915 w 645"/>
                  <a:gd name="T5" fmla="*/ 2147483646 h 529"/>
                  <a:gd name="T6" fmla="*/ 859941613 w 645"/>
                  <a:gd name="T7" fmla="*/ 2147483646 h 529"/>
                  <a:gd name="T8" fmla="*/ 859941613 w 645"/>
                  <a:gd name="T9" fmla="*/ 2147483646 h 529"/>
                  <a:gd name="T10" fmla="*/ 676415886 w 645"/>
                  <a:gd name="T11" fmla="*/ 2147483646 h 529"/>
                  <a:gd name="T12" fmla="*/ 662337880 w 645"/>
                  <a:gd name="T13" fmla="*/ 2147483646 h 529"/>
                  <a:gd name="T14" fmla="*/ 813480280 w 645"/>
                  <a:gd name="T15" fmla="*/ 2147483646 h 529"/>
                  <a:gd name="T16" fmla="*/ 818104027 w 645"/>
                  <a:gd name="T17" fmla="*/ 2147483646 h 529"/>
                  <a:gd name="T18" fmla="*/ 490896280 w 645"/>
                  <a:gd name="T19" fmla="*/ 2147483646 h 529"/>
                  <a:gd name="T20" fmla="*/ 260440206 w 645"/>
                  <a:gd name="T21" fmla="*/ 2147483646 h 529"/>
                  <a:gd name="T22" fmla="*/ 74881374 w 645"/>
                  <a:gd name="T23" fmla="*/ 2147483646 h 529"/>
                  <a:gd name="T24" fmla="*/ 4579866 w 645"/>
                  <a:gd name="T25" fmla="*/ 2147483646 h 529"/>
                  <a:gd name="T26" fmla="*/ 65532113 w 645"/>
                  <a:gd name="T27" fmla="*/ 2147483646 h 529"/>
                  <a:gd name="T28" fmla="*/ 704699802 w 645"/>
                  <a:gd name="T29" fmla="*/ 2147483646 h 529"/>
                  <a:gd name="T30" fmla="*/ 1043429442 w 645"/>
                  <a:gd name="T31" fmla="*/ 2147483646 h 529"/>
                  <a:gd name="T32" fmla="*/ 1210388532 w 645"/>
                  <a:gd name="T33" fmla="*/ 2147483646 h 529"/>
                  <a:gd name="T34" fmla="*/ 1257258386 w 645"/>
                  <a:gd name="T35" fmla="*/ 2147483646 h 529"/>
                  <a:gd name="T36" fmla="*/ 1196306102 w 645"/>
                  <a:gd name="T37" fmla="*/ 2147483646 h 529"/>
                  <a:gd name="T38" fmla="*/ 1322649743 w 645"/>
                  <a:gd name="T39" fmla="*/ 2147483646 h 529"/>
                  <a:gd name="T40" fmla="*/ 1440505111 w 645"/>
                  <a:gd name="T41" fmla="*/ 2147483646 h 529"/>
                  <a:gd name="T42" fmla="*/ 1620504692 w 645"/>
                  <a:gd name="T43" fmla="*/ 2147483646 h 529"/>
                  <a:gd name="T44" fmla="*/ 1808961661 w 645"/>
                  <a:gd name="T45" fmla="*/ 2147483646 h 529"/>
                  <a:gd name="T46" fmla="*/ 2147483646 w 645"/>
                  <a:gd name="T47" fmla="*/ 2147483646 h 529"/>
                  <a:gd name="T48" fmla="*/ 2147483646 w 645"/>
                  <a:gd name="T49" fmla="*/ 2147483646 h 529"/>
                  <a:gd name="T50" fmla="*/ 2147483646 w 645"/>
                  <a:gd name="T51" fmla="*/ 2147483646 h 529"/>
                  <a:gd name="T52" fmla="*/ 2147483646 w 645"/>
                  <a:gd name="T53" fmla="*/ 2147483646 h 529"/>
                  <a:gd name="T54" fmla="*/ 2147483646 w 645"/>
                  <a:gd name="T55" fmla="*/ 2147483646 h 529"/>
                  <a:gd name="T56" fmla="*/ 2147483646 w 645"/>
                  <a:gd name="T57" fmla="*/ 2147483646 h 529"/>
                  <a:gd name="T58" fmla="*/ 2147483646 w 645"/>
                  <a:gd name="T59" fmla="*/ 2147483646 h 529"/>
                  <a:gd name="T60" fmla="*/ 2147483646 w 645"/>
                  <a:gd name="T61" fmla="*/ 2147483646 h 529"/>
                  <a:gd name="T62" fmla="*/ 1961816741 w 645"/>
                  <a:gd name="T63" fmla="*/ 2147483646 h 529"/>
                  <a:gd name="T64" fmla="*/ 1663544444 w 645"/>
                  <a:gd name="T65" fmla="*/ 2147483646 h 5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5"/>
                  <a:gd name="T100" fmla="*/ 0 h 529"/>
                  <a:gd name="T101" fmla="*/ 645 w 645"/>
                  <a:gd name="T102" fmla="*/ 529 h 5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5" h="529">
                    <a:moveTo>
                      <a:pt x="326" y="56"/>
                    </a:moveTo>
                    <a:cubicBezTo>
                      <a:pt x="314" y="38"/>
                      <a:pt x="294" y="16"/>
                      <a:pt x="278" y="8"/>
                    </a:cubicBezTo>
                    <a:cubicBezTo>
                      <a:pt x="262" y="0"/>
                      <a:pt x="238" y="0"/>
                      <a:pt x="230" y="8"/>
                    </a:cubicBezTo>
                    <a:cubicBezTo>
                      <a:pt x="222" y="16"/>
                      <a:pt x="226" y="36"/>
                      <a:pt x="230" y="56"/>
                    </a:cubicBezTo>
                    <a:cubicBezTo>
                      <a:pt x="234" y="76"/>
                      <a:pt x="251" y="106"/>
                      <a:pt x="254" y="127"/>
                    </a:cubicBezTo>
                    <a:cubicBezTo>
                      <a:pt x="257" y="148"/>
                      <a:pt x="259" y="170"/>
                      <a:pt x="251" y="181"/>
                    </a:cubicBezTo>
                    <a:cubicBezTo>
                      <a:pt x="243" y="192"/>
                      <a:pt x="219" y="197"/>
                      <a:pt x="208" y="196"/>
                    </a:cubicBezTo>
                    <a:cubicBezTo>
                      <a:pt x="197" y="195"/>
                      <a:pt x="186" y="184"/>
                      <a:pt x="182" y="172"/>
                    </a:cubicBezTo>
                    <a:cubicBezTo>
                      <a:pt x="178" y="160"/>
                      <a:pt x="185" y="137"/>
                      <a:pt x="185" y="122"/>
                    </a:cubicBezTo>
                    <a:cubicBezTo>
                      <a:pt x="185" y="107"/>
                      <a:pt x="186" y="91"/>
                      <a:pt x="182" y="82"/>
                    </a:cubicBezTo>
                    <a:cubicBezTo>
                      <a:pt x="178" y="73"/>
                      <a:pt x="166" y="65"/>
                      <a:pt x="160" y="68"/>
                    </a:cubicBezTo>
                    <a:cubicBezTo>
                      <a:pt x="154" y="71"/>
                      <a:pt x="147" y="90"/>
                      <a:pt x="143" y="100"/>
                    </a:cubicBezTo>
                    <a:cubicBezTo>
                      <a:pt x="139" y="110"/>
                      <a:pt x="138" y="120"/>
                      <a:pt x="137" y="130"/>
                    </a:cubicBezTo>
                    <a:cubicBezTo>
                      <a:pt x="136" y="140"/>
                      <a:pt x="138" y="145"/>
                      <a:pt x="140" y="158"/>
                    </a:cubicBezTo>
                    <a:cubicBezTo>
                      <a:pt x="142" y="171"/>
                      <a:pt x="143" y="194"/>
                      <a:pt x="148" y="208"/>
                    </a:cubicBezTo>
                    <a:cubicBezTo>
                      <a:pt x="153" y="222"/>
                      <a:pt x="166" y="230"/>
                      <a:pt x="172" y="245"/>
                    </a:cubicBezTo>
                    <a:cubicBezTo>
                      <a:pt x="178" y="260"/>
                      <a:pt x="181" y="285"/>
                      <a:pt x="181" y="296"/>
                    </a:cubicBezTo>
                    <a:cubicBezTo>
                      <a:pt x="181" y="307"/>
                      <a:pt x="180" y="309"/>
                      <a:pt x="173" y="313"/>
                    </a:cubicBezTo>
                    <a:cubicBezTo>
                      <a:pt x="166" y="317"/>
                      <a:pt x="147" y="318"/>
                      <a:pt x="136" y="320"/>
                    </a:cubicBezTo>
                    <a:cubicBezTo>
                      <a:pt x="125" y="322"/>
                      <a:pt x="113" y="324"/>
                      <a:pt x="104" y="325"/>
                    </a:cubicBezTo>
                    <a:cubicBezTo>
                      <a:pt x="95" y="326"/>
                      <a:pt x="90" y="328"/>
                      <a:pt x="82" y="328"/>
                    </a:cubicBezTo>
                    <a:cubicBezTo>
                      <a:pt x="74" y="328"/>
                      <a:pt x="63" y="326"/>
                      <a:pt x="55" y="323"/>
                    </a:cubicBezTo>
                    <a:cubicBezTo>
                      <a:pt x="47" y="320"/>
                      <a:pt x="41" y="313"/>
                      <a:pt x="35" y="310"/>
                    </a:cubicBezTo>
                    <a:cubicBezTo>
                      <a:pt x="29" y="307"/>
                      <a:pt x="21" y="302"/>
                      <a:pt x="16" y="302"/>
                    </a:cubicBezTo>
                    <a:cubicBezTo>
                      <a:pt x="11" y="302"/>
                      <a:pt x="4" y="307"/>
                      <a:pt x="2" y="311"/>
                    </a:cubicBezTo>
                    <a:cubicBezTo>
                      <a:pt x="0" y="315"/>
                      <a:pt x="1" y="321"/>
                      <a:pt x="1" y="325"/>
                    </a:cubicBezTo>
                    <a:cubicBezTo>
                      <a:pt x="1" y="329"/>
                      <a:pt x="2" y="332"/>
                      <a:pt x="4" y="335"/>
                    </a:cubicBezTo>
                    <a:cubicBezTo>
                      <a:pt x="6" y="338"/>
                      <a:pt x="3" y="337"/>
                      <a:pt x="14" y="344"/>
                    </a:cubicBezTo>
                    <a:cubicBezTo>
                      <a:pt x="25" y="351"/>
                      <a:pt x="49" y="370"/>
                      <a:pt x="71" y="377"/>
                    </a:cubicBezTo>
                    <a:cubicBezTo>
                      <a:pt x="93" y="384"/>
                      <a:pt x="130" y="386"/>
                      <a:pt x="149" y="386"/>
                    </a:cubicBezTo>
                    <a:cubicBezTo>
                      <a:pt x="168" y="386"/>
                      <a:pt x="172" y="381"/>
                      <a:pt x="184" y="379"/>
                    </a:cubicBezTo>
                    <a:cubicBezTo>
                      <a:pt x="196" y="377"/>
                      <a:pt x="211" y="372"/>
                      <a:pt x="221" y="373"/>
                    </a:cubicBezTo>
                    <a:cubicBezTo>
                      <a:pt x="231" y="374"/>
                      <a:pt x="236" y="377"/>
                      <a:pt x="242" y="382"/>
                    </a:cubicBezTo>
                    <a:cubicBezTo>
                      <a:pt x="248" y="387"/>
                      <a:pt x="252" y="394"/>
                      <a:pt x="256" y="403"/>
                    </a:cubicBezTo>
                    <a:cubicBezTo>
                      <a:pt x="260" y="412"/>
                      <a:pt x="264" y="428"/>
                      <a:pt x="266" y="439"/>
                    </a:cubicBezTo>
                    <a:cubicBezTo>
                      <a:pt x="268" y="450"/>
                      <a:pt x="267" y="461"/>
                      <a:pt x="266" y="470"/>
                    </a:cubicBezTo>
                    <a:cubicBezTo>
                      <a:pt x="265" y="479"/>
                      <a:pt x="261" y="489"/>
                      <a:pt x="259" y="496"/>
                    </a:cubicBezTo>
                    <a:cubicBezTo>
                      <a:pt x="257" y="503"/>
                      <a:pt x="253" y="506"/>
                      <a:pt x="253" y="511"/>
                    </a:cubicBezTo>
                    <a:cubicBezTo>
                      <a:pt x="253" y="516"/>
                      <a:pt x="258" y="529"/>
                      <a:pt x="262" y="529"/>
                    </a:cubicBezTo>
                    <a:cubicBezTo>
                      <a:pt x="266" y="529"/>
                      <a:pt x="274" y="523"/>
                      <a:pt x="280" y="514"/>
                    </a:cubicBezTo>
                    <a:cubicBezTo>
                      <a:pt x="286" y="505"/>
                      <a:pt x="297" y="490"/>
                      <a:pt x="301" y="476"/>
                    </a:cubicBezTo>
                    <a:cubicBezTo>
                      <a:pt x="305" y="462"/>
                      <a:pt x="301" y="440"/>
                      <a:pt x="305" y="428"/>
                    </a:cubicBezTo>
                    <a:cubicBezTo>
                      <a:pt x="309" y="416"/>
                      <a:pt x="317" y="407"/>
                      <a:pt x="323" y="403"/>
                    </a:cubicBezTo>
                    <a:cubicBezTo>
                      <a:pt x="329" y="399"/>
                      <a:pt x="334" y="404"/>
                      <a:pt x="343" y="404"/>
                    </a:cubicBezTo>
                    <a:cubicBezTo>
                      <a:pt x="352" y="404"/>
                      <a:pt x="372" y="410"/>
                      <a:pt x="379" y="404"/>
                    </a:cubicBezTo>
                    <a:cubicBezTo>
                      <a:pt x="386" y="398"/>
                      <a:pt x="378" y="377"/>
                      <a:pt x="383" y="367"/>
                    </a:cubicBezTo>
                    <a:cubicBezTo>
                      <a:pt x="388" y="357"/>
                      <a:pt x="400" y="343"/>
                      <a:pt x="412" y="343"/>
                    </a:cubicBezTo>
                    <a:cubicBezTo>
                      <a:pt x="424" y="343"/>
                      <a:pt x="434" y="358"/>
                      <a:pt x="457" y="367"/>
                    </a:cubicBezTo>
                    <a:cubicBezTo>
                      <a:pt x="480" y="376"/>
                      <a:pt x="527" y="395"/>
                      <a:pt x="548" y="397"/>
                    </a:cubicBezTo>
                    <a:cubicBezTo>
                      <a:pt x="569" y="399"/>
                      <a:pt x="579" y="389"/>
                      <a:pt x="581" y="379"/>
                    </a:cubicBezTo>
                    <a:cubicBezTo>
                      <a:pt x="583" y="369"/>
                      <a:pt x="576" y="357"/>
                      <a:pt x="559" y="338"/>
                    </a:cubicBezTo>
                    <a:cubicBezTo>
                      <a:pt x="542" y="319"/>
                      <a:pt x="494" y="284"/>
                      <a:pt x="481" y="262"/>
                    </a:cubicBezTo>
                    <a:cubicBezTo>
                      <a:pt x="468" y="240"/>
                      <a:pt x="474" y="222"/>
                      <a:pt x="478" y="203"/>
                    </a:cubicBezTo>
                    <a:cubicBezTo>
                      <a:pt x="482" y="184"/>
                      <a:pt x="485" y="159"/>
                      <a:pt x="502" y="146"/>
                    </a:cubicBezTo>
                    <a:cubicBezTo>
                      <a:pt x="519" y="133"/>
                      <a:pt x="558" y="134"/>
                      <a:pt x="578" y="127"/>
                    </a:cubicBezTo>
                    <a:cubicBezTo>
                      <a:pt x="598" y="120"/>
                      <a:pt x="612" y="115"/>
                      <a:pt x="623" y="101"/>
                    </a:cubicBezTo>
                    <a:cubicBezTo>
                      <a:pt x="634" y="87"/>
                      <a:pt x="641" y="55"/>
                      <a:pt x="643" y="41"/>
                    </a:cubicBezTo>
                    <a:cubicBezTo>
                      <a:pt x="645" y="27"/>
                      <a:pt x="639" y="20"/>
                      <a:pt x="634" y="16"/>
                    </a:cubicBezTo>
                    <a:cubicBezTo>
                      <a:pt x="629" y="12"/>
                      <a:pt x="616" y="8"/>
                      <a:pt x="610" y="16"/>
                    </a:cubicBezTo>
                    <a:cubicBezTo>
                      <a:pt x="604" y="24"/>
                      <a:pt x="604" y="51"/>
                      <a:pt x="595" y="62"/>
                    </a:cubicBezTo>
                    <a:cubicBezTo>
                      <a:pt x="586" y="73"/>
                      <a:pt x="573" y="77"/>
                      <a:pt x="556" y="80"/>
                    </a:cubicBezTo>
                    <a:cubicBezTo>
                      <a:pt x="539" y="83"/>
                      <a:pt x="514" y="79"/>
                      <a:pt x="494" y="83"/>
                    </a:cubicBezTo>
                    <a:cubicBezTo>
                      <a:pt x="474" y="87"/>
                      <a:pt x="449" y="92"/>
                      <a:pt x="436" y="104"/>
                    </a:cubicBezTo>
                    <a:cubicBezTo>
                      <a:pt x="423" y="116"/>
                      <a:pt x="425" y="145"/>
                      <a:pt x="415" y="155"/>
                    </a:cubicBezTo>
                    <a:cubicBezTo>
                      <a:pt x="405" y="165"/>
                      <a:pt x="384" y="170"/>
                      <a:pt x="373" y="163"/>
                    </a:cubicBezTo>
                    <a:cubicBezTo>
                      <a:pt x="362" y="156"/>
                      <a:pt x="359" y="134"/>
                      <a:pt x="352" y="116"/>
                    </a:cubicBezTo>
                    <a:cubicBezTo>
                      <a:pt x="345" y="98"/>
                      <a:pt x="338" y="74"/>
                      <a:pt x="326" y="5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57FF"/>
                  </a:gs>
                  <a:gs pos="100000">
                    <a:srgbClr val="FFA7FF"/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64" name="Oval 31"/>
              <p:cNvSpPr>
                <a:spLocks noChangeArrowheads="1"/>
              </p:cNvSpPr>
              <p:nvPr/>
            </p:nvSpPr>
            <p:spPr bwMode="auto">
              <a:xfrm>
                <a:off x="1371" y="2812"/>
                <a:ext cx="286" cy="272"/>
              </a:xfrm>
              <a:prstGeom prst="ellipse">
                <a:avLst/>
              </a:prstGeom>
              <a:gradFill rotWithShape="0">
                <a:gsLst>
                  <a:gs pos="0">
                    <a:srgbClr val="FFA7FF"/>
                  </a:gs>
                  <a:gs pos="100000">
                    <a:srgbClr val="FF3D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07" name="Group 32"/>
            <p:cNvGrpSpPr>
              <a:grpSpLocks/>
            </p:cNvGrpSpPr>
            <p:nvPr/>
          </p:nvGrpSpPr>
          <p:grpSpPr bwMode="auto">
            <a:xfrm rot="-7465536">
              <a:off x="668" y="3255"/>
              <a:ext cx="100" cy="263"/>
              <a:chOff x="1557" y="1835"/>
              <a:chExt cx="100" cy="263"/>
            </a:xfrm>
          </p:grpSpPr>
          <p:sp>
            <p:nvSpPr>
              <p:cNvPr id="19559" name="Line 33"/>
              <p:cNvSpPr>
                <a:spLocks noChangeShapeType="1"/>
              </p:cNvSpPr>
              <p:nvPr/>
            </p:nvSpPr>
            <p:spPr bwMode="auto">
              <a:xfrm>
                <a:off x="1608" y="1880"/>
                <a:ext cx="0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60" name="Line 34"/>
              <p:cNvSpPr>
                <a:spLocks noChangeShapeType="1"/>
              </p:cNvSpPr>
              <p:nvPr/>
            </p:nvSpPr>
            <p:spPr bwMode="auto">
              <a:xfrm>
                <a:off x="1560" y="1878"/>
                <a:ext cx="9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61" name="Line 35"/>
              <p:cNvSpPr>
                <a:spLocks noChangeShapeType="1"/>
              </p:cNvSpPr>
              <p:nvPr/>
            </p:nvSpPr>
            <p:spPr bwMode="auto">
              <a:xfrm>
                <a:off x="15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62" name="Line 36"/>
              <p:cNvSpPr>
                <a:spLocks noChangeShapeType="1"/>
              </p:cNvSpPr>
              <p:nvPr/>
            </p:nvSpPr>
            <p:spPr bwMode="auto">
              <a:xfrm>
                <a:off x="16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08" name="Group 37"/>
            <p:cNvGrpSpPr>
              <a:grpSpLocks/>
            </p:cNvGrpSpPr>
            <p:nvPr/>
          </p:nvGrpSpPr>
          <p:grpSpPr bwMode="auto">
            <a:xfrm rot="-5949545">
              <a:off x="572" y="3159"/>
              <a:ext cx="100" cy="263"/>
              <a:chOff x="1557" y="1835"/>
              <a:chExt cx="100" cy="263"/>
            </a:xfrm>
          </p:grpSpPr>
          <p:sp>
            <p:nvSpPr>
              <p:cNvPr id="19555" name="Line 38"/>
              <p:cNvSpPr>
                <a:spLocks noChangeShapeType="1"/>
              </p:cNvSpPr>
              <p:nvPr/>
            </p:nvSpPr>
            <p:spPr bwMode="auto">
              <a:xfrm>
                <a:off x="1608" y="1880"/>
                <a:ext cx="0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6" name="Line 39"/>
              <p:cNvSpPr>
                <a:spLocks noChangeShapeType="1"/>
              </p:cNvSpPr>
              <p:nvPr/>
            </p:nvSpPr>
            <p:spPr bwMode="auto">
              <a:xfrm>
                <a:off x="1560" y="1878"/>
                <a:ext cx="9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7" name="Line 40"/>
              <p:cNvSpPr>
                <a:spLocks noChangeShapeType="1"/>
              </p:cNvSpPr>
              <p:nvPr/>
            </p:nvSpPr>
            <p:spPr bwMode="auto">
              <a:xfrm>
                <a:off x="15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8" name="Line 41"/>
              <p:cNvSpPr>
                <a:spLocks noChangeShapeType="1"/>
              </p:cNvSpPr>
              <p:nvPr/>
            </p:nvSpPr>
            <p:spPr bwMode="auto">
              <a:xfrm>
                <a:off x="16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09" name="Group 42"/>
            <p:cNvGrpSpPr>
              <a:grpSpLocks/>
            </p:cNvGrpSpPr>
            <p:nvPr/>
          </p:nvGrpSpPr>
          <p:grpSpPr bwMode="auto">
            <a:xfrm rot="-734131">
              <a:off x="1354" y="2185"/>
              <a:ext cx="100" cy="263"/>
              <a:chOff x="1557" y="1835"/>
              <a:chExt cx="100" cy="263"/>
            </a:xfrm>
          </p:grpSpPr>
          <p:sp>
            <p:nvSpPr>
              <p:cNvPr id="19551" name="Line 43"/>
              <p:cNvSpPr>
                <a:spLocks noChangeShapeType="1"/>
              </p:cNvSpPr>
              <p:nvPr/>
            </p:nvSpPr>
            <p:spPr bwMode="auto">
              <a:xfrm>
                <a:off x="1608" y="1880"/>
                <a:ext cx="0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2" name="Line 44"/>
              <p:cNvSpPr>
                <a:spLocks noChangeShapeType="1"/>
              </p:cNvSpPr>
              <p:nvPr/>
            </p:nvSpPr>
            <p:spPr bwMode="auto">
              <a:xfrm>
                <a:off x="1560" y="1878"/>
                <a:ext cx="9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3" name="Line 45"/>
              <p:cNvSpPr>
                <a:spLocks noChangeShapeType="1"/>
              </p:cNvSpPr>
              <p:nvPr/>
            </p:nvSpPr>
            <p:spPr bwMode="auto">
              <a:xfrm>
                <a:off x="15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4" name="Line 46"/>
              <p:cNvSpPr>
                <a:spLocks noChangeShapeType="1"/>
              </p:cNvSpPr>
              <p:nvPr/>
            </p:nvSpPr>
            <p:spPr bwMode="auto">
              <a:xfrm>
                <a:off x="16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0" name="Group 47"/>
            <p:cNvGrpSpPr>
              <a:grpSpLocks/>
            </p:cNvGrpSpPr>
            <p:nvPr/>
          </p:nvGrpSpPr>
          <p:grpSpPr bwMode="auto">
            <a:xfrm rot="-3943477">
              <a:off x="764" y="2151"/>
              <a:ext cx="100" cy="263"/>
              <a:chOff x="1557" y="1835"/>
              <a:chExt cx="100" cy="263"/>
            </a:xfrm>
          </p:grpSpPr>
          <p:sp>
            <p:nvSpPr>
              <p:cNvPr id="19547" name="Line 48"/>
              <p:cNvSpPr>
                <a:spLocks noChangeShapeType="1"/>
              </p:cNvSpPr>
              <p:nvPr/>
            </p:nvSpPr>
            <p:spPr bwMode="auto">
              <a:xfrm>
                <a:off x="1608" y="1880"/>
                <a:ext cx="0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48" name="Line 49"/>
              <p:cNvSpPr>
                <a:spLocks noChangeShapeType="1"/>
              </p:cNvSpPr>
              <p:nvPr/>
            </p:nvSpPr>
            <p:spPr bwMode="auto">
              <a:xfrm>
                <a:off x="1560" y="1878"/>
                <a:ext cx="9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49" name="Line 50"/>
              <p:cNvSpPr>
                <a:spLocks noChangeShapeType="1"/>
              </p:cNvSpPr>
              <p:nvPr/>
            </p:nvSpPr>
            <p:spPr bwMode="auto">
              <a:xfrm>
                <a:off x="15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50" name="Line 51"/>
              <p:cNvSpPr>
                <a:spLocks noChangeShapeType="1"/>
              </p:cNvSpPr>
              <p:nvPr/>
            </p:nvSpPr>
            <p:spPr bwMode="auto">
              <a:xfrm>
                <a:off x="1657" y="1835"/>
                <a:ext cx="0" cy="4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1" name="Group 52"/>
            <p:cNvGrpSpPr>
              <a:grpSpLocks/>
            </p:cNvGrpSpPr>
            <p:nvPr/>
          </p:nvGrpSpPr>
          <p:grpSpPr bwMode="auto">
            <a:xfrm rot="10800000" flipV="1">
              <a:off x="1050" y="2218"/>
              <a:ext cx="108" cy="228"/>
              <a:chOff x="2213" y="2698"/>
              <a:chExt cx="108" cy="228"/>
            </a:xfrm>
          </p:grpSpPr>
          <p:sp>
            <p:nvSpPr>
              <p:cNvPr id="19545" name="AutoShape 53"/>
              <p:cNvSpPr>
                <a:spLocks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46" name="Line 54"/>
              <p:cNvSpPr>
                <a:spLocks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2" name="Group 55"/>
            <p:cNvGrpSpPr>
              <a:grpSpLocks/>
            </p:cNvGrpSpPr>
            <p:nvPr/>
          </p:nvGrpSpPr>
          <p:grpSpPr bwMode="auto">
            <a:xfrm rot="3632138" flipV="1">
              <a:off x="762" y="2873"/>
              <a:ext cx="108" cy="228"/>
              <a:chOff x="2213" y="2698"/>
              <a:chExt cx="108" cy="228"/>
            </a:xfrm>
          </p:grpSpPr>
          <p:sp>
            <p:nvSpPr>
              <p:cNvPr id="19543" name="AutoShape 56"/>
              <p:cNvSpPr>
                <a:spLocks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44" name="Line 57"/>
              <p:cNvSpPr>
                <a:spLocks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3" name="Group 58"/>
            <p:cNvGrpSpPr>
              <a:grpSpLocks/>
            </p:cNvGrpSpPr>
            <p:nvPr/>
          </p:nvGrpSpPr>
          <p:grpSpPr bwMode="auto">
            <a:xfrm rot="15493766" flipV="1">
              <a:off x="1539" y="2572"/>
              <a:ext cx="108" cy="228"/>
              <a:chOff x="2213" y="2698"/>
              <a:chExt cx="108" cy="228"/>
            </a:xfrm>
          </p:grpSpPr>
          <p:sp>
            <p:nvSpPr>
              <p:cNvPr id="19541" name="AutoShape 59"/>
              <p:cNvSpPr>
                <a:spLocks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42" name="Line 60"/>
              <p:cNvSpPr>
                <a:spLocks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4" name="Group 61"/>
            <p:cNvGrpSpPr>
              <a:grpSpLocks/>
            </p:cNvGrpSpPr>
            <p:nvPr/>
          </p:nvGrpSpPr>
          <p:grpSpPr bwMode="auto">
            <a:xfrm rot="20631763" flipV="1">
              <a:off x="1498" y="3073"/>
              <a:ext cx="108" cy="228"/>
              <a:chOff x="2213" y="2698"/>
              <a:chExt cx="108" cy="228"/>
            </a:xfrm>
          </p:grpSpPr>
          <p:sp>
            <p:nvSpPr>
              <p:cNvPr id="19539" name="AutoShape 62"/>
              <p:cNvSpPr>
                <a:spLocks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40" name="Line 63"/>
              <p:cNvSpPr>
                <a:spLocks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5" name="Group 64"/>
            <p:cNvGrpSpPr>
              <a:grpSpLocks/>
            </p:cNvGrpSpPr>
            <p:nvPr/>
          </p:nvGrpSpPr>
          <p:grpSpPr bwMode="auto">
            <a:xfrm flipV="1">
              <a:off x="970" y="3272"/>
              <a:ext cx="108" cy="228"/>
              <a:chOff x="2213" y="2698"/>
              <a:chExt cx="108" cy="228"/>
            </a:xfrm>
          </p:grpSpPr>
          <p:sp>
            <p:nvSpPr>
              <p:cNvPr id="19537" name="AutoShape 65"/>
              <p:cNvSpPr>
                <a:spLocks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38" name="Line 66"/>
              <p:cNvSpPr>
                <a:spLocks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6" name="Group 67"/>
            <p:cNvGrpSpPr>
              <a:grpSpLocks/>
            </p:cNvGrpSpPr>
            <p:nvPr/>
          </p:nvGrpSpPr>
          <p:grpSpPr bwMode="auto">
            <a:xfrm rot="-4761489">
              <a:off x="788" y="2319"/>
              <a:ext cx="73" cy="285"/>
              <a:chOff x="2789" y="2024"/>
              <a:chExt cx="73" cy="285"/>
            </a:xfrm>
          </p:grpSpPr>
          <p:sp>
            <p:nvSpPr>
              <p:cNvPr id="19535" name="AutoShape 68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36" name="Line 69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7" name="Group 70"/>
            <p:cNvGrpSpPr>
              <a:grpSpLocks/>
            </p:cNvGrpSpPr>
            <p:nvPr/>
          </p:nvGrpSpPr>
          <p:grpSpPr bwMode="auto">
            <a:xfrm rot="10203745">
              <a:off x="1114" y="3241"/>
              <a:ext cx="73" cy="285"/>
              <a:chOff x="2789" y="2024"/>
              <a:chExt cx="73" cy="285"/>
            </a:xfrm>
          </p:grpSpPr>
          <p:sp>
            <p:nvSpPr>
              <p:cNvPr id="19533" name="AutoShape 71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34" name="Line 72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8" name="Group 73"/>
            <p:cNvGrpSpPr>
              <a:grpSpLocks/>
            </p:cNvGrpSpPr>
            <p:nvPr/>
          </p:nvGrpSpPr>
          <p:grpSpPr bwMode="auto">
            <a:xfrm rot="4111397">
              <a:off x="1700" y="2223"/>
              <a:ext cx="73" cy="285"/>
              <a:chOff x="2789" y="2024"/>
              <a:chExt cx="73" cy="285"/>
            </a:xfrm>
          </p:grpSpPr>
          <p:sp>
            <p:nvSpPr>
              <p:cNvPr id="19531" name="AutoShape 74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32" name="Line 75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19" name="Group 76"/>
            <p:cNvGrpSpPr>
              <a:grpSpLocks/>
            </p:cNvGrpSpPr>
            <p:nvPr/>
          </p:nvGrpSpPr>
          <p:grpSpPr bwMode="auto">
            <a:xfrm rot="4413561">
              <a:off x="1629" y="2690"/>
              <a:ext cx="73" cy="285"/>
              <a:chOff x="2789" y="2024"/>
              <a:chExt cx="73" cy="285"/>
            </a:xfrm>
          </p:grpSpPr>
          <p:sp>
            <p:nvSpPr>
              <p:cNvPr id="19529" name="AutoShape 77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30" name="Line 78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20" name="Group 79"/>
            <p:cNvGrpSpPr>
              <a:grpSpLocks/>
            </p:cNvGrpSpPr>
            <p:nvPr/>
          </p:nvGrpSpPr>
          <p:grpSpPr bwMode="auto">
            <a:xfrm rot="-3712476">
              <a:off x="692" y="2582"/>
              <a:ext cx="73" cy="285"/>
              <a:chOff x="2789" y="2024"/>
              <a:chExt cx="73" cy="285"/>
            </a:xfrm>
          </p:grpSpPr>
          <p:sp>
            <p:nvSpPr>
              <p:cNvPr id="19527" name="AutoShape 80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28" name="Line 81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521" name="Group 82"/>
            <p:cNvGrpSpPr>
              <a:grpSpLocks/>
            </p:cNvGrpSpPr>
            <p:nvPr/>
          </p:nvGrpSpPr>
          <p:grpSpPr bwMode="auto">
            <a:xfrm rot="9696469">
              <a:off x="1690" y="3097"/>
              <a:ext cx="73" cy="285"/>
              <a:chOff x="2789" y="2024"/>
              <a:chExt cx="73" cy="285"/>
            </a:xfrm>
          </p:grpSpPr>
          <p:sp>
            <p:nvSpPr>
              <p:cNvPr id="19525" name="AutoShape 83"/>
              <p:cNvSpPr>
                <a:spLocks noChangeArrowheads="1"/>
              </p:cNvSpPr>
              <p:nvPr/>
            </p:nvSpPr>
            <p:spPr bwMode="auto">
              <a:xfrm>
                <a:off x="2789" y="2024"/>
                <a:ext cx="73" cy="7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26" name="Line 84"/>
              <p:cNvSpPr>
                <a:spLocks noChangeShapeType="1"/>
              </p:cNvSpPr>
              <p:nvPr/>
            </p:nvSpPr>
            <p:spPr bwMode="auto">
              <a:xfrm>
                <a:off x="2826" y="2082"/>
                <a:ext cx="0" cy="227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522" name="Text Box 85"/>
            <p:cNvSpPr txBox="1">
              <a:spLocks noChangeArrowheads="1"/>
            </p:cNvSpPr>
            <p:nvPr/>
          </p:nvSpPr>
          <p:spPr bwMode="auto">
            <a:xfrm>
              <a:off x="533" y="3582"/>
              <a:ext cx="5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MHC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 II </a:t>
              </a:r>
              <a:r>
                <a:rPr lang="en-US" altLang="sr-Latn-RS" sz="1600" b="1">
                  <a:latin typeface="Arial Narrow" panose="020B0606020202030204" pitchFamily="34" charset="0"/>
                  <a:sym typeface="Symbol" panose="05050102010706020507" pitchFamily="18" charset="2"/>
                </a:rPr>
                <a:t>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 </a:t>
              </a:r>
              <a:endParaRPr lang="sl-SI" altLang="sr-Latn-RS" sz="1600" b="1">
                <a:latin typeface="Arial Narrow" panose="020B0606020202030204" pitchFamily="34" charset="0"/>
              </a:endParaRPr>
            </a:p>
          </p:txBody>
        </p:sp>
        <p:sp>
          <p:nvSpPr>
            <p:cNvPr id="19523" name="Text Box 86"/>
            <p:cNvSpPr txBox="1">
              <a:spLocks noChangeArrowheads="1"/>
            </p:cNvSpPr>
            <p:nvPr/>
          </p:nvSpPr>
          <p:spPr bwMode="auto">
            <a:xfrm>
              <a:off x="1813" y="2862"/>
              <a:ext cx="6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CD80/86</a:t>
              </a:r>
              <a:r>
                <a:rPr lang="en-US" altLang="sr-Latn-RS" sz="1600" b="1">
                  <a:latin typeface="Arial Narrow" panose="020B0606020202030204" pitchFamily="34" charset="0"/>
                </a:rPr>
                <a:t> </a:t>
              </a:r>
              <a:r>
                <a:rPr lang="en-US" altLang="sr-Latn-RS" sz="1600" b="1">
                  <a:latin typeface="Arial Narrow" panose="020B0606020202030204" pitchFamily="34" charset="0"/>
                  <a:sym typeface="Symbol" panose="05050102010706020507" pitchFamily="18" charset="2"/>
                </a:rPr>
                <a:t></a:t>
              </a:r>
              <a:endParaRPr lang="sl-SI" altLang="sr-Latn-RS" sz="1600" b="1">
                <a:latin typeface="Arial Narrow" panose="020B0606020202030204" pitchFamily="34" charset="0"/>
              </a:endParaRPr>
            </a:p>
          </p:txBody>
        </p:sp>
        <p:sp>
          <p:nvSpPr>
            <p:cNvPr id="19524" name="Text Box 87"/>
            <p:cNvSpPr txBox="1">
              <a:spLocks noChangeArrowheads="1"/>
            </p:cNvSpPr>
            <p:nvPr/>
          </p:nvSpPr>
          <p:spPr bwMode="auto">
            <a:xfrm>
              <a:off x="1465" y="3236"/>
              <a:ext cx="120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zrela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dendritična stanica</a:t>
              </a:r>
              <a:endParaRPr lang="en-US" altLang="sr-Latn-RS" sz="1800" b="1">
                <a:latin typeface="Arial Narrow" panose="020B0606020202030204" pitchFamily="34" charset="0"/>
              </a:endParaRPr>
            </a:p>
          </p:txBody>
        </p:sp>
      </p:grpSp>
      <p:sp>
        <p:nvSpPr>
          <p:cNvPr id="101464" name="Text Box 88"/>
          <p:cNvSpPr txBox="1">
            <a:spLocks noChangeArrowheads="1"/>
          </p:cNvSpPr>
          <p:nvPr/>
        </p:nvSpPr>
        <p:spPr bwMode="auto">
          <a:xfrm>
            <a:off x="4521883" y="5607050"/>
            <a:ext cx="2616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>
                <a:latin typeface="Arial Narrow" panose="020B0606020202030204" pitchFamily="34" charset="0"/>
              </a:rPr>
              <a:t>tolerancija T stanica</a:t>
            </a:r>
            <a:endParaRPr lang="en-US" altLang="sr-Latn-RS" sz="2400" b="1">
              <a:latin typeface="Arial Narrow" panose="020B0606020202030204" pitchFamily="34" charset="0"/>
            </a:endParaRPr>
          </a:p>
        </p:txBody>
      </p:sp>
      <p:grpSp>
        <p:nvGrpSpPr>
          <p:cNvPr id="25" name="Group 89"/>
          <p:cNvGrpSpPr>
            <a:grpSpLocks/>
          </p:cNvGrpSpPr>
          <p:nvPr/>
        </p:nvGrpSpPr>
        <p:grpSpPr bwMode="auto">
          <a:xfrm>
            <a:off x="6721475" y="268288"/>
            <a:ext cx="2200275" cy="2873374"/>
            <a:chOff x="4234" y="169"/>
            <a:chExt cx="1386" cy="1810"/>
          </a:xfrm>
        </p:grpSpPr>
        <p:sp>
          <p:nvSpPr>
            <p:cNvPr id="19496" name="Text Box 90"/>
            <p:cNvSpPr txBox="1">
              <a:spLocks noChangeArrowheads="1"/>
            </p:cNvSpPr>
            <p:nvPr/>
          </p:nvSpPr>
          <p:spPr bwMode="auto">
            <a:xfrm>
              <a:off x="4860" y="1397"/>
              <a:ext cx="76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tolerogena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dendritična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stanica</a:t>
              </a:r>
              <a:endParaRPr lang="en-US" altLang="sr-Latn-RS" sz="1800" b="1">
                <a:latin typeface="Arial Narrow" panose="020B0606020202030204" pitchFamily="34" charset="0"/>
              </a:endParaRPr>
            </a:p>
          </p:txBody>
        </p:sp>
        <p:grpSp>
          <p:nvGrpSpPr>
            <p:cNvPr id="19497" name="Group 91"/>
            <p:cNvGrpSpPr>
              <a:grpSpLocks noChangeAspect="1"/>
            </p:cNvGrpSpPr>
            <p:nvPr/>
          </p:nvGrpSpPr>
          <p:grpSpPr bwMode="auto">
            <a:xfrm>
              <a:off x="4234" y="169"/>
              <a:ext cx="1349" cy="1366"/>
              <a:chOff x="2351" y="1865"/>
              <a:chExt cx="481" cy="487"/>
            </a:xfrm>
          </p:grpSpPr>
          <p:sp>
            <p:nvSpPr>
              <p:cNvPr id="19502" name="Freeform 92"/>
              <p:cNvSpPr>
                <a:spLocks noChangeAspect="1"/>
              </p:cNvSpPr>
              <p:nvPr/>
            </p:nvSpPr>
            <p:spPr bwMode="auto">
              <a:xfrm>
                <a:off x="2351" y="1865"/>
                <a:ext cx="481" cy="487"/>
              </a:xfrm>
              <a:custGeom>
                <a:avLst/>
                <a:gdLst>
                  <a:gd name="T0" fmla="*/ 1585668 w 303"/>
                  <a:gd name="T1" fmla="*/ 942108 h 325"/>
                  <a:gd name="T2" fmla="*/ 720554 w 303"/>
                  <a:gd name="T3" fmla="*/ 1010646 h 325"/>
                  <a:gd name="T4" fmla="*/ 1807093 w 303"/>
                  <a:gd name="T5" fmla="*/ 1146169 h 325"/>
                  <a:gd name="T6" fmla="*/ 1982768 w 303"/>
                  <a:gd name="T7" fmla="*/ 1497177 h 325"/>
                  <a:gd name="T8" fmla="*/ 971258 w 303"/>
                  <a:gd name="T9" fmla="*/ 1411713 h 325"/>
                  <a:gd name="T10" fmla="*/ 33859 w 303"/>
                  <a:gd name="T11" fmla="*/ 1321047 h 325"/>
                  <a:gd name="T12" fmla="*/ 1094162 w 303"/>
                  <a:gd name="T13" fmla="*/ 1586835 h 325"/>
                  <a:gd name="T14" fmla="*/ 2211652 w 303"/>
                  <a:gd name="T15" fmla="*/ 1626285 h 325"/>
                  <a:gd name="T16" fmla="*/ 2844329 w 303"/>
                  <a:gd name="T17" fmla="*/ 1495877 h 325"/>
                  <a:gd name="T18" fmla="*/ 2923186 w 303"/>
                  <a:gd name="T19" fmla="*/ 1804624 h 325"/>
                  <a:gd name="T20" fmla="*/ 2339006 w 303"/>
                  <a:gd name="T21" fmla="*/ 2096163 h 325"/>
                  <a:gd name="T22" fmla="*/ 1951498 w 303"/>
                  <a:gd name="T23" fmla="*/ 2282218 h 325"/>
                  <a:gd name="T24" fmla="*/ 2491934 w 303"/>
                  <a:gd name="T25" fmla="*/ 2282218 h 325"/>
                  <a:gd name="T26" fmla="*/ 2882531 w 303"/>
                  <a:gd name="T27" fmla="*/ 2040113 h 325"/>
                  <a:gd name="T28" fmla="*/ 3688225 w 303"/>
                  <a:gd name="T29" fmla="*/ 1743947 h 325"/>
                  <a:gd name="T30" fmla="*/ 4241626 w 303"/>
                  <a:gd name="T31" fmla="*/ 1523041 h 325"/>
                  <a:gd name="T32" fmla="*/ 4710162 w 303"/>
                  <a:gd name="T33" fmla="*/ 1697174 h 325"/>
                  <a:gd name="T34" fmla="*/ 6664104 w 303"/>
                  <a:gd name="T35" fmla="*/ 2019877 h 325"/>
                  <a:gd name="T36" fmla="*/ 6821234 w 303"/>
                  <a:gd name="T37" fmla="*/ 1909331 h 325"/>
                  <a:gd name="T38" fmla="*/ 5329737 w 303"/>
                  <a:gd name="T39" fmla="*/ 1608916 h 325"/>
                  <a:gd name="T40" fmla="*/ 4794738 w 303"/>
                  <a:gd name="T41" fmla="*/ 1230946 h 325"/>
                  <a:gd name="T42" fmla="*/ 5308375 w 303"/>
                  <a:gd name="T43" fmla="*/ 908580 h 325"/>
                  <a:gd name="T44" fmla="*/ 7652354 w 303"/>
                  <a:gd name="T45" fmla="*/ 745811 h 325"/>
                  <a:gd name="T46" fmla="*/ 7806844 w 303"/>
                  <a:gd name="T47" fmla="*/ 392628 h 325"/>
                  <a:gd name="T48" fmla="*/ 7417798 w 303"/>
                  <a:gd name="T49" fmla="*/ 666200 h 325"/>
                  <a:gd name="T50" fmla="*/ 6113088 w 303"/>
                  <a:gd name="T51" fmla="*/ 705004 h 325"/>
                  <a:gd name="T52" fmla="*/ 4471344 w 303"/>
                  <a:gd name="T53" fmla="*/ 854579 h 325"/>
                  <a:gd name="T54" fmla="*/ 3688225 w 303"/>
                  <a:gd name="T55" fmla="*/ 794781 h 325"/>
                  <a:gd name="T56" fmla="*/ 3989936 w 303"/>
                  <a:gd name="T57" fmla="*/ 223385 h 325"/>
                  <a:gd name="T58" fmla="*/ 3767116 w 303"/>
                  <a:gd name="T59" fmla="*/ 0 h 325"/>
                  <a:gd name="T60" fmla="*/ 3761961 w 303"/>
                  <a:gd name="T61" fmla="*/ 204329 h 325"/>
                  <a:gd name="T62" fmla="*/ 3270571 w 303"/>
                  <a:gd name="T63" fmla="*/ 470485 h 325"/>
                  <a:gd name="T64" fmla="*/ 3319173 w 303"/>
                  <a:gd name="T65" fmla="*/ 776680 h 325"/>
                  <a:gd name="T66" fmla="*/ 2517183 w 303"/>
                  <a:gd name="T67" fmla="*/ 1103738 h 3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25"/>
                  <a:gd name="T104" fmla="*/ 303 w 303"/>
                  <a:gd name="T105" fmla="*/ 325 h 3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25">
                    <a:moveTo>
                      <a:pt x="97" y="151"/>
                    </a:moveTo>
                    <a:cubicBezTo>
                      <a:pt x="88" y="151"/>
                      <a:pt x="73" y="133"/>
                      <a:pt x="61" y="129"/>
                    </a:cubicBezTo>
                    <a:cubicBezTo>
                      <a:pt x="49" y="125"/>
                      <a:pt x="27" y="126"/>
                      <a:pt x="22" y="127"/>
                    </a:cubicBezTo>
                    <a:cubicBezTo>
                      <a:pt x="17" y="128"/>
                      <a:pt x="24" y="136"/>
                      <a:pt x="28" y="138"/>
                    </a:cubicBezTo>
                    <a:cubicBezTo>
                      <a:pt x="32" y="140"/>
                      <a:pt x="41" y="138"/>
                      <a:pt x="48" y="141"/>
                    </a:cubicBezTo>
                    <a:cubicBezTo>
                      <a:pt x="55" y="144"/>
                      <a:pt x="64" y="151"/>
                      <a:pt x="69" y="157"/>
                    </a:cubicBezTo>
                    <a:cubicBezTo>
                      <a:pt x="74" y="163"/>
                      <a:pt x="75" y="166"/>
                      <a:pt x="76" y="174"/>
                    </a:cubicBezTo>
                    <a:cubicBezTo>
                      <a:pt x="77" y="182"/>
                      <a:pt x="79" y="200"/>
                      <a:pt x="76" y="205"/>
                    </a:cubicBezTo>
                    <a:cubicBezTo>
                      <a:pt x="73" y="210"/>
                      <a:pt x="63" y="209"/>
                      <a:pt x="57" y="207"/>
                    </a:cubicBezTo>
                    <a:cubicBezTo>
                      <a:pt x="51" y="205"/>
                      <a:pt x="44" y="198"/>
                      <a:pt x="37" y="193"/>
                    </a:cubicBezTo>
                    <a:cubicBezTo>
                      <a:pt x="30" y="188"/>
                      <a:pt x="19" y="180"/>
                      <a:pt x="13" y="178"/>
                    </a:cubicBezTo>
                    <a:cubicBezTo>
                      <a:pt x="7" y="176"/>
                      <a:pt x="0" y="178"/>
                      <a:pt x="1" y="181"/>
                    </a:cubicBezTo>
                    <a:cubicBezTo>
                      <a:pt x="2" y="184"/>
                      <a:pt x="11" y="192"/>
                      <a:pt x="18" y="198"/>
                    </a:cubicBezTo>
                    <a:cubicBezTo>
                      <a:pt x="25" y="204"/>
                      <a:pt x="35" y="212"/>
                      <a:pt x="42" y="217"/>
                    </a:cubicBezTo>
                    <a:cubicBezTo>
                      <a:pt x="49" y="222"/>
                      <a:pt x="54" y="227"/>
                      <a:pt x="61" y="228"/>
                    </a:cubicBezTo>
                    <a:cubicBezTo>
                      <a:pt x="68" y="229"/>
                      <a:pt x="79" y="225"/>
                      <a:pt x="85" y="222"/>
                    </a:cubicBezTo>
                    <a:cubicBezTo>
                      <a:pt x="91" y="219"/>
                      <a:pt x="95" y="211"/>
                      <a:pt x="99" y="208"/>
                    </a:cubicBezTo>
                    <a:cubicBezTo>
                      <a:pt x="103" y="205"/>
                      <a:pt x="106" y="201"/>
                      <a:pt x="109" y="204"/>
                    </a:cubicBezTo>
                    <a:cubicBezTo>
                      <a:pt x="112" y="207"/>
                      <a:pt x="115" y="222"/>
                      <a:pt x="115" y="229"/>
                    </a:cubicBezTo>
                    <a:cubicBezTo>
                      <a:pt x="115" y="236"/>
                      <a:pt x="115" y="241"/>
                      <a:pt x="112" y="247"/>
                    </a:cubicBezTo>
                    <a:cubicBezTo>
                      <a:pt x="109" y="253"/>
                      <a:pt x="98" y="258"/>
                      <a:pt x="94" y="264"/>
                    </a:cubicBezTo>
                    <a:cubicBezTo>
                      <a:pt x="90" y="270"/>
                      <a:pt x="91" y="280"/>
                      <a:pt x="90" y="286"/>
                    </a:cubicBezTo>
                    <a:cubicBezTo>
                      <a:pt x="89" y="292"/>
                      <a:pt x="94" y="294"/>
                      <a:pt x="91" y="298"/>
                    </a:cubicBezTo>
                    <a:cubicBezTo>
                      <a:pt x="88" y="302"/>
                      <a:pt x="77" y="308"/>
                      <a:pt x="75" y="312"/>
                    </a:cubicBezTo>
                    <a:cubicBezTo>
                      <a:pt x="73" y="316"/>
                      <a:pt x="78" y="325"/>
                      <a:pt x="81" y="325"/>
                    </a:cubicBezTo>
                    <a:cubicBezTo>
                      <a:pt x="84" y="325"/>
                      <a:pt x="91" y="317"/>
                      <a:pt x="96" y="312"/>
                    </a:cubicBezTo>
                    <a:cubicBezTo>
                      <a:pt x="101" y="307"/>
                      <a:pt x="107" y="302"/>
                      <a:pt x="109" y="297"/>
                    </a:cubicBezTo>
                    <a:cubicBezTo>
                      <a:pt x="111" y="292"/>
                      <a:pt x="108" y="285"/>
                      <a:pt x="111" y="279"/>
                    </a:cubicBezTo>
                    <a:cubicBezTo>
                      <a:pt x="114" y="273"/>
                      <a:pt x="125" y="268"/>
                      <a:pt x="130" y="261"/>
                    </a:cubicBezTo>
                    <a:cubicBezTo>
                      <a:pt x="135" y="254"/>
                      <a:pt x="139" y="246"/>
                      <a:pt x="142" y="238"/>
                    </a:cubicBezTo>
                    <a:cubicBezTo>
                      <a:pt x="145" y="230"/>
                      <a:pt x="147" y="219"/>
                      <a:pt x="150" y="214"/>
                    </a:cubicBezTo>
                    <a:cubicBezTo>
                      <a:pt x="153" y="209"/>
                      <a:pt x="159" y="207"/>
                      <a:pt x="163" y="208"/>
                    </a:cubicBezTo>
                    <a:cubicBezTo>
                      <a:pt x="167" y="209"/>
                      <a:pt x="172" y="215"/>
                      <a:pt x="175" y="219"/>
                    </a:cubicBezTo>
                    <a:cubicBezTo>
                      <a:pt x="178" y="223"/>
                      <a:pt x="176" y="225"/>
                      <a:pt x="181" y="232"/>
                    </a:cubicBezTo>
                    <a:cubicBezTo>
                      <a:pt x="186" y="239"/>
                      <a:pt x="193" y="255"/>
                      <a:pt x="205" y="262"/>
                    </a:cubicBezTo>
                    <a:cubicBezTo>
                      <a:pt x="217" y="269"/>
                      <a:pt x="245" y="275"/>
                      <a:pt x="256" y="276"/>
                    </a:cubicBezTo>
                    <a:cubicBezTo>
                      <a:pt x="267" y="277"/>
                      <a:pt x="269" y="272"/>
                      <a:pt x="270" y="270"/>
                    </a:cubicBezTo>
                    <a:cubicBezTo>
                      <a:pt x="271" y="268"/>
                      <a:pt x="269" y="265"/>
                      <a:pt x="262" y="261"/>
                    </a:cubicBezTo>
                    <a:cubicBezTo>
                      <a:pt x="255" y="257"/>
                      <a:pt x="239" y="254"/>
                      <a:pt x="229" y="247"/>
                    </a:cubicBezTo>
                    <a:cubicBezTo>
                      <a:pt x="219" y="240"/>
                      <a:pt x="211" y="231"/>
                      <a:pt x="205" y="220"/>
                    </a:cubicBezTo>
                    <a:cubicBezTo>
                      <a:pt x="199" y="209"/>
                      <a:pt x="199" y="190"/>
                      <a:pt x="195" y="181"/>
                    </a:cubicBezTo>
                    <a:cubicBezTo>
                      <a:pt x="191" y="172"/>
                      <a:pt x="185" y="176"/>
                      <a:pt x="184" y="168"/>
                    </a:cubicBezTo>
                    <a:cubicBezTo>
                      <a:pt x="183" y="160"/>
                      <a:pt x="184" y="140"/>
                      <a:pt x="187" y="133"/>
                    </a:cubicBezTo>
                    <a:cubicBezTo>
                      <a:pt x="190" y="126"/>
                      <a:pt x="194" y="127"/>
                      <a:pt x="204" y="124"/>
                    </a:cubicBezTo>
                    <a:cubicBezTo>
                      <a:pt x="214" y="121"/>
                      <a:pt x="232" y="122"/>
                      <a:pt x="247" y="118"/>
                    </a:cubicBezTo>
                    <a:cubicBezTo>
                      <a:pt x="262" y="114"/>
                      <a:pt x="285" y="108"/>
                      <a:pt x="294" y="102"/>
                    </a:cubicBezTo>
                    <a:cubicBezTo>
                      <a:pt x="303" y="96"/>
                      <a:pt x="300" y="90"/>
                      <a:pt x="301" y="82"/>
                    </a:cubicBezTo>
                    <a:cubicBezTo>
                      <a:pt x="302" y="74"/>
                      <a:pt x="302" y="56"/>
                      <a:pt x="300" y="54"/>
                    </a:cubicBezTo>
                    <a:cubicBezTo>
                      <a:pt x="298" y="52"/>
                      <a:pt x="293" y="63"/>
                      <a:pt x="291" y="69"/>
                    </a:cubicBezTo>
                    <a:cubicBezTo>
                      <a:pt x="289" y="75"/>
                      <a:pt x="291" y="87"/>
                      <a:pt x="285" y="91"/>
                    </a:cubicBezTo>
                    <a:cubicBezTo>
                      <a:pt x="279" y="95"/>
                      <a:pt x="264" y="95"/>
                      <a:pt x="256" y="96"/>
                    </a:cubicBezTo>
                    <a:cubicBezTo>
                      <a:pt x="248" y="97"/>
                      <a:pt x="246" y="95"/>
                      <a:pt x="235" y="96"/>
                    </a:cubicBezTo>
                    <a:cubicBezTo>
                      <a:pt x="224" y="97"/>
                      <a:pt x="202" y="97"/>
                      <a:pt x="192" y="100"/>
                    </a:cubicBezTo>
                    <a:cubicBezTo>
                      <a:pt x="182" y="103"/>
                      <a:pt x="177" y="113"/>
                      <a:pt x="172" y="117"/>
                    </a:cubicBezTo>
                    <a:cubicBezTo>
                      <a:pt x="167" y="121"/>
                      <a:pt x="165" y="124"/>
                      <a:pt x="160" y="123"/>
                    </a:cubicBezTo>
                    <a:cubicBezTo>
                      <a:pt x="155" y="122"/>
                      <a:pt x="145" y="119"/>
                      <a:pt x="142" y="109"/>
                    </a:cubicBezTo>
                    <a:cubicBezTo>
                      <a:pt x="139" y="99"/>
                      <a:pt x="140" y="73"/>
                      <a:pt x="142" y="60"/>
                    </a:cubicBezTo>
                    <a:cubicBezTo>
                      <a:pt x="144" y="47"/>
                      <a:pt x="150" y="39"/>
                      <a:pt x="153" y="31"/>
                    </a:cubicBezTo>
                    <a:cubicBezTo>
                      <a:pt x="156" y="23"/>
                      <a:pt x="160" y="18"/>
                      <a:pt x="159" y="13"/>
                    </a:cubicBezTo>
                    <a:cubicBezTo>
                      <a:pt x="158" y="8"/>
                      <a:pt x="147" y="0"/>
                      <a:pt x="145" y="0"/>
                    </a:cubicBezTo>
                    <a:cubicBezTo>
                      <a:pt x="143" y="0"/>
                      <a:pt x="144" y="7"/>
                      <a:pt x="144" y="12"/>
                    </a:cubicBezTo>
                    <a:cubicBezTo>
                      <a:pt x="144" y="17"/>
                      <a:pt x="146" y="23"/>
                      <a:pt x="144" y="28"/>
                    </a:cubicBezTo>
                    <a:cubicBezTo>
                      <a:pt x="142" y="33"/>
                      <a:pt x="135" y="39"/>
                      <a:pt x="132" y="45"/>
                    </a:cubicBezTo>
                    <a:cubicBezTo>
                      <a:pt x="129" y="51"/>
                      <a:pt x="128" y="57"/>
                      <a:pt x="126" y="64"/>
                    </a:cubicBezTo>
                    <a:cubicBezTo>
                      <a:pt x="124" y="71"/>
                      <a:pt x="121" y="81"/>
                      <a:pt x="121" y="88"/>
                    </a:cubicBezTo>
                    <a:cubicBezTo>
                      <a:pt x="121" y="95"/>
                      <a:pt x="128" y="100"/>
                      <a:pt x="127" y="106"/>
                    </a:cubicBezTo>
                    <a:cubicBezTo>
                      <a:pt x="126" y="112"/>
                      <a:pt x="122" y="120"/>
                      <a:pt x="117" y="127"/>
                    </a:cubicBezTo>
                    <a:cubicBezTo>
                      <a:pt x="112" y="134"/>
                      <a:pt x="106" y="151"/>
                      <a:pt x="97" y="151"/>
                    </a:cubicBezTo>
                    <a:close/>
                  </a:path>
                </a:pathLst>
              </a:custGeom>
              <a:solidFill>
                <a:srgbClr val="FF79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503" name="Oval 93"/>
              <p:cNvSpPr>
                <a:spLocks noChangeAspect="1" noChangeArrowheads="1"/>
              </p:cNvSpPr>
              <p:nvPr/>
            </p:nvSpPr>
            <p:spPr bwMode="auto">
              <a:xfrm>
                <a:off x="2532" y="2084"/>
                <a:ext cx="75" cy="78"/>
              </a:xfrm>
              <a:prstGeom prst="ellipse">
                <a:avLst/>
              </a:prstGeom>
              <a:gradFill rotWithShape="0">
                <a:gsLst>
                  <a:gs pos="0">
                    <a:srgbClr val="FFA3FF"/>
                  </a:gs>
                  <a:gs pos="100000">
                    <a:srgbClr val="FF2D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498" name="Oval 94"/>
            <p:cNvSpPr>
              <a:spLocks noChangeArrowheads="1"/>
            </p:cNvSpPr>
            <p:nvPr/>
          </p:nvSpPr>
          <p:spPr bwMode="auto">
            <a:xfrm>
              <a:off x="4951" y="1035"/>
              <a:ext cx="69" cy="2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99" name="Oval 95"/>
            <p:cNvSpPr>
              <a:spLocks noChangeArrowheads="1"/>
            </p:cNvSpPr>
            <p:nvPr/>
          </p:nvSpPr>
          <p:spPr bwMode="auto">
            <a:xfrm rot="-5628087">
              <a:off x="5152" y="737"/>
              <a:ext cx="69" cy="2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500" name="Oval 96"/>
            <p:cNvSpPr>
              <a:spLocks noChangeArrowheads="1"/>
            </p:cNvSpPr>
            <p:nvPr/>
          </p:nvSpPr>
          <p:spPr bwMode="auto">
            <a:xfrm rot="3339684">
              <a:off x="4615" y="1018"/>
              <a:ext cx="69" cy="2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501" name="Text Box 97"/>
            <p:cNvSpPr txBox="1">
              <a:spLocks noChangeArrowheads="1"/>
            </p:cNvSpPr>
            <p:nvPr/>
          </p:nvSpPr>
          <p:spPr bwMode="auto">
            <a:xfrm>
              <a:off x="5196" y="660"/>
              <a:ext cx="1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600" b="1">
                  <a:latin typeface="Arial Narrow" panose="020B0606020202030204" pitchFamily="34" charset="0"/>
                </a:rPr>
                <a:t>?</a:t>
              </a:r>
              <a:endParaRPr lang="en-US" altLang="sr-Latn-RS" sz="1600" b="1">
                <a:latin typeface="Arial Narrow" panose="020B0606020202030204" pitchFamily="34" charset="0"/>
              </a:endParaRPr>
            </a:p>
          </p:txBody>
        </p:sp>
      </p:grpSp>
      <p:sp>
        <p:nvSpPr>
          <p:cNvPr id="101474" name="Line 98"/>
          <p:cNvSpPr>
            <a:spLocks noChangeShapeType="1"/>
          </p:cNvSpPr>
          <p:nvPr/>
        </p:nvSpPr>
        <p:spPr bwMode="auto">
          <a:xfrm flipH="1">
            <a:off x="5883275" y="2249488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1475" name="Text Box 99"/>
          <p:cNvSpPr txBox="1">
            <a:spLocks noChangeArrowheads="1"/>
          </p:cNvSpPr>
          <p:nvPr/>
        </p:nvSpPr>
        <p:spPr bwMode="auto">
          <a:xfrm>
            <a:off x="5045805" y="2054225"/>
            <a:ext cx="1786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latin typeface="Arial Narrow" panose="020B0606020202030204" pitchFamily="34" charset="0"/>
              </a:rPr>
              <a:t>odgovor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latin typeface="Arial Narrow" panose="020B0606020202030204" pitchFamily="34" charset="0"/>
              </a:rPr>
              <a:t>na </a:t>
            </a:r>
            <a:r>
              <a:rPr lang="hr-HR" altLang="sr-Latn-RS" sz="1800" b="1">
                <a:latin typeface="Arial Narrow" panose="020B0606020202030204" pitchFamily="34" charset="0"/>
              </a:rPr>
              <a:t>vlastiti</a:t>
            </a:r>
            <a:r>
              <a:rPr lang="sl-SI" altLang="sr-Latn-RS" sz="1800">
                <a:latin typeface="Arial Narrow" panose="020B0606020202030204" pitchFamily="34" charset="0"/>
              </a:rPr>
              <a:t> </a:t>
            </a:r>
            <a:r>
              <a:rPr lang="sl-SI" altLang="sr-Latn-RS" sz="1800" b="1">
                <a:latin typeface="Arial Narrow" panose="020B0606020202030204" pitchFamily="34" charset="0"/>
              </a:rPr>
              <a:t>antigen</a:t>
            </a:r>
            <a:endParaRPr lang="en-US" altLang="sr-Latn-RS" sz="1800" b="1">
              <a:latin typeface="Arial Narrow" panose="020B0606020202030204" pitchFamily="34" charset="0"/>
            </a:endParaRPr>
          </a:p>
        </p:txBody>
      </p:sp>
      <p:sp>
        <p:nvSpPr>
          <p:cNvPr id="101476" name="Line 100"/>
          <p:cNvSpPr>
            <a:spLocks noChangeShapeType="1"/>
          </p:cNvSpPr>
          <p:nvPr/>
        </p:nvSpPr>
        <p:spPr bwMode="auto">
          <a:xfrm>
            <a:off x="4511675" y="2020888"/>
            <a:ext cx="1371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1477" name="Line 101"/>
          <p:cNvSpPr>
            <a:spLocks noChangeShapeType="1"/>
          </p:cNvSpPr>
          <p:nvPr/>
        </p:nvSpPr>
        <p:spPr bwMode="auto">
          <a:xfrm>
            <a:off x="5883275" y="3544888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1478" name="Line 102"/>
          <p:cNvSpPr>
            <a:spLocks noChangeShapeType="1"/>
          </p:cNvSpPr>
          <p:nvPr/>
        </p:nvSpPr>
        <p:spPr bwMode="auto">
          <a:xfrm flipH="1">
            <a:off x="7331075" y="2401888"/>
            <a:ext cx="228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27" name="Group 103"/>
          <p:cNvGrpSpPr>
            <a:grpSpLocks/>
          </p:cNvGrpSpPr>
          <p:nvPr/>
        </p:nvGrpSpPr>
        <p:grpSpPr bwMode="auto">
          <a:xfrm>
            <a:off x="6188076" y="3602038"/>
            <a:ext cx="2741613" cy="1924050"/>
            <a:chOff x="3898" y="2269"/>
            <a:chExt cx="1727" cy="1212"/>
          </a:xfrm>
        </p:grpSpPr>
        <p:sp>
          <p:nvSpPr>
            <p:cNvPr id="19471" name="Text Box 104"/>
            <p:cNvSpPr txBox="1">
              <a:spLocks noChangeArrowheads="1"/>
            </p:cNvSpPr>
            <p:nvPr/>
          </p:nvSpPr>
          <p:spPr bwMode="auto">
            <a:xfrm>
              <a:off x="3955" y="2582"/>
              <a:ext cx="30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400" b="1">
                  <a:latin typeface="Arial Narrow" panose="020B0606020202030204" pitchFamily="34" charset="0"/>
                </a:rPr>
                <a:t>CD4</a:t>
              </a:r>
              <a:endParaRPr lang="en-US" altLang="sr-Latn-RS" sz="1400" b="1">
                <a:latin typeface="Arial Narrow" panose="020B0606020202030204" pitchFamily="34" charset="0"/>
              </a:endParaRPr>
            </a:p>
          </p:txBody>
        </p:sp>
        <p:sp>
          <p:nvSpPr>
            <p:cNvPr id="19472" name="Oval 105"/>
            <p:cNvSpPr>
              <a:spLocks noChangeAspect="1" noChangeArrowheads="1"/>
            </p:cNvSpPr>
            <p:nvPr/>
          </p:nvSpPr>
          <p:spPr bwMode="auto">
            <a:xfrm>
              <a:off x="4330" y="2468"/>
              <a:ext cx="503" cy="503"/>
            </a:xfrm>
            <a:prstGeom prst="ellipse">
              <a:avLst/>
            </a:prstGeom>
            <a:gradFill rotWithShape="0">
              <a:gsLst>
                <a:gs pos="0">
                  <a:srgbClr val="A3FFFF"/>
                </a:gs>
                <a:gs pos="100000">
                  <a:srgbClr val="5DDDE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3" name="Oval 106"/>
            <p:cNvSpPr>
              <a:spLocks noChangeArrowheads="1"/>
            </p:cNvSpPr>
            <p:nvPr/>
          </p:nvSpPr>
          <p:spPr bwMode="auto">
            <a:xfrm>
              <a:off x="5017" y="2613"/>
              <a:ext cx="48" cy="48"/>
            </a:xfrm>
            <a:prstGeom prst="ellipse">
              <a:avLst/>
            </a:prstGeom>
            <a:solidFill>
              <a:srgbClr val="88E6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4" name="Oval 107"/>
            <p:cNvSpPr>
              <a:spLocks noChangeArrowheads="1"/>
            </p:cNvSpPr>
            <p:nvPr/>
          </p:nvSpPr>
          <p:spPr bwMode="auto">
            <a:xfrm>
              <a:off x="4969" y="2853"/>
              <a:ext cx="48" cy="48"/>
            </a:xfrm>
            <a:prstGeom prst="ellipse">
              <a:avLst/>
            </a:prstGeom>
            <a:solidFill>
              <a:srgbClr val="5DDDE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5" name="Oval 108"/>
            <p:cNvSpPr>
              <a:spLocks noChangeArrowheads="1"/>
            </p:cNvSpPr>
            <p:nvPr/>
          </p:nvSpPr>
          <p:spPr bwMode="auto">
            <a:xfrm>
              <a:off x="5065" y="2901"/>
              <a:ext cx="48" cy="48"/>
            </a:xfrm>
            <a:prstGeom prst="ellipse">
              <a:avLst/>
            </a:prstGeom>
            <a:solidFill>
              <a:srgbClr val="5DDDE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6" name="Oval 109"/>
            <p:cNvSpPr>
              <a:spLocks noChangeArrowheads="1"/>
            </p:cNvSpPr>
            <p:nvPr/>
          </p:nvSpPr>
          <p:spPr bwMode="auto">
            <a:xfrm>
              <a:off x="5113" y="2805"/>
              <a:ext cx="48" cy="48"/>
            </a:xfrm>
            <a:prstGeom prst="ellipse">
              <a:avLst/>
            </a:prstGeom>
            <a:solidFill>
              <a:srgbClr val="5DDDE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7" name="Oval 110"/>
            <p:cNvSpPr>
              <a:spLocks noChangeArrowheads="1"/>
            </p:cNvSpPr>
            <p:nvPr/>
          </p:nvSpPr>
          <p:spPr bwMode="auto">
            <a:xfrm>
              <a:off x="5209" y="2901"/>
              <a:ext cx="48" cy="48"/>
            </a:xfrm>
            <a:prstGeom prst="ellipse">
              <a:avLst/>
            </a:prstGeom>
            <a:solidFill>
              <a:srgbClr val="5DDDE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8" name="Oval 111"/>
            <p:cNvSpPr>
              <a:spLocks noChangeArrowheads="1"/>
            </p:cNvSpPr>
            <p:nvPr/>
          </p:nvSpPr>
          <p:spPr bwMode="auto">
            <a:xfrm>
              <a:off x="5113" y="2565"/>
              <a:ext cx="48" cy="48"/>
            </a:xfrm>
            <a:prstGeom prst="ellipse">
              <a:avLst/>
            </a:prstGeom>
            <a:solidFill>
              <a:srgbClr val="88E6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79" name="Oval 112"/>
            <p:cNvSpPr>
              <a:spLocks noChangeArrowheads="1"/>
            </p:cNvSpPr>
            <p:nvPr/>
          </p:nvSpPr>
          <p:spPr bwMode="auto">
            <a:xfrm>
              <a:off x="5209" y="2613"/>
              <a:ext cx="48" cy="48"/>
            </a:xfrm>
            <a:prstGeom prst="ellipse">
              <a:avLst/>
            </a:prstGeom>
            <a:solidFill>
              <a:srgbClr val="88E6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grpSp>
          <p:nvGrpSpPr>
            <p:cNvPr id="19480" name="Group 113"/>
            <p:cNvGrpSpPr>
              <a:grpSpLocks/>
            </p:cNvGrpSpPr>
            <p:nvPr/>
          </p:nvGrpSpPr>
          <p:grpSpPr bwMode="auto">
            <a:xfrm rot="-8073697">
              <a:off x="4783" y="2435"/>
              <a:ext cx="86" cy="165"/>
              <a:chOff x="1632" y="3376"/>
              <a:chExt cx="96" cy="272"/>
            </a:xfrm>
          </p:grpSpPr>
          <p:sp>
            <p:nvSpPr>
              <p:cNvPr id="19494" name="AutoShape 114"/>
              <p:cNvSpPr>
                <a:spLocks noChangeArrowheads="1"/>
              </p:cNvSpPr>
              <p:nvPr/>
            </p:nvSpPr>
            <p:spPr bwMode="auto">
              <a:xfrm>
                <a:off x="1632" y="3552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495" name="Line 115"/>
              <p:cNvSpPr>
                <a:spLocks noChangeShapeType="1"/>
              </p:cNvSpPr>
              <p:nvPr/>
            </p:nvSpPr>
            <p:spPr bwMode="auto">
              <a:xfrm>
                <a:off x="1680" y="337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481" name="Group 116"/>
            <p:cNvGrpSpPr>
              <a:grpSpLocks/>
            </p:cNvGrpSpPr>
            <p:nvPr/>
          </p:nvGrpSpPr>
          <p:grpSpPr bwMode="auto">
            <a:xfrm rot="-3181901">
              <a:off x="4746" y="2858"/>
              <a:ext cx="112" cy="165"/>
              <a:chOff x="1632" y="3376"/>
              <a:chExt cx="96" cy="272"/>
            </a:xfrm>
          </p:grpSpPr>
          <p:sp>
            <p:nvSpPr>
              <p:cNvPr id="19492" name="AutoShape 117"/>
              <p:cNvSpPr>
                <a:spLocks noChangeArrowheads="1"/>
              </p:cNvSpPr>
              <p:nvPr/>
            </p:nvSpPr>
            <p:spPr bwMode="auto">
              <a:xfrm>
                <a:off x="1632" y="3552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493" name="Line 118"/>
              <p:cNvSpPr>
                <a:spLocks noChangeShapeType="1"/>
              </p:cNvSpPr>
              <p:nvPr/>
            </p:nvSpPr>
            <p:spPr bwMode="auto">
              <a:xfrm>
                <a:off x="1680" y="337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9482" name="Group 119"/>
            <p:cNvGrpSpPr>
              <a:grpSpLocks/>
            </p:cNvGrpSpPr>
            <p:nvPr/>
          </p:nvGrpSpPr>
          <p:grpSpPr bwMode="auto">
            <a:xfrm rot="6692838">
              <a:off x="4233" y="2480"/>
              <a:ext cx="48" cy="228"/>
              <a:chOff x="1848" y="3456"/>
              <a:chExt cx="48" cy="228"/>
            </a:xfrm>
          </p:grpSpPr>
          <p:sp>
            <p:nvSpPr>
              <p:cNvPr id="19490" name="Line 120"/>
              <p:cNvSpPr>
                <a:spLocks noChangeShapeType="1"/>
              </p:cNvSpPr>
              <p:nvPr/>
            </p:nvSpPr>
            <p:spPr bwMode="auto">
              <a:xfrm>
                <a:off x="1872" y="345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9491" name="Oval 121"/>
              <p:cNvSpPr>
                <a:spLocks noChangeArrowheads="1"/>
              </p:cNvSpPr>
              <p:nvPr/>
            </p:nvSpPr>
            <p:spPr bwMode="auto">
              <a:xfrm>
                <a:off x="1848" y="363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483" name="Text Box 122"/>
            <p:cNvSpPr txBox="1">
              <a:spLocks noChangeArrowheads="1"/>
            </p:cNvSpPr>
            <p:nvPr/>
          </p:nvSpPr>
          <p:spPr bwMode="auto">
            <a:xfrm>
              <a:off x="4437" y="2976"/>
              <a:ext cx="77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regulatorna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T stanica</a:t>
              </a:r>
              <a:endParaRPr lang="en-US" altLang="sr-Latn-RS" sz="1800" b="1">
                <a:latin typeface="Arial Narrow" panose="020B0606020202030204" pitchFamily="34" charset="0"/>
              </a:endParaRPr>
            </a:p>
          </p:txBody>
        </p:sp>
        <p:sp>
          <p:nvSpPr>
            <p:cNvPr id="19484" name="Text Box 123"/>
            <p:cNvSpPr txBox="1">
              <a:spLocks noChangeArrowheads="1"/>
            </p:cNvSpPr>
            <p:nvPr/>
          </p:nvSpPr>
          <p:spPr bwMode="auto">
            <a:xfrm>
              <a:off x="4780" y="2269"/>
              <a:ext cx="35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400" b="1">
                  <a:latin typeface="Arial Narrow" panose="020B0606020202030204" pitchFamily="34" charset="0"/>
                </a:rPr>
                <a:t>CD25</a:t>
              </a:r>
              <a:endParaRPr lang="en-US" altLang="sr-Latn-RS" sz="1400" b="1">
                <a:latin typeface="Arial Narrow" panose="020B0606020202030204" pitchFamily="34" charset="0"/>
              </a:endParaRPr>
            </a:p>
          </p:txBody>
        </p:sp>
        <p:sp>
          <p:nvSpPr>
            <p:cNvPr id="19485" name="Text Box 124"/>
            <p:cNvSpPr txBox="1">
              <a:spLocks noChangeArrowheads="1"/>
            </p:cNvSpPr>
            <p:nvPr/>
          </p:nvSpPr>
          <p:spPr bwMode="auto">
            <a:xfrm>
              <a:off x="5164" y="2424"/>
              <a:ext cx="33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400" b="1">
                  <a:latin typeface="Arial Narrow" panose="020B0606020202030204" pitchFamily="34" charset="0"/>
                </a:rPr>
                <a:t>IL-10</a:t>
              </a:r>
              <a:endParaRPr lang="en-US" altLang="sr-Latn-RS" sz="1400" b="1">
                <a:latin typeface="Arial Narrow" panose="020B0606020202030204" pitchFamily="34" charset="0"/>
              </a:endParaRPr>
            </a:p>
          </p:txBody>
        </p:sp>
        <p:sp>
          <p:nvSpPr>
            <p:cNvPr id="19486" name="Text Box 125"/>
            <p:cNvSpPr txBox="1">
              <a:spLocks noChangeArrowheads="1"/>
            </p:cNvSpPr>
            <p:nvPr/>
          </p:nvSpPr>
          <p:spPr bwMode="auto">
            <a:xfrm>
              <a:off x="5230" y="2760"/>
              <a:ext cx="3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400" b="1">
                  <a:latin typeface="Arial Narrow" panose="020B0606020202030204" pitchFamily="34" charset="0"/>
                </a:rPr>
                <a:t>TGF-</a:t>
              </a:r>
              <a:r>
                <a:rPr lang="sl-SI" altLang="sr-Latn-RS" sz="1400" b="1">
                  <a:latin typeface="Arial Narrow" panose="020B0606020202030204" pitchFamily="34" charset="0"/>
                  <a:sym typeface="Symbol" panose="05050102010706020507" pitchFamily="18" charset="2"/>
                </a:rPr>
                <a:t></a:t>
              </a:r>
              <a:endParaRPr lang="en-US" altLang="sr-Latn-RS" sz="1400" b="1">
                <a:latin typeface="Arial Narrow" panose="020B0606020202030204" pitchFamily="34" charset="0"/>
              </a:endParaRPr>
            </a:p>
          </p:txBody>
        </p:sp>
        <p:sp>
          <p:nvSpPr>
            <p:cNvPr id="19487" name="Line 126"/>
            <p:cNvSpPr>
              <a:spLocks noChangeShapeType="1"/>
            </p:cNvSpPr>
            <p:nvPr/>
          </p:nvSpPr>
          <p:spPr bwMode="auto">
            <a:xfrm flipH="1">
              <a:off x="3898" y="2953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9488" name="Oval 127"/>
            <p:cNvSpPr>
              <a:spLocks noChangeAspect="1" noChangeArrowheads="1"/>
            </p:cNvSpPr>
            <p:nvPr/>
          </p:nvSpPr>
          <p:spPr bwMode="auto">
            <a:xfrm>
              <a:off x="4371" y="2559"/>
              <a:ext cx="367" cy="367"/>
            </a:xfrm>
            <a:prstGeom prst="ellipse">
              <a:avLst/>
            </a:prstGeom>
            <a:gradFill rotWithShape="0">
              <a:gsLst>
                <a:gs pos="0">
                  <a:srgbClr val="59DDEB"/>
                </a:gs>
                <a:gs pos="100000">
                  <a:srgbClr val="0BC4E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9489" name="Text Box 128"/>
            <p:cNvSpPr txBox="1">
              <a:spLocks noChangeArrowheads="1"/>
            </p:cNvSpPr>
            <p:nvPr/>
          </p:nvSpPr>
          <p:spPr bwMode="auto">
            <a:xfrm>
              <a:off x="4357" y="2640"/>
              <a:ext cx="3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l-SI" altLang="sr-Latn-RS" sz="1800" b="1">
                  <a:latin typeface="Arial Narrow" panose="020B0606020202030204" pitchFamily="34" charset="0"/>
                </a:rPr>
                <a:t>Treg</a:t>
              </a:r>
              <a:endParaRPr lang="en-US" altLang="sr-Latn-RS" sz="1800" b="1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1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1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1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1" grpId="0" autoUpdateAnimBg="0"/>
      <p:bldP spid="101464" grpId="0" autoUpdateAnimBg="0"/>
      <p:bldP spid="10147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995863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l-SI" altLang="sr-Latn-RS" sz="2400" b="1">
              <a:latin typeface="Arial Narrow" panose="020B0606020202030204" pitchFamily="34" charset="0"/>
            </a:endParaRPr>
          </a:p>
        </p:txBody>
      </p:sp>
      <p:sp>
        <p:nvSpPr>
          <p:cNvPr id="20483" name="Text Box 3"/>
          <p:cNvSpPr txBox="1">
            <a:spLocks noChangeAspect="1" noChangeArrowheads="1"/>
          </p:cNvSpPr>
          <p:nvPr/>
        </p:nvSpPr>
        <p:spPr bwMode="auto">
          <a:xfrm>
            <a:off x="7613650" y="2847975"/>
            <a:ext cx="583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latin typeface="Arial Narrow" panose="020B0606020202030204" pitchFamily="34" charset="0"/>
              </a:rPr>
              <a:t>T</a:t>
            </a:r>
            <a:r>
              <a:rPr lang="en-US" altLang="sr-Latn-RS" sz="1800" b="1">
                <a:latin typeface="Arial Narrow" panose="020B0606020202030204" pitchFamily="34" charset="0"/>
              </a:rPr>
              <a:t>pat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2713" y="573088"/>
            <a:ext cx="2704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Arial Narrow" panose="020B0606020202030204" pitchFamily="34" charset="0"/>
              </a:rPr>
              <a:t>regulacija putem citokina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350301" y="4306888"/>
            <a:ext cx="22028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Arial Narrow" panose="020B0606020202030204" pitchFamily="34" charset="0"/>
              </a:rPr>
              <a:t>regulacija </a:t>
            </a:r>
            <a:r>
              <a:rPr lang="hr-HR" altLang="sr-Latn-RS" sz="2000" b="1">
                <a:latin typeface="Arial Narrow" panose="020B0606020202030204" pitchFamily="34" charset="0"/>
              </a:rPr>
              <a:t>doticajem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latin typeface="Arial Narrow" panose="020B0606020202030204" pitchFamily="34" charset="0"/>
              </a:rPr>
              <a:t>(</a:t>
            </a:r>
            <a:r>
              <a:rPr lang="en-US" altLang="sr-Latn-RS" sz="2000" b="1">
                <a:latin typeface="Arial Narrow" panose="020B0606020202030204" pitchFamily="34" charset="0"/>
              </a:rPr>
              <a:t>kontaktom</a:t>
            </a:r>
            <a:r>
              <a:rPr lang="hr-HR" altLang="sr-Latn-RS" sz="2000" b="1">
                <a:latin typeface="Arial Narrow" panose="020B0606020202030204" pitchFamily="34" charset="0"/>
              </a:rPr>
              <a:t>)</a:t>
            </a:r>
            <a:endParaRPr lang="en-US" altLang="sr-Latn-RS" sz="2000" b="1">
              <a:latin typeface="Arial Narrow" panose="020B0606020202030204" pitchFamily="34" charset="0"/>
            </a:endParaRPr>
          </a:p>
        </p:txBody>
      </p:sp>
      <p:sp>
        <p:nvSpPr>
          <p:cNvPr id="20486" name="Text Box 6"/>
          <p:cNvSpPr txBox="1">
            <a:spLocks noChangeAspect="1" noChangeArrowheads="1"/>
          </p:cNvSpPr>
          <p:nvPr/>
        </p:nvSpPr>
        <p:spPr bwMode="auto">
          <a:xfrm>
            <a:off x="2185988" y="2873375"/>
            <a:ext cx="707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400" b="1">
                <a:latin typeface="Arial Narrow" panose="020B0606020202030204" pitchFamily="34" charset="0"/>
              </a:rPr>
              <a:t>C</a:t>
            </a:r>
            <a:r>
              <a:rPr lang="en-US" altLang="sr-Latn-RS" sz="1400" b="1">
                <a:latin typeface="Arial Narrow" panose="020B0606020202030204" pitchFamily="34" charset="0"/>
              </a:rPr>
              <a:t>TLA-4</a:t>
            </a:r>
          </a:p>
        </p:txBody>
      </p:sp>
      <p:sp>
        <p:nvSpPr>
          <p:cNvPr id="20487" name="Oval 7"/>
          <p:cNvSpPr>
            <a:spLocks noChangeAspect="1" noChangeArrowheads="1"/>
          </p:cNvSpPr>
          <p:nvPr/>
        </p:nvSpPr>
        <p:spPr bwMode="auto">
          <a:xfrm>
            <a:off x="1363663" y="3325813"/>
            <a:ext cx="90487" cy="90487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88" name="Oval 8"/>
          <p:cNvSpPr>
            <a:spLocks noChangeAspect="1" noChangeArrowheads="1"/>
          </p:cNvSpPr>
          <p:nvPr/>
        </p:nvSpPr>
        <p:spPr bwMode="auto">
          <a:xfrm>
            <a:off x="1728788" y="3602038"/>
            <a:ext cx="92075" cy="90487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89" name="Oval 9"/>
          <p:cNvSpPr>
            <a:spLocks noChangeAspect="1" noChangeArrowheads="1"/>
          </p:cNvSpPr>
          <p:nvPr/>
        </p:nvSpPr>
        <p:spPr bwMode="auto">
          <a:xfrm>
            <a:off x="1911350" y="3784600"/>
            <a:ext cx="92075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0" name="Oval 10"/>
          <p:cNvSpPr>
            <a:spLocks noChangeAspect="1" noChangeArrowheads="1"/>
          </p:cNvSpPr>
          <p:nvPr/>
        </p:nvSpPr>
        <p:spPr bwMode="auto">
          <a:xfrm>
            <a:off x="1728788" y="3144838"/>
            <a:ext cx="92075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1" name="Oval 11"/>
          <p:cNvSpPr>
            <a:spLocks noChangeAspect="1" noChangeArrowheads="1"/>
          </p:cNvSpPr>
          <p:nvPr/>
        </p:nvSpPr>
        <p:spPr bwMode="auto">
          <a:xfrm>
            <a:off x="1728788" y="3873500"/>
            <a:ext cx="92075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2" name="Oval 12"/>
          <p:cNvSpPr>
            <a:spLocks noChangeAspect="1" noChangeArrowheads="1"/>
          </p:cNvSpPr>
          <p:nvPr/>
        </p:nvSpPr>
        <p:spPr bwMode="auto">
          <a:xfrm>
            <a:off x="1546225" y="3233738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3" name="Oval 13"/>
          <p:cNvSpPr>
            <a:spLocks noChangeAspect="1" noChangeArrowheads="1"/>
          </p:cNvSpPr>
          <p:nvPr/>
        </p:nvSpPr>
        <p:spPr bwMode="auto">
          <a:xfrm>
            <a:off x="1454150" y="3509963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4" name="Text Box 14"/>
          <p:cNvSpPr txBox="1">
            <a:spLocks noChangeAspect="1" noChangeArrowheads="1"/>
          </p:cNvSpPr>
          <p:nvPr/>
        </p:nvSpPr>
        <p:spPr bwMode="auto">
          <a:xfrm>
            <a:off x="631825" y="2965450"/>
            <a:ext cx="529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400" b="1">
                <a:latin typeface="Arial Narrow" panose="020B0606020202030204" pitchFamily="34" charset="0"/>
              </a:rPr>
              <a:t>IL-10</a:t>
            </a:r>
            <a:endParaRPr lang="en-US" altLang="sr-Latn-RS" sz="1400" b="1">
              <a:latin typeface="Arial Narrow" panose="020B0606020202030204" pitchFamily="34" charset="0"/>
            </a:endParaRPr>
          </a:p>
        </p:txBody>
      </p:sp>
      <p:sp>
        <p:nvSpPr>
          <p:cNvPr id="20495" name="Text Box 15"/>
          <p:cNvSpPr txBox="1">
            <a:spLocks noChangeAspect="1" noChangeArrowheads="1"/>
          </p:cNvSpPr>
          <p:nvPr/>
        </p:nvSpPr>
        <p:spPr bwMode="auto">
          <a:xfrm>
            <a:off x="1757363" y="3109913"/>
            <a:ext cx="6270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400" b="1">
                <a:latin typeface="Arial Narrow" panose="020B0606020202030204" pitchFamily="34" charset="0"/>
              </a:rPr>
              <a:t>TGF-</a:t>
            </a:r>
            <a:r>
              <a:rPr lang="sl-SI" altLang="sr-Latn-RS" sz="1400" b="1">
                <a:latin typeface="Arial Narrow" panose="020B0606020202030204" pitchFamily="34" charset="0"/>
                <a:sym typeface="Symbol" panose="05050102010706020507" pitchFamily="18" charset="2"/>
              </a:rPr>
              <a:t></a:t>
            </a:r>
            <a:endParaRPr lang="en-US" altLang="sr-Latn-RS" sz="1400" b="1">
              <a:latin typeface="Arial Narrow" panose="020B0606020202030204" pitchFamily="34" charset="0"/>
            </a:endParaRPr>
          </a:p>
        </p:txBody>
      </p:sp>
      <p:grpSp>
        <p:nvGrpSpPr>
          <p:cNvPr id="20496" name="Group 16"/>
          <p:cNvGrpSpPr>
            <a:grpSpLocks noChangeAspect="1"/>
          </p:cNvGrpSpPr>
          <p:nvPr/>
        </p:nvGrpSpPr>
        <p:grpSpPr bwMode="auto">
          <a:xfrm rot="2977756">
            <a:off x="3093245" y="1393031"/>
            <a:ext cx="3084512" cy="3343275"/>
            <a:chOff x="1578" y="1614"/>
            <a:chExt cx="1080" cy="1170"/>
          </a:xfrm>
        </p:grpSpPr>
        <p:sp>
          <p:nvSpPr>
            <p:cNvPr id="20590" name="Freeform 17"/>
            <p:cNvSpPr>
              <a:spLocks noChangeAspect="1"/>
            </p:cNvSpPr>
            <p:nvPr/>
          </p:nvSpPr>
          <p:spPr bwMode="auto">
            <a:xfrm rot="617011">
              <a:off x="1578" y="1614"/>
              <a:ext cx="1080" cy="1170"/>
            </a:xfrm>
            <a:custGeom>
              <a:avLst/>
              <a:gdLst>
                <a:gd name="T0" fmla="*/ 2147483646 w 456"/>
                <a:gd name="T1" fmla="*/ 2147483646 h 411"/>
                <a:gd name="T2" fmla="*/ 2147483646 w 456"/>
                <a:gd name="T3" fmla="*/ 2147483646 h 411"/>
                <a:gd name="T4" fmla="*/ 2147483646 w 456"/>
                <a:gd name="T5" fmla="*/ 2147483646 h 411"/>
                <a:gd name="T6" fmla="*/ 2147483646 w 456"/>
                <a:gd name="T7" fmla="*/ 2147483646 h 411"/>
                <a:gd name="T8" fmla="*/ 2147483646 w 456"/>
                <a:gd name="T9" fmla="*/ 2147483646 h 411"/>
                <a:gd name="T10" fmla="*/ 2147483646 w 456"/>
                <a:gd name="T11" fmla="*/ 2147483646 h 411"/>
                <a:gd name="T12" fmla="*/ 2147483646 w 456"/>
                <a:gd name="T13" fmla="*/ 2147483646 h 411"/>
                <a:gd name="T14" fmla="*/ 2147483646 w 456"/>
                <a:gd name="T15" fmla="*/ 2147483646 h 411"/>
                <a:gd name="T16" fmla="*/ 2147483646 w 456"/>
                <a:gd name="T17" fmla="*/ 2147483646 h 411"/>
                <a:gd name="T18" fmla="*/ 2147483646 w 456"/>
                <a:gd name="T19" fmla="*/ 2147483646 h 411"/>
                <a:gd name="T20" fmla="*/ 2147483646 w 456"/>
                <a:gd name="T21" fmla="*/ 2147483646 h 411"/>
                <a:gd name="T22" fmla="*/ 2147483646 w 456"/>
                <a:gd name="T23" fmla="*/ 2147483646 h 411"/>
                <a:gd name="T24" fmla="*/ 2147483646 w 456"/>
                <a:gd name="T25" fmla="*/ 2147483646 h 411"/>
                <a:gd name="T26" fmla="*/ 2147483646 w 456"/>
                <a:gd name="T27" fmla="*/ 2147483646 h 411"/>
                <a:gd name="T28" fmla="*/ 2147483646 w 456"/>
                <a:gd name="T29" fmla="*/ 2147483646 h 411"/>
                <a:gd name="T30" fmla="*/ 2147483646 w 456"/>
                <a:gd name="T31" fmla="*/ 2147483646 h 411"/>
                <a:gd name="T32" fmla="*/ 2147483646 w 456"/>
                <a:gd name="T33" fmla="*/ 2147483646 h 411"/>
                <a:gd name="T34" fmla="*/ 2147483646 w 456"/>
                <a:gd name="T35" fmla="*/ 2147483646 h 411"/>
                <a:gd name="T36" fmla="*/ 2147483646 w 456"/>
                <a:gd name="T37" fmla="*/ 2147483646 h 411"/>
                <a:gd name="T38" fmla="*/ 2147483646 w 456"/>
                <a:gd name="T39" fmla="*/ 2147483646 h 411"/>
                <a:gd name="T40" fmla="*/ 2147483646 w 456"/>
                <a:gd name="T41" fmla="*/ 2147483646 h 411"/>
                <a:gd name="T42" fmla="*/ 2147483646 w 456"/>
                <a:gd name="T43" fmla="*/ 2147483646 h 411"/>
                <a:gd name="T44" fmla="*/ 2147483646 w 456"/>
                <a:gd name="T45" fmla="*/ 2147483646 h 411"/>
                <a:gd name="T46" fmla="*/ 2147483646 w 456"/>
                <a:gd name="T47" fmla="*/ 2147483646 h 411"/>
                <a:gd name="T48" fmla="*/ 2147483646 w 456"/>
                <a:gd name="T49" fmla="*/ 2147483646 h 411"/>
                <a:gd name="T50" fmla="*/ 2147483646 w 456"/>
                <a:gd name="T51" fmla="*/ 2147483646 h 411"/>
                <a:gd name="T52" fmla="*/ 2147483646 w 456"/>
                <a:gd name="T53" fmla="*/ 2147483646 h 411"/>
                <a:gd name="T54" fmla="*/ 2147483646 w 456"/>
                <a:gd name="T55" fmla="*/ 2147483646 h 411"/>
                <a:gd name="T56" fmla="*/ 2147483646 w 456"/>
                <a:gd name="T57" fmla="*/ 2147483646 h 411"/>
                <a:gd name="T58" fmla="*/ 2147483646 w 456"/>
                <a:gd name="T59" fmla="*/ 2147483646 h 411"/>
                <a:gd name="T60" fmla="*/ 2147483646 w 456"/>
                <a:gd name="T61" fmla="*/ 2147483646 h 411"/>
                <a:gd name="T62" fmla="*/ 2147483646 w 456"/>
                <a:gd name="T63" fmla="*/ 2147483646 h 411"/>
                <a:gd name="T64" fmla="*/ 2147483646 w 456"/>
                <a:gd name="T65" fmla="*/ 2147483646 h 411"/>
                <a:gd name="T66" fmla="*/ 2147483646 w 456"/>
                <a:gd name="T67" fmla="*/ 2147483646 h 411"/>
                <a:gd name="T68" fmla="*/ 2147483646 w 456"/>
                <a:gd name="T69" fmla="*/ 2147483646 h 411"/>
                <a:gd name="T70" fmla="*/ 2147483646 w 456"/>
                <a:gd name="T71" fmla="*/ 2147483646 h 411"/>
                <a:gd name="T72" fmla="*/ 2147483646 w 456"/>
                <a:gd name="T73" fmla="*/ 2147483646 h 411"/>
                <a:gd name="T74" fmla="*/ 2147483646 w 456"/>
                <a:gd name="T75" fmla="*/ 2147483646 h 411"/>
                <a:gd name="T76" fmla="*/ 2147483646 w 456"/>
                <a:gd name="T77" fmla="*/ 2147483646 h 411"/>
                <a:gd name="T78" fmla="*/ 2147483646 w 456"/>
                <a:gd name="T79" fmla="*/ 2147483646 h 411"/>
                <a:gd name="T80" fmla="*/ 2147483646 w 456"/>
                <a:gd name="T81" fmla="*/ 2147483646 h 411"/>
                <a:gd name="T82" fmla="*/ 2147483646 w 456"/>
                <a:gd name="T83" fmla="*/ 2147483646 h 411"/>
                <a:gd name="T84" fmla="*/ 2147483646 w 456"/>
                <a:gd name="T85" fmla="*/ 2147483646 h 411"/>
                <a:gd name="T86" fmla="*/ 2147483646 w 456"/>
                <a:gd name="T87" fmla="*/ 2147483646 h 411"/>
                <a:gd name="T88" fmla="*/ 2147483646 w 456"/>
                <a:gd name="T89" fmla="*/ 2147483646 h 411"/>
                <a:gd name="T90" fmla="*/ 2147483646 w 456"/>
                <a:gd name="T91" fmla="*/ 2147483646 h 411"/>
                <a:gd name="T92" fmla="*/ 1016542236 w 456"/>
                <a:gd name="T93" fmla="*/ 2147483646 h 411"/>
                <a:gd name="T94" fmla="*/ 1535022732 w 456"/>
                <a:gd name="T95" fmla="*/ 2147483646 h 411"/>
                <a:gd name="T96" fmla="*/ 2147483646 w 456"/>
                <a:gd name="T97" fmla="*/ 2147483646 h 4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6"/>
                <a:gd name="T148" fmla="*/ 0 h 411"/>
                <a:gd name="T149" fmla="*/ 456 w 456"/>
                <a:gd name="T150" fmla="*/ 411 h 4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6" h="411">
                  <a:moveTo>
                    <a:pt x="42" y="228"/>
                  </a:moveTo>
                  <a:cubicBezTo>
                    <a:pt x="55" y="226"/>
                    <a:pt x="76" y="226"/>
                    <a:pt x="87" y="216"/>
                  </a:cubicBezTo>
                  <a:cubicBezTo>
                    <a:pt x="98" y="206"/>
                    <a:pt x="110" y="184"/>
                    <a:pt x="111" y="168"/>
                  </a:cubicBezTo>
                  <a:cubicBezTo>
                    <a:pt x="112" y="152"/>
                    <a:pt x="102" y="135"/>
                    <a:pt x="93" y="120"/>
                  </a:cubicBezTo>
                  <a:cubicBezTo>
                    <a:pt x="84" y="105"/>
                    <a:pt x="65" y="91"/>
                    <a:pt x="60" y="78"/>
                  </a:cubicBezTo>
                  <a:cubicBezTo>
                    <a:pt x="55" y="65"/>
                    <a:pt x="58" y="47"/>
                    <a:pt x="63" y="42"/>
                  </a:cubicBezTo>
                  <a:cubicBezTo>
                    <a:pt x="68" y="37"/>
                    <a:pt x="81" y="42"/>
                    <a:pt x="90" y="48"/>
                  </a:cubicBezTo>
                  <a:cubicBezTo>
                    <a:pt x="99" y="54"/>
                    <a:pt x="109" y="66"/>
                    <a:pt x="117" y="75"/>
                  </a:cubicBezTo>
                  <a:cubicBezTo>
                    <a:pt x="125" y="84"/>
                    <a:pt x="122" y="89"/>
                    <a:pt x="138" y="99"/>
                  </a:cubicBezTo>
                  <a:cubicBezTo>
                    <a:pt x="154" y="109"/>
                    <a:pt x="197" y="143"/>
                    <a:pt x="213" y="138"/>
                  </a:cubicBezTo>
                  <a:cubicBezTo>
                    <a:pt x="229" y="133"/>
                    <a:pt x="234" y="90"/>
                    <a:pt x="234" y="69"/>
                  </a:cubicBezTo>
                  <a:cubicBezTo>
                    <a:pt x="234" y="48"/>
                    <a:pt x="214" y="22"/>
                    <a:pt x="216" y="12"/>
                  </a:cubicBezTo>
                  <a:cubicBezTo>
                    <a:pt x="218" y="2"/>
                    <a:pt x="240" y="0"/>
                    <a:pt x="249" y="6"/>
                  </a:cubicBezTo>
                  <a:cubicBezTo>
                    <a:pt x="258" y="12"/>
                    <a:pt x="264" y="35"/>
                    <a:pt x="270" y="51"/>
                  </a:cubicBezTo>
                  <a:cubicBezTo>
                    <a:pt x="276" y="67"/>
                    <a:pt x="277" y="89"/>
                    <a:pt x="285" y="102"/>
                  </a:cubicBezTo>
                  <a:cubicBezTo>
                    <a:pt x="293" y="115"/>
                    <a:pt x="304" y="132"/>
                    <a:pt x="318" y="129"/>
                  </a:cubicBezTo>
                  <a:cubicBezTo>
                    <a:pt x="332" y="126"/>
                    <a:pt x="352" y="94"/>
                    <a:pt x="369" y="84"/>
                  </a:cubicBezTo>
                  <a:cubicBezTo>
                    <a:pt x="386" y="74"/>
                    <a:pt x="411" y="67"/>
                    <a:pt x="417" y="72"/>
                  </a:cubicBezTo>
                  <a:cubicBezTo>
                    <a:pt x="423" y="77"/>
                    <a:pt x="416" y="105"/>
                    <a:pt x="408" y="114"/>
                  </a:cubicBezTo>
                  <a:cubicBezTo>
                    <a:pt x="400" y="123"/>
                    <a:pt x="375" y="119"/>
                    <a:pt x="366" y="129"/>
                  </a:cubicBezTo>
                  <a:cubicBezTo>
                    <a:pt x="357" y="139"/>
                    <a:pt x="354" y="160"/>
                    <a:pt x="354" y="174"/>
                  </a:cubicBezTo>
                  <a:cubicBezTo>
                    <a:pt x="354" y="188"/>
                    <a:pt x="357" y="204"/>
                    <a:pt x="369" y="213"/>
                  </a:cubicBezTo>
                  <a:cubicBezTo>
                    <a:pt x="381" y="222"/>
                    <a:pt x="415" y="221"/>
                    <a:pt x="429" y="228"/>
                  </a:cubicBezTo>
                  <a:cubicBezTo>
                    <a:pt x="443" y="235"/>
                    <a:pt x="456" y="248"/>
                    <a:pt x="456" y="255"/>
                  </a:cubicBezTo>
                  <a:cubicBezTo>
                    <a:pt x="456" y="262"/>
                    <a:pt x="438" y="273"/>
                    <a:pt x="426" y="273"/>
                  </a:cubicBezTo>
                  <a:cubicBezTo>
                    <a:pt x="414" y="273"/>
                    <a:pt x="398" y="258"/>
                    <a:pt x="384" y="255"/>
                  </a:cubicBezTo>
                  <a:cubicBezTo>
                    <a:pt x="370" y="252"/>
                    <a:pt x="352" y="247"/>
                    <a:pt x="342" y="252"/>
                  </a:cubicBezTo>
                  <a:cubicBezTo>
                    <a:pt x="332" y="257"/>
                    <a:pt x="327" y="272"/>
                    <a:pt x="327" y="282"/>
                  </a:cubicBezTo>
                  <a:cubicBezTo>
                    <a:pt x="327" y="292"/>
                    <a:pt x="332" y="304"/>
                    <a:pt x="339" y="315"/>
                  </a:cubicBezTo>
                  <a:cubicBezTo>
                    <a:pt x="346" y="326"/>
                    <a:pt x="362" y="336"/>
                    <a:pt x="366" y="348"/>
                  </a:cubicBezTo>
                  <a:cubicBezTo>
                    <a:pt x="370" y="360"/>
                    <a:pt x="372" y="380"/>
                    <a:pt x="366" y="387"/>
                  </a:cubicBezTo>
                  <a:cubicBezTo>
                    <a:pt x="360" y="394"/>
                    <a:pt x="339" y="399"/>
                    <a:pt x="330" y="390"/>
                  </a:cubicBezTo>
                  <a:cubicBezTo>
                    <a:pt x="321" y="381"/>
                    <a:pt x="319" y="351"/>
                    <a:pt x="312" y="333"/>
                  </a:cubicBezTo>
                  <a:cubicBezTo>
                    <a:pt x="305" y="315"/>
                    <a:pt x="301" y="298"/>
                    <a:pt x="288" y="285"/>
                  </a:cubicBezTo>
                  <a:cubicBezTo>
                    <a:pt x="275" y="272"/>
                    <a:pt x="244" y="253"/>
                    <a:pt x="231" y="252"/>
                  </a:cubicBezTo>
                  <a:cubicBezTo>
                    <a:pt x="218" y="251"/>
                    <a:pt x="212" y="266"/>
                    <a:pt x="207" y="276"/>
                  </a:cubicBezTo>
                  <a:cubicBezTo>
                    <a:pt x="202" y="286"/>
                    <a:pt x="197" y="294"/>
                    <a:pt x="201" y="312"/>
                  </a:cubicBezTo>
                  <a:cubicBezTo>
                    <a:pt x="205" y="330"/>
                    <a:pt x="230" y="371"/>
                    <a:pt x="231" y="387"/>
                  </a:cubicBezTo>
                  <a:cubicBezTo>
                    <a:pt x="232" y="403"/>
                    <a:pt x="217" y="411"/>
                    <a:pt x="210" y="411"/>
                  </a:cubicBezTo>
                  <a:cubicBezTo>
                    <a:pt x="203" y="411"/>
                    <a:pt x="194" y="398"/>
                    <a:pt x="189" y="387"/>
                  </a:cubicBezTo>
                  <a:cubicBezTo>
                    <a:pt x="184" y="376"/>
                    <a:pt x="182" y="359"/>
                    <a:pt x="180" y="342"/>
                  </a:cubicBezTo>
                  <a:cubicBezTo>
                    <a:pt x="178" y="325"/>
                    <a:pt x="180" y="299"/>
                    <a:pt x="177" y="282"/>
                  </a:cubicBezTo>
                  <a:cubicBezTo>
                    <a:pt x="174" y="265"/>
                    <a:pt x="169" y="248"/>
                    <a:pt x="162" y="240"/>
                  </a:cubicBezTo>
                  <a:cubicBezTo>
                    <a:pt x="155" y="232"/>
                    <a:pt x="145" y="230"/>
                    <a:pt x="135" y="231"/>
                  </a:cubicBezTo>
                  <a:cubicBezTo>
                    <a:pt x="125" y="232"/>
                    <a:pt x="117" y="242"/>
                    <a:pt x="102" y="246"/>
                  </a:cubicBezTo>
                  <a:cubicBezTo>
                    <a:pt x="87" y="250"/>
                    <a:pt x="61" y="254"/>
                    <a:pt x="45" y="255"/>
                  </a:cubicBezTo>
                  <a:cubicBezTo>
                    <a:pt x="29" y="256"/>
                    <a:pt x="12" y="254"/>
                    <a:pt x="6" y="249"/>
                  </a:cubicBezTo>
                  <a:cubicBezTo>
                    <a:pt x="0" y="244"/>
                    <a:pt x="4" y="231"/>
                    <a:pt x="9" y="228"/>
                  </a:cubicBezTo>
                  <a:cubicBezTo>
                    <a:pt x="14" y="225"/>
                    <a:pt x="29" y="230"/>
                    <a:pt x="42" y="22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91" name="Oval 18"/>
            <p:cNvSpPr>
              <a:spLocks noChangeAspect="1" noChangeArrowheads="1"/>
            </p:cNvSpPr>
            <p:nvPr/>
          </p:nvSpPr>
          <p:spPr bwMode="auto">
            <a:xfrm>
              <a:off x="2031" y="2049"/>
              <a:ext cx="219" cy="236"/>
            </a:xfrm>
            <a:prstGeom prst="ellipse">
              <a:avLst/>
            </a:prstGeom>
            <a:gradFill rotWithShape="0">
              <a:gsLst>
                <a:gs pos="0">
                  <a:srgbClr val="EB3A17"/>
                </a:gs>
                <a:gs pos="100000">
                  <a:srgbClr val="9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20497" name="Oval 19"/>
          <p:cNvSpPr>
            <a:spLocks noChangeAspect="1" noChangeArrowheads="1"/>
          </p:cNvSpPr>
          <p:nvPr/>
        </p:nvSpPr>
        <p:spPr bwMode="auto">
          <a:xfrm>
            <a:off x="1454150" y="1455738"/>
            <a:ext cx="1438275" cy="1438275"/>
          </a:xfrm>
          <a:prstGeom prst="ellipse">
            <a:avLst/>
          </a:prstGeom>
          <a:gradFill rotWithShape="0">
            <a:gsLst>
              <a:gs pos="0">
                <a:srgbClr val="A3FFFF"/>
              </a:gs>
              <a:gs pos="100000">
                <a:srgbClr val="5DDDE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DDDEB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8" name="Oval 20"/>
          <p:cNvSpPr>
            <a:spLocks noChangeAspect="1" noChangeArrowheads="1"/>
          </p:cNvSpPr>
          <p:nvPr/>
        </p:nvSpPr>
        <p:spPr bwMode="auto">
          <a:xfrm>
            <a:off x="1630363" y="1790700"/>
            <a:ext cx="1047750" cy="1047750"/>
          </a:xfrm>
          <a:prstGeom prst="ellipse">
            <a:avLst/>
          </a:prstGeom>
          <a:gradFill rotWithShape="0">
            <a:gsLst>
              <a:gs pos="0">
                <a:srgbClr val="59DDEB"/>
              </a:gs>
              <a:gs pos="100000">
                <a:srgbClr val="0BC4E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1AD0F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499" name="Text Box 21"/>
          <p:cNvSpPr txBox="1">
            <a:spLocks noChangeAspect="1" noChangeArrowheads="1"/>
          </p:cNvSpPr>
          <p:nvPr/>
        </p:nvSpPr>
        <p:spPr bwMode="auto">
          <a:xfrm>
            <a:off x="1846263" y="2133600"/>
            <a:ext cx="584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latin typeface="Arial Narrow" panose="020B0606020202030204" pitchFamily="34" charset="0"/>
              </a:rPr>
              <a:t>Treg</a:t>
            </a:r>
            <a:endParaRPr lang="en-US" altLang="sr-Latn-RS" sz="1800" b="1">
              <a:latin typeface="Arial Narrow" panose="020B0606020202030204" pitchFamily="34" charset="0"/>
            </a:endParaRPr>
          </a:p>
        </p:txBody>
      </p:sp>
      <p:grpSp>
        <p:nvGrpSpPr>
          <p:cNvPr id="20500" name="Group 22"/>
          <p:cNvGrpSpPr>
            <a:grpSpLocks noChangeAspect="1"/>
          </p:cNvGrpSpPr>
          <p:nvPr/>
        </p:nvGrpSpPr>
        <p:grpSpPr bwMode="auto">
          <a:xfrm rot="-4856298">
            <a:off x="2950369" y="2083594"/>
            <a:ext cx="315912" cy="565150"/>
            <a:chOff x="2503" y="2061"/>
            <a:chExt cx="111" cy="198"/>
          </a:xfrm>
        </p:grpSpPr>
        <p:sp>
          <p:nvSpPr>
            <p:cNvPr id="20586" name="Line 23"/>
            <p:cNvSpPr>
              <a:spLocks noChangeAspect="1" noChangeShapeType="1"/>
            </p:cNvSpPr>
            <p:nvPr/>
          </p:nvSpPr>
          <p:spPr bwMode="auto">
            <a:xfrm>
              <a:off x="2574" y="2061"/>
              <a:ext cx="0" cy="15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87" name="Arc 24"/>
            <p:cNvSpPr>
              <a:spLocks noChangeAspect="1"/>
            </p:cNvSpPr>
            <p:nvPr/>
          </p:nvSpPr>
          <p:spPr bwMode="auto">
            <a:xfrm>
              <a:off x="2566" y="2210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88" name="Line 25"/>
            <p:cNvSpPr>
              <a:spLocks noChangeAspect="1" noChangeShapeType="1"/>
            </p:cNvSpPr>
            <p:nvPr/>
          </p:nvSpPr>
          <p:spPr bwMode="auto">
            <a:xfrm flipH="1">
              <a:off x="2543" y="2063"/>
              <a:ext cx="0" cy="14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89" name="Arc 26"/>
            <p:cNvSpPr>
              <a:spLocks noChangeAspect="1"/>
            </p:cNvSpPr>
            <p:nvPr/>
          </p:nvSpPr>
          <p:spPr bwMode="auto">
            <a:xfrm flipH="1">
              <a:off x="2503" y="2211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20501" name="Group 27"/>
          <p:cNvGrpSpPr>
            <a:grpSpLocks noChangeAspect="1"/>
          </p:cNvGrpSpPr>
          <p:nvPr/>
        </p:nvGrpSpPr>
        <p:grpSpPr bwMode="auto">
          <a:xfrm rot="-4874385">
            <a:off x="3577431" y="2061369"/>
            <a:ext cx="307975" cy="820738"/>
            <a:chOff x="1356" y="1035"/>
            <a:chExt cx="108" cy="265"/>
          </a:xfrm>
        </p:grpSpPr>
        <p:sp>
          <p:nvSpPr>
            <p:cNvPr id="20582" name="Oval 28"/>
            <p:cNvSpPr>
              <a:spLocks noChangeAspect="1" noChangeArrowheads="1"/>
            </p:cNvSpPr>
            <p:nvPr/>
          </p:nvSpPr>
          <p:spPr bwMode="auto">
            <a:xfrm>
              <a:off x="1381" y="1035"/>
              <a:ext cx="62" cy="63"/>
            </a:xfrm>
            <a:prstGeom prst="ellipse">
              <a:avLst/>
            </a:prstGeom>
            <a:solidFill>
              <a:srgbClr val="E82C00"/>
            </a:solidFill>
            <a:ln w="9525">
              <a:solidFill>
                <a:srgbClr val="E82C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Arial Narrow" panose="020B0606020202030204" pitchFamily="34" charset="0"/>
              </a:endParaRPr>
            </a:p>
          </p:txBody>
        </p:sp>
        <p:grpSp>
          <p:nvGrpSpPr>
            <p:cNvPr id="20583" name="Group 29"/>
            <p:cNvGrpSpPr>
              <a:grpSpLocks noChangeAspect="1"/>
            </p:cNvGrpSpPr>
            <p:nvPr/>
          </p:nvGrpSpPr>
          <p:grpSpPr bwMode="auto">
            <a:xfrm>
              <a:off x="1356" y="1072"/>
              <a:ext cx="108" cy="228"/>
              <a:chOff x="2213" y="2698"/>
              <a:chExt cx="108" cy="228"/>
            </a:xfrm>
          </p:grpSpPr>
          <p:sp>
            <p:nvSpPr>
              <p:cNvPr id="20584" name="AutoShape 30"/>
              <p:cNvSpPr>
                <a:spLocks noChangeAspect="1"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585" name="Line 31"/>
              <p:cNvSpPr>
                <a:spLocks noChangeAspect="1"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20502" name="Group 32"/>
          <p:cNvGrpSpPr>
            <a:grpSpLocks noChangeAspect="1"/>
          </p:cNvGrpSpPr>
          <p:nvPr/>
        </p:nvGrpSpPr>
        <p:grpSpPr bwMode="auto">
          <a:xfrm rot="-5444183">
            <a:off x="3514725" y="2559050"/>
            <a:ext cx="206375" cy="866775"/>
            <a:chOff x="2789" y="2024"/>
            <a:chExt cx="73" cy="285"/>
          </a:xfrm>
        </p:grpSpPr>
        <p:sp>
          <p:nvSpPr>
            <p:cNvPr id="20580" name="AutoShape 33"/>
            <p:cNvSpPr>
              <a:spLocks noChangeAspect="1" noChangeArrowheads="1"/>
            </p:cNvSpPr>
            <p:nvPr/>
          </p:nvSpPr>
          <p:spPr bwMode="auto">
            <a:xfrm>
              <a:off x="2789" y="2024"/>
              <a:ext cx="73" cy="7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20581" name="Line 34"/>
            <p:cNvSpPr>
              <a:spLocks noChangeAspect="1" noChangeShapeType="1"/>
            </p:cNvSpPr>
            <p:nvPr/>
          </p:nvSpPr>
          <p:spPr bwMode="auto">
            <a:xfrm>
              <a:off x="2826" y="2082"/>
              <a:ext cx="0" cy="227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20503" name="Text Box 35"/>
          <p:cNvSpPr txBox="1">
            <a:spLocks noChangeAspect="1" noChangeArrowheads="1"/>
          </p:cNvSpPr>
          <p:nvPr/>
        </p:nvSpPr>
        <p:spPr bwMode="auto">
          <a:xfrm>
            <a:off x="2387315" y="3284538"/>
            <a:ext cx="846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600" b="1">
                <a:latin typeface="Arial Narrow" panose="020B0606020202030204" pitchFamily="34" charset="0"/>
              </a:rPr>
              <a:t>CD80/86</a:t>
            </a:r>
          </a:p>
        </p:txBody>
      </p:sp>
      <p:sp>
        <p:nvSpPr>
          <p:cNvPr id="20504" name="Text Box 36"/>
          <p:cNvSpPr txBox="1">
            <a:spLocks noChangeAspect="1" noChangeArrowheads="1"/>
          </p:cNvSpPr>
          <p:nvPr/>
        </p:nvSpPr>
        <p:spPr bwMode="auto">
          <a:xfrm>
            <a:off x="5670205" y="1000125"/>
            <a:ext cx="530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600" b="1">
                <a:latin typeface="Arial Narrow" panose="020B0606020202030204" pitchFamily="34" charset="0"/>
              </a:rPr>
              <a:t>TCR</a:t>
            </a:r>
          </a:p>
        </p:txBody>
      </p:sp>
      <p:sp>
        <p:nvSpPr>
          <p:cNvPr id="20505" name="Text Box 37"/>
          <p:cNvSpPr txBox="1">
            <a:spLocks noChangeAspect="1" noChangeArrowheads="1"/>
          </p:cNvSpPr>
          <p:nvPr/>
        </p:nvSpPr>
        <p:spPr bwMode="auto">
          <a:xfrm>
            <a:off x="4950096" y="1085850"/>
            <a:ext cx="567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600" b="1">
                <a:latin typeface="Arial Narrow" panose="020B0606020202030204" pitchFamily="34" charset="0"/>
              </a:rPr>
              <a:t>MHC</a:t>
            </a:r>
          </a:p>
        </p:txBody>
      </p:sp>
      <p:grpSp>
        <p:nvGrpSpPr>
          <p:cNvPr id="20506" name="Group 38"/>
          <p:cNvGrpSpPr>
            <a:grpSpLocks noChangeAspect="1"/>
          </p:cNvGrpSpPr>
          <p:nvPr/>
        </p:nvGrpSpPr>
        <p:grpSpPr bwMode="auto">
          <a:xfrm rot="3739021">
            <a:off x="5287169" y="1296194"/>
            <a:ext cx="307975" cy="757237"/>
            <a:chOff x="1356" y="1035"/>
            <a:chExt cx="108" cy="265"/>
          </a:xfrm>
        </p:grpSpPr>
        <p:sp>
          <p:nvSpPr>
            <p:cNvPr id="20576" name="Oval 39"/>
            <p:cNvSpPr>
              <a:spLocks noChangeAspect="1" noChangeArrowheads="1"/>
            </p:cNvSpPr>
            <p:nvPr/>
          </p:nvSpPr>
          <p:spPr bwMode="auto">
            <a:xfrm>
              <a:off x="1381" y="1035"/>
              <a:ext cx="62" cy="63"/>
            </a:xfrm>
            <a:prstGeom prst="ellipse">
              <a:avLst/>
            </a:prstGeom>
            <a:solidFill>
              <a:srgbClr val="E82C00"/>
            </a:solidFill>
            <a:ln w="9525">
              <a:solidFill>
                <a:srgbClr val="E82C00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Arial Narrow" panose="020B0606020202030204" pitchFamily="34" charset="0"/>
              </a:endParaRPr>
            </a:p>
          </p:txBody>
        </p:sp>
        <p:grpSp>
          <p:nvGrpSpPr>
            <p:cNvPr id="20577" name="Group 40"/>
            <p:cNvGrpSpPr>
              <a:grpSpLocks noChangeAspect="1"/>
            </p:cNvGrpSpPr>
            <p:nvPr/>
          </p:nvGrpSpPr>
          <p:grpSpPr bwMode="auto">
            <a:xfrm>
              <a:off x="1356" y="1072"/>
              <a:ext cx="108" cy="228"/>
              <a:chOff x="2213" y="2698"/>
              <a:chExt cx="108" cy="228"/>
            </a:xfrm>
          </p:grpSpPr>
          <p:sp>
            <p:nvSpPr>
              <p:cNvPr id="20578" name="AutoShape 41"/>
              <p:cNvSpPr>
                <a:spLocks noChangeAspect="1"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579" name="Line 42"/>
              <p:cNvSpPr>
                <a:spLocks noChangeAspect="1"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0507" name="Oval 43"/>
          <p:cNvSpPr>
            <a:spLocks noChangeAspect="1" noChangeArrowheads="1"/>
          </p:cNvSpPr>
          <p:nvPr/>
        </p:nvSpPr>
        <p:spPr bwMode="auto">
          <a:xfrm rot="21341291" flipH="1">
            <a:off x="6232525" y="493713"/>
            <a:ext cx="1438275" cy="1438275"/>
          </a:xfrm>
          <a:prstGeom prst="ellipse">
            <a:avLst/>
          </a:prstGeom>
          <a:gradFill rotWithShape="0">
            <a:gsLst>
              <a:gs pos="0">
                <a:srgbClr val="A3FFFF"/>
              </a:gs>
              <a:gs pos="100000">
                <a:srgbClr val="5DDDE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DDDEB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08" name="Oval 44"/>
          <p:cNvSpPr>
            <a:spLocks noChangeAspect="1" noChangeArrowheads="1"/>
          </p:cNvSpPr>
          <p:nvPr/>
        </p:nvSpPr>
        <p:spPr bwMode="auto">
          <a:xfrm rot="21341291" flipH="1">
            <a:off x="6470650" y="560388"/>
            <a:ext cx="1047750" cy="1047750"/>
          </a:xfrm>
          <a:prstGeom prst="ellipse">
            <a:avLst/>
          </a:prstGeom>
          <a:gradFill rotWithShape="0">
            <a:gsLst>
              <a:gs pos="0">
                <a:srgbClr val="59DDEB"/>
              </a:gs>
              <a:gs pos="100000">
                <a:srgbClr val="0BC4E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1AD0F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09" name="Line 45"/>
          <p:cNvSpPr>
            <a:spLocks noChangeAspect="1" noChangeShapeType="1"/>
          </p:cNvSpPr>
          <p:nvPr/>
        </p:nvSpPr>
        <p:spPr bwMode="auto">
          <a:xfrm rot="4597588" flipH="1">
            <a:off x="6089651" y="1198562"/>
            <a:ext cx="0" cy="42862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10" name="Arc 46"/>
          <p:cNvSpPr>
            <a:spLocks noChangeAspect="1"/>
          </p:cNvSpPr>
          <p:nvPr/>
        </p:nvSpPr>
        <p:spPr bwMode="auto">
          <a:xfrm rot="4597588" flipH="1">
            <a:off x="5739607" y="1364456"/>
            <a:ext cx="138112" cy="136525"/>
          </a:xfrm>
          <a:custGeom>
            <a:avLst/>
            <a:gdLst>
              <a:gd name="T0" fmla="*/ 0 w 21600"/>
              <a:gd name="T1" fmla="*/ 0 h 21972"/>
              <a:gd name="T2" fmla="*/ 2147483646 w 21600"/>
              <a:gd name="T3" fmla="*/ 2147483646 h 21972"/>
              <a:gd name="T4" fmla="*/ 0 w 21600"/>
              <a:gd name="T5" fmla="*/ 2147483646 h 21972"/>
              <a:gd name="T6" fmla="*/ 0 60000 65536"/>
              <a:gd name="T7" fmla="*/ 0 60000 65536"/>
              <a:gd name="T8" fmla="*/ 0 60000 65536"/>
              <a:gd name="T9" fmla="*/ 0 w 21600"/>
              <a:gd name="T10" fmla="*/ 0 h 21972"/>
              <a:gd name="T11" fmla="*/ 21600 w 21600"/>
              <a:gd name="T12" fmla="*/ 21972 h 21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7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724"/>
                  <a:pt x="21598" y="21848"/>
                  <a:pt x="21596" y="21971"/>
                </a:cubicBezTo>
              </a:path>
              <a:path w="21600" h="2197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724"/>
                  <a:pt x="21598" y="21848"/>
                  <a:pt x="21596" y="2197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11" name="Line 47"/>
          <p:cNvSpPr>
            <a:spLocks noChangeAspect="1" noChangeShapeType="1"/>
          </p:cNvSpPr>
          <p:nvPr/>
        </p:nvSpPr>
        <p:spPr bwMode="auto">
          <a:xfrm rot="4597588">
            <a:off x="6107907" y="1285081"/>
            <a:ext cx="0" cy="42703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12" name="Arc 48"/>
          <p:cNvSpPr>
            <a:spLocks noChangeAspect="1"/>
          </p:cNvSpPr>
          <p:nvPr/>
        </p:nvSpPr>
        <p:spPr bwMode="auto">
          <a:xfrm rot="4597588">
            <a:off x="5778500" y="1539875"/>
            <a:ext cx="136525" cy="136525"/>
          </a:xfrm>
          <a:custGeom>
            <a:avLst/>
            <a:gdLst>
              <a:gd name="T0" fmla="*/ 0 w 21600"/>
              <a:gd name="T1" fmla="*/ 0 h 21972"/>
              <a:gd name="T2" fmla="*/ 2147483646 w 21600"/>
              <a:gd name="T3" fmla="*/ 2147483646 h 21972"/>
              <a:gd name="T4" fmla="*/ 0 w 21600"/>
              <a:gd name="T5" fmla="*/ 2147483646 h 21972"/>
              <a:gd name="T6" fmla="*/ 0 60000 65536"/>
              <a:gd name="T7" fmla="*/ 0 60000 65536"/>
              <a:gd name="T8" fmla="*/ 0 60000 65536"/>
              <a:gd name="T9" fmla="*/ 0 w 21600"/>
              <a:gd name="T10" fmla="*/ 0 h 21972"/>
              <a:gd name="T11" fmla="*/ 21600 w 21600"/>
              <a:gd name="T12" fmla="*/ 21972 h 21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7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724"/>
                  <a:pt x="21598" y="21848"/>
                  <a:pt x="21596" y="21971"/>
                </a:cubicBezTo>
              </a:path>
              <a:path w="21600" h="2197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724"/>
                  <a:pt x="21598" y="21848"/>
                  <a:pt x="21596" y="2197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13" name="Text Box 49"/>
          <p:cNvSpPr txBox="1">
            <a:spLocks noChangeAspect="1" noChangeArrowheads="1"/>
          </p:cNvSpPr>
          <p:nvPr/>
        </p:nvSpPr>
        <p:spPr bwMode="auto">
          <a:xfrm>
            <a:off x="6684963" y="903288"/>
            <a:ext cx="584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latin typeface="Arial Narrow" panose="020B0606020202030204" pitchFamily="34" charset="0"/>
              </a:rPr>
              <a:t>Treg</a:t>
            </a:r>
            <a:endParaRPr lang="en-US" altLang="sr-Latn-RS" sz="1800" b="1">
              <a:latin typeface="Arial Narrow" panose="020B0606020202030204" pitchFamily="34" charset="0"/>
            </a:endParaRPr>
          </a:p>
        </p:txBody>
      </p:sp>
      <p:grpSp>
        <p:nvGrpSpPr>
          <p:cNvPr id="20514" name="Group 50"/>
          <p:cNvGrpSpPr>
            <a:grpSpLocks noChangeAspect="1"/>
          </p:cNvGrpSpPr>
          <p:nvPr/>
        </p:nvGrpSpPr>
        <p:grpSpPr bwMode="auto">
          <a:xfrm rot="2991193">
            <a:off x="6380163" y="1693863"/>
            <a:ext cx="90487" cy="433387"/>
            <a:chOff x="1848" y="3456"/>
            <a:chExt cx="48" cy="228"/>
          </a:xfrm>
        </p:grpSpPr>
        <p:sp>
          <p:nvSpPr>
            <p:cNvPr id="20574" name="Line 51"/>
            <p:cNvSpPr>
              <a:spLocks noChangeAspect="1" noChangeShapeType="1"/>
            </p:cNvSpPr>
            <p:nvPr/>
          </p:nvSpPr>
          <p:spPr bwMode="auto">
            <a:xfrm>
              <a:off x="1872" y="3456"/>
              <a:ext cx="0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75" name="Oval 52"/>
            <p:cNvSpPr>
              <a:spLocks noChangeAspect="1" noChangeArrowheads="1"/>
            </p:cNvSpPr>
            <p:nvPr/>
          </p:nvSpPr>
          <p:spPr bwMode="auto">
            <a:xfrm>
              <a:off x="1848" y="363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0515" name="Group 53"/>
          <p:cNvGrpSpPr>
            <a:grpSpLocks noChangeAspect="1"/>
          </p:cNvGrpSpPr>
          <p:nvPr/>
        </p:nvGrpSpPr>
        <p:grpSpPr bwMode="auto">
          <a:xfrm rot="-8073697">
            <a:off x="6072187" y="1981201"/>
            <a:ext cx="163513" cy="385762"/>
            <a:chOff x="1632" y="3376"/>
            <a:chExt cx="96" cy="272"/>
          </a:xfrm>
        </p:grpSpPr>
        <p:sp>
          <p:nvSpPr>
            <p:cNvPr id="20572" name="AutoShape 54"/>
            <p:cNvSpPr>
              <a:spLocks noChangeAspect="1" noChangeArrowheads="1"/>
            </p:cNvSpPr>
            <p:nvPr/>
          </p:nvSpPr>
          <p:spPr bwMode="auto">
            <a:xfrm>
              <a:off x="1632" y="3552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73" name="Line 55"/>
            <p:cNvSpPr>
              <a:spLocks noChangeAspect="1" noChangeShapeType="1"/>
            </p:cNvSpPr>
            <p:nvPr/>
          </p:nvSpPr>
          <p:spPr bwMode="auto">
            <a:xfrm>
              <a:off x="1680" y="3376"/>
              <a:ext cx="0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20516" name="Text Box 56"/>
          <p:cNvSpPr txBox="1">
            <a:spLocks noChangeAspect="1" noChangeArrowheads="1"/>
          </p:cNvSpPr>
          <p:nvPr/>
        </p:nvSpPr>
        <p:spPr bwMode="auto">
          <a:xfrm>
            <a:off x="6386513" y="1822450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b="1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20517" name="Text Box 57"/>
          <p:cNvSpPr txBox="1">
            <a:spLocks noChangeAspect="1" noChangeArrowheads="1"/>
          </p:cNvSpPr>
          <p:nvPr/>
        </p:nvSpPr>
        <p:spPr bwMode="auto">
          <a:xfrm>
            <a:off x="6105525" y="2119313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b="1">
                <a:latin typeface="Arial Narrow" panose="020B0606020202030204" pitchFamily="34" charset="0"/>
              </a:rPr>
              <a:t>?</a:t>
            </a:r>
          </a:p>
        </p:txBody>
      </p:sp>
      <p:grpSp>
        <p:nvGrpSpPr>
          <p:cNvPr id="20518" name="Group 58"/>
          <p:cNvGrpSpPr>
            <a:grpSpLocks noChangeAspect="1"/>
          </p:cNvGrpSpPr>
          <p:nvPr/>
        </p:nvGrpSpPr>
        <p:grpSpPr bwMode="auto">
          <a:xfrm rot="-3181901">
            <a:off x="2839244" y="2434431"/>
            <a:ext cx="319088" cy="708025"/>
            <a:chOff x="1632" y="3376"/>
            <a:chExt cx="96" cy="272"/>
          </a:xfrm>
        </p:grpSpPr>
        <p:sp>
          <p:nvSpPr>
            <p:cNvPr id="20570" name="AutoShape 59"/>
            <p:cNvSpPr>
              <a:spLocks noChangeAspect="1" noChangeArrowheads="1"/>
            </p:cNvSpPr>
            <p:nvPr/>
          </p:nvSpPr>
          <p:spPr bwMode="auto">
            <a:xfrm>
              <a:off x="1632" y="3552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71" name="Line 60"/>
            <p:cNvSpPr>
              <a:spLocks noChangeAspect="1" noChangeShapeType="1"/>
            </p:cNvSpPr>
            <p:nvPr/>
          </p:nvSpPr>
          <p:spPr bwMode="auto">
            <a:xfrm>
              <a:off x="1680" y="3376"/>
              <a:ext cx="0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20519" name="Group 61"/>
          <p:cNvGrpSpPr>
            <a:grpSpLocks noChangeAspect="1"/>
          </p:cNvGrpSpPr>
          <p:nvPr/>
        </p:nvGrpSpPr>
        <p:grpSpPr bwMode="auto">
          <a:xfrm rot="-7735866">
            <a:off x="2894013" y="1236663"/>
            <a:ext cx="320675" cy="708025"/>
            <a:chOff x="1632" y="3376"/>
            <a:chExt cx="96" cy="272"/>
          </a:xfrm>
        </p:grpSpPr>
        <p:sp>
          <p:nvSpPr>
            <p:cNvPr id="20568" name="AutoShape 62"/>
            <p:cNvSpPr>
              <a:spLocks noChangeAspect="1" noChangeArrowheads="1"/>
            </p:cNvSpPr>
            <p:nvPr/>
          </p:nvSpPr>
          <p:spPr bwMode="auto">
            <a:xfrm>
              <a:off x="1632" y="3552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69" name="Line 63"/>
            <p:cNvSpPr>
              <a:spLocks noChangeAspect="1" noChangeShapeType="1"/>
            </p:cNvSpPr>
            <p:nvPr/>
          </p:nvSpPr>
          <p:spPr bwMode="auto">
            <a:xfrm>
              <a:off x="1680" y="3376"/>
              <a:ext cx="0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20520" name="Group 64"/>
          <p:cNvGrpSpPr>
            <a:grpSpLocks noChangeAspect="1"/>
          </p:cNvGrpSpPr>
          <p:nvPr/>
        </p:nvGrpSpPr>
        <p:grpSpPr bwMode="auto">
          <a:xfrm rot="-6533608">
            <a:off x="7791450" y="711200"/>
            <a:ext cx="90488" cy="433388"/>
            <a:chOff x="1848" y="3456"/>
            <a:chExt cx="48" cy="228"/>
          </a:xfrm>
        </p:grpSpPr>
        <p:sp>
          <p:nvSpPr>
            <p:cNvPr id="20566" name="Line 65"/>
            <p:cNvSpPr>
              <a:spLocks noChangeAspect="1" noChangeShapeType="1"/>
            </p:cNvSpPr>
            <p:nvPr/>
          </p:nvSpPr>
          <p:spPr bwMode="auto">
            <a:xfrm>
              <a:off x="1872" y="3456"/>
              <a:ext cx="0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67" name="Oval 66"/>
            <p:cNvSpPr>
              <a:spLocks noChangeAspect="1" noChangeArrowheads="1"/>
            </p:cNvSpPr>
            <p:nvPr/>
          </p:nvSpPr>
          <p:spPr bwMode="auto">
            <a:xfrm>
              <a:off x="1848" y="3636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20521" name="Oval 67"/>
          <p:cNvSpPr>
            <a:spLocks noChangeAspect="1" noChangeArrowheads="1"/>
          </p:cNvSpPr>
          <p:nvPr/>
        </p:nvSpPr>
        <p:spPr bwMode="auto">
          <a:xfrm rot="21341291" flipH="1">
            <a:off x="7061200" y="2338388"/>
            <a:ext cx="1438275" cy="1438275"/>
          </a:xfrm>
          <a:prstGeom prst="ellipse">
            <a:avLst/>
          </a:prstGeom>
          <a:gradFill rotWithShape="0">
            <a:gsLst>
              <a:gs pos="0">
                <a:srgbClr val="B898EC"/>
              </a:gs>
              <a:gs pos="100000">
                <a:srgbClr val="9202E2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202E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22" name="Oval 68"/>
          <p:cNvSpPr>
            <a:spLocks noChangeAspect="1" noChangeArrowheads="1"/>
          </p:cNvSpPr>
          <p:nvPr/>
        </p:nvSpPr>
        <p:spPr bwMode="auto">
          <a:xfrm rot="72708" flipH="1">
            <a:off x="7391400" y="2505075"/>
            <a:ext cx="1047750" cy="1047750"/>
          </a:xfrm>
          <a:prstGeom prst="ellipse">
            <a:avLst/>
          </a:prstGeom>
          <a:gradFill rotWithShape="0">
            <a:gsLst>
              <a:gs pos="0">
                <a:srgbClr val="9F02F6"/>
              </a:gs>
              <a:gs pos="100000">
                <a:srgbClr val="58018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C018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T</a:t>
            </a:r>
            <a:r>
              <a:rPr lang="hr-HR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ef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0523" name="Group 69"/>
          <p:cNvGrpSpPr>
            <a:grpSpLocks noChangeAspect="1"/>
          </p:cNvGrpSpPr>
          <p:nvPr/>
        </p:nvGrpSpPr>
        <p:grpSpPr bwMode="auto">
          <a:xfrm rot="4190746">
            <a:off x="6119019" y="3012282"/>
            <a:ext cx="307975" cy="757237"/>
            <a:chOff x="1356" y="1035"/>
            <a:chExt cx="108" cy="265"/>
          </a:xfrm>
        </p:grpSpPr>
        <p:sp>
          <p:nvSpPr>
            <p:cNvPr id="20562" name="Oval 70"/>
            <p:cNvSpPr>
              <a:spLocks noChangeAspect="1" noChangeArrowheads="1"/>
            </p:cNvSpPr>
            <p:nvPr/>
          </p:nvSpPr>
          <p:spPr bwMode="auto">
            <a:xfrm>
              <a:off x="1381" y="1035"/>
              <a:ext cx="62" cy="63"/>
            </a:xfrm>
            <a:prstGeom prst="ellipse">
              <a:avLst/>
            </a:prstGeom>
            <a:solidFill>
              <a:srgbClr val="E82C00"/>
            </a:solidFill>
            <a:ln w="9525">
              <a:solidFill>
                <a:srgbClr val="E82C00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Arial Narrow" panose="020B0606020202030204" pitchFamily="34" charset="0"/>
              </a:endParaRPr>
            </a:p>
          </p:txBody>
        </p:sp>
        <p:grpSp>
          <p:nvGrpSpPr>
            <p:cNvPr id="20563" name="Group 71"/>
            <p:cNvGrpSpPr>
              <a:grpSpLocks noChangeAspect="1"/>
            </p:cNvGrpSpPr>
            <p:nvPr/>
          </p:nvGrpSpPr>
          <p:grpSpPr bwMode="auto">
            <a:xfrm>
              <a:off x="1356" y="1072"/>
              <a:ext cx="108" cy="228"/>
              <a:chOff x="2213" y="2698"/>
              <a:chExt cx="108" cy="228"/>
            </a:xfrm>
          </p:grpSpPr>
          <p:sp>
            <p:nvSpPr>
              <p:cNvPr id="20564" name="AutoShape 72"/>
              <p:cNvSpPr>
                <a:spLocks noChangeAspect="1"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565" name="Line 73"/>
              <p:cNvSpPr>
                <a:spLocks noChangeAspect="1"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20524" name="Group 74"/>
          <p:cNvGrpSpPr>
            <a:grpSpLocks noChangeAspect="1"/>
          </p:cNvGrpSpPr>
          <p:nvPr/>
        </p:nvGrpSpPr>
        <p:grpSpPr bwMode="auto">
          <a:xfrm rot="-1264967">
            <a:off x="7148513" y="1751013"/>
            <a:ext cx="274637" cy="333375"/>
            <a:chOff x="3960" y="1776"/>
            <a:chExt cx="144" cy="289"/>
          </a:xfrm>
        </p:grpSpPr>
        <p:sp>
          <p:nvSpPr>
            <p:cNvPr id="20560" name="Line 75"/>
            <p:cNvSpPr>
              <a:spLocks noChangeAspect="1" noChangeShapeType="1"/>
            </p:cNvSpPr>
            <p:nvPr/>
          </p:nvSpPr>
          <p:spPr bwMode="auto">
            <a:xfrm>
              <a:off x="4032" y="1776"/>
              <a:ext cx="1" cy="28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3960" y="2064"/>
              <a:ext cx="144" cy="1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20525" name="Group 77"/>
          <p:cNvGrpSpPr>
            <a:grpSpLocks noChangeAspect="1"/>
          </p:cNvGrpSpPr>
          <p:nvPr/>
        </p:nvGrpSpPr>
        <p:grpSpPr bwMode="auto">
          <a:xfrm rot="20340164" flipV="1">
            <a:off x="7310438" y="2155825"/>
            <a:ext cx="274637" cy="333375"/>
            <a:chOff x="3960" y="1776"/>
            <a:chExt cx="144" cy="289"/>
          </a:xfrm>
        </p:grpSpPr>
        <p:sp>
          <p:nvSpPr>
            <p:cNvPr id="20558" name="Line 78"/>
            <p:cNvSpPr>
              <a:spLocks noChangeAspect="1" noChangeShapeType="1"/>
            </p:cNvSpPr>
            <p:nvPr/>
          </p:nvSpPr>
          <p:spPr bwMode="auto">
            <a:xfrm>
              <a:off x="4032" y="1776"/>
              <a:ext cx="1" cy="288"/>
            </a:xfrm>
            <a:prstGeom prst="line">
              <a:avLst/>
            </a:prstGeom>
            <a:noFill/>
            <a:ln w="63500">
              <a:solidFill>
                <a:srgbClr val="5C01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9" name="Line 79"/>
            <p:cNvSpPr>
              <a:spLocks noChangeAspect="1" noChangeShapeType="1"/>
            </p:cNvSpPr>
            <p:nvPr/>
          </p:nvSpPr>
          <p:spPr bwMode="auto">
            <a:xfrm>
              <a:off x="3960" y="2064"/>
              <a:ext cx="144" cy="1"/>
            </a:xfrm>
            <a:prstGeom prst="line">
              <a:avLst/>
            </a:prstGeom>
            <a:noFill/>
            <a:ln w="63500">
              <a:solidFill>
                <a:srgbClr val="5C01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20526" name="Oval 80"/>
          <p:cNvSpPr>
            <a:spLocks noChangeAspect="1" noChangeArrowheads="1"/>
          </p:cNvSpPr>
          <p:nvPr/>
        </p:nvSpPr>
        <p:spPr bwMode="auto">
          <a:xfrm rot="-921633">
            <a:off x="1546225" y="4606925"/>
            <a:ext cx="1438275" cy="1438275"/>
          </a:xfrm>
          <a:prstGeom prst="ellipse">
            <a:avLst/>
          </a:prstGeom>
          <a:gradFill rotWithShape="0">
            <a:gsLst>
              <a:gs pos="0">
                <a:srgbClr val="B898EC"/>
              </a:gs>
              <a:gs pos="100000">
                <a:srgbClr val="9202E2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202E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27" name="Oval 81"/>
          <p:cNvSpPr>
            <a:spLocks noChangeAspect="1" noChangeArrowheads="1"/>
          </p:cNvSpPr>
          <p:nvPr/>
        </p:nvSpPr>
        <p:spPr bwMode="auto">
          <a:xfrm rot="-921633">
            <a:off x="1603375" y="4818063"/>
            <a:ext cx="1047750" cy="1047750"/>
          </a:xfrm>
          <a:prstGeom prst="ellipse">
            <a:avLst/>
          </a:prstGeom>
          <a:gradFill rotWithShape="0">
            <a:gsLst>
              <a:gs pos="0">
                <a:srgbClr val="9F02F6"/>
              </a:gs>
              <a:gs pos="100000">
                <a:srgbClr val="58018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C018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28" name="Text Box 82"/>
          <p:cNvSpPr txBox="1">
            <a:spLocks noChangeAspect="1" noChangeArrowheads="1"/>
          </p:cNvSpPr>
          <p:nvPr/>
        </p:nvSpPr>
        <p:spPr bwMode="auto">
          <a:xfrm>
            <a:off x="1824038" y="5160963"/>
            <a:ext cx="454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T</a:t>
            </a:r>
            <a:r>
              <a:rPr lang="hr-HR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ef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0529" name="Group 83"/>
          <p:cNvGrpSpPr>
            <a:grpSpLocks noChangeAspect="1"/>
          </p:cNvGrpSpPr>
          <p:nvPr/>
        </p:nvGrpSpPr>
        <p:grpSpPr bwMode="auto">
          <a:xfrm rot="-5770598">
            <a:off x="3042443" y="4939507"/>
            <a:ext cx="315913" cy="565150"/>
            <a:chOff x="2503" y="2061"/>
            <a:chExt cx="111" cy="198"/>
          </a:xfrm>
        </p:grpSpPr>
        <p:sp>
          <p:nvSpPr>
            <p:cNvPr id="20554" name="Line 84"/>
            <p:cNvSpPr>
              <a:spLocks noChangeAspect="1" noChangeShapeType="1"/>
            </p:cNvSpPr>
            <p:nvPr/>
          </p:nvSpPr>
          <p:spPr bwMode="auto">
            <a:xfrm>
              <a:off x="2574" y="2061"/>
              <a:ext cx="0" cy="15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5" name="Arc 85"/>
            <p:cNvSpPr>
              <a:spLocks noChangeAspect="1"/>
            </p:cNvSpPr>
            <p:nvPr/>
          </p:nvSpPr>
          <p:spPr bwMode="auto">
            <a:xfrm>
              <a:off x="2566" y="2210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6" name="Line 86"/>
            <p:cNvSpPr>
              <a:spLocks noChangeAspect="1" noChangeShapeType="1"/>
            </p:cNvSpPr>
            <p:nvPr/>
          </p:nvSpPr>
          <p:spPr bwMode="auto">
            <a:xfrm flipH="1">
              <a:off x="2543" y="2063"/>
              <a:ext cx="0" cy="14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7" name="Arc 87"/>
            <p:cNvSpPr>
              <a:spLocks noChangeAspect="1"/>
            </p:cNvSpPr>
            <p:nvPr/>
          </p:nvSpPr>
          <p:spPr bwMode="auto">
            <a:xfrm flipH="1">
              <a:off x="2503" y="2211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20530" name="Text Box 88"/>
          <p:cNvSpPr txBox="1">
            <a:spLocks noChangeAspect="1" noChangeArrowheads="1"/>
          </p:cNvSpPr>
          <p:nvPr/>
        </p:nvSpPr>
        <p:spPr bwMode="auto">
          <a:xfrm>
            <a:off x="4548590" y="3405188"/>
            <a:ext cx="5405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b="1">
                <a:latin typeface="Arial Narrow" panose="020B0606020202030204" pitchFamily="34" charset="0"/>
              </a:rPr>
              <a:t>APC</a:t>
            </a:r>
          </a:p>
        </p:txBody>
      </p:sp>
      <p:sp>
        <p:nvSpPr>
          <p:cNvPr id="20531" name="Text Box 89"/>
          <p:cNvSpPr txBox="1">
            <a:spLocks noChangeAspect="1" noChangeArrowheads="1"/>
          </p:cNvSpPr>
          <p:nvPr/>
        </p:nvSpPr>
        <p:spPr bwMode="auto">
          <a:xfrm>
            <a:off x="7397750" y="1660525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b="1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20532" name="Text Box 90"/>
          <p:cNvSpPr txBox="1">
            <a:spLocks noChangeAspect="1" noChangeArrowheads="1"/>
          </p:cNvSpPr>
          <p:nvPr/>
        </p:nvSpPr>
        <p:spPr bwMode="auto">
          <a:xfrm>
            <a:off x="7475538" y="2009775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b="1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20533" name="Oval 91"/>
          <p:cNvSpPr>
            <a:spLocks noChangeAspect="1" noChangeArrowheads="1"/>
          </p:cNvSpPr>
          <p:nvPr/>
        </p:nvSpPr>
        <p:spPr bwMode="auto">
          <a:xfrm>
            <a:off x="1546225" y="2870200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34" name="Oval 92"/>
          <p:cNvSpPr>
            <a:spLocks noChangeAspect="1" noChangeArrowheads="1"/>
          </p:cNvSpPr>
          <p:nvPr/>
        </p:nvSpPr>
        <p:spPr bwMode="auto">
          <a:xfrm>
            <a:off x="1363663" y="3052763"/>
            <a:ext cx="90487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35" name="Oval 93"/>
          <p:cNvSpPr>
            <a:spLocks noChangeAspect="1" noChangeArrowheads="1"/>
          </p:cNvSpPr>
          <p:nvPr/>
        </p:nvSpPr>
        <p:spPr bwMode="auto">
          <a:xfrm>
            <a:off x="2095500" y="3967163"/>
            <a:ext cx="90488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36" name="Oval 94"/>
          <p:cNvSpPr>
            <a:spLocks noChangeAspect="1" noChangeArrowheads="1"/>
          </p:cNvSpPr>
          <p:nvPr/>
        </p:nvSpPr>
        <p:spPr bwMode="auto">
          <a:xfrm>
            <a:off x="2095500" y="3692525"/>
            <a:ext cx="90488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37" name="Oval 95"/>
          <p:cNvSpPr>
            <a:spLocks noChangeAspect="1" noChangeArrowheads="1"/>
          </p:cNvSpPr>
          <p:nvPr/>
        </p:nvSpPr>
        <p:spPr bwMode="auto">
          <a:xfrm>
            <a:off x="1728788" y="3327400"/>
            <a:ext cx="92075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38" name="Oval 96"/>
          <p:cNvSpPr>
            <a:spLocks noChangeAspect="1" noChangeArrowheads="1"/>
          </p:cNvSpPr>
          <p:nvPr/>
        </p:nvSpPr>
        <p:spPr bwMode="auto">
          <a:xfrm>
            <a:off x="1911350" y="3509963"/>
            <a:ext cx="92075" cy="92075"/>
          </a:xfrm>
          <a:prstGeom prst="ellipse">
            <a:avLst/>
          </a:prstGeom>
          <a:solidFill>
            <a:srgbClr val="1BC7D9"/>
          </a:solidFill>
          <a:ln w="9525">
            <a:solidFill>
              <a:srgbClr val="1BC7D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39" name="Oval 97"/>
          <p:cNvSpPr>
            <a:spLocks noChangeAspect="1" noChangeArrowheads="1"/>
          </p:cNvSpPr>
          <p:nvPr/>
        </p:nvSpPr>
        <p:spPr bwMode="auto">
          <a:xfrm>
            <a:off x="1271588" y="3509963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40" name="Oval 98"/>
          <p:cNvSpPr>
            <a:spLocks noChangeAspect="1" noChangeArrowheads="1"/>
          </p:cNvSpPr>
          <p:nvPr/>
        </p:nvSpPr>
        <p:spPr bwMode="auto">
          <a:xfrm>
            <a:off x="1546225" y="3692525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41" name="Oval 99"/>
          <p:cNvSpPr>
            <a:spLocks noChangeAspect="1" noChangeArrowheads="1"/>
          </p:cNvSpPr>
          <p:nvPr/>
        </p:nvSpPr>
        <p:spPr bwMode="auto">
          <a:xfrm>
            <a:off x="1363663" y="3784600"/>
            <a:ext cx="90487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42" name="Oval 100"/>
          <p:cNvSpPr>
            <a:spLocks noChangeAspect="1" noChangeArrowheads="1"/>
          </p:cNvSpPr>
          <p:nvPr/>
        </p:nvSpPr>
        <p:spPr bwMode="auto">
          <a:xfrm>
            <a:off x="1546225" y="3967163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43" name="Oval 101"/>
          <p:cNvSpPr>
            <a:spLocks noChangeAspect="1" noChangeArrowheads="1"/>
          </p:cNvSpPr>
          <p:nvPr/>
        </p:nvSpPr>
        <p:spPr bwMode="auto">
          <a:xfrm>
            <a:off x="1546225" y="4149725"/>
            <a:ext cx="92075" cy="92075"/>
          </a:xfrm>
          <a:prstGeom prst="ellipse">
            <a:avLst/>
          </a:prstGeom>
          <a:solidFill>
            <a:srgbClr val="88E6F0"/>
          </a:solidFill>
          <a:ln w="9525">
            <a:solidFill>
              <a:srgbClr val="88E6F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0544" name="Line 102"/>
          <p:cNvSpPr>
            <a:spLocks noChangeAspect="1" noChangeShapeType="1"/>
          </p:cNvSpPr>
          <p:nvPr/>
        </p:nvSpPr>
        <p:spPr bwMode="auto">
          <a:xfrm>
            <a:off x="1852613" y="4060825"/>
            <a:ext cx="149225" cy="476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45" name="Line 103"/>
          <p:cNvSpPr>
            <a:spLocks noChangeAspect="1" noChangeShapeType="1"/>
          </p:cNvSpPr>
          <p:nvPr/>
        </p:nvSpPr>
        <p:spPr bwMode="auto">
          <a:xfrm flipV="1">
            <a:off x="2287588" y="3876675"/>
            <a:ext cx="812800" cy="28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46" name="Line 104"/>
          <p:cNvSpPr>
            <a:spLocks noChangeAspect="1" noChangeShapeType="1"/>
          </p:cNvSpPr>
          <p:nvPr/>
        </p:nvSpPr>
        <p:spPr bwMode="auto">
          <a:xfrm flipH="1">
            <a:off x="5751513" y="2065338"/>
            <a:ext cx="904875" cy="987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47" name="Line 105"/>
          <p:cNvSpPr>
            <a:spLocks noChangeAspect="1" noChangeShapeType="1"/>
          </p:cNvSpPr>
          <p:nvPr/>
        </p:nvSpPr>
        <p:spPr bwMode="auto">
          <a:xfrm flipV="1">
            <a:off x="5876925" y="2870200"/>
            <a:ext cx="1062038" cy="3127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0548" name="Line 106"/>
          <p:cNvSpPr>
            <a:spLocks noChangeAspect="1" noChangeShapeType="1"/>
          </p:cNvSpPr>
          <p:nvPr/>
        </p:nvSpPr>
        <p:spPr bwMode="auto">
          <a:xfrm>
            <a:off x="7696200" y="1455738"/>
            <a:ext cx="285750" cy="841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20549" name="Group 107"/>
          <p:cNvGrpSpPr>
            <a:grpSpLocks noChangeAspect="1"/>
          </p:cNvGrpSpPr>
          <p:nvPr/>
        </p:nvGrpSpPr>
        <p:grpSpPr bwMode="auto">
          <a:xfrm rot="4597588" flipH="1">
            <a:off x="6693693" y="2926557"/>
            <a:ext cx="315913" cy="565150"/>
            <a:chOff x="2503" y="2061"/>
            <a:chExt cx="111" cy="198"/>
          </a:xfrm>
        </p:grpSpPr>
        <p:sp>
          <p:nvSpPr>
            <p:cNvPr id="20550" name="Line 108"/>
            <p:cNvSpPr>
              <a:spLocks noChangeAspect="1" noChangeShapeType="1"/>
            </p:cNvSpPr>
            <p:nvPr/>
          </p:nvSpPr>
          <p:spPr bwMode="auto">
            <a:xfrm>
              <a:off x="2574" y="2061"/>
              <a:ext cx="0" cy="15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1" name="Arc 109"/>
            <p:cNvSpPr>
              <a:spLocks noChangeAspect="1"/>
            </p:cNvSpPr>
            <p:nvPr/>
          </p:nvSpPr>
          <p:spPr bwMode="auto">
            <a:xfrm>
              <a:off x="2566" y="2210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2" name="Line 110"/>
            <p:cNvSpPr>
              <a:spLocks noChangeAspect="1" noChangeShapeType="1"/>
            </p:cNvSpPr>
            <p:nvPr/>
          </p:nvSpPr>
          <p:spPr bwMode="auto">
            <a:xfrm flipH="1">
              <a:off x="2543" y="2063"/>
              <a:ext cx="0" cy="14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553" name="Arc 111"/>
            <p:cNvSpPr>
              <a:spLocks noChangeAspect="1"/>
            </p:cNvSpPr>
            <p:nvPr/>
          </p:nvSpPr>
          <p:spPr bwMode="auto">
            <a:xfrm flipH="1">
              <a:off x="2503" y="2211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Regulatorne stanice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628775"/>
            <a:ext cx="432117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2800" b="1" dirty="0"/>
              <a:t>Prirodne</a:t>
            </a:r>
          </a:p>
          <a:p>
            <a:pPr algn="ctr" eaLnBrk="1" hangingPunct="1">
              <a:defRPr/>
            </a:pPr>
            <a:r>
              <a:rPr lang="hr-HR" b="1" dirty="0"/>
              <a:t>CD4+CD25+, CTLA-4+, ,</a:t>
            </a:r>
            <a:r>
              <a:rPr lang="hr-HR" b="1" dirty="0" err="1"/>
              <a:t>....</a:t>
            </a:r>
            <a:r>
              <a:rPr lang="hr-HR" b="1" dirty="0"/>
              <a:t>., Foxp3</a:t>
            </a:r>
            <a:r>
              <a:rPr lang="hr-HR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7450" y="2708275"/>
            <a:ext cx="2232025" cy="2282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800" b="1" dirty="0"/>
              <a:t>Inducirane</a:t>
            </a:r>
          </a:p>
          <a:p>
            <a:pPr eaLnBrk="1" hangingPunct="1">
              <a:defRPr/>
            </a:pPr>
            <a:r>
              <a:rPr lang="hr-HR" dirty="0"/>
              <a:t>Th3</a:t>
            </a:r>
          </a:p>
          <a:p>
            <a:pPr eaLnBrk="1" hangingPunct="1">
              <a:defRPr/>
            </a:pPr>
            <a:r>
              <a:rPr lang="hr-HR" dirty="0"/>
              <a:t>Tr1</a:t>
            </a:r>
          </a:p>
          <a:p>
            <a:pPr eaLnBrk="1" hangingPunct="1">
              <a:defRPr/>
            </a:pPr>
            <a:r>
              <a:rPr lang="hr-HR" dirty="0"/>
              <a:t>NK T</a:t>
            </a:r>
          </a:p>
          <a:p>
            <a:pPr eaLnBrk="1" hangingPunct="1">
              <a:defRPr/>
            </a:pPr>
            <a:r>
              <a:rPr lang="hr-HR" dirty="0"/>
              <a:t>CD8+</a:t>
            </a:r>
          </a:p>
          <a:p>
            <a:pPr eaLnBrk="1" hangingPunct="1">
              <a:defRPr/>
            </a:pPr>
            <a:r>
              <a:rPr lang="hr-HR" dirty="0"/>
              <a:t>……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5300663"/>
            <a:ext cx="856932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b="1" dirty="0"/>
              <a:t>ELIMINACIJA CD4+CD25+  STANICA                  AUTOIMUNE  BOLESTI</a:t>
            </a:r>
          </a:p>
          <a:p>
            <a:pPr eaLnBrk="1" hangingPunct="1">
              <a:defRPr/>
            </a:pPr>
            <a:endParaRPr lang="hr-HR" dirty="0"/>
          </a:p>
        </p:txBody>
      </p:sp>
      <p:sp>
        <p:nvSpPr>
          <p:cNvPr id="7" name="Right Arrow 6"/>
          <p:cNvSpPr/>
          <p:nvPr/>
        </p:nvSpPr>
        <p:spPr>
          <a:xfrm>
            <a:off x="3132138" y="5805488"/>
            <a:ext cx="977900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250825" y="5805488"/>
            <a:ext cx="284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MUTACIJA FoxP3 GENA</a:t>
            </a:r>
            <a:endParaRPr lang="hr-HR" altLang="sr-Latn-RS" sz="1800"/>
          </a:p>
        </p:txBody>
      </p:sp>
      <p:sp>
        <p:nvSpPr>
          <p:cNvPr id="10" name="Right Arrow 9"/>
          <p:cNvSpPr/>
          <p:nvPr/>
        </p:nvSpPr>
        <p:spPr>
          <a:xfrm>
            <a:off x="4284663" y="5445125"/>
            <a:ext cx="977900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1513" name="TextBox 10"/>
          <p:cNvSpPr txBox="1">
            <a:spLocks noChangeArrowheads="1"/>
          </p:cNvSpPr>
          <p:nvPr/>
        </p:nvSpPr>
        <p:spPr bwMode="auto">
          <a:xfrm>
            <a:off x="4284663" y="5805488"/>
            <a:ext cx="2706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AUTOIMUNE  BOLESTI</a:t>
            </a:r>
            <a:endParaRPr lang="hr-HR" altLang="sr-Latn-RS" sz="1800"/>
          </a:p>
        </p:txBody>
      </p:sp>
      <p:sp>
        <p:nvSpPr>
          <p:cNvPr id="12" name="Rectangle 11"/>
          <p:cNvSpPr/>
          <p:nvPr/>
        </p:nvSpPr>
        <p:spPr>
          <a:xfrm>
            <a:off x="4932363" y="1628775"/>
            <a:ext cx="4032250" cy="3313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400" b="1" dirty="0"/>
              <a:t>Funkcija T reg stanica u:</a:t>
            </a:r>
          </a:p>
          <a:p>
            <a:pPr eaLnBrk="1" hangingPunct="1">
              <a:defRPr/>
            </a:pPr>
            <a:r>
              <a:rPr lang="hr-HR" sz="2400" b="1" dirty="0"/>
              <a:t>- </a:t>
            </a:r>
            <a:r>
              <a:rPr lang="hr-HR" sz="2000" b="1" dirty="0"/>
              <a:t>autoimunosti</a:t>
            </a:r>
          </a:p>
          <a:p>
            <a:pPr eaLnBrk="1" hangingPunct="1">
              <a:defRPr/>
            </a:pPr>
            <a:r>
              <a:rPr lang="hr-HR" b="1" dirty="0"/>
              <a:t>-kroničnoj upali</a:t>
            </a:r>
          </a:p>
          <a:p>
            <a:pPr eaLnBrk="1" hangingPunct="1">
              <a:defRPr/>
            </a:pPr>
            <a:r>
              <a:rPr lang="hr-HR" b="1" dirty="0"/>
              <a:t>-alergijama</a:t>
            </a:r>
          </a:p>
          <a:p>
            <a:pPr eaLnBrk="1" hangingPunct="1">
              <a:defRPr/>
            </a:pPr>
            <a:r>
              <a:rPr lang="hr-HR" b="1" dirty="0"/>
              <a:t>-toleranciji na fetus</a:t>
            </a:r>
          </a:p>
          <a:p>
            <a:pPr eaLnBrk="1" hangingPunct="1">
              <a:defRPr/>
            </a:pPr>
            <a:r>
              <a:rPr lang="hr-HR" b="1" dirty="0"/>
              <a:t>-oralnoj toleranciji</a:t>
            </a:r>
          </a:p>
          <a:p>
            <a:pPr eaLnBrk="1" hangingPunct="1">
              <a:defRPr/>
            </a:pPr>
            <a:r>
              <a:rPr lang="hr-HR" b="1" dirty="0"/>
              <a:t>-regulaciji </a:t>
            </a:r>
            <a:r>
              <a:rPr lang="hr-HR" b="1" dirty="0" err="1"/>
              <a:t>efektorske</a:t>
            </a:r>
            <a:endParaRPr lang="hr-HR" b="1" dirty="0"/>
          </a:p>
          <a:p>
            <a:pPr eaLnBrk="1" hangingPunct="1">
              <a:defRPr/>
            </a:pPr>
            <a:r>
              <a:rPr lang="hr-HR" b="1" dirty="0"/>
              <a:t>faze </a:t>
            </a:r>
            <a:r>
              <a:rPr lang="hr-HR" b="1" dirty="0" err="1"/>
              <a:t>imunosnog</a:t>
            </a:r>
            <a:r>
              <a:rPr lang="hr-HR" b="1" dirty="0"/>
              <a:t> odgovora</a:t>
            </a:r>
          </a:p>
          <a:p>
            <a:pPr eaLnBrk="1" hangingPunct="1">
              <a:defRPr/>
            </a:pPr>
            <a:r>
              <a:rPr lang="hr-HR" b="1" dirty="0"/>
              <a:t>(patogeni, tumori)</a:t>
            </a:r>
            <a:endParaRPr lang="hr-H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353425" cy="1139825"/>
          </a:xfrm>
        </p:spPr>
        <p:txBody>
          <a:bodyPr/>
          <a:lstStyle/>
          <a:p>
            <a:pPr>
              <a:defRPr/>
            </a:pPr>
            <a:r>
              <a:rPr lang="hr-HR" sz="4000" dirty="0"/>
              <a:t>Mehanizam regulacije T reg stanica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62175"/>
            <a:ext cx="5715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Group 16"/>
          <p:cNvGrpSpPr>
            <a:grpSpLocks noChangeAspect="1"/>
          </p:cNvGrpSpPr>
          <p:nvPr/>
        </p:nvGrpSpPr>
        <p:grpSpPr bwMode="auto">
          <a:xfrm rot="2977756">
            <a:off x="3093245" y="1393031"/>
            <a:ext cx="3084512" cy="3343275"/>
            <a:chOff x="1578" y="1614"/>
            <a:chExt cx="1080" cy="1170"/>
          </a:xfrm>
        </p:grpSpPr>
        <p:sp>
          <p:nvSpPr>
            <p:cNvPr id="22565" name="Freeform 17"/>
            <p:cNvSpPr>
              <a:spLocks noChangeAspect="1"/>
            </p:cNvSpPr>
            <p:nvPr/>
          </p:nvSpPr>
          <p:spPr bwMode="auto">
            <a:xfrm rot="617011">
              <a:off x="1578" y="1614"/>
              <a:ext cx="1080" cy="1170"/>
            </a:xfrm>
            <a:custGeom>
              <a:avLst/>
              <a:gdLst>
                <a:gd name="T0" fmla="*/ 2147483646 w 456"/>
                <a:gd name="T1" fmla="*/ 2147483646 h 411"/>
                <a:gd name="T2" fmla="*/ 2147483646 w 456"/>
                <a:gd name="T3" fmla="*/ 2147483646 h 411"/>
                <a:gd name="T4" fmla="*/ 2147483646 w 456"/>
                <a:gd name="T5" fmla="*/ 2147483646 h 411"/>
                <a:gd name="T6" fmla="*/ 2147483646 w 456"/>
                <a:gd name="T7" fmla="*/ 2147483646 h 411"/>
                <a:gd name="T8" fmla="*/ 2147483646 w 456"/>
                <a:gd name="T9" fmla="*/ 2147483646 h 411"/>
                <a:gd name="T10" fmla="*/ 2147483646 w 456"/>
                <a:gd name="T11" fmla="*/ 2147483646 h 411"/>
                <a:gd name="T12" fmla="*/ 2147483646 w 456"/>
                <a:gd name="T13" fmla="*/ 2147483646 h 411"/>
                <a:gd name="T14" fmla="*/ 2147483646 w 456"/>
                <a:gd name="T15" fmla="*/ 2147483646 h 411"/>
                <a:gd name="T16" fmla="*/ 2147483646 w 456"/>
                <a:gd name="T17" fmla="*/ 2147483646 h 411"/>
                <a:gd name="T18" fmla="*/ 2147483646 w 456"/>
                <a:gd name="T19" fmla="*/ 2147483646 h 411"/>
                <a:gd name="T20" fmla="*/ 2147483646 w 456"/>
                <a:gd name="T21" fmla="*/ 2147483646 h 411"/>
                <a:gd name="T22" fmla="*/ 2147483646 w 456"/>
                <a:gd name="T23" fmla="*/ 2147483646 h 411"/>
                <a:gd name="T24" fmla="*/ 2147483646 w 456"/>
                <a:gd name="T25" fmla="*/ 2147483646 h 411"/>
                <a:gd name="T26" fmla="*/ 2147483646 w 456"/>
                <a:gd name="T27" fmla="*/ 2147483646 h 411"/>
                <a:gd name="T28" fmla="*/ 2147483646 w 456"/>
                <a:gd name="T29" fmla="*/ 2147483646 h 411"/>
                <a:gd name="T30" fmla="*/ 2147483646 w 456"/>
                <a:gd name="T31" fmla="*/ 2147483646 h 411"/>
                <a:gd name="T32" fmla="*/ 2147483646 w 456"/>
                <a:gd name="T33" fmla="*/ 2147483646 h 411"/>
                <a:gd name="T34" fmla="*/ 2147483646 w 456"/>
                <a:gd name="T35" fmla="*/ 2147483646 h 411"/>
                <a:gd name="T36" fmla="*/ 2147483646 w 456"/>
                <a:gd name="T37" fmla="*/ 2147483646 h 411"/>
                <a:gd name="T38" fmla="*/ 2147483646 w 456"/>
                <a:gd name="T39" fmla="*/ 2147483646 h 411"/>
                <a:gd name="T40" fmla="*/ 2147483646 w 456"/>
                <a:gd name="T41" fmla="*/ 2147483646 h 411"/>
                <a:gd name="T42" fmla="*/ 2147483646 w 456"/>
                <a:gd name="T43" fmla="*/ 2147483646 h 411"/>
                <a:gd name="T44" fmla="*/ 2147483646 w 456"/>
                <a:gd name="T45" fmla="*/ 2147483646 h 411"/>
                <a:gd name="T46" fmla="*/ 2147483646 w 456"/>
                <a:gd name="T47" fmla="*/ 2147483646 h 411"/>
                <a:gd name="T48" fmla="*/ 2147483646 w 456"/>
                <a:gd name="T49" fmla="*/ 2147483646 h 411"/>
                <a:gd name="T50" fmla="*/ 2147483646 w 456"/>
                <a:gd name="T51" fmla="*/ 2147483646 h 411"/>
                <a:gd name="T52" fmla="*/ 2147483646 w 456"/>
                <a:gd name="T53" fmla="*/ 2147483646 h 411"/>
                <a:gd name="T54" fmla="*/ 2147483646 w 456"/>
                <a:gd name="T55" fmla="*/ 2147483646 h 411"/>
                <a:gd name="T56" fmla="*/ 2147483646 w 456"/>
                <a:gd name="T57" fmla="*/ 2147483646 h 411"/>
                <a:gd name="T58" fmla="*/ 2147483646 w 456"/>
                <a:gd name="T59" fmla="*/ 2147483646 h 411"/>
                <a:gd name="T60" fmla="*/ 2147483646 w 456"/>
                <a:gd name="T61" fmla="*/ 2147483646 h 411"/>
                <a:gd name="T62" fmla="*/ 2147483646 w 456"/>
                <a:gd name="T63" fmla="*/ 2147483646 h 411"/>
                <a:gd name="T64" fmla="*/ 2147483646 w 456"/>
                <a:gd name="T65" fmla="*/ 2147483646 h 411"/>
                <a:gd name="T66" fmla="*/ 2147483646 w 456"/>
                <a:gd name="T67" fmla="*/ 2147483646 h 411"/>
                <a:gd name="T68" fmla="*/ 2147483646 w 456"/>
                <a:gd name="T69" fmla="*/ 2147483646 h 411"/>
                <a:gd name="T70" fmla="*/ 2147483646 w 456"/>
                <a:gd name="T71" fmla="*/ 2147483646 h 411"/>
                <a:gd name="T72" fmla="*/ 2147483646 w 456"/>
                <a:gd name="T73" fmla="*/ 2147483646 h 411"/>
                <a:gd name="T74" fmla="*/ 2147483646 w 456"/>
                <a:gd name="T75" fmla="*/ 2147483646 h 411"/>
                <a:gd name="T76" fmla="*/ 2147483646 w 456"/>
                <a:gd name="T77" fmla="*/ 2147483646 h 411"/>
                <a:gd name="T78" fmla="*/ 2147483646 w 456"/>
                <a:gd name="T79" fmla="*/ 2147483646 h 411"/>
                <a:gd name="T80" fmla="*/ 2147483646 w 456"/>
                <a:gd name="T81" fmla="*/ 2147483646 h 411"/>
                <a:gd name="T82" fmla="*/ 2147483646 w 456"/>
                <a:gd name="T83" fmla="*/ 2147483646 h 411"/>
                <a:gd name="T84" fmla="*/ 2147483646 w 456"/>
                <a:gd name="T85" fmla="*/ 2147483646 h 411"/>
                <a:gd name="T86" fmla="*/ 2147483646 w 456"/>
                <a:gd name="T87" fmla="*/ 2147483646 h 411"/>
                <a:gd name="T88" fmla="*/ 2147483646 w 456"/>
                <a:gd name="T89" fmla="*/ 2147483646 h 411"/>
                <a:gd name="T90" fmla="*/ 2147483646 w 456"/>
                <a:gd name="T91" fmla="*/ 2147483646 h 411"/>
                <a:gd name="T92" fmla="*/ 1016542236 w 456"/>
                <a:gd name="T93" fmla="*/ 2147483646 h 411"/>
                <a:gd name="T94" fmla="*/ 1535022732 w 456"/>
                <a:gd name="T95" fmla="*/ 2147483646 h 411"/>
                <a:gd name="T96" fmla="*/ 2147483646 w 456"/>
                <a:gd name="T97" fmla="*/ 2147483646 h 4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6"/>
                <a:gd name="T148" fmla="*/ 0 h 411"/>
                <a:gd name="T149" fmla="*/ 456 w 456"/>
                <a:gd name="T150" fmla="*/ 411 h 4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6" h="411">
                  <a:moveTo>
                    <a:pt x="42" y="228"/>
                  </a:moveTo>
                  <a:cubicBezTo>
                    <a:pt x="55" y="226"/>
                    <a:pt x="76" y="226"/>
                    <a:pt x="87" y="216"/>
                  </a:cubicBezTo>
                  <a:cubicBezTo>
                    <a:pt x="98" y="206"/>
                    <a:pt x="110" y="184"/>
                    <a:pt x="111" y="168"/>
                  </a:cubicBezTo>
                  <a:cubicBezTo>
                    <a:pt x="112" y="152"/>
                    <a:pt x="102" y="135"/>
                    <a:pt x="93" y="120"/>
                  </a:cubicBezTo>
                  <a:cubicBezTo>
                    <a:pt x="84" y="105"/>
                    <a:pt x="65" y="91"/>
                    <a:pt x="60" y="78"/>
                  </a:cubicBezTo>
                  <a:cubicBezTo>
                    <a:pt x="55" y="65"/>
                    <a:pt x="58" y="47"/>
                    <a:pt x="63" y="42"/>
                  </a:cubicBezTo>
                  <a:cubicBezTo>
                    <a:pt x="68" y="37"/>
                    <a:pt x="81" y="42"/>
                    <a:pt x="90" y="48"/>
                  </a:cubicBezTo>
                  <a:cubicBezTo>
                    <a:pt x="99" y="54"/>
                    <a:pt x="109" y="66"/>
                    <a:pt x="117" y="75"/>
                  </a:cubicBezTo>
                  <a:cubicBezTo>
                    <a:pt x="125" y="84"/>
                    <a:pt x="122" y="89"/>
                    <a:pt x="138" y="99"/>
                  </a:cubicBezTo>
                  <a:cubicBezTo>
                    <a:pt x="154" y="109"/>
                    <a:pt x="197" y="143"/>
                    <a:pt x="213" y="138"/>
                  </a:cubicBezTo>
                  <a:cubicBezTo>
                    <a:pt x="229" y="133"/>
                    <a:pt x="234" y="90"/>
                    <a:pt x="234" y="69"/>
                  </a:cubicBezTo>
                  <a:cubicBezTo>
                    <a:pt x="234" y="48"/>
                    <a:pt x="214" y="22"/>
                    <a:pt x="216" y="12"/>
                  </a:cubicBezTo>
                  <a:cubicBezTo>
                    <a:pt x="218" y="2"/>
                    <a:pt x="240" y="0"/>
                    <a:pt x="249" y="6"/>
                  </a:cubicBezTo>
                  <a:cubicBezTo>
                    <a:pt x="258" y="12"/>
                    <a:pt x="264" y="35"/>
                    <a:pt x="270" y="51"/>
                  </a:cubicBezTo>
                  <a:cubicBezTo>
                    <a:pt x="276" y="67"/>
                    <a:pt x="277" y="89"/>
                    <a:pt x="285" y="102"/>
                  </a:cubicBezTo>
                  <a:cubicBezTo>
                    <a:pt x="293" y="115"/>
                    <a:pt x="304" y="132"/>
                    <a:pt x="318" y="129"/>
                  </a:cubicBezTo>
                  <a:cubicBezTo>
                    <a:pt x="332" y="126"/>
                    <a:pt x="352" y="94"/>
                    <a:pt x="369" y="84"/>
                  </a:cubicBezTo>
                  <a:cubicBezTo>
                    <a:pt x="386" y="74"/>
                    <a:pt x="411" y="67"/>
                    <a:pt x="417" y="72"/>
                  </a:cubicBezTo>
                  <a:cubicBezTo>
                    <a:pt x="423" y="77"/>
                    <a:pt x="416" y="105"/>
                    <a:pt x="408" y="114"/>
                  </a:cubicBezTo>
                  <a:cubicBezTo>
                    <a:pt x="400" y="123"/>
                    <a:pt x="375" y="119"/>
                    <a:pt x="366" y="129"/>
                  </a:cubicBezTo>
                  <a:cubicBezTo>
                    <a:pt x="357" y="139"/>
                    <a:pt x="354" y="160"/>
                    <a:pt x="354" y="174"/>
                  </a:cubicBezTo>
                  <a:cubicBezTo>
                    <a:pt x="354" y="188"/>
                    <a:pt x="357" y="204"/>
                    <a:pt x="369" y="213"/>
                  </a:cubicBezTo>
                  <a:cubicBezTo>
                    <a:pt x="381" y="222"/>
                    <a:pt x="415" y="221"/>
                    <a:pt x="429" y="228"/>
                  </a:cubicBezTo>
                  <a:cubicBezTo>
                    <a:pt x="443" y="235"/>
                    <a:pt x="456" y="248"/>
                    <a:pt x="456" y="255"/>
                  </a:cubicBezTo>
                  <a:cubicBezTo>
                    <a:pt x="456" y="262"/>
                    <a:pt x="438" y="273"/>
                    <a:pt x="426" y="273"/>
                  </a:cubicBezTo>
                  <a:cubicBezTo>
                    <a:pt x="414" y="273"/>
                    <a:pt x="398" y="258"/>
                    <a:pt x="384" y="255"/>
                  </a:cubicBezTo>
                  <a:cubicBezTo>
                    <a:pt x="370" y="252"/>
                    <a:pt x="352" y="247"/>
                    <a:pt x="342" y="252"/>
                  </a:cubicBezTo>
                  <a:cubicBezTo>
                    <a:pt x="332" y="257"/>
                    <a:pt x="327" y="272"/>
                    <a:pt x="327" y="282"/>
                  </a:cubicBezTo>
                  <a:cubicBezTo>
                    <a:pt x="327" y="292"/>
                    <a:pt x="332" y="304"/>
                    <a:pt x="339" y="315"/>
                  </a:cubicBezTo>
                  <a:cubicBezTo>
                    <a:pt x="346" y="326"/>
                    <a:pt x="362" y="336"/>
                    <a:pt x="366" y="348"/>
                  </a:cubicBezTo>
                  <a:cubicBezTo>
                    <a:pt x="370" y="360"/>
                    <a:pt x="372" y="380"/>
                    <a:pt x="366" y="387"/>
                  </a:cubicBezTo>
                  <a:cubicBezTo>
                    <a:pt x="360" y="394"/>
                    <a:pt x="339" y="399"/>
                    <a:pt x="330" y="390"/>
                  </a:cubicBezTo>
                  <a:cubicBezTo>
                    <a:pt x="321" y="381"/>
                    <a:pt x="319" y="351"/>
                    <a:pt x="312" y="333"/>
                  </a:cubicBezTo>
                  <a:cubicBezTo>
                    <a:pt x="305" y="315"/>
                    <a:pt x="301" y="298"/>
                    <a:pt x="288" y="285"/>
                  </a:cubicBezTo>
                  <a:cubicBezTo>
                    <a:pt x="275" y="272"/>
                    <a:pt x="244" y="253"/>
                    <a:pt x="231" y="252"/>
                  </a:cubicBezTo>
                  <a:cubicBezTo>
                    <a:pt x="218" y="251"/>
                    <a:pt x="212" y="266"/>
                    <a:pt x="207" y="276"/>
                  </a:cubicBezTo>
                  <a:cubicBezTo>
                    <a:pt x="202" y="286"/>
                    <a:pt x="197" y="294"/>
                    <a:pt x="201" y="312"/>
                  </a:cubicBezTo>
                  <a:cubicBezTo>
                    <a:pt x="205" y="330"/>
                    <a:pt x="230" y="371"/>
                    <a:pt x="231" y="387"/>
                  </a:cubicBezTo>
                  <a:cubicBezTo>
                    <a:pt x="232" y="403"/>
                    <a:pt x="217" y="411"/>
                    <a:pt x="210" y="411"/>
                  </a:cubicBezTo>
                  <a:cubicBezTo>
                    <a:pt x="203" y="411"/>
                    <a:pt x="194" y="398"/>
                    <a:pt x="189" y="387"/>
                  </a:cubicBezTo>
                  <a:cubicBezTo>
                    <a:pt x="184" y="376"/>
                    <a:pt x="182" y="359"/>
                    <a:pt x="180" y="342"/>
                  </a:cubicBezTo>
                  <a:cubicBezTo>
                    <a:pt x="178" y="325"/>
                    <a:pt x="180" y="299"/>
                    <a:pt x="177" y="282"/>
                  </a:cubicBezTo>
                  <a:cubicBezTo>
                    <a:pt x="174" y="265"/>
                    <a:pt x="169" y="248"/>
                    <a:pt x="162" y="240"/>
                  </a:cubicBezTo>
                  <a:cubicBezTo>
                    <a:pt x="155" y="232"/>
                    <a:pt x="145" y="230"/>
                    <a:pt x="135" y="231"/>
                  </a:cubicBezTo>
                  <a:cubicBezTo>
                    <a:pt x="125" y="232"/>
                    <a:pt x="117" y="242"/>
                    <a:pt x="102" y="246"/>
                  </a:cubicBezTo>
                  <a:cubicBezTo>
                    <a:pt x="87" y="250"/>
                    <a:pt x="61" y="254"/>
                    <a:pt x="45" y="255"/>
                  </a:cubicBezTo>
                  <a:cubicBezTo>
                    <a:pt x="29" y="256"/>
                    <a:pt x="12" y="254"/>
                    <a:pt x="6" y="249"/>
                  </a:cubicBezTo>
                  <a:cubicBezTo>
                    <a:pt x="0" y="244"/>
                    <a:pt x="4" y="231"/>
                    <a:pt x="9" y="228"/>
                  </a:cubicBezTo>
                  <a:cubicBezTo>
                    <a:pt x="14" y="225"/>
                    <a:pt x="29" y="230"/>
                    <a:pt x="42" y="22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Oval 18"/>
            <p:cNvSpPr>
              <a:spLocks noChangeAspect="1" noChangeArrowheads="1"/>
            </p:cNvSpPr>
            <p:nvPr/>
          </p:nvSpPr>
          <p:spPr bwMode="auto">
            <a:xfrm>
              <a:off x="2031" y="2049"/>
              <a:ext cx="219" cy="236"/>
            </a:xfrm>
            <a:prstGeom prst="ellipse">
              <a:avLst/>
            </a:prstGeom>
            <a:gradFill rotWithShape="0">
              <a:gsLst>
                <a:gs pos="0">
                  <a:srgbClr val="EB3A17"/>
                </a:gs>
                <a:gs pos="100000">
                  <a:srgbClr val="9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</p:grpSp>
      <p:sp>
        <p:nvSpPr>
          <p:cNvPr id="22533" name="Oval 19"/>
          <p:cNvSpPr>
            <a:spLocks noChangeAspect="1" noChangeArrowheads="1"/>
          </p:cNvSpPr>
          <p:nvPr/>
        </p:nvSpPr>
        <p:spPr bwMode="auto">
          <a:xfrm>
            <a:off x="1403350" y="1484313"/>
            <a:ext cx="1438275" cy="1438275"/>
          </a:xfrm>
          <a:prstGeom prst="ellipse">
            <a:avLst/>
          </a:prstGeom>
          <a:gradFill rotWithShape="0">
            <a:gsLst>
              <a:gs pos="0">
                <a:srgbClr val="A3FFFF"/>
              </a:gs>
              <a:gs pos="100000">
                <a:srgbClr val="5DDDE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DDDEB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2534" name="Oval 80"/>
          <p:cNvSpPr>
            <a:spLocks noChangeAspect="1" noChangeArrowheads="1"/>
          </p:cNvSpPr>
          <p:nvPr/>
        </p:nvSpPr>
        <p:spPr bwMode="auto">
          <a:xfrm rot="-921633">
            <a:off x="2000250" y="5248275"/>
            <a:ext cx="1489075" cy="1438275"/>
          </a:xfrm>
          <a:prstGeom prst="ellipse">
            <a:avLst/>
          </a:prstGeom>
          <a:gradFill rotWithShape="0">
            <a:gsLst>
              <a:gs pos="0">
                <a:srgbClr val="B898EC"/>
              </a:gs>
              <a:gs pos="100000">
                <a:srgbClr val="9202E2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202E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2535" name="Oval 20"/>
          <p:cNvSpPr>
            <a:spLocks noChangeAspect="1" noChangeArrowheads="1"/>
          </p:cNvSpPr>
          <p:nvPr/>
        </p:nvSpPr>
        <p:spPr bwMode="auto">
          <a:xfrm>
            <a:off x="1630363" y="1790700"/>
            <a:ext cx="1047750" cy="1047750"/>
          </a:xfrm>
          <a:prstGeom prst="ellipse">
            <a:avLst/>
          </a:prstGeom>
          <a:gradFill rotWithShape="0">
            <a:gsLst>
              <a:gs pos="0">
                <a:srgbClr val="59DDEB"/>
              </a:gs>
              <a:gs pos="100000">
                <a:srgbClr val="0BC4E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1AD0F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/>
              <a:t>Treg</a:t>
            </a:r>
          </a:p>
        </p:txBody>
      </p:sp>
      <p:sp>
        <p:nvSpPr>
          <p:cNvPr id="22536" name="Oval 81"/>
          <p:cNvSpPr>
            <a:spLocks noChangeAspect="1" noChangeArrowheads="1"/>
          </p:cNvSpPr>
          <p:nvPr/>
        </p:nvSpPr>
        <p:spPr bwMode="auto">
          <a:xfrm rot="-921633">
            <a:off x="2100263" y="5492750"/>
            <a:ext cx="1047750" cy="1047750"/>
          </a:xfrm>
          <a:prstGeom prst="ellipse">
            <a:avLst/>
          </a:prstGeom>
          <a:gradFill rotWithShape="0">
            <a:gsLst>
              <a:gs pos="0">
                <a:srgbClr val="9F02F6"/>
              </a:gs>
              <a:gs pos="100000">
                <a:srgbClr val="58018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C018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/>
              <a:t>Tef</a:t>
            </a:r>
          </a:p>
        </p:txBody>
      </p:sp>
      <p:grpSp>
        <p:nvGrpSpPr>
          <p:cNvPr id="22537" name="Group 22"/>
          <p:cNvGrpSpPr>
            <a:grpSpLocks noChangeAspect="1"/>
          </p:cNvGrpSpPr>
          <p:nvPr/>
        </p:nvGrpSpPr>
        <p:grpSpPr bwMode="auto">
          <a:xfrm rot="-4856298">
            <a:off x="2950369" y="2083594"/>
            <a:ext cx="315912" cy="565150"/>
            <a:chOff x="2503" y="2061"/>
            <a:chExt cx="111" cy="198"/>
          </a:xfrm>
        </p:grpSpPr>
        <p:sp>
          <p:nvSpPr>
            <p:cNvPr id="22561" name="Line 23"/>
            <p:cNvSpPr>
              <a:spLocks noChangeAspect="1" noChangeShapeType="1"/>
            </p:cNvSpPr>
            <p:nvPr/>
          </p:nvSpPr>
          <p:spPr bwMode="auto">
            <a:xfrm>
              <a:off x="2574" y="2061"/>
              <a:ext cx="0" cy="15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Arc 24"/>
            <p:cNvSpPr>
              <a:spLocks noChangeAspect="1"/>
            </p:cNvSpPr>
            <p:nvPr/>
          </p:nvSpPr>
          <p:spPr bwMode="auto">
            <a:xfrm>
              <a:off x="2566" y="2210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Line 25"/>
            <p:cNvSpPr>
              <a:spLocks noChangeAspect="1" noChangeShapeType="1"/>
            </p:cNvSpPr>
            <p:nvPr/>
          </p:nvSpPr>
          <p:spPr bwMode="auto">
            <a:xfrm flipH="1">
              <a:off x="2543" y="2063"/>
              <a:ext cx="0" cy="14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Arc 26"/>
            <p:cNvSpPr>
              <a:spLocks noChangeAspect="1"/>
            </p:cNvSpPr>
            <p:nvPr/>
          </p:nvSpPr>
          <p:spPr bwMode="auto">
            <a:xfrm flipH="1">
              <a:off x="2503" y="2211"/>
              <a:ext cx="48" cy="48"/>
            </a:xfrm>
            <a:custGeom>
              <a:avLst/>
              <a:gdLst>
                <a:gd name="T0" fmla="*/ 0 w 21600"/>
                <a:gd name="T1" fmla="*/ 0 h 21972"/>
                <a:gd name="T2" fmla="*/ 0 w 21600"/>
                <a:gd name="T3" fmla="*/ 0 h 21972"/>
                <a:gd name="T4" fmla="*/ 0 w 21600"/>
                <a:gd name="T5" fmla="*/ 0 h 219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72"/>
                <a:gd name="T11" fmla="*/ 21600 w 21600"/>
                <a:gd name="T12" fmla="*/ 21972 h 21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</a:path>
                <a:path w="21600" h="219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24"/>
                    <a:pt x="21598" y="21848"/>
                    <a:pt x="21596" y="2197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8" name="Group 27"/>
          <p:cNvGrpSpPr>
            <a:grpSpLocks noChangeAspect="1"/>
          </p:cNvGrpSpPr>
          <p:nvPr/>
        </p:nvGrpSpPr>
        <p:grpSpPr bwMode="auto">
          <a:xfrm rot="-4874385">
            <a:off x="3577431" y="2061369"/>
            <a:ext cx="307975" cy="820738"/>
            <a:chOff x="1356" y="1035"/>
            <a:chExt cx="108" cy="265"/>
          </a:xfrm>
        </p:grpSpPr>
        <p:sp>
          <p:nvSpPr>
            <p:cNvPr id="22557" name="Oval 28"/>
            <p:cNvSpPr>
              <a:spLocks noChangeAspect="1" noChangeArrowheads="1"/>
            </p:cNvSpPr>
            <p:nvPr/>
          </p:nvSpPr>
          <p:spPr bwMode="auto">
            <a:xfrm>
              <a:off x="1381" y="1035"/>
              <a:ext cx="62" cy="63"/>
            </a:xfrm>
            <a:prstGeom prst="ellipse">
              <a:avLst/>
            </a:prstGeom>
            <a:solidFill>
              <a:srgbClr val="E82C00"/>
            </a:solidFill>
            <a:ln w="9525">
              <a:solidFill>
                <a:srgbClr val="E82C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Comic Sans MS" panose="030F0702030302020204" pitchFamily="66" charset="0"/>
              </a:endParaRPr>
            </a:p>
          </p:txBody>
        </p:sp>
        <p:grpSp>
          <p:nvGrpSpPr>
            <p:cNvPr id="22558" name="Group 29"/>
            <p:cNvGrpSpPr>
              <a:grpSpLocks noChangeAspect="1"/>
            </p:cNvGrpSpPr>
            <p:nvPr/>
          </p:nvGrpSpPr>
          <p:grpSpPr bwMode="auto">
            <a:xfrm>
              <a:off x="1356" y="1072"/>
              <a:ext cx="108" cy="228"/>
              <a:chOff x="2213" y="2698"/>
              <a:chExt cx="108" cy="228"/>
            </a:xfrm>
          </p:grpSpPr>
          <p:sp>
            <p:nvSpPr>
              <p:cNvPr id="22559" name="AutoShape 30"/>
              <p:cNvSpPr>
                <a:spLocks noChangeAspect="1" noChangeArrowheads="1"/>
              </p:cNvSpPr>
              <p:nvPr/>
            </p:nvSpPr>
            <p:spPr bwMode="auto">
              <a:xfrm rot="-5418070">
                <a:off x="2216" y="2695"/>
                <a:ext cx="101" cy="108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22560" name="Line 31"/>
              <p:cNvSpPr>
                <a:spLocks noChangeAspect="1" noChangeShapeType="1"/>
              </p:cNvSpPr>
              <p:nvPr/>
            </p:nvSpPr>
            <p:spPr bwMode="auto">
              <a:xfrm>
                <a:off x="2264" y="2782"/>
                <a:ext cx="0" cy="144"/>
              </a:xfrm>
              <a:prstGeom prst="line">
                <a:avLst/>
              </a:prstGeom>
              <a:noFill/>
              <a:ln w="889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24" name="Straight Connector 23"/>
          <p:cNvCxnSpPr/>
          <p:nvPr/>
        </p:nvCxnSpPr>
        <p:spPr>
          <a:xfrm flipH="1">
            <a:off x="4572000" y="4005263"/>
            <a:ext cx="71438" cy="1800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534" idx="6"/>
          </p:cNvCxnSpPr>
          <p:nvPr/>
        </p:nvCxnSpPr>
        <p:spPr>
          <a:xfrm>
            <a:off x="3462338" y="5770563"/>
            <a:ext cx="1109662" cy="34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00563" y="5805488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2534" idx="6"/>
          </p:cNvCxnSpPr>
          <p:nvPr/>
        </p:nvCxnSpPr>
        <p:spPr>
          <a:xfrm flipH="1" flipV="1">
            <a:off x="3462338" y="5770563"/>
            <a:ext cx="1109662" cy="349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427538" y="5229225"/>
            <a:ext cx="431800" cy="71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00563" y="5084763"/>
            <a:ext cx="287337" cy="3603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148263" y="4868863"/>
            <a:ext cx="2376487" cy="92392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dirty="0"/>
              <a:t>Gubi sposobnost da inducira </a:t>
            </a:r>
            <a:r>
              <a:rPr lang="hr-HR" dirty="0" err="1"/>
              <a:t>efektorsku</a:t>
            </a:r>
            <a:r>
              <a:rPr lang="hr-HR" dirty="0"/>
              <a:t> stanicu T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771775" y="2636838"/>
            <a:ext cx="1008063" cy="36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79838" y="2781300"/>
            <a:ext cx="0" cy="431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8" name="TextBox 45"/>
          <p:cNvSpPr txBox="1">
            <a:spLocks noChangeArrowheads="1"/>
          </p:cNvSpPr>
          <p:nvPr/>
        </p:nvSpPr>
        <p:spPr bwMode="auto">
          <a:xfrm>
            <a:off x="1692275" y="3141663"/>
            <a:ext cx="2312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Regulacija doticajem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2555875" y="1557338"/>
            <a:ext cx="2303463" cy="71437"/>
          </a:xfrm>
          <a:prstGeom prst="line">
            <a:avLst/>
          </a:prstGeom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859338" y="1412875"/>
            <a:ext cx="73025" cy="360363"/>
          </a:xfrm>
          <a:prstGeom prst="line">
            <a:avLst/>
          </a:prstGeom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11413" y="1125538"/>
            <a:ext cx="2930525" cy="36830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dirty="0" err="1"/>
              <a:t>Citokini</a:t>
            </a:r>
            <a:r>
              <a:rPr lang="hr-HR" dirty="0"/>
              <a:t> (IL-4, IL-10, TGF-</a:t>
            </a:r>
            <a:r>
              <a:rPr lang="el-GR" dirty="0"/>
              <a:t>β</a:t>
            </a:r>
            <a:endParaRPr lang="hr-HR" dirty="0"/>
          </a:p>
        </p:txBody>
      </p:sp>
      <p:cxnSp>
        <p:nvCxnSpPr>
          <p:cNvPr id="66" name="Straight Connector 65"/>
          <p:cNvCxnSpPr>
            <a:endCxn id="22534" idx="0"/>
          </p:cNvCxnSpPr>
          <p:nvPr/>
        </p:nvCxnSpPr>
        <p:spPr>
          <a:xfrm>
            <a:off x="2124075" y="2997200"/>
            <a:ext cx="430213" cy="2276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763713" y="53736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339975" y="5229225"/>
            <a:ext cx="503238" cy="71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0" y="4221163"/>
            <a:ext cx="2339975" cy="92392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dirty="0"/>
              <a:t>T </a:t>
            </a:r>
            <a:r>
              <a:rPr lang="hr-HR" dirty="0" err="1"/>
              <a:t>efektorna</a:t>
            </a:r>
            <a:r>
              <a:rPr lang="hr-HR" dirty="0"/>
              <a:t> stanica </a:t>
            </a:r>
          </a:p>
          <a:p>
            <a:pPr eaLnBrk="1" hangingPunct="1">
              <a:defRPr/>
            </a:pPr>
            <a:r>
              <a:rPr lang="hr-HR" dirty="0"/>
              <a:t>pod izravnom regulacijom </a:t>
            </a:r>
            <a:r>
              <a:rPr lang="hr-HR" dirty="0" err="1"/>
              <a:t>Treg</a:t>
            </a:r>
            <a:endParaRPr lang="hr-HR" dirty="0"/>
          </a:p>
        </p:txBody>
      </p:sp>
      <p:sp>
        <p:nvSpPr>
          <p:cNvPr id="75" name="TextBox 74"/>
          <p:cNvSpPr txBox="1"/>
          <p:nvPr/>
        </p:nvSpPr>
        <p:spPr>
          <a:xfrm>
            <a:off x="6300788" y="1557338"/>
            <a:ext cx="1543050" cy="120015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dirty="0"/>
              <a:t>↓CD40</a:t>
            </a:r>
          </a:p>
          <a:p>
            <a:pPr eaLnBrk="1" hangingPunct="1">
              <a:defRPr/>
            </a:pPr>
            <a:r>
              <a:rPr lang="hr-HR" dirty="0"/>
              <a:t>↓CD80/CD86</a:t>
            </a:r>
          </a:p>
          <a:p>
            <a:pPr eaLnBrk="1" hangingPunct="1">
              <a:defRPr/>
            </a:pPr>
            <a:r>
              <a:rPr lang="hr-HR" dirty="0"/>
              <a:t>↓IL-12</a:t>
            </a:r>
          </a:p>
          <a:p>
            <a:pPr eaLnBrk="1" hangingPunct="1">
              <a:defRPr/>
            </a:pPr>
            <a:r>
              <a:rPr lang="hr-HR" dirty="0">
                <a:sym typeface="Symbol"/>
              </a:rPr>
              <a:t> </a:t>
            </a:r>
            <a:r>
              <a:rPr lang="hr-HR" dirty="0"/>
              <a:t>IL10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hr-HR" b="1" dirty="0"/>
              <a:t>Regulacijske stanice </a:t>
            </a:r>
            <a:endParaRPr lang="hr-HR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981075"/>
            <a:ext cx="7056438" cy="46085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971550" y="5661025"/>
            <a:ext cx="7345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CTLA – </a:t>
            </a:r>
            <a:r>
              <a:rPr lang="hr-HR" altLang="sr-Latn-RS" sz="1800"/>
              <a:t>'cytotoxic T lymphocyte antigen';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FOXP3 – </a:t>
            </a:r>
            <a:r>
              <a:rPr lang="hr-HR" altLang="sr-Latn-RS" sz="1800"/>
              <a:t>'forkhead box P3';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GITR – </a:t>
            </a:r>
            <a:r>
              <a:rPr lang="hr-HR" altLang="sr-Latn-RS" sz="1800"/>
              <a:t>'glucocorticoid induced TNF receptor family-related protein'; </a:t>
            </a:r>
            <a:r>
              <a:rPr lang="hr-HR" altLang="sr-Latn-RS" sz="1800" b="1"/>
              <a:t>ILT –' </a:t>
            </a:r>
            <a:r>
              <a:rPr lang="hr-HR" altLang="sr-Latn-RS" sz="1800"/>
              <a:t>immunoglobulin-like transcript'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Definicija autoimunosti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endParaRPr lang="hr-HR" b="1" dirty="0"/>
          </a:p>
          <a:p>
            <a:r>
              <a:rPr lang="hr-HR" b="1" dirty="0"/>
              <a:t>Autoimunost je </a:t>
            </a:r>
            <a:r>
              <a:rPr lang="hr-HR" b="1" dirty="0" err="1"/>
              <a:t>imunosna</a:t>
            </a:r>
            <a:r>
              <a:rPr lang="hr-HR" b="1" dirty="0"/>
              <a:t> </a:t>
            </a:r>
            <a:r>
              <a:rPr lang="hr-HR" b="1" dirty="0" err="1"/>
              <a:t>reaktivnost</a:t>
            </a:r>
            <a:r>
              <a:rPr lang="hr-HR" b="1" dirty="0"/>
              <a:t> na vlastite antigene, odnosno gubitak tolerancije!!!</a:t>
            </a:r>
          </a:p>
          <a:p>
            <a:endParaRPr lang="hr-HR" dirty="0"/>
          </a:p>
          <a:p>
            <a:r>
              <a:rPr lang="hr-HR" dirty="0"/>
              <a:t>Zakazivanje mehanizama tolerancije vodi  pojavnosti:</a:t>
            </a:r>
          </a:p>
          <a:p>
            <a:pPr lvl="1"/>
            <a:r>
              <a:rPr lang="hr-HR" dirty="0"/>
              <a:t> </a:t>
            </a:r>
            <a:r>
              <a:rPr lang="hr-HR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autoprotutijela</a:t>
            </a: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 </a:t>
            </a:r>
          </a:p>
          <a:p>
            <a:pPr lvl="1"/>
            <a:r>
              <a:rPr lang="hr-HR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autoreaktivnih</a:t>
            </a: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limfocita</a:t>
            </a: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</a:t>
            </a:r>
            <a:r>
              <a:rPr lang="hr-HR" dirty="0"/>
              <a:t>. 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7185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descr="Dark vertical"/>
          <p:cNvSpPr>
            <a:spLocks noChangeArrowheads="1"/>
          </p:cNvSpPr>
          <p:nvPr/>
        </p:nvSpPr>
        <p:spPr bwMode="auto">
          <a:xfrm>
            <a:off x="3036888" y="4292600"/>
            <a:ext cx="576262" cy="1444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4579" name="Rectangle 3" descr="Dark vertical"/>
          <p:cNvSpPr>
            <a:spLocks noChangeArrowheads="1"/>
          </p:cNvSpPr>
          <p:nvPr/>
        </p:nvSpPr>
        <p:spPr bwMode="auto">
          <a:xfrm>
            <a:off x="2203450" y="4292600"/>
            <a:ext cx="576263" cy="1444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/>
              <a:t>Normal</a:t>
            </a:r>
            <a:r>
              <a:rPr lang="hr-HR" sz="4000"/>
              <a:t>ni</a:t>
            </a:r>
            <a:r>
              <a:rPr lang="en-US" sz="4000"/>
              <a:t> imun</a:t>
            </a:r>
            <a:r>
              <a:rPr lang="hr-HR" sz="4000"/>
              <a:t>osni</a:t>
            </a:r>
            <a:r>
              <a:rPr lang="en-US" sz="4000"/>
              <a:t> </a:t>
            </a:r>
            <a:r>
              <a:rPr lang="sl-SI" sz="4000"/>
              <a:t>odgovor</a:t>
            </a:r>
            <a:endParaRPr lang="en-US" sz="4000"/>
          </a:p>
        </p:txBody>
      </p:sp>
      <p:sp>
        <p:nvSpPr>
          <p:cNvPr id="24581" name="Freeform 5"/>
          <p:cNvSpPr>
            <a:spLocks/>
          </p:cNvSpPr>
          <p:nvPr/>
        </p:nvSpPr>
        <p:spPr bwMode="auto">
          <a:xfrm>
            <a:off x="795338" y="2579688"/>
            <a:ext cx="255587" cy="287337"/>
          </a:xfrm>
          <a:custGeom>
            <a:avLst/>
            <a:gdLst>
              <a:gd name="T0" fmla="*/ 0 w 175"/>
              <a:gd name="T1" fmla="*/ 2147483646 h 120"/>
              <a:gd name="T2" fmla="*/ 2147483646 w 175"/>
              <a:gd name="T3" fmla="*/ 0 h 120"/>
              <a:gd name="T4" fmla="*/ 2147483646 w 175"/>
              <a:gd name="T5" fmla="*/ 2147483646 h 120"/>
              <a:gd name="T6" fmla="*/ 0 w 175"/>
              <a:gd name="T7" fmla="*/ 2147483646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75"/>
              <a:gd name="T13" fmla="*/ 0 h 120"/>
              <a:gd name="T14" fmla="*/ 175 w 175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" h="120">
                <a:moveTo>
                  <a:pt x="0" y="119"/>
                </a:moveTo>
                <a:lnTo>
                  <a:pt x="86" y="0"/>
                </a:lnTo>
                <a:lnTo>
                  <a:pt x="174" y="119"/>
                </a:lnTo>
                <a:lnTo>
                  <a:pt x="0" y="119"/>
                </a:lnTo>
              </a:path>
            </a:pathLst>
          </a:custGeom>
          <a:solidFill>
            <a:srgbClr val="FF66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1255713" y="2638425"/>
            <a:ext cx="1422400" cy="1914525"/>
            <a:chOff x="890" y="1299"/>
            <a:chExt cx="1008" cy="1206"/>
          </a:xfrm>
        </p:grpSpPr>
        <p:sp>
          <p:nvSpPr>
            <p:cNvPr id="24630" name="Freeform 7"/>
            <p:cNvSpPr>
              <a:spLocks/>
            </p:cNvSpPr>
            <p:nvPr/>
          </p:nvSpPr>
          <p:spPr bwMode="auto">
            <a:xfrm rot="5101591">
              <a:off x="791" y="1398"/>
              <a:ext cx="1206" cy="1008"/>
            </a:xfrm>
            <a:custGeom>
              <a:avLst/>
              <a:gdLst>
                <a:gd name="T0" fmla="*/ 991 w 1161"/>
                <a:gd name="T1" fmla="*/ 56 h 1017"/>
                <a:gd name="T2" fmla="*/ 1133 w 1161"/>
                <a:gd name="T3" fmla="*/ 41 h 1017"/>
                <a:gd name="T4" fmla="*/ 1271 w 1161"/>
                <a:gd name="T5" fmla="*/ 17 h 1017"/>
                <a:gd name="T6" fmla="*/ 1421 w 1161"/>
                <a:gd name="T7" fmla="*/ 3 h 1017"/>
                <a:gd name="T8" fmla="*/ 1562 w 1161"/>
                <a:gd name="T9" fmla="*/ 0 h 1017"/>
                <a:gd name="T10" fmla="*/ 1714 w 1161"/>
                <a:gd name="T11" fmla="*/ 8 h 1017"/>
                <a:gd name="T12" fmla="*/ 1859 w 1161"/>
                <a:gd name="T13" fmla="*/ 28 h 1017"/>
                <a:gd name="T14" fmla="*/ 2008 w 1161"/>
                <a:gd name="T15" fmla="*/ 56 h 1017"/>
                <a:gd name="T16" fmla="*/ 2142 w 1161"/>
                <a:gd name="T17" fmla="*/ 85 h 1017"/>
                <a:gd name="T18" fmla="*/ 2243 w 1161"/>
                <a:gd name="T19" fmla="*/ 132 h 1017"/>
                <a:gd name="T20" fmla="*/ 2331 w 1161"/>
                <a:gd name="T21" fmla="*/ 166 h 1017"/>
                <a:gd name="T22" fmla="*/ 2407 w 1161"/>
                <a:gd name="T23" fmla="*/ 222 h 1017"/>
                <a:gd name="T24" fmla="*/ 2483 w 1161"/>
                <a:gd name="T25" fmla="*/ 267 h 1017"/>
                <a:gd name="T26" fmla="*/ 2544 w 1161"/>
                <a:gd name="T27" fmla="*/ 318 h 1017"/>
                <a:gd name="T28" fmla="*/ 2595 w 1161"/>
                <a:gd name="T29" fmla="*/ 362 h 1017"/>
                <a:gd name="T30" fmla="*/ 2653 w 1161"/>
                <a:gd name="T31" fmla="*/ 421 h 1017"/>
                <a:gd name="T32" fmla="*/ 2672 w 1161"/>
                <a:gd name="T33" fmla="*/ 475 h 1017"/>
                <a:gd name="T34" fmla="*/ 2666 w 1161"/>
                <a:gd name="T35" fmla="*/ 531 h 1017"/>
                <a:gd name="T36" fmla="*/ 2632 w 1161"/>
                <a:gd name="T37" fmla="*/ 585 h 1017"/>
                <a:gd name="T38" fmla="*/ 2563 w 1161"/>
                <a:gd name="T39" fmla="*/ 634 h 1017"/>
                <a:gd name="T40" fmla="*/ 2466 w 1161"/>
                <a:gd name="T41" fmla="*/ 683 h 1017"/>
                <a:gd name="T42" fmla="*/ 2339 w 1161"/>
                <a:gd name="T43" fmla="*/ 722 h 1017"/>
                <a:gd name="T44" fmla="*/ 2192 w 1161"/>
                <a:gd name="T45" fmla="*/ 756 h 1017"/>
                <a:gd name="T46" fmla="*/ 2003 w 1161"/>
                <a:gd name="T47" fmla="*/ 784 h 1017"/>
                <a:gd name="T48" fmla="*/ 1862 w 1161"/>
                <a:gd name="T49" fmla="*/ 798 h 1017"/>
                <a:gd name="T50" fmla="*/ 1722 w 1161"/>
                <a:gd name="T51" fmla="*/ 809 h 1017"/>
                <a:gd name="T52" fmla="*/ 1585 w 1161"/>
                <a:gd name="T53" fmla="*/ 818 h 1017"/>
                <a:gd name="T54" fmla="*/ 1438 w 1161"/>
                <a:gd name="T55" fmla="*/ 824 h 1017"/>
                <a:gd name="T56" fmla="*/ 1292 w 1161"/>
                <a:gd name="T57" fmla="*/ 828 h 1017"/>
                <a:gd name="T58" fmla="*/ 1144 w 1161"/>
                <a:gd name="T59" fmla="*/ 832 h 1017"/>
                <a:gd name="T60" fmla="*/ 995 w 1161"/>
                <a:gd name="T61" fmla="*/ 833 h 1017"/>
                <a:gd name="T62" fmla="*/ 750 w 1161"/>
                <a:gd name="T63" fmla="*/ 829 h 1017"/>
                <a:gd name="T64" fmla="*/ 575 w 1161"/>
                <a:gd name="T65" fmla="*/ 815 h 1017"/>
                <a:gd name="T66" fmla="*/ 428 w 1161"/>
                <a:gd name="T67" fmla="*/ 791 h 1017"/>
                <a:gd name="T68" fmla="*/ 312 w 1161"/>
                <a:gd name="T69" fmla="*/ 753 h 1017"/>
                <a:gd name="T70" fmla="*/ 220 w 1161"/>
                <a:gd name="T71" fmla="*/ 710 h 1017"/>
                <a:gd name="T72" fmla="*/ 156 w 1161"/>
                <a:gd name="T73" fmla="*/ 662 h 1017"/>
                <a:gd name="T74" fmla="*/ 105 w 1161"/>
                <a:gd name="T75" fmla="*/ 607 h 1017"/>
                <a:gd name="T76" fmla="*/ 83 w 1161"/>
                <a:gd name="T77" fmla="*/ 549 h 1017"/>
                <a:gd name="T78" fmla="*/ 63 w 1161"/>
                <a:gd name="T79" fmla="*/ 514 h 1017"/>
                <a:gd name="T80" fmla="*/ 43 w 1161"/>
                <a:gd name="T81" fmla="*/ 486 h 1017"/>
                <a:gd name="T82" fmla="*/ 10 w 1161"/>
                <a:gd name="T83" fmla="*/ 458 h 1017"/>
                <a:gd name="T84" fmla="*/ 3 w 1161"/>
                <a:gd name="T85" fmla="*/ 429 h 1017"/>
                <a:gd name="T86" fmla="*/ 0 w 1161"/>
                <a:gd name="T87" fmla="*/ 396 h 1017"/>
                <a:gd name="T88" fmla="*/ 4 w 1161"/>
                <a:gd name="T89" fmla="*/ 371 h 1017"/>
                <a:gd name="T90" fmla="*/ 41 w 1161"/>
                <a:gd name="T91" fmla="*/ 347 h 1017"/>
                <a:gd name="T92" fmla="*/ 117 w 1161"/>
                <a:gd name="T93" fmla="*/ 317 h 1017"/>
                <a:gd name="T94" fmla="*/ 197 w 1161"/>
                <a:gd name="T95" fmla="*/ 291 h 1017"/>
                <a:gd name="T96" fmla="*/ 290 w 1161"/>
                <a:gd name="T97" fmla="*/ 272 h 1017"/>
                <a:gd name="T98" fmla="*/ 384 w 1161"/>
                <a:gd name="T99" fmla="*/ 256 h 1017"/>
                <a:gd name="T100" fmla="*/ 480 w 1161"/>
                <a:gd name="T101" fmla="*/ 241 h 1017"/>
                <a:gd name="T102" fmla="*/ 568 w 1161"/>
                <a:gd name="T103" fmla="*/ 218 h 1017"/>
                <a:gd name="T104" fmla="*/ 643 w 1161"/>
                <a:gd name="T105" fmla="*/ 190 h 1017"/>
                <a:gd name="T106" fmla="*/ 702 w 1161"/>
                <a:gd name="T107" fmla="*/ 163 h 1017"/>
                <a:gd name="T108" fmla="*/ 740 w 1161"/>
                <a:gd name="T109" fmla="*/ 151 h 1017"/>
                <a:gd name="T110" fmla="*/ 755 w 1161"/>
                <a:gd name="T111" fmla="*/ 147 h 1017"/>
                <a:gd name="T112" fmla="*/ 777 w 1161"/>
                <a:gd name="T113" fmla="*/ 139 h 1017"/>
                <a:gd name="T114" fmla="*/ 787 w 1161"/>
                <a:gd name="T115" fmla="*/ 131 h 1017"/>
                <a:gd name="T116" fmla="*/ 808 w 1161"/>
                <a:gd name="T117" fmla="*/ 123 h 1017"/>
                <a:gd name="T118" fmla="*/ 830 w 1161"/>
                <a:gd name="T119" fmla="*/ 114 h 1017"/>
                <a:gd name="T120" fmla="*/ 845 w 1161"/>
                <a:gd name="T121" fmla="*/ 105 h 1017"/>
                <a:gd name="T122" fmla="*/ 865 w 1161"/>
                <a:gd name="T123" fmla="*/ 97 h 10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61"/>
                <a:gd name="T187" fmla="*/ 0 h 1017"/>
                <a:gd name="T188" fmla="*/ 1161 w 1161"/>
                <a:gd name="T189" fmla="*/ 1017 h 10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61" h="1017">
                  <a:moveTo>
                    <a:pt x="375" y="117"/>
                  </a:moveTo>
                  <a:lnTo>
                    <a:pt x="403" y="94"/>
                  </a:lnTo>
                  <a:lnTo>
                    <a:pt x="417" y="85"/>
                  </a:lnTo>
                  <a:lnTo>
                    <a:pt x="430" y="75"/>
                  </a:lnTo>
                  <a:lnTo>
                    <a:pt x="445" y="66"/>
                  </a:lnTo>
                  <a:lnTo>
                    <a:pt x="461" y="57"/>
                  </a:lnTo>
                  <a:lnTo>
                    <a:pt x="475" y="49"/>
                  </a:lnTo>
                  <a:lnTo>
                    <a:pt x="490" y="41"/>
                  </a:lnTo>
                  <a:lnTo>
                    <a:pt x="505" y="34"/>
                  </a:lnTo>
                  <a:lnTo>
                    <a:pt x="520" y="28"/>
                  </a:lnTo>
                  <a:lnTo>
                    <a:pt x="536" y="22"/>
                  </a:lnTo>
                  <a:lnTo>
                    <a:pt x="551" y="17"/>
                  </a:lnTo>
                  <a:lnTo>
                    <a:pt x="567" y="13"/>
                  </a:lnTo>
                  <a:lnTo>
                    <a:pt x="582" y="8"/>
                  </a:lnTo>
                  <a:lnTo>
                    <a:pt x="597" y="6"/>
                  </a:lnTo>
                  <a:lnTo>
                    <a:pt x="614" y="3"/>
                  </a:lnTo>
                  <a:lnTo>
                    <a:pt x="630" y="1"/>
                  </a:lnTo>
                  <a:lnTo>
                    <a:pt x="645" y="0"/>
                  </a:lnTo>
                  <a:lnTo>
                    <a:pt x="661" y="0"/>
                  </a:lnTo>
                  <a:lnTo>
                    <a:pt x="678" y="0"/>
                  </a:lnTo>
                  <a:lnTo>
                    <a:pt x="694" y="1"/>
                  </a:lnTo>
                  <a:lnTo>
                    <a:pt x="709" y="2"/>
                  </a:lnTo>
                  <a:lnTo>
                    <a:pt x="725" y="5"/>
                  </a:lnTo>
                  <a:lnTo>
                    <a:pt x="742" y="8"/>
                  </a:lnTo>
                  <a:lnTo>
                    <a:pt x="758" y="12"/>
                  </a:lnTo>
                  <a:lnTo>
                    <a:pt x="773" y="16"/>
                  </a:lnTo>
                  <a:lnTo>
                    <a:pt x="789" y="22"/>
                  </a:lnTo>
                  <a:lnTo>
                    <a:pt x="807" y="28"/>
                  </a:lnTo>
                  <a:lnTo>
                    <a:pt x="822" y="35"/>
                  </a:lnTo>
                  <a:lnTo>
                    <a:pt x="838" y="42"/>
                  </a:lnTo>
                  <a:lnTo>
                    <a:pt x="853" y="52"/>
                  </a:lnTo>
                  <a:lnTo>
                    <a:pt x="871" y="61"/>
                  </a:lnTo>
                  <a:lnTo>
                    <a:pt x="894" y="77"/>
                  </a:lnTo>
                  <a:lnTo>
                    <a:pt x="906" y="87"/>
                  </a:lnTo>
                  <a:lnTo>
                    <a:pt x="916" y="97"/>
                  </a:lnTo>
                  <a:lnTo>
                    <a:pt x="927" y="107"/>
                  </a:lnTo>
                  <a:lnTo>
                    <a:pt x="939" y="118"/>
                  </a:lnTo>
                  <a:lnTo>
                    <a:pt x="949" y="130"/>
                  </a:lnTo>
                  <a:lnTo>
                    <a:pt x="960" y="141"/>
                  </a:lnTo>
                  <a:lnTo>
                    <a:pt x="970" y="154"/>
                  </a:lnTo>
                  <a:lnTo>
                    <a:pt x="979" y="168"/>
                  </a:lnTo>
                  <a:lnTo>
                    <a:pt x="990" y="181"/>
                  </a:lnTo>
                  <a:lnTo>
                    <a:pt x="999" y="195"/>
                  </a:lnTo>
                  <a:lnTo>
                    <a:pt x="1009" y="208"/>
                  </a:lnTo>
                  <a:lnTo>
                    <a:pt x="1017" y="222"/>
                  </a:lnTo>
                  <a:lnTo>
                    <a:pt x="1026" y="237"/>
                  </a:lnTo>
                  <a:lnTo>
                    <a:pt x="1035" y="251"/>
                  </a:lnTo>
                  <a:lnTo>
                    <a:pt x="1043" y="266"/>
                  </a:lnTo>
                  <a:lnTo>
                    <a:pt x="1051" y="281"/>
                  </a:lnTo>
                  <a:lnTo>
                    <a:pt x="1060" y="296"/>
                  </a:lnTo>
                  <a:lnTo>
                    <a:pt x="1067" y="310"/>
                  </a:lnTo>
                  <a:lnTo>
                    <a:pt x="1075" y="326"/>
                  </a:lnTo>
                  <a:lnTo>
                    <a:pt x="1081" y="341"/>
                  </a:lnTo>
                  <a:lnTo>
                    <a:pt x="1089" y="355"/>
                  </a:lnTo>
                  <a:lnTo>
                    <a:pt x="1094" y="370"/>
                  </a:lnTo>
                  <a:lnTo>
                    <a:pt x="1101" y="384"/>
                  </a:lnTo>
                  <a:lnTo>
                    <a:pt x="1107" y="398"/>
                  </a:lnTo>
                  <a:lnTo>
                    <a:pt x="1113" y="412"/>
                  </a:lnTo>
                  <a:lnTo>
                    <a:pt x="1119" y="426"/>
                  </a:lnTo>
                  <a:lnTo>
                    <a:pt x="1124" y="439"/>
                  </a:lnTo>
                  <a:lnTo>
                    <a:pt x="1128" y="451"/>
                  </a:lnTo>
                  <a:lnTo>
                    <a:pt x="1133" y="464"/>
                  </a:lnTo>
                  <a:lnTo>
                    <a:pt x="1138" y="477"/>
                  </a:lnTo>
                  <a:lnTo>
                    <a:pt x="1149" y="510"/>
                  </a:lnTo>
                  <a:lnTo>
                    <a:pt x="1152" y="526"/>
                  </a:lnTo>
                  <a:lnTo>
                    <a:pt x="1155" y="543"/>
                  </a:lnTo>
                  <a:lnTo>
                    <a:pt x="1157" y="559"/>
                  </a:lnTo>
                  <a:lnTo>
                    <a:pt x="1158" y="577"/>
                  </a:lnTo>
                  <a:lnTo>
                    <a:pt x="1160" y="594"/>
                  </a:lnTo>
                  <a:lnTo>
                    <a:pt x="1158" y="611"/>
                  </a:lnTo>
                  <a:lnTo>
                    <a:pt x="1157" y="628"/>
                  </a:lnTo>
                  <a:lnTo>
                    <a:pt x="1156" y="645"/>
                  </a:lnTo>
                  <a:lnTo>
                    <a:pt x="1153" y="661"/>
                  </a:lnTo>
                  <a:lnTo>
                    <a:pt x="1149" y="678"/>
                  </a:lnTo>
                  <a:lnTo>
                    <a:pt x="1144" y="693"/>
                  </a:lnTo>
                  <a:lnTo>
                    <a:pt x="1140" y="710"/>
                  </a:lnTo>
                  <a:lnTo>
                    <a:pt x="1133" y="726"/>
                  </a:lnTo>
                  <a:lnTo>
                    <a:pt x="1127" y="741"/>
                  </a:lnTo>
                  <a:lnTo>
                    <a:pt x="1119" y="757"/>
                  </a:lnTo>
                  <a:lnTo>
                    <a:pt x="1111" y="772"/>
                  </a:lnTo>
                  <a:lnTo>
                    <a:pt x="1102" y="787"/>
                  </a:lnTo>
                  <a:lnTo>
                    <a:pt x="1092" y="801"/>
                  </a:lnTo>
                  <a:lnTo>
                    <a:pt x="1080" y="815"/>
                  </a:lnTo>
                  <a:lnTo>
                    <a:pt x="1069" y="829"/>
                  </a:lnTo>
                  <a:lnTo>
                    <a:pt x="1057" y="842"/>
                  </a:lnTo>
                  <a:lnTo>
                    <a:pt x="1043" y="854"/>
                  </a:lnTo>
                  <a:lnTo>
                    <a:pt x="1029" y="867"/>
                  </a:lnTo>
                  <a:lnTo>
                    <a:pt x="1015" y="879"/>
                  </a:lnTo>
                  <a:lnTo>
                    <a:pt x="1000" y="890"/>
                  </a:lnTo>
                  <a:lnTo>
                    <a:pt x="984" y="901"/>
                  </a:lnTo>
                  <a:lnTo>
                    <a:pt x="966" y="910"/>
                  </a:lnTo>
                  <a:lnTo>
                    <a:pt x="949" y="919"/>
                  </a:lnTo>
                  <a:lnTo>
                    <a:pt x="931" y="928"/>
                  </a:lnTo>
                  <a:lnTo>
                    <a:pt x="912" y="936"/>
                  </a:lnTo>
                  <a:lnTo>
                    <a:pt x="883" y="947"/>
                  </a:lnTo>
                  <a:lnTo>
                    <a:pt x="868" y="952"/>
                  </a:lnTo>
                  <a:lnTo>
                    <a:pt x="853" y="957"/>
                  </a:lnTo>
                  <a:lnTo>
                    <a:pt x="838" y="961"/>
                  </a:lnTo>
                  <a:lnTo>
                    <a:pt x="824" y="965"/>
                  </a:lnTo>
                  <a:lnTo>
                    <a:pt x="808" y="969"/>
                  </a:lnTo>
                  <a:lnTo>
                    <a:pt x="794" y="973"/>
                  </a:lnTo>
                  <a:lnTo>
                    <a:pt x="778" y="976"/>
                  </a:lnTo>
                  <a:lnTo>
                    <a:pt x="763" y="980"/>
                  </a:lnTo>
                  <a:lnTo>
                    <a:pt x="747" y="983"/>
                  </a:lnTo>
                  <a:lnTo>
                    <a:pt x="732" y="986"/>
                  </a:lnTo>
                  <a:lnTo>
                    <a:pt x="717" y="989"/>
                  </a:lnTo>
                  <a:lnTo>
                    <a:pt x="702" y="991"/>
                  </a:lnTo>
                  <a:lnTo>
                    <a:pt x="686" y="994"/>
                  </a:lnTo>
                  <a:lnTo>
                    <a:pt x="670" y="995"/>
                  </a:lnTo>
                  <a:lnTo>
                    <a:pt x="655" y="998"/>
                  </a:lnTo>
                  <a:lnTo>
                    <a:pt x="640" y="1000"/>
                  </a:lnTo>
                  <a:lnTo>
                    <a:pt x="623" y="1002"/>
                  </a:lnTo>
                  <a:lnTo>
                    <a:pt x="608" y="1003"/>
                  </a:lnTo>
                  <a:lnTo>
                    <a:pt x="593" y="1005"/>
                  </a:lnTo>
                  <a:lnTo>
                    <a:pt x="576" y="1006"/>
                  </a:lnTo>
                  <a:lnTo>
                    <a:pt x="561" y="1008"/>
                  </a:lnTo>
                  <a:lnTo>
                    <a:pt x="545" y="1009"/>
                  </a:lnTo>
                  <a:lnTo>
                    <a:pt x="529" y="1009"/>
                  </a:lnTo>
                  <a:lnTo>
                    <a:pt x="513" y="1011"/>
                  </a:lnTo>
                  <a:lnTo>
                    <a:pt x="496" y="1012"/>
                  </a:lnTo>
                  <a:lnTo>
                    <a:pt x="481" y="1012"/>
                  </a:lnTo>
                  <a:lnTo>
                    <a:pt x="465" y="1013"/>
                  </a:lnTo>
                  <a:lnTo>
                    <a:pt x="449" y="1014"/>
                  </a:lnTo>
                  <a:lnTo>
                    <a:pt x="432" y="1015"/>
                  </a:lnTo>
                  <a:lnTo>
                    <a:pt x="417" y="1016"/>
                  </a:lnTo>
                  <a:lnTo>
                    <a:pt x="370" y="1015"/>
                  </a:lnTo>
                  <a:lnTo>
                    <a:pt x="347" y="1012"/>
                  </a:lnTo>
                  <a:lnTo>
                    <a:pt x="325" y="1009"/>
                  </a:lnTo>
                  <a:lnTo>
                    <a:pt x="306" y="1007"/>
                  </a:lnTo>
                  <a:lnTo>
                    <a:pt x="285" y="1002"/>
                  </a:lnTo>
                  <a:lnTo>
                    <a:pt x="266" y="997"/>
                  </a:lnTo>
                  <a:lnTo>
                    <a:pt x="249" y="991"/>
                  </a:lnTo>
                  <a:lnTo>
                    <a:pt x="232" y="984"/>
                  </a:lnTo>
                  <a:lnTo>
                    <a:pt x="215" y="976"/>
                  </a:lnTo>
                  <a:lnTo>
                    <a:pt x="200" y="968"/>
                  </a:lnTo>
                  <a:lnTo>
                    <a:pt x="186" y="959"/>
                  </a:lnTo>
                  <a:lnTo>
                    <a:pt x="172" y="949"/>
                  </a:lnTo>
                  <a:lnTo>
                    <a:pt x="159" y="939"/>
                  </a:lnTo>
                  <a:lnTo>
                    <a:pt x="146" y="928"/>
                  </a:lnTo>
                  <a:lnTo>
                    <a:pt x="135" y="916"/>
                  </a:lnTo>
                  <a:lnTo>
                    <a:pt x="123" y="904"/>
                  </a:lnTo>
                  <a:lnTo>
                    <a:pt x="115" y="891"/>
                  </a:lnTo>
                  <a:lnTo>
                    <a:pt x="105" y="878"/>
                  </a:lnTo>
                  <a:lnTo>
                    <a:pt x="95" y="864"/>
                  </a:lnTo>
                  <a:lnTo>
                    <a:pt x="87" y="849"/>
                  </a:lnTo>
                  <a:lnTo>
                    <a:pt x="80" y="834"/>
                  </a:lnTo>
                  <a:lnTo>
                    <a:pt x="72" y="820"/>
                  </a:lnTo>
                  <a:lnTo>
                    <a:pt x="67" y="804"/>
                  </a:lnTo>
                  <a:lnTo>
                    <a:pt x="60" y="787"/>
                  </a:lnTo>
                  <a:lnTo>
                    <a:pt x="55" y="772"/>
                  </a:lnTo>
                  <a:lnTo>
                    <a:pt x="51" y="755"/>
                  </a:lnTo>
                  <a:lnTo>
                    <a:pt x="46" y="738"/>
                  </a:lnTo>
                  <a:lnTo>
                    <a:pt x="43" y="720"/>
                  </a:lnTo>
                  <a:lnTo>
                    <a:pt x="41" y="703"/>
                  </a:lnTo>
                  <a:lnTo>
                    <a:pt x="37" y="685"/>
                  </a:lnTo>
                  <a:lnTo>
                    <a:pt x="36" y="667"/>
                  </a:lnTo>
                  <a:lnTo>
                    <a:pt x="33" y="651"/>
                  </a:lnTo>
                  <a:lnTo>
                    <a:pt x="32" y="643"/>
                  </a:lnTo>
                  <a:lnTo>
                    <a:pt x="30" y="635"/>
                  </a:lnTo>
                  <a:lnTo>
                    <a:pt x="29" y="625"/>
                  </a:lnTo>
                  <a:lnTo>
                    <a:pt x="26" y="618"/>
                  </a:lnTo>
                  <a:lnTo>
                    <a:pt x="24" y="608"/>
                  </a:lnTo>
                  <a:lnTo>
                    <a:pt x="21" y="600"/>
                  </a:lnTo>
                  <a:lnTo>
                    <a:pt x="19" y="591"/>
                  </a:lnTo>
                  <a:lnTo>
                    <a:pt x="17" y="582"/>
                  </a:lnTo>
                  <a:lnTo>
                    <a:pt x="15" y="573"/>
                  </a:lnTo>
                  <a:lnTo>
                    <a:pt x="11" y="565"/>
                  </a:lnTo>
                  <a:lnTo>
                    <a:pt x="10" y="556"/>
                  </a:lnTo>
                  <a:lnTo>
                    <a:pt x="7" y="546"/>
                  </a:lnTo>
                  <a:lnTo>
                    <a:pt x="6" y="538"/>
                  </a:lnTo>
                  <a:lnTo>
                    <a:pt x="4" y="529"/>
                  </a:lnTo>
                  <a:lnTo>
                    <a:pt x="3" y="520"/>
                  </a:lnTo>
                  <a:lnTo>
                    <a:pt x="2" y="511"/>
                  </a:lnTo>
                  <a:lnTo>
                    <a:pt x="1" y="503"/>
                  </a:lnTo>
                  <a:lnTo>
                    <a:pt x="0" y="494"/>
                  </a:lnTo>
                  <a:lnTo>
                    <a:pt x="0" y="484"/>
                  </a:lnTo>
                  <a:lnTo>
                    <a:pt x="1" y="477"/>
                  </a:lnTo>
                  <a:lnTo>
                    <a:pt x="2" y="468"/>
                  </a:lnTo>
                  <a:lnTo>
                    <a:pt x="3" y="460"/>
                  </a:lnTo>
                  <a:lnTo>
                    <a:pt x="4" y="451"/>
                  </a:lnTo>
                  <a:lnTo>
                    <a:pt x="7" y="444"/>
                  </a:lnTo>
                  <a:lnTo>
                    <a:pt x="10" y="436"/>
                  </a:lnTo>
                  <a:lnTo>
                    <a:pt x="14" y="428"/>
                  </a:lnTo>
                  <a:lnTo>
                    <a:pt x="18" y="419"/>
                  </a:lnTo>
                  <a:lnTo>
                    <a:pt x="23" y="412"/>
                  </a:lnTo>
                  <a:lnTo>
                    <a:pt x="29" y="405"/>
                  </a:lnTo>
                  <a:lnTo>
                    <a:pt x="36" y="398"/>
                  </a:lnTo>
                  <a:lnTo>
                    <a:pt x="52" y="383"/>
                  </a:lnTo>
                  <a:lnTo>
                    <a:pt x="59" y="377"/>
                  </a:lnTo>
                  <a:lnTo>
                    <a:pt x="68" y="370"/>
                  </a:lnTo>
                  <a:lnTo>
                    <a:pt x="78" y="364"/>
                  </a:lnTo>
                  <a:lnTo>
                    <a:pt x="86" y="357"/>
                  </a:lnTo>
                  <a:lnTo>
                    <a:pt x="96" y="351"/>
                  </a:lnTo>
                  <a:lnTo>
                    <a:pt x="106" y="346"/>
                  </a:lnTo>
                  <a:lnTo>
                    <a:pt x="116" y="340"/>
                  </a:lnTo>
                  <a:lnTo>
                    <a:pt x="126" y="334"/>
                  </a:lnTo>
                  <a:lnTo>
                    <a:pt x="135" y="328"/>
                  </a:lnTo>
                  <a:lnTo>
                    <a:pt x="146" y="322"/>
                  </a:lnTo>
                  <a:lnTo>
                    <a:pt x="157" y="316"/>
                  </a:lnTo>
                  <a:lnTo>
                    <a:pt x="167" y="310"/>
                  </a:lnTo>
                  <a:lnTo>
                    <a:pt x="177" y="305"/>
                  </a:lnTo>
                  <a:lnTo>
                    <a:pt x="187" y="299"/>
                  </a:lnTo>
                  <a:lnTo>
                    <a:pt x="197" y="293"/>
                  </a:lnTo>
                  <a:lnTo>
                    <a:pt x="208" y="287"/>
                  </a:lnTo>
                  <a:lnTo>
                    <a:pt x="217" y="281"/>
                  </a:lnTo>
                  <a:lnTo>
                    <a:pt x="226" y="275"/>
                  </a:lnTo>
                  <a:lnTo>
                    <a:pt x="236" y="269"/>
                  </a:lnTo>
                  <a:lnTo>
                    <a:pt x="246" y="262"/>
                  </a:lnTo>
                  <a:lnTo>
                    <a:pt x="255" y="255"/>
                  </a:lnTo>
                  <a:lnTo>
                    <a:pt x="263" y="248"/>
                  </a:lnTo>
                  <a:lnTo>
                    <a:pt x="271" y="241"/>
                  </a:lnTo>
                  <a:lnTo>
                    <a:pt x="278" y="234"/>
                  </a:lnTo>
                  <a:lnTo>
                    <a:pt x="285" y="227"/>
                  </a:lnTo>
                  <a:lnTo>
                    <a:pt x="292" y="218"/>
                  </a:lnTo>
                  <a:lnTo>
                    <a:pt x="298" y="210"/>
                  </a:lnTo>
                  <a:lnTo>
                    <a:pt x="304" y="202"/>
                  </a:lnTo>
                  <a:lnTo>
                    <a:pt x="310" y="193"/>
                  </a:lnTo>
                  <a:lnTo>
                    <a:pt x="314" y="185"/>
                  </a:lnTo>
                  <a:lnTo>
                    <a:pt x="319" y="180"/>
                  </a:lnTo>
                  <a:lnTo>
                    <a:pt x="320" y="178"/>
                  </a:lnTo>
                  <a:lnTo>
                    <a:pt x="322" y="176"/>
                  </a:lnTo>
                  <a:lnTo>
                    <a:pt x="324" y="174"/>
                  </a:lnTo>
                  <a:lnTo>
                    <a:pt x="325" y="172"/>
                  </a:lnTo>
                  <a:lnTo>
                    <a:pt x="327" y="169"/>
                  </a:lnTo>
                  <a:lnTo>
                    <a:pt x="329" y="168"/>
                  </a:lnTo>
                  <a:lnTo>
                    <a:pt x="332" y="166"/>
                  </a:lnTo>
                  <a:lnTo>
                    <a:pt x="333" y="163"/>
                  </a:lnTo>
                  <a:lnTo>
                    <a:pt x="336" y="161"/>
                  </a:lnTo>
                  <a:lnTo>
                    <a:pt x="337" y="159"/>
                  </a:lnTo>
                  <a:lnTo>
                    <a:pt x="339" y="157"/>
                  </a:lnTo>
                  <a:lnTo>
                    <a:pt x="341" y="155"/>
                  </a:lnTo>
                  <a:lnTo>
                    <a:pt x="342" y="153"/>
                  </a:lnTo>
                  <a:lnTo>
                    <a:pt x="346" y="151"/>
                  </a:lnTo>
                  <a:lnTo>
                    <a:pt x="347" y="148"/>
                  </a:lnTo>
                  <a:lnTo>
                    <a:pt x="349" y="146"/>
                  </a:lnTo>
                  <a:lnTo>
                    <a:pt x="350" y="145"/>
                  </a:lnTo>
                  <a:lnTo>
                    <a:pt x="353" y="141"/>
                  </a:lnTo>
                  <a:lnTo>
                    <a:pt x="354" y="141"/>
                  </a:lnTo>
                  <a:lnTo>
                    <a:pt x="357" y="138"/>
                  </a:lnTo>
                  <a:lnTo>
                    <a:pt x="358" y="136"/>
                  </a:lnTo>
                  <a:lnTo>
                    <a:pt x="360" y="134"/>
                  </a:lnTo>
                  <a:lnTo>
                    <a:pt x="362" y="131"/>
                  </a:lnTo>
                  <a:lnTo>
                    <a:pt x="364" y="129"/>
                  </a:lnTo>
                  <a:lnTo>
                    <a:pt x="366" y="127"/>
                  </a:lnTo>
                  <a:lnTo>
                    <a:pt x="367" y="125"/>
                  </a:lnTo>
                  <a:lnTo>
                    <a:pt x="371" y="123"/>
                  </a:lnTo>
                  <a:lnTo>
                    <a:pt x="372" y="121"/>
                  </a:lnTo>
                  <a:lnTo>
                    <a:pt x="374" y="119"/>
                  </a:lnTo>
                  <a:lnTo>
                    <a:pt x="375" y="117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Oval 8"/>
            <p:cNvSpPr>
              <a:spLocks noChangeArrowheads="1"/>
            </p:cNvSpPr>
            <p:nvPr/>
          </p:nvSpPr>
          <p:spPr bwMode="auto">
            <a:xfrm rot="5101591">
              <a:off x="1190" y="1430"/>
              <a:ext cx="232" cy="2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32" name="Freeform 9"/>
            <p:cNvSpPr>
              <a:spLocks/>
            </p:cNvSpPr>
            <p:nvPr/>
          </p:nvSpPr>
          <p:spPr bwMode="auto">
            <a:xfrm rot="5101591">
              <a:off x="1252" y="1499"/>
              <a:ext cx="137" cy="93"/>
            </a:xfrm>
            <a:custGeom>
              <a:avLst/>
              <a:gdLst>
                <a:gd name="T0" fmla="*/ 0 w 139"/>
                <a:gd name="T1" fmla="*/ 47 h 96"/>
                <a:gd name="T2" fmla="*/ 46 w 139"/>
                <a:gd name="T3" fmla="*/ 0 h 96"/>
                <a:gd name="T4" fmla="*/ 99 w 139"/>
                <a:gd name="T5" fmla="*/ 47 h 96"/>
                <a:gd name="T6" fmla="*/ 0 w 139"/>
                <a:gd name="T7" fmla="*/ 47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"/>
                <a:gd name="T13" fmla="*/ 0 h 96"/>
                <a:gd name="T14" fmla="*/ 139 w 139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" h="96">
                  <a:moveTo>
                    <a:pt x="0" y="95"/>
                  </a:moveTo>
                  <a:lnTo>
                    <a:pt x="68" y="0"/>
                  </a:lnTo>
                  <a:lnTo>
                    <a:pt x="138" y="95"/>
                  </a:lnTo>
                  <a:lnTo>
                    <a:pt x="0" y="95"/>
                  </a:lnTo>
                </a:path>
              </a:pathLst>
            </a:custGeom>
            <a:solidFill>
              <a:srgbClr val="FF66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3" name="Freeform 10"/>
            <p:cNvSpPr>
              <a:spLocks/>
            </p:cNvSpPr>
            <p:nvPr/>
          </p:nvSpPr>
          <p:spPr bwMode="auto">
            <a:xfrm rot="5101591">
              <a:off x="1067" y="1932"/>
              <a:ext cx="579" cy="462"/>
            </a:xfrm>
            <a:custGeom>
              <a:avLst/>
              <a:gdLst>
                <a:gd name="T0" fmla="*/ 330 w 558"/>
                <a:gd name="T1" fmla="*/ 198 h 462"/>
                <a:gd name="T2" fmla="*/ 377 w 558"/>
                <a:gd name="T3" fmla="*/ 184 h 462"/>
                <a:gd name="T4" fmla="*/ 411 w 558"/>
                <a:gd name="T5" fmla="*/ 165 h 462"/>
                <a:gd name="T6" fmla="*/ 426 w 558"/>
                <a:gd name="T7" fmla="*/ 143 h 462"/>
                <a:gd name="T8" fmla="*/ 436 w 558"/>
                <a:gd name="T9" fmla="*/ 119 h 462"/>
                <a:gd name="T10" fmla="*/ 442 w 558"/>
                <a:gd name="T11" fmla="*/ 93 h 462"/>
                <a:gd name="T12" fmla="*/ 453 w 558"/>
                <a:gd name="T13" fmla="*/ 67 h 462"/>
                <a:gd name="T14" fmla="*/ 474 w 558"/>
                <a:gd name="T15" fmla="*/ 46 h 462"/>
                <a:gd name="T16" fmla="*/ 505 w 558"/>
                <a:gd name="T17" fmla="*/ 26 h 462"/>
                <a:gd name="T18" fmla="*/ 555 w 558"/>
                <a:gd name="T19" fmla="*/ 11 h 462"/>
                <a:gd name="T20" fmla="*/ 676 w 558"/>
                <a:gd name="T21" fmla="*/ 0 h 462"/>
                <a:gd name="T22" fmla="*/ 763 w 558"/>
                <a:gd name="T23" fmla="*/ 5 h 462"/>
                <a:gd name="T24" fmla="*/ 853 w 558"/>
                <a:gd name="T25" fmla="*/ 20 h 462"/>
                <a:gd name="T26" fmla="*/ 931 w 558"/>
                <a:gd name="T27" fmla="*/ 42 h 462"/>
                <a:gd name="T28" fmla="*/ 1004 w 558"/>
                <a:gd name="T29" fmla="*/ 72 h 462"/>
                <a:gd name="T30" fmla="*/ 1074 w 558"/>
                <a:gd name="T31" fmla="*/ 106 h 462"/>
                <a:gd name="T32" fmla="*/ 1128 w 558"/>
                <a:gd name="T33" fmla="*/ 144 h 462"/>
                <a:gd name="T34" fmla="*/ 1176 w 558"/>
                <a:gd name="T35" fmla="*/ 182 h 462"/>
                <a:gd name="T36" fmla="*/ 1209 w 558"/>
                <a:gd name="T37" fmla="*/ 219 h 462"/>
                <a:gd name="T38" fmla="*/ 1239 w 558"/>
                <a:gd name="T39" fmla="*/ 253 h 462"/>
                <a:gd name="T40" fmla="*/ 1253 w 558"/>
                <a:gd name="T41" fmla="*/ 284 h 462"/>
                <a:gd name="T42" fmla="*/ 1235 w 558"/>
                <a:gd name="T43" fmla="*/ 339 h 462"/>
                <a:gd name="T44" fmla="*/ 1163 w 558"/>
                <a:gd name="T45" fmla="*/ 374 h 462"/>
                <a:gd name="T46" fmla="*/ 1072 w 558"/>
                <a:gd name="T47" fmla="*/ 403 h 462"/>
                <a:gd name="T48" fmla="*/ 955 w 558"/>
                <a:gd name="T49" fmla="*/ 427 h 462"/>
                <a:gd name="T50" fmla="*/ 822 w 558"/>
                <a:gd name="T51" fmla="*/ 445 h 462"/>
                <a:gd name="T52" fmla="*/ 681 w 558"/>
                <a:gd name="T53" fmla="*/ 456 h 462"/>
                <a:gd name="T54" fmla="*/ 541 w 558"/>
                <a:gd name="T55" fmla="*/ 461 h 462"/>
                <a:gd name="T56" fmla="*/ 402 w 558"/>
                <a:gd name="T57" fmla="*/ 457 h 462"/>
                <a:gd name="T58" fmla="*/ 284 w 558"/>
                <a:gd name="T59" fmla="*/ 446 h 462"/>
                <a:gd name="T60" fmla="*/ 188 w 558"/>
                <a:gd name="T61" fmla="*/ 427 h 462"/>
                <a:gd name="T62" fmla="*/ 132 w 558"/>
                <a:gd name="T63" fmla="*/ 407 h 462"/>
                <a:gd name="T64" fmla="*/ 102 w 558"/>
                <a:gd name="T65" fmla="*/ 393 h 462"/>
                <a:gd name="T66" fmla="*/ 66 w 558"/>
                <a:gd name="T67" fmla="*/ 378 h 462"/>
                <a:gd name="T68" fmla="*/ 42 w 558"/>
                <a:gd name="T69" fmla="*/ 362 h 462"/>
                <a:gd name="T70" fmla="*/ 8 w 558"/>
                <a:gd name="T71" fmla="*/ 346 h 462"/>
                <a:gd name="T72" fmla="*/ 2 w 558"/>
                <a:gd name="T73" fmla="*/ 329 h 462"/>
                <a:gd name="T74" fmla="*/ 0 w 558"/>
                <a:gd name="T75" fmla="*/ 314 h 462"/>
                <a:gd name="T76" fmla="*/ 2 w 558"/>
                <a:gd name="T77" fmla="*/ 297 h 462"/>
                <a:gd name="T78" fmla="*/ 11 w 558"/>
                <a:gd name="T79" fmla="*/ 283 h 462"/>
                <a:gd name="T80" fmla="*/ 58 w 558"/>
                <a:gd name="T81" fmla="*/ 269 h 462"/>
                <a:gd name="T82" fmla="*/ 103 w 558"/>
                <a:gd name="T83" fmla="*/ 258 h 462"/>
                <a:gd name="T84" fmla="*/ 119 w 558"/>
                <a:gd name="T85" fmla="*/ 253 h 462"/>
                <a:gd name="T86" fmla="*/ 132 w 558"/>
                <a:gd name="T87" fmla="*/ 247 h 462"/>
                <a:gd name="T88" fmla="*/ 153 w 558"/>
                <a:gd name="T89" fmla="*/ 242 h 462"/>
                <a:gd name="T90" fmla="*/ 165 w 558"/>
                <a:gd name="T91" fmla="*/ 237 h 462"/>
                <a:gd name="T92" fmla="*/ 181 w 558"/>
                <a:gd name="T93" fmla="*/ 232 h 462"/>
                <a:gd name="T94" fmla="*/ 195 w 558"/>
                <a:gd name="T95" fmla="*/ 227 h 462"/>
                <a:gd name="T96" fmla="*/ 213 w 558"/>
                <a:gd name="T97" fmla="*/ 221 h 462"/>
                <a:gd name="T98" fmla="*/ 227 w 558"/>
                <a:gd name="T99" fmla="*/ 216 h 462"/>
                <a:gd name="T100" fmla="*/ 239 w 558"/>
                <a:gd name="T101" fmla="*/ 211 h 462"/>
                <a:gd name="T102" fmla="*/ 256 w 558"/>
                <a:gd name="T103" fmla="*/ 206 h 4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8"/>
                <a:gd name="T157" fmla="*/ 0 h 462"/>
                <a:gd name="T158" fmla="*/ 558 w 558"/>
                <a:gd name="T159" fmla="*/ 462 h 4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8" h="462">
                  <a:moveTo>
                    <a:pt x="114" y="206"/>
                  </a:moveTo>
                  <a:lnTo>
                    <a:pt x="136" y="201"/>
                  </a:lnTo>
                  <a:lnTo>
                    <a:pt x="146" y="198"/>
                  </a:lnTo>
                  <a:lnTo>
                    <a:pt x="154" y="194"/>
                  </a:lnTo>
                  <a:lnTo>
                    <a:pt x="162" y="189"/>
                  </a:lnTo>
                  <a:lnTo>
                    <a:pt x="167" y="184"/>
                  </a:lnTo>
                  <a:lnTo>
                    <a:pt x="174" y="178"/>
                  </a:lnTo>
                  <a:lnTo>
                    <a:pt x="178" y="172"/>
                  </a:lnTo>
                  <a:lnTo>
                    <a:pt x="182" y="165"/>
                  </a:lnTo>
                  <a:lnTo>
                    <a:pt x="184" y="158"/>
                  </a:lnTo>
                  <a:lnTo>
                    <a:pt x="187" y="150"/>
                  </a:lnTo>
                  <a:lnTo>
                    <a:pt x="189" y="143"/>
                  </a:lnTo>
                  <a:lnTo>
                    <a:pt x="191" y="134"/>
                  </a:lnTo>
                  <a:lnTo>
                    <a:pt x="192" y="126"/>
                  </a:lnTo>
                  <a:lnTo>
                    <a:pt x="193" y="119"/>
                  </a:lnTo>
                  <a:lnTo>
                    <a:pt x="195" y="109"/>
                  </a:lnTo>
                  <a:lnTo>
                    <a:pt x="196" y="101"/>
                  </a:lnTo>
                  <a:lnTo>
                    <a:pt x="196" y="93"/>
                  </a:lnTo>
                  <a:lnTo>
                    <a:pt x="198" y="85"/>
                  </a:lnTo>
                  <a:lnTo>
                    <a:pt x="200" y="76"/>
                  </a:lnTo>
                  <a:lnTo>
                    <a:pt x="201" y="67"/>
                  </a:lnTo>
                  <a:lnTo>
                    <a:pt x="203" y="60"/>
                  </a:lnTo>
                  <a:lnTo>
                    <a:pt x="206" y="53"/>
                  </a:lnTo>
                  <a:lnTo>
                    <a:pt x="210" y="46"/>
                  </a:lnTo>
                  <a:lnTo>
                    <a:pt x="213" y="39"/>
                  </a:lnTo>
                  <a:lnTo>
                    <a:pt x="218" y="32"/>
                  </a:lnTo>
                  <a:lnTo>
                    <a:pt x="224" y="26"/>
                  </a:lnTo>
                  <a:lnTo>
                    <a:pt x="230" y="20"/>
                  </a:lnTo>
                  <a:lnTo>
                    <a:pt x="239" y="15"/>
                  </a:lnTo>
                  <a:lnTo>
                    <a:pt x="247" y="11"/>
                  </a:lnTo>
                  <a:lnTo>
                    <a:pt x="256" y="6"/>
                  </a:lnTo>
                  <a:lnTo>
                    <a:pt x="268" y="4"/>
                  </a:lnTo>
                  <a:lnTo>
                    <a:pt x="298" y="0"/>
                  </a:lnTo>
                  <a:lnTo>
                    <a:pt x="312" y="0"/>
                  </a:lnTo>
                  <a:lnTo>
                    <a:pt x="325" y="2"/>
                  </a:lnTo>
                  <a:lnTo>
                    <a:pt x="338" y="5"/>
                  </a:lnTo>
                  <a:lnTo>
                    <a:pt x="352" y="8"/>
                  </a:lnTo>
                  <a:lnTo>
                    <a:pt x="365" y="13"/>
                  </a:lnTo>
                  <a:lnTo>
                    <a:pt x="378" y="20"/>
                  </a:lnTo>
                  <a:lnTo>
                    <a:pt x="390" y="26"/>
                  </a:lnTo>
                  <a:lnTo>
                    <a:pt x="402" y="33"/>
                  </a:lnTo>
                  <a:lnTo>
                    <a:pt x="413" y="42"/>
                  </a:lnTo>
                  <a:lnTo>
                    <a:pt x="424" y="51"/>
                  </a:lnTo>
                  <a:lnTo>
                    <a:pt x="435" y="61"/>
                  </a:lnTo>
                  <a:lnTo>
                    <a:pt x="447" y="72"/>
                  </a:lnTo>
                  <a:lnTo>
                    <a:pt x="456" y="83"/>
                  </a:lnTo>
                  <a:lnTo>
                    <a:pt x="467" y="94"/>
                  </a:lnTo>
                  <a:lnTo>
                    <a:pt x="476" y="106"/>
                  </a:lnTo>
                  <a:lnTo>
                    <a:pt x="485" y="119"/>
                  </a:lnTo>
                  <a:lnTo>
                    <a:pt x="494" y="131"/>
                  </a:lnTo>
                  <a:lnTo>
                    <a:pt x="501" y="144"/>
                  </a:lnTo>
                  <a:lnTo>
                    <a:pt x="509" y="157"/>
                  </a:lnTo>
                  <a:lnTo>
                    <a:pt x="516" y="169"/>
                  </a:lnTo>
                  <a:lnTo>
                    <a:pt x="522" y="182"/>
                  </a:lnTo>
                  <a:lnTo>
                    <a:pt x="528" y="194"/>
                  </a:lnTo>
                  <a:lnTo>
                    <a:pt x="534" y="207"/>
                  </a:lnTo>
                  <a:lnTo>
                    <a:pt x="538" y="219"/>
                  </a:lnTo>
                  <a:lnTo>
                    <a:pt x="543" y="232"/>
                  </a:lnTo>
                  <a:lnTo>
                    <a:pt x="547" y="242"/>
                  </a:lnTo>
                  <a:lnTo>
                    <a:pt x="550" y="253"/>
                  </a:lnTo>
                  <a:lnTo>
                    <a:pt x="553" y="265"/>
                  </a:lnTo>
                  <a:lnTo>
                    <a:pt x="554" y="274"/>
                  </a:lnTo>
                  <a:lnTo>
                    <a:pt x="557" y="284"/>
                  </a:lnTo>
                  <a:lnTo>
                    <a:pt x="555" y="313"/>
                  </a:lnTo>
                  <a:lnTo>
                    <a:pt x="552" y="326"/>
                  </a:lnTo>
                  <a:lnTo>
                    <a:pt x="546" y="339"/>
                  </a:lnTo>
                  <a:lnTo>
                    <a:pt x="538" y="351"/>
                  </a:lnTo>
                  <a:lnTo>
                    <a:pt x="528" y="362"/>
                  </a:lnTo>
                  <a:lnTo>
                    <a:pt x="517" y="374"/>
                  </a:lnTo>
                  <a:lnTo>
                    <a:pt x="504" y="384"/>
                  </a:lnTo>
                  <a:lnTo>
                    <a:pt x="490" y="394"/>
                  </a:lnTo>
                  <a:lnTo>
                    <a:pt x="475" y="403"/>
                  </a:lnTo>
                  <a:lnTo>
                    <a:pt x="459" y="412"/>
                  </a:lnTo>
                  <a:lnTo>
                    <a:pt x="442" y="420"/>
                  </a:lnTo>
                  <a:lnTo>
                    <a:pt x="423" y="427"/>
                  </a:lnTo>
                  <a:lnTo>
                    <a:pt x="404" y="434"/>
                  </a:lnTo>
                  <a:lnTo>
                    <a:pt x="384" y="440"/>
                  </a:lnTo>
                  <a:lnTo>
                    <a:pt x="364" y="445"/>
                  </a:lnTo>
                  <a:lnTo>
                    <a:pt x="343" y="449"/>
                  </a:lnTo>
                  <a:lnTo>
                    <a:pt x="322" y="454"/>
                  </a:lnTo>
                  <a:lnTo>
                    <a:pt x="302" y="456"/>
                  </a:lnTo>
                  <a:lnTo>
                    <a:pt x="280" y="458"/>
                  </a:lnTo>
                  <a:lnTo>
                    <a:pt x="260" y="460"/>
                  </a:lnTo>
                  <a:lnTo>
                    <a:pt x="239" y="461"/>
                  </a:lnTo>
                  <a:lnTo>
                    <a:pt x="217" y="460"/>
                  </a:lnTo>
                  <a:lnTo>
                    <a:pt x="198" y="459"/>
                  </a:lnTo>
                  <a:lnTo>
                    <a:pt x="178" y="457"/>
                  </a:lnTo>
                  <a:lnTo>
                    <a:pt x="161" y="454"/>
                  </a:lnTo>
                  <a:lnTo>
                    <a:pt x="143" y="451"/>
                  </a:lnTo>
                  <a:lnTo>
                    <a:pt x="126" y="446"/>
                  </a:lnTo>
                  <a:lnTo>
                    <a:pt x="111" y="440"/>
                  </a:lnTo>
                  <a:lnTo>
                    <a:pt x="97" y="434"/>
                  </a:lnTo>
                  <a:lnTo>
                    <a:pt x="84" y="427"/>
                  </a:lnTo>
                  <a:lnTo>
                    <a:pt x="73" y="419"/>
                  </a:lnTo>
                  <a:lnTo>
                    <a:pt x="63" y="410"/>
                  </a:lnTo>
                  <a:lnTo>
                    <a:pt x="59" y="407"/>
                  </a:lnTo>
                  <a:lnTo>
                    <a:pt x="55" y="402"/>
                  </a:lnTo>
                  <a:lnTo>
                    <a:pt x="49" y="398"/>
                  </a:lnTo>
                  <a:lnTo>
                    <a:pt x="45" y="393"/>
                  </a:lnTo>
                  <a:lnTo>
                    <a:pt x="41" y="388"/>
                  </a:lnTo>
                  <a:lnTo>
                    <a:pt x="35" y="383"/>
                  </a:lnTo>
                  <a:lnTo>
                    <a:pt x="31" y="378"/>
                  </a:lnTo>
                  <a:lnTo>
                    <a:pt x="27" y="373"/>
                  </a:lnTo>
                  <a:lnTo>
                    <a:pt x="22" y="367"/>
                  </a:lnTo>
                  <a:lnTo>
                    <a:pt x="19" y="362"/>
                  </a:lnTo>
                  <a:lnTo>
                    <a:pt x="15" y="357"/>
                  </a:lnTo>
                  <a:lnTo>
                    <a:pt x="11" y="352"/>
                  </a:lnTo>
                  <a:lnTo>
                    <a:pt x="8" y="346"/>
                  </a:lnTo>
                  <a:lnTo>
                    <a:pt x="6" y="340"/>
                  </a:lnTo>
                  <a:lnTo>
                    <a:pt x="4" y="334"/>
                  </a:lnTo>
                  <a:lnTo>
                    <a:pt x="2" y="329"/>
                  </a:lnTo>
                  <a:lnTo>
                    <a:pt x="1" y="324"/>
                  </a:lnTo>
                  <a:lnTo>
                    <a:pt x="0" y="318"/>
                  </a:lnTo>
                  <a:lnTo>
                    <a:pt x="0" y="314"/>
                  </a:lnTo>
                  <a:lnTo>
                    <a:pt x="0" y="307"/>
                  </a:lnTo>
                  <a:lnTo>
                    <a:pt x="1" y="302"/>
                  </a:lnTo>
                  <a:lnTo>
                    <a:pt x="2" y="297"/>
                  </a:lnTo>
                  <a:lnTo>
                    <a:pt x="4" y="293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6" y="278"/>
                  </a:lnTo>
                  <a:lnTo>
                    <a:pt x="21" y="273"/>
                  </a:lnTo>
                  <a:lnTo>
                    <a:pt x="27" y="269"/>
                  </a:lnTo>
                  <a:lnTo>
                    <a:pt x="33" y="266"/>
                  </a:lnTo>
                  <a:lnTo>
                    <a:pt x="42" y="262"/>
                  </a:lnTo>
                  <a:lnTo>
                    <a:pt x="46" y="258"/>
                  </a:lnTo>
                  <a:lnTo>
                    <a:pt x="49" y="256"/>
                  </a:lnTo>
                  <a:lnTo>
                    <a:pt x="50" y="254"/>
                  </a:lnTo>
                  <a:lnTo>
                    <a:pt x="54" y="253"/>
                  </a:lnTo>
                  <a:lnTo>
                    <a:pt x="55" y="251"/>
                  </a:lnTo>
                  <a:lnTo>
                    <a:pt x="58" y="249"/>
                  </a:lnTo>
                  <a:lnTo>
                    <a:pt x="59" y="247"/>
                  </a:lnTo>
                  <a:lnTo>
                    <a:pt x="62" y="246"/>
                  </a:lnTo>
                  <a:lnTo>
                    <a:pt x="65" y="244"/>
                  </a:lnTo>
                  <a:lnTo>
                    <a:pt x="67" y="242"/>
                  </a:lnTo>
                  <a:lnTo>
                    <a:pt x="69" y="240"/>
                  </a:lnTo>
                  <a:lnTo>
                    <a:pt x="72" y="239"/>
                  </a:lnTo>
                  <a:lnTo>
                    <a:pt x="73" y="237"/>
                  </a:lnTo>
                  <a:lnTo>
                    <a:pt x="76" y="235"/>
                  </a:lnTo>
                  <a:lnTo>
                    <a:pt x="79" y="233"/>
                  </a:lnTo>
                  <a:lnTo>
                    <a:pt x="81" y="232"/>
                  </a:lnTo>
                  <a:lnTo>
                    <a:pt x="82" y="230"/>
                  </a:lnTo>
                  <a:lnTo>
                    <a:pt x="85" y="228"/>
                  </a:lnTo>
                  <a:lnTo>
                    <a:pt x="87" y="227"/>
                  </a:lnTo>
                  <a:lnTo>
                    <a:pt x="89" y="225"/>
                  </a:lnTo>
                  <a:lnTo>
                    <a:pt x="92" y="223"/>
                  </a:lnTo>
                  <a:lnTo>
                    <a:pt x="94" y="221"/>
                  </a:lnTo>
                  <a:lnTo>
                    <a:pt x="96" y="220"/>
                  </a:lnTo>
                  <a:lnTo>
                    <a:pt x="98" y="218"/>
                  </a:lnTo>
                  <a:lnTo>
                    <a:pt x="101" y="216"/>
                  </a:lnTo>
                  <a:lnTo>
                    <a:pt x="102" y="214"/>
                  </a:lnTo>
                  <a:lnTo>
                    <a:pt x="106" y="213"/>
                  </a:lnTo>
                  <a:lnTo>
                    <a:pt x="107" y="211"/>
                  </a:lnTo>
                  <a:lnTo>
                    <a:pt x="110" y="209"/>
                  </a:lnTo>
                  <a:lnTo>
                    <a:pt x="111" y="207"/>
                  </a:lnTo>
                  <a:lnTo>
                    <a:pt x="114" y="20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Oval 11"/>
            <p:cNvSpPr>
              <a:spLocks noChangeArrowheads="1"/>
            </p:cNvSpPr>
            <p:nvPr/>
          </p:nvSpPr>
          <p:spPr bwMode="auto">
            <a:xfrm rot="5101591">
              <a:off x="1475" y="1743"/>
              <a:ext cx="232" cy="2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35" name="Oval 12"/>
            <p:cNvSpPr>
              <a:spLocks noChangeArrowheads="1"/>
            </p:cNvSpPr>
            <p:nvPr/>
          </p:nvSpPr>
          <p:spPr bwMode="auto">
            <a:xfrm>
              <a:off x="1516" y="1797"/>
              <a:ext cx="136" cy="137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36" name="Line 13"/>
            <p:cNvSpPr>
              <a:spLocks noChangeShapeType="1"/>
            </p:cNvSpPr>
            <p:nvPr/>
          </p:nvSpPr>
          <p:spPr bwMode="auto">
            <a:xfrm>
              <a:off x="1426" y="1661"/>
              <a:ext cx="91" cy="9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7" name="Line 14"/>
            <p:cNvSpPr>
              <a:spLocks noChangeShapeType="1"/>
            </p:cNvSpPr>
            <p:nvPr/>
          </p:nvSpPr>
          <p:spPr bwMode="auto">
            <a:xfrm>
              <a:off x="1698" y="1978"/>
              <a:ext cx="136" cy="9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3" name="Freeform 15"/>
          <p:cNvSpPr>
            <a:spLocks/>
          </p:cNvSpPr>
          <p:nvPr/>
        </p:nvSpPr>
        <p:spPr bwMode="auto">
          <a:xfrm rot="12640200" flipV="1">
            <a:off x="1047750" y="2722563"/>
            <a:ext cx="334963" cy="114300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38100" cap="rnd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4" name="Group 16"/>
          <p:cNvGrpSpPr>
            <a:grpSpLocks/>
          </p:cNvGrpSpPr>
          <p:nvPr/>
        </p:nvGrpSpPr>
        <p:grpSpPr bwMode="auto">
          <a:xfrm rot="-1874627">
            <a:off x="2647950" y="3587750"/>
            <a:ext cx="708025" cy="555625"/>
            <a:chOff x="1834" y="2069"/>
            <a:chExt cx="502" cy="350"/>
          </a:xfrm>
        </p:grpSpPr>
        <p:sp>
          <p:nvSpPr>
            <p:cNvPr id="24627" name="Oval 17"/>
            <p:cNvSpPr>
              <a:spLocks noChangeArrowheads="1"/>
            </p:cNvSpPr>
            <p:nvPr/>
          </p:nvSpPr>
          <p:spPr bwMode="auto">
            <a:xfrm>
              <a:off x="1834" y="2069"/>
              <a:ext cx="182" cy="181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28" name="AutoShape 18"/>
            <p:cNvSpPr>
              <a:spLocks noChangeArrowheads="1"/>
            </p:cNvSpPr>
            <p:nvPr/>
          </p:nvSpPr>
          <p:spPr bwMode="auto">
            <a:xfrm rot="7607406">
              <a:off x="1864" y="2039"/>
              <a:ext cx="304" cy="3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0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612" y="10977"/>
                  </a:moveTo>
                  <a:cubicBezTo>
                    <a:pt x="4610" y="10918"/>
                    <a:pt x="4610" y="10859"/>
                    <a:pt x="4610" y="10800"/>
                  </a:cubicBezTo>
                  <a:cubicBezTo>
                    <a:pt x="4610" y="7381"/>
                    <a:pt x="7381" y="4610"/>
                    <a:pt x="10800" y="4610"/>
                  </a:cubicBezTo>
                  <a:cubicBezTo>
                    <a:pt x="14218" y="4610"/>
                    <a:pt x="16990" y="7381"/>
                    <a:pt x="16990" y="10800"/>
                  </a:cubicBezTo>
                  <a:cubicBezTo>
                    <a:pt x="16990" y="10859"/>
                    <a:pt x="16989" y="10918"/>
                    <a:pt x="16987" y="10977"/>
                  </a:cubicBezTo>
                  <a:lnTo>
                    <a:pt x="21595" y="11110"/>
                  </a:lnTo>
                  <a:cubicBezTo>
                    <a:pt x="21598" y="11007"/>
                    <a:pt x="21600" y="1090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903"/>
                    <a:pt x="1" y="11007"/>
                    <a:pt x="4" y="11110"/>
                  </a:cubicBezTo>
                  <a:lnTo>
                    <a:pt x="4612" y="10977"/>
                  </a:ln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9" name="Rectangle 19"/>
            <p:cNvSpPr>
              <a:spLocks noChangeArrowheads="1"/>
            </p:cNvSpPr>
            <p:nvPr/>
          </p:nvSpPr>
          <p:spPr bwMode="auto">
            <a:xfrm rot="2020318">
              <a:off x="2154" y="2328"/>
              <a:ext cx="182" cy="9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</p:grpSp>
      <p:sp>
        <p:nvSpPr>
          <p:cNvPr id="24585" name="Freeform 20"/>
          <p:cNvSpPr>
            <a:spLocks/>
          </p:cNvSpPr>
          <p:nvPr/>
        </p:nvSpPr>
        <p:spPr bwMode="auto">
          <a:xfrm rot="-2760413">
            <a:off x="3101182" y="3205956"/>
            <a:ext cx="1873250" cy="1604963"/>
          </a:xfrm>
          <a:custGeom>
            <a:avLst/>
            <a:gdLst>
              <a:gd name="T0" fmla="*/ 2147483646 w 1034"/>
              <a:gd name="T1" fmla="*/ 2147483646 h 1137"/>
              <a:gd name="T2" fmla="*/ 2147483646 w 1034"/>
              <a:gd name="T3" fmla="*/ 2147483646 h 1137"/>
              <a:gd name="T4" fmla="*/ 2147483646 w 1034"/>
              <a:gd name="T5" fmla="*/ 2147483646 h 1137"/>
              <a:gd name="T6" fmla="*/ 2147483646 w 1034"/>
              <a:gd name="T7" fmla="*/ 2147483646 h 1137"/>
              <a:gd name="T8" fmla="*/ 2147483646 w 1034"/>
              <a:gd name="T9" fmla="*/ 2147483646 h 1137"/>
              <a:gd name="T10" fmla="*/ 2147483646 w 1034"/>
              <a:gd name="T11" fmla="*/ 2147483646 h 1137"/>
              <a:gd name="T12" fmla="*/ 2147483646 w 1034"/>
              <a:gd name="T13" fmla="*/ 2147483646 h 1137"/>
              <a:gd name="T14" fmla="*/ 2147483646 w 1034"/>
              <a:gd name="T15" fmla="*/ 2147483646 h 1137"/>
              <a:gd name="T16" fmla="*/ 2147483646 w 1034"/>
              <a:gd name="T17" fmla="*/ 2147483646 h 1137"/>
              <a:gd name="T18" fmla="*/ 2147483646 w 1034"/>
              <a:gd name="T19" fmla="*/ 2147483646 h 1137"/>
              <a:gd name="T20" fmla="*/ 2147483646 w 1034"/>
              <a:gd name="T21" fmla="*/ 2147483646 h 1137"/>
              <a:gd name="T22" fmla="*/ 2147483646 w 1034"/>
              <a:gd name="T23" fmla="*/ 2147483646 h 1137"/>
              <a:gd name="T24" fmla="*/ 2147483646 w 1034"/>
              <a:gd name="T25" fmla="*/ 2147483646 h 1137"/>
              <a:gd name="T26" fmla="*/ 2147483646 w 1034"/>
              <a:gd name="T27" fmla="*/ 2147483646 h 1137"/>
              <a:gd name="T28" fmla="*/ 2147483646 w 1034"/>
              <a:gd name="T29" fmla="*/ 2147483646 h 1137"/>
              <a:gd name="T30" fmla="*/ 2147483646 w 1034"/>
              <a:gd name="T31" fmla="*/ 2147483646 h 1137"/>
              <a:gd name="T32" fmla="*/ 2147483646 w 1034"/>
              <a:gd name="T33" fmla="*/ 2147483646 h 1137"/>
              <a:gd name="T34" fmla="*/ 2147483646 w 1034"/>
              <a:gd name="T35" fmla="*/ 2147483646 h 1137"/>
              <a:gd name="T36" fmla="*/ 2147483646 w 1034"/>
              <a:gd name="T37" fmla="*/ 0 h 1137"/>
              <a:gd name="T38" fmla="*/ 2147483646 w 1034"/>
              <a:gd name="T39" fmla="*/ 2147483646 h 1137"/>
              <a:gd name="T40" fmla="*/ 2147483646 w 1034"/>
              <a:gd name="T41" fmla="*/ 2147483646 h 1137"/>
              <a:gd name="T42" fmla="*/ 2147483646 w 1034"/>
              <a:gd name="T43" fmla="*/ 2147483646 h 1137"/>
              <a:gd name="T44" fmla="*/ 2147483646 w 1034"/>
              <a:gd name="T45" fmla="*/ 2147483646 h 1137"/>
              <a:gd name="T46" fmla="*/ 2147483646 w 1034"/>
              <a:gd name="T47" fmla="*/ 2147483646 h 1137"/>
              <a:gd name="T48" fmla="*/ 2147483646 w 1034"/>
              <a:gd name="T49" fmla="*/ 2147483646 h 1137"/>
              <a:gd name="T50" fmla="*/ 2147483646 w 1034"/>
              <a:gd name="T51" fmla="*/ 2147483646 h 1137"/>
              <a:gd name="T52" fmla="*/ 2147483646 w 1034"/>
              <a:gd name="T53" fmla="*/ 2147483646 h 1137"/>
              <a:gd name="T54" fmla="*/ 2147483646 w 1034"/>
              <a:gd name="T55" fmla="*/ 2147483646 h 1137"/>
              <a:gd name="T56" fmla="*/ 2147483646 w 1034"/>
              <a:gd name="T57" fmla="*/ 2147483646 h 1137"/>
              <a:gd name="T58" fmla="*/ 2147483646 w 1034"/>
              <a:gd name="T59" fmla="*/ 2147483646 h 1137"/>
              <a:gd name="T60" fmla="*/ 2147483646 w 1034"/>
              <a:gd name="T61" fmla="*/ 2147483646 h 1137"/>
              <a:gd name="T62" fmla="*/ 2147483646 w 1034"/>
              <a:gd name="T63" fmla="*/ 2147483646 h 1137"/>
              <a:gd name="T64" fmla="*/ 2147483646 w 1034"/>
              <a:gd name="T65" fmla="*/ 2147483646 h 1137"/>
              <a:gd name="T66" fmla="*/ 2147483646 w 1034"/>
              <a:gd name="T67" fmla="*/ 2147483646 h 1137"/>
              <a:gd name="T68" fmla="*/ 2147483646 w 1034"/>
              <a:gd name="T69" fmla="*/ 2147483646 h 1137"/>
              <a:gd name="T70" fmla="*/ 2147483646 w 1034"/>
              <a:gd name="T71" fmla="*/ 2147483646 h 1137"/>
              <a:gd name="T72" fmla="*/ 2147483646 w 1034"/>
              <a:gd name="T73" fmla="*/ 2147483646 h 1137"/>
              <a:gd name="T74" fmla="*/ 2147483646 w 1034"/>
              <a:gd name="T75" fmla="*/ 2147483646 h 1137"/>
              <a:gd name="T76" fmla="*/ 2147483646 w 1034"/>
              <a:gd name="T77" fmla="*/ 2147483646 h 1137"/>
              <a:gd name="T78" fmla="*/ 2147483646 w 1034"/>
              <a:gd name="T79" fmla="*/ 2147483646 h 1137"/>
              <a:gd name="T80" fmla="*/ 2147483646 w 1034"/>
              <a:gd name="T81" fmla="*/ 2147483646 h 1137"/>
              <a:gd name="T82" fmla="*/ 2147483646 w 1034"/>
              <a:gd name="T83" fmla="*/ 2147483646 h 1137"/>
              <a:gd name="T84" fmla="*/ 2147483646 w 1034"/>
              <a:gd name="T85" fmla="*/ 2147483646 h 1137"/>
              <a:gd name="T86" fmla="*/ 2147483646 w 1034"/>
              <a:gd name="T87" fmla="*/ 2147483646 h 1137"/>
              <a:gd name="T88" fmla="*/ 2147483646 w 1034"/>
              <a:gd name="T89" fmla="*/ 2147483646 h 1137"/>
              <a:gd name="T90" fmla="*/ 2147483646 w 1034"/>
              <a:gd name="T91" fmla="*/ 2147483646 h 1137"/>
              <a:gd name="T92" fmla="*/ 2147483646 w 1034"/>
              <a:gd name="T93" fmla="*/ 2147483646 h 1137"/>
              <a:gd name="T94" fmla="*/ 2147483646 w 1034"/>
              <a:gd name="T95" fmla="*/ 2147483646 h 1137"/>
              <a:gd name="T96" fmla="*/ 2147483646 w 1034"/>
              <a:gd name="T97" fmla="*/ 2147483646 h 1137"/>
              <a:gd name="T98" fmla="*/ 2147483646 w 1034"/>
              <a:gd name="T99" fmla="*/ 2147483646 h 1137"/>
              <a:gd name="T100" fmla="*/ 2147483646 w 1034"/>
              <a:gd name="T101" fmla="*/ 2147483646 h 1137"/>
              <a:gd name="T102" fmla="*/ 2147483646 w 1034"/>
              <a:gd name="T103" fmla="*/ 2147483646 h 1137"/>
              <a:gd name="T104" fmla="*/ 2147483646 w 1034"/>
              <a:gd name="T105" fmla="*/ 2147483646 h 1137"/>
              <a:gd name="T106" fmla="*/ 2147483646 w 1034"/>
              <a:gd name="T107" fmla="*/ 2147483646 h 1137"/>
              <a:gd name="T108" fmla="*/ 2147483646 w 1034"/>
              <a:gd name="T109" fmla="*/ 2147483646 h 1137"/>
              <a:gd name="T110" fmla="*/ 2147483646 w 1034"/>
              <a:gd name="T111" fmla="*/ 2147483646 h 1137"/>
              <a:gd name="T112" fmla="*/ 2147483646 w 1034"/>
              <a:gd name="T113" fmla="*/ 2147483646 h 1137"/>
              <a:gd name="T114" fmla="*/ 2147483646 w 1034"/>
              <a:gd name="T115" fmla="*/ 2147483646 h 1137"/>
              <a:gd name="T116" fmla="*/ 2147483646 w 1034"/>
              <a:gd name="T117" fmla="*/ 2147483646 h 1137"/>
              <a:gd name="T118" fmla="*/ 2147483646 w 1034"/>
              <a:gd name="T119" fmla="*/ 2147483646 h 1137"/>
              <a:gd name="T120" fmla="*/ 2147483646 w 1034"/>
              <a:gd name="T121" fmla="*/ 2147483646 h 1137"/>
              <a:gd name="T122" fmla="*/ 0 w 1034"/>
              <a:gd name="T123" fmla="*/ 2147483646 h 11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34"/>
              <a:gd name="T187" fmla="*/ 0 h 1137"/>
              <a:gd name="T188" fmla="*/ 1034 w 1034"/>
              <a:gd name="T189" fmla="*/ 1137 h 11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34" h="1137">
                <a:moveTo>
                  <a:pt x="0" y="686"/>
                </a:moveTo>
                <a:lnTo>
                  <a:pt x="8" y="657"/>
                </a:lnTo>
                <a:lnTo>
                  <a:pt x="13" y="643"/>
                </a:lnTo>
                <a:lnTo>
                  <a:pt x="18" y="628"/>
                </a:lnTo>
                <a:lnTo>
                  <a:pt x="22" y="614"/>
                </a:lnTo>
                <a:lnTo>
                  <a:pt x="28" y="599"/>
                </a:lnTo>
                <a:lnTo>
                  <a:pt x="34" y="584"/>
                </a:lnTo>
                <a:lnTo>
                  <a:pt x="40" y="569"/>
                </a:lnTo>
                <a:lnTo>
                  <a:pt x="46" y="554"/>
                </a:lnTo>
                <a:lnTo>
                  <a:pt x="53" y="540"/>
                </a:lnTo>
                <a:lnTo>
                  <a:pt x="59" y="525"/>
                </a:lnTo>
                <a:lnTo>
                  <a:pt x="66" y="510"/>
                </a:lnTo>
                <a:lnTo>
                  <a:pt x="73" y="496"/>
                </a:lnTo>
                <a:lnTo>
                  <a:pt x="80" y="480"/>
                </a:lnTo>
                <a:lnTo>
                  <a:pt x="86" y="466"/>
                </a:lnTo>
                <a:lnTo>
                  <a:pt x="95" y="451"/>
                </a:lnTo>
                <a:lnTo>
                  <a:pt x="103" y="438"/>
                </a:lnTo>
                <a:lnTo>
                  <a:pt x="111" y="423"/>
                </a:lnTo>
                <a:lnTo>
                  <a:pt x="119" y="408"/>
                </a:lnTo>
                <a:lnTo>
                  <a:pt x="128" y="394"/>
                </a:lnTo>
                <a:lnTo>
                  <a:pt x="136" y="380"/>
                </a:lnTo>
                <a:lnTo>
                  <a:pt x="145" y="366"/>
                </a:lnTo>
                <a:lnTo>
                  <a:pt x="155" y="352"/>
                </a:lnTo>
                <a:lnTo>
                  <a:pt x="163" y="338"/>
                </a:lnTo>
                <a:lnTo>
                  <a:pt x="173" y="325"/>
                </a:lnTo>
                <a:lnTo>
                  <a:pt x="183" y="312"/>
                </a:lnTo>
                <a:lnTo>
                  <a:pt x="194" y="299"/>
                </a:lnTo>
                <a:lnTo>
                  <a:pt x="202" y="286"/>
                </a:lnTo>
                <a:lnTo>
                  <a:pt x="213" y="273"/>
                </a:lnTo>
                <a:lnTo>
                  <a:pt x="224" y="261"/>
                </a:lnTo>
                <a:lnTo>
                  <a:pt x="235" y="249"/>
                </a:lnTo>
                <a:lnTo>
                  <a:pt x="246" y="237"/>
                </a:lnTo>
                <a:lnTo>
                  <a:pt x="269" y="215"/>
                </a:lnTo>
                <a:lnTo>
                  <a:pt x="281" y="202"/>
                </a:lnTo>
                <a:lnTo>
                  <a:pt x="294" y="190"/>
                </a:lnTo>
                <a:lnTo>
                  <a:pt x="308" y="177"/>
                </a:lnTo>
                <a:lnTo>
                  <a:pt x="322" y="165"/>
                </a:lnTo>
                <a:lnTo>
                  <a:pt x="337" y="153"/>
                </a:lnTo>
                <a:lnTo>
                  <a:pt x="352" y="140"/>
                </a:lnTo>
                <a:lnTo>
                  <a:pt x="368" y="128"/>
                </a:lnTo>
                <a:lnTo>
                  <a:pt x="386" y="115"/>
                </a:lnTo>
                <a:lnTo>
                  <a:pt x="402" y="103"/>
                </a:lnTo>
                <a:lnTo>
                  <a:pt x="421" y="91"/>
                </a:lnTo>
                <a:lnTo>
                  <a:pt x="438" y="81"/>
                </a:lnTo>
                <a:lnTo>
                  <a:pt x="456" y="69"/>
                </a:lnTo>
                <a:lnTo>
                  <a:pt x="475" y="59"/>
                </a:lnTo>
                <a:lnTo>
                  <a:pt x="493" y="49"/>
                </a:lnTo>
                <a:lnTo>
                  <a:pt x="513" y="40"/>
                </a:lnTo>
                <a:lnTo>
                  <a:pt x="532" y="32"/>
                </a:lnTo>
                <a:lnTo>
                  <a:pt x="553" y="24"/>
                </a:lnTo>
                <a:lnTo>
                  <a:pt x="572" y="17"/>
                </a:lnTo>
                <a:lnTo>
                  <a:pt x="592" y="12"/>
                </a:lnTo>
                <a:lnTo>
                  <a:pt x="613" y="6"/>
                </a:lnTo>
                <a:lnTo>
                  <a:pt x="633" y="3"/>
                </a:lnTo>
                <a:lnTo>
                  <a:pt x="653" y="1"/>
                </a:lnTo>
                <a:lnTo>
                  <a:pt x="673" y="0"/>
                </a:lnTo>
                <a:lnTo>
                  <a:pt x="694" y="0"/>
                </a:lnTo>
                <a:lnTo>
                  <a:pt x="713" y="2"/>
                </a:lnTo>
                <a:lnTo>
                  <a:pt x="734" y="6"/>
                </a:lnTo>
                <a:lnTo>
                  <a:pt x="754" y="10"/>
                </a:lnTo>
                <a:lnTo>
                  <a:pt x="774" y="17"/>
                </a:lnTo>
                <a:lnTo>
                  <a:pt x="793" y="25"/>
                </a:lnTo>
                <a:lnTo>
                  <a:pt x="813" y="35"/>
                </a:lnTo>
                <a:lnTo>
                  <a:pt x="827" y="44"/>
                </a:lnTo>
                <a:lnTo>
                  <a:pt x="835" y="48"/>
                </a:lnTo>
                <a:lnTo>
                  <a:pt x="842" y="54"/>
                </a:lnTo>
                <a:lnTo>
                  <a:pt x="848" y="58"/>
                </a:lnTo>
                <a:lnTo>
                  <a:pt x="856" y="63"/>
                </a:lnTo>
                <a:lnTo>
                  <a:pt x="862" y="67"/>
                </a:lnTo>
                <a:lnTo>
                  <a:pt x="869" y="74"/>
                </a:lnTo>
                <a:lnTo>
                  <a:pt x="875" y="79"/>
                </a:lnTo>
                <a:lnTo>
                  <a:pt x="882" y="84"/>
                </a:lnTo>
                <a:lnTo>
                  <a:pt x="888" y="89"/>
                </a:lnTo>
                <a:lnTo>
                  <a:pt x="895" y="94"/>
                </a:lnTo>
                <a:lnTo>
                  <a:pt x="900" y="101"/>
                </a:lnTo>
                <a:lnTo>
                  <a:pt x="906" y="107"/>
                </a:lnTo>
                <a:lnTo>
                  <a:pt x="911" y="112"/>
                </a:lnTo>
                <a:lnTo>
                  <a:pt x="916" y="119"/>
                </a:lnTo>
                <a:lnTo>
                  <a:pt x="921" y="125"/>
                </a:lnTo>
                <a:lnTo>
                  <a:pt x="926" y="131"/>
                </a:lnTo>
                <a:lnTo>
                  <a:pt x="932" y="137"/>
                </a:lnTo>
                <a:lnTo>
                  <a:pt x="936" y="143"/>
                </a:lnTo>
                <a:lnTo>
                  <a:pt x="940" y="149"/>
                </a:lnTo>
                <a:lnTo>
                  <a:pt x="946" y="156"/>
                </a:lnTo>
                <a:lnTo>
                  <a:pt x="949" y="163"/>
                </a:lnTo>
                <a:lnTo>
                  <a:pt x="953" y="170"/>
                </a:lnTo>
                <a:lnTo>
                  <a:pt x="957" y="176"/>
                </a:lnTo>
                <a:lnTo>
                  <a:pt x="961" y="183"/>
                </a:lnTo>
                <a:lnTo>
                  <a:pt x="963" y="190"/>
                </a:lnTo>
                <a:lnTo>
                  <a:pt x="967" y="197"/>
                </a:lnTo>
                <a:lnTo>
                  <a:pt x="970" y="204"/>
                </a:lnTo>
                <a:lnTo>
                  <a:pt x="973" y="211"/>
                </a:lnTo>
                <a:lnTo>
                  <a:pt x="976" y="218"/>
                </a:lnTo>
                <a:lnTo>
                  <a:pt x="978" y="226"/>
                </a:lnTo>
                <a:lnTo>
                  <a:pt x="990" y="270"/>
                </a:lnTo>
                <a:lnTo>
                  <a:pt x="996" y="293"/>
                </a:lnTo>
                <a:lnTo>
                  <a:pt x="1001" y="318"/>
                </a:lnTo>
                <a:lnTo>
                  <a:pt x="1006" y="344"/>
                </a:lnTo>
                <a:lnTo>
                  <a:pt x="1012" y="371"/>
                </a:lnTo>
                <a:lnTo>
                  <a:pt x="1016" y="398"/>
                </a:lnTo>
                <a:lnTo>
                  <a:pt x="1021" y="427"/>
                </a:lnTo>
                <a:lnTo>
                  <a:pt x="1024" y="455"/>
                </a:lnTo>
                <a:lnTo>
                  <a:pt x="1027" y="486"/>
                </a:lnTo>
                <a:lnTo>
                  <a:pt x="1030" y="515"/>
                </a:lnTo>
                <a:lnTo>
                  <a:pt x="1031" y="545"/>
                </a:lnTo>
                <a:lnTo>
                  <a:pt x="1033" y="575"/>
                </a:lnTo>
                <a:lnTo>
                  <a:pt x="1033" y="606"/>
                </a:lnTo>
                <a:lnTo>
                  <a:pt x="1033" y="636"/>
                </a:lnTo>
                <a:lnTo>
                  <a:pt x="1031" y="667"/>
                </a:lnTo>
                <a:lnTo>
                  <a:pt x="1029" y="698"/>
                </a:lnTo>
                <a:lnTo>
                  <a:pt x="1026" y="728"/>
                </a:lnTo>
                <a:lnTo>
                  <a:pt x="1022" y="757"/>
                </a:lnTo>
                <a:lnTo>
                  <a:pt x="1016" y="787"/>
                </a:lnTo>
                <a:lnTo>
                  <a:pt x="1010" y="816"/>
                </a:lnTo>
                <a:lnTo>
                  <a:pt x="1002" y="844"/>
                </a:lnTo>
                <a:lnTo>
                  <a:pt x="993" y="872"/>
                </a:lnTo>
                <a:lnTo>
                  <a:pt x="985" y="898"/>
                </a:lnTo>
                <a:lnTo>
                  <a:pt x="973" y="924"/>
                </a:lnTo>
                <a:lnTo>
                  <a:pt x="960" y="948"/>
                </a:lnTo>
                <a:lnTo>
                  <a:pt x="946" y="972"/>
                </a:lnTo>
                <a:lnTo>
                  <a:pt x="932" y="994"/>
                </a:lnTo>
                <a:lnTo>
                  <a:pt x="914" y="1014"/>
                </a:lnTo>
                <a:lnTo>
                  <a:pt x="896" y="1034"/>
                </a:lnTo>
                <a:lnTo>
                  <a:pt x="876" y="1052"/>
                </a:lnTo>
                <a:lnTo>
                  <a:pt x="855" y="1068"/>
                </a:lnTo>
                <a:lnTo>
                  <a:pt x="799" y="1099"/>
                </a:lnTo>
                <a:lnTo>
                  <a:pt x="769" y="1110"/>
                </a:lnTo>
                <a:lnTo>
                  <a:pt x="737" y="1120"/>
                </a:lnTo>
                <a:lnTo>
                  <a:pt x="705" y="1127"/>
                </a:lnTo>
                <a:lnTo>
                  <a:pt x="672" y="1132"/>
                </a:lnTo>
                <a:lnTo>
                  <a:pt x="638" y="1135"/>
                </a:lnTo>
                <a:lnTo>
                  <a:pt x="603" y="1136"/>
                </a:lnTo>
                <a:lnTo>
                  <a:pt x="566" y="1134"/>
                </a:lnTo>
                <a:lnTo>
                  <a:pt x="531" y="1131"/>
                </a:lnTo>
                <a:lnTo>
                  <a:pt x="495" y="1127"/>
                </a:lnTo>
                <a:lnTo>
                  <a:pt x="458" y="1120"/>
                </a:lnTo>
                <a:lnTo>
                  <a:pt x="424" y="1111"/>
                </a:lnTo>
                <a:lnTo>
                  <a:pt x="388" y="1102"/>
                </a:lnTo>
                <a:lnTo>
                  <a:pt x="353" y="1090"/>
                </a:lnTo>
                <a:lnTo>
                  <a:pt x="319" y="1077"/>
                </a:lnTo>
                <a:lnTo>
                  <a:pt x="286" y="1063"/>
                </a:lnTo>
                <a:lnTo>
                  <a:pt x="253" y="1048"/>
                </a:lnTo>
                <a:lnTo>
                  <a:pt x="223" y="1030"/>
                </a:lnTo>
                <a:lnTo>
                  <a:pt x="194" y="1013"/>
                </a:lnTo>
                <a:lnTo>
                  <a:pt x="164" y="993"/>
                </a:lnTo>
                <a:lnTo>
                  <a:pt x="138" y="973"/>
                </a:lnTo>
                <a:lnTo>
                  <a:pt x="115" y="952"/>
                </a:lnTo>
                <a:lnTo>
                  <a:pt x="92" y="931"/>
                </a:lnTo>
                <a:lnTo>
                  <a:pt x="72" y="907"/>
                </a:lnTo>
                <a:lnTo>
                  <a:pt x="55" y="884"/>
                </a:lnTo>
                <a:lnTo>
                  <a:pt x="40" y="859"/>
                </a:lnTo>
                <a:lnTo>
                  <a:pt x="28" y="835"/>
                </a:lnTo>
                <a:lnTo>
                  <a:pt x="18" y="810"/>
                </a:lnTo>
                <a:lnTo>
                  <a:pt x="13" y="784"/>
                </a:lnTo>
                <a:lnTo>
                  <a:pt x="9" y="757"/>
                </a:lnTo>
                <a:lnTo>
                  <a:pt x="9" y="731"/>
                </a:lnTo>
                <a:lnTo>
                  <a:pt x="9" y="729"/>
                </a:lnTo>
                <a:lnTo>
                  <a:pt x="8" y="727"/>
                </a:lnTo>
                <a:lnTo>
                  <a:pt x="8" y="725"/>
                </a:lnTo>
                <a:lnTo>
                  <a:pt x="7" y="724"/>
                </a:lnTo>
                <a:lnTo>
                  <a:pt x="7" y="723"/>
                </a:lnTo>
                <a:lnTo>
                  <a:pt x="7" y="722"/>
                </a:lnTo>
                <a:lnTo>
                  <a:pt x="6" y="720"/>
                </a:lnTo>
                <a:lnTo>
                  <a:pt x="6" y="718"/>
                </a:lnTo>
                <a:lnTo>
                  <a:pt x="5" y="717"/>
                </a:lnTo>
                <a:lnTo>
                  <a:pt x="5" y="716"/>
                </a:lnTo>
                <a:lnTo>
                  <a:pt x="5" y="715"/>
                </a:lnTo>
                <a:lnTo>
                  <a:pt x="5" y="713"/>
                </a:lnTo>
                <a:lnTo>
                  <a:pt x="5" y="712"/>
                </a:lnTo>
                <a:lnTo>
                  <a:pt x="5" y="710"/>
                </a:lnTo>
                <a:lnTo>
                  <a:pt x="4" y="709"/>
                </a:lnTo>
                <a:lnTo>
                  <a:pt x="4" y="707"/>
                </a:lnTo>
                <a:lnTo>
                  <a:pt x="4" y="705"/>
                </a:lnTo>
                <a:lnTo>
                  <a:pt x="3" y="704"/>
                </a:lnTo>
                <a:lnTo>
                  <a:pt x="3" y="703"/>
                </a:lnTo>
                <a:lnTo>
                  <a:pt x="2" y="702"/>
                </a:lnTo>
                <a:lnTo>
                  <a:pt x="2" y="700"/>
                </a:lnTo>
                <a:lnTo>
                  <a:pt x="2" y="698"/>
                </a:lnTo>
                <a:lnTo>
                  <a:pt x="1" y="697"/>
                </a:lnTo>
                <a:lnTo>
                  <a:pt x="1" y="696"/>
                </a:lnTo>
                <a:lnTo>
                  <a:pt x="1" y="695"/>
                </a:lnTo>
                <a:lnTo>
                  <a:pt x="1" y="693"/>
                </a:lnTo>
                <a:lnTo>
                  <a:pt x="1" y="691"/>
                </a:lnTo>
                <a:lnTo>
                  <a:pt x="1" y="690"/>
                </a:lnTo>
                <a:lnTo>
                  <a:pt x="0" y="689"/>
                </a:lnTo>
                <a:lnTo>
                  <a:pt x="0" y="688"/>
                </a:lnTo>
                <a:lnTo>
                  <a:pt x="0" y="68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Freeform 21"/>
          <p:cNvSpPr>
            <a:spLocks/>
          </p:cNvSpPr>
          <p:nvPr/>
        </p:nvSpPr>
        <p:spPr bwMode="auto">
          <a:xfrm rot="-2760413">
            <a:off x="3559968" y="3475832"/>
            <a:ext cx="1211263" cy="946150"/>
          </a:xfrm>
          <a:custGeom>
            <a:avLst/>
            <a:gdLst>
              <a:gd name="T0" fmla="*/ 2147483646 w 517"/>
              <a:gd name="T1" fmla="*/ 2147483646 h 670"/>
              <a:gd name="T2" fmla="*/ 2147483646 w 517"/>
              <a:gd name="T3" fmla="*/ 2147483646 h 670"/>
              <a:gd name="T4" fmla="*/ 2147483646 w 517"/>
              <a:gd name="T5" fmla="*/ 2147483646 h 670"/>
              <a:gd name="T6" fmla="*/ 2147483646 w 517"/>
              <a:gd name="T7" fmla="*/ 2147483646 h 670"/>
              <a:gd name="T8" fmla="*/ 2147483646 w 517"/>
              <a:gd name="T9" fmla="*/ 2147483646 h 670"/>
              <a:gd name="T10" fmla="*/ 2147483646 w 517"/>
              <a:gd name="T11" fmla="*/ 2147483646 h 670"/>
              <a:gd name="T12" fmla="*/ 2147483646 w 517"/>
              <a:gd name="T13" fmla="*/ 2147483646 h 670"/>
              <a:gd name="T14" fmla="*/ 2147483646 w 517"/>
              <a:gd name="T15" fmla="*/ 2147483646 h 670"/>
              <a:gd name="T16" fmla="*/ 2147483646 w 517"/>
              <a:gd name="T17" fmla="*/ 2147483646 h 670"/>
              <a:gd name="T18" fmla="*/ 2147483646 w 517"/>
              <a:gd name="T19" fmla="*/ 2147483646 h 670"/>
              <a:gd name="T20" fmla="*/ 2147483646 w 517"/>
              <a:gd name="T21" fmla="*/ 2147483646 h 670"/>
              <a:gd name="T22" fmla="*/ 2147483646 w 517"/>
              <a:gd name="T23" fmla="*/ 2147483646 h 670"/>
              <a:gd name="T24" fmla="*/ 2147483646 w 517"/>
              <a:gd name="T25" fmla="*/ 2147483646 h 670"/>
              <a:gd name="T26" fmla="*/ 2147483646 w 517"/>
              <a:gd name="T27" fmla="*/ 2147483646 h 670"/>
              <a:gd name="T28" fmla="*/ 2147483646 w 517"/>
              <a:gd name="T29" fmla="*/ 2147483646 h 670"/>
              <a:gd name="T30" fmla="*/ 2147483646 w 517"/>
              <a:gd name="T31" fmla="*/ 2147483646 h 670"/>
              <a:gd name="T32" fmla="*/ 2147483646 w 517"/>
              <a:gd name="T33" fmla="*/ 2147483646 h 670"/>
              <a:gd name="T34" fmla="*/ 2147483646 w 517"/>
              <a:gd name="T35" fmla="*/ 2147483646 h 670"/>
              <a:gd name="T36" fmla="*/ 2147483646 w 517"/>
              <a:gd name="T37" fmla="*/ 2147483646 h 670"/>
              <a:gd name="T38" fmla="*/ 2147483646 w 517"/>
              <a:gd name="T39" fmla="*/ 2147483646 h 670"/>
              <a:gd name="T40" fmla="*/ 2147483646 w 517"/>
              <a:gd name="T41" fmla="*/ 2147483646 h 670"/>
              <a:gd name="T42" fmla="*/ 2147483646 w 517"/>
              <a:gd name="T43" fmla="*/ 2147483646 h 670"/>
              <a:gd name="T44" fmla="*/ 2147483646 w 517"/>
              <a:gd name="T45" fmla="*/ 2147483646 h 670"/>
              <a:gd name="T46" fmla="*/ 2147483646 w 517"/>
              <a:gd name="T47" fmla="*/ 2147483646 h 670"/>
              <a:gd name="T48" fmla="*/ 2147483646 w 517"/>
              <a:gd name="T49" fmla="*/ 2147483646 h 670"/>
              <a:gd name="T50" fmla="*/ 2147483646 w 517"/>
              <a:gd name="T51" fmla="*/ 2147483646 h 670"/>
              <a:gd name="T52" fmla="*/ 2147483646 w 517"/>
              <a:gd name="T53" fmla="*/ 2147483646 h 670"/>
              <a:gd name="T54" fmla="*/ 2147483646 w 517"/>
              <a:gd name="T55" fmla="*/ 2147483646 h 670"/>
              <a:gd name="T56" fmla="*/ 2147483646 w 517"/>
              <a:gd name="T57" fmla="*/ 2147483646 h 670"/>
              <a:gd name="T58" fmla="*/ 2147483646 w 517"/>
              <a:gd name="T59" fmla="*/ 2147483646 h 670"/>
              <a:gd name="T60" fmla="*/ 2147483646 w 517"/>
              <a:gd name="T61" fmla="*/ 2147483646 h 670"/>
              <a:gd name="T62" fmla="*/ 2147483646 w 517"/>
              <a:gd name="T63" fmla="*/ 2147483646 h 670"/>
              <a:gd name="T64" fmla="*/ 2147483646 w 517"/>
              <a:gd name="T65" fmla="*/ 2147483646 h 670"/>
              <a:gd name="T66" fmla="*/ 2147483646 w 517"/>
              <a:gd name="T67" fmla="*/ 2147483646 h 670"/>
              <a:gd name="T68" fmla="*/ 2147483646 w 517"/>
              <a:gd name="T69" fmla="*/ 2147483646 h 670"/>
              <a:gd name="T70" fmla="*/ 2147483646 w 517"/>
              <a:gd name="T71" fmla="*/ 2147483646 h 670"/>
              <a:gd name="T72" fmla="*/ 2147483646 w 517"/>
              <a:gd name="T73" fmla="*/ 2147483646 h 670"/>
              <a:gd name="T74" fmla="*/ 2147483646 w 517"/>
              <a:gd name="T75" fmla="*/ 2147483646 h 670"/>
              <a:gd name="T76" fmla="*/ 2147483646 w 517"/>
              <a:gd name="T77" fmla="*/ 2147483646 h 670"/>
              <a:gd name="T78" fmla="*/ 2147483646 w 517"/>
              <a:gd name="T79" fmla="*/ 2147483646 h 670"/>
              <a:gd name="T80" fmla="*/ 0 w 517"/>
              <a:gd name="T81" fmla="*/ 2147483646 h 670"/>
              <a:gd name="T82" fmla="*/ 2147483646 w 517"/>
              <a:gd name="T83" fmla="*/ 2147483646 h 670"/>
              <a:gd name="T84" fmla="*/ 2147483646 w 517"/>
              <a:gd name="T85" fmla="*/ 2147483646 h 670"/>
              <a:gd name="T86" fmla="*/ 2147483646 w 517"/>
              <a:gd name="T87" fmla="*/ 2147483646 h 670"/>
              <a:gd name="T88" fmla="*/ 2147483646 w 517"/>
              <a:gd name="T89" fmla="*/ 2147483646 h 670"/>
              <a:gd name="T90" fmla="*/ 2147483646 w 517"/>
              <a:gd name="T91" fmla="*/ 2147483646 h 670"/>
              <a:gd name="T92" fmla="*/ 2147483646 w 517"/>
              <a:gd name="T93" fmla="*/ 2147483646 h 670"/>
              <a:gd name="T94" fmla="*/ 2147483646 w 517"/>
              <a:gd name="T95" fmla="*/ 2147483646 h 670"/>
              <a:gd name="T96" fmla="*/ 2147483646 w 517"/>
              <a:gd name="T97" fmla="*/ 2147483646 h 670"/>
              <a:gd name="T98" fmla="*/ 2147483646 w 517"/>
              <a:gd name="T99" fmla="*/ 2147483646 h 670"/>
              <a:gd name="T100" fmla="*/ 2147483646 w 517"/>
              <a:gd name="T101" fmla="*/ 2147483646 h 670"/>
              <a:gd name="T102" fmla="*/ 2147483646 w 517"/>
              <a:gd name="T103" fmla="*/ 2147483646 h 670"/>
              <a:gd name="T104" fmla="*/ 2147483646 w 517"/>
              <a:gd name="T105" fmla="*/ 2147483646 h 670"/>
              <a:gd name="T106" fmla="*/ 2147483646 w 517"/>
              <a:gd name="T107" fmla="*/ 2147483646 h 670"/>
              <a:gd name="T108" fmla="*/ 2147483646 w 517"/>
              <a:gd name="T109" fmla="*/ 2147483646 h 670"/>
              <a:gd name="T110" fmla="*/ 2147483646 w 517"/>
              <a:gd name="T111" fmla="*/ 2147483646 h 670"/>
              <a:gd name="T112" fmla="*/ 2147483646 w 517"/>
              <a:gd name="T113" fmla="*/ 2147483646 h 670"/>
              <a:gd name="T114" fmla="*/ 2147483646 w 517"/>
              <a:gd name="T115" fmla="*/ 2147483646 h 670"/>
              <a:gd name="T116" fmla="*/ 2147483646 w 517"/>
              <a:gd name="T117" fmla="*/ 2147483646 h 670"/>
              <a:gd name="T118" fmla="*/ 2147483646 w 517"/>
              <a:gd name="T119" fmla="*/ 2147483646 h 670"/>
              <a:gd name="T120" fmla="*/ 2147483646 w 517"/>
              <a:gd name="T121" fmla="*/ 2147483646 h 670"/>
              <a:gd name="T122" fmla="*/ 2147483646 w 517"/>
              <a:gd name="T123" fmla="*/ 2147483646 h 6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17"/>
              <a:gd name="T187" fmla="*/ 0 h 670"/>
              <a:gd name="T188" fmla="*/ 517 w 517"/>
              <a:gd name="T189" fmla="*/ 670 h 6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17" h="670">
                <a:moveTo>
                  <a:pt x="145" y="327"/>
                </a:moveTo>
                <a:lnTo>
                  <a:pt x="156" y="314"/>
                </a:lnTo>
                <a:lnTo>
                  <a:pt x="160" y="305"/>
                </a:lnTo>
                <a:lnTo>
                  <a:pt x="166" y="296"/>
                </a:lnTo>
                <a:lnTo>
                  <a:pt x="169" y="284"/>
                </a:lnTo>
                <a:lnTo>
                  <a:pt x="174" y="272"/>
                </a:lnTo>
                <a:lnTo>
                  <a:pt x="178" y="258"/>
                </a:lnTo>
                <a:lnTo>
                  <a:pt x="182" y="244"/>
                </a:lnTo>
                <a:lnTo>
                  <a:pt x="186" y="230"/>
                </a:lnTo>
                <a:lnTo>
                  <a:pt x="189" y="214"/>
                </a:lnTo>
                <a:lnTo>
                  <a:pt x="194" y="199"/>
                </a:lnTo>
                <a:lnTo>
                  <a:pt x="198" y="182"/>
                </a:lnTo>
                <a:lnTo>
                  <a:pt x="204" y="167"/>
                </a:lnTo>
                <a:lnTo>
                  <a:pt x="208" y="150"/>
                </a:lnTo>
                <a:lnTo>
                  <a:pt x="213" y="134"/>
                </a:lnTo>
                <a:lnTo>
                  <a:pt x="219" y="118"/>
                </a:lnTo>
                <a:lnTo>
                  <a:pt x="224" y="103"/>
                </a:lnTo>
                <a:lnTo>
                  <a:pt x="231" y="88"/>
                </a:lnTo>
                <a:lnTo>
                  <a:pt x="237" y="74"/>
                </a:lnTo>
                <a:lnTo>
                  <a:pt x="245" y="60"/>
                </a:lnTo>
                <a:lnTo>
                  <a:pt x="252" y="48"/>
                </a:lnTo>
                <a:lnTo>
                  <a:pt x="261" y="37"/>
                </a:lnTo>
                <a:lnTo>
                  <a:pt x="269" y="27"/>
                </a:lnTo>
                <a:lnTo>
                  <a:pt x="279" y="18"/>
                </a:lnTo>
                <a:lnTo>
                  <a:pt x="290" y="11"/>
                </a:lnTo>
                <a:lnTo>
                  <a:pt x="302" y="5"/>
                </a:lnTo>
                <a:lnTo>
                  <a:pt x="314" y="1"/>
                </a:lnTo>
                <a:lnTo>
                  <a:pt x="327" y="0"/>
                </a:lnTo>
                <a:lnTo>
                  <a:pt x="342" y="0"/>
                </a:lnTo>
                <a:lnTo>
                  <a:pt x="357" y="1"/>
                </a:lnTo>
                <a:lnTo>
                  <a:pt x="373" y="6"/>
                </a:lnTo>
                <a:lnTo>
                  <a:pt x="391" y="13"/>
                </a:lnTo>
                <a:lnTo>
                  <a:pt x="406" y="21"/>
                </a:lnTo>
                <a:lnTo>
                  <a:pt x="413" y="27"/>
                </a:lnTo>
                <a:lnTo>
                  <a:pt x="419" y="34"/>
                </a:lnTo>
                <a:lnTo>
                  <a:pt x="427" y="41"/>
                </a:lnTo>
                <a:lnTo>
                  <a:pt x="432" y="48"/>
                </a:lnTo>
                <a:lnTo>
                  <a:pt x="439" y="57"/>
                </a:lnTo>
                <a:lnTo>
                  <a:pt x="445" y="66"/>
                </a:lnTo>
                <a:lnTo>
                  <a:pt x="450" y="76"/>
                </a:lnTo>
                <a:lnTo>
                  <a:pt x="455" y="86"/>
                </a:lnTo>
                <a:lnTo>
                  <a:pt x="460" y="96"/>
                </a:lnTo>
                <a:lnTo>
                  <a:pt x="466" y="107"/>
                </a:lnTo>
                <a:lnTo>
                  <a:pt x="470" y="117"/>
                </a:lnTo>
                <a:lnTo>
                  <a:pt x="474" y="129"/>
                </a:lnTo>
                <a:lnTo>
                  <a:pt x="479" y="141"/>
                </a:lnTo>
                <a:lnTo>
                  <a:pt x="482" y="152"/>
                </a:lnTo>
                <a:lnTo>
                  <a:pt x="486" y="164"/>
                </a:lnTo>
                <a:lnTo>
                  <a:pt x="490" y="175"/>
                </a:lnTo>
                <a:lnTo>
                  <a:pt x="492" y="187"/>
                </a:lnTo>
                <a:lnTo>
                  <a:pt x="495" y="199"/>
                </a:lnTo>
                <a:lnTo>
                  <a:pt x="498" y="210"/>
                </a:lnTo>
                <a:lnTo>
                  <a:pt x="500" y="222"/>
                </a:lnTo>
                <a:lnTo>
                  <a:pt x="503" y="234"/>
                </a:lnTo>
                <a:lnTo>
                  <a:pt x="505" y="243"/>
                </a:lnTo>
                <a:lnTo>
                  <a:pt x="507" y="254"/>
                </a:lnTo>
                <a:lnTo>
                  <a:pt x="509" y="264"/>
                </a:lnTo>
                <a:lnTo>
                  <a:pt x="509" y="275"/>
                </a:lnTo>
                <a:lnTo>
                  <a:pt x="511" y="284"/>
                </a:lnTo>
                <a:lnTo>
                  <a:pt x="512" y="293"/>
                </a:lnTo>
                <a:lnTo>
                  <a:pt x="513" y="302"/>
                </a:lnTo>
                <a:lnTo>
                  <a:pt x="513" y="309"/>
                </a:lnTo>
                <a:lnTo>
                  <a:pt x="513" y="316"/>
                </a:lnTo>
                <a:lnTo>
                  <a:pt x="514" y="337"/>
                </a:lnTo>
                <a:lnTo>
                  <a:pt x="516" y="348"/>
                </a:lnTo>
                <a:lnTo>
                  <a:pt x="516" y="360"/>
                </a:lnTo>
                <a:lnTo>
                  <a:pt x="516" y="372"/>
                </a:lnTo>
                <a:lnTo>
                  <a:pt x="516" y="385"/>
                </a:lnTo>
                <a:lnTo>
                  <a:pt x="516" y="398"/>
                </a:lnTo>
                <a:lnTo>
                  <a:pt x="514" y="412"/>
                </a:lnTo>
                <a:lnTo>
                  <a:pt x="513" y="425"/>
                </a:lnTo>
                <a:lnTo>
                  <a:pt x="513" y="439"/>
                </a:lnTo>
                <a:lnTo>
                  <a:pt x="511" y="452"/>
                </a:lnTo>
                <a:lnTo>
                  <a:pt x="509" y="466"/>
                </a:lnTo>
                <a:lnTo>
                  <a:pt x="507" y="479"/>
                </a:lnTo>
                <a:lnTo>
                  <a:pt x="505" y="493"/>
                </a:lnTo>
                <a:lnTo>
                  <a:pt x="501" y="507"/>
                </a:lnTo>
                <a:lnTo>
                  <a:pt x="498" y="520"/>
                </a:lnTo>
                <a:lnTo>
                  <a:pt x="494" y="533"/>
                </a:lnTo>
                <a:lnTo>
                  <a:pt x="490" y="546"/>
                </a:lnTo>
                <a:lnTo>
                  <a:pt x="484" y="559"/>
                </a:lnTo>
                <a:lnTo>
                  <a:pt x="479" y="571"/>
                </a:lnTo>
                <a:lnTo>
                  <a:pt x="471" y="583"/>
                </a:lnTo>
                <a:lnTo>
                  <a:pt x="465" y="594"/>
                </a:lnTo>
                <a:lnTo>
                  <a:pt x="457" y="604"/>
                </a:lnTo>
                <a:lnTo>
                  <a:pt x="449" y="614"/>
                </a:lnTo>
                <a:lnTo>
                  <a:pt x="439" y="624"/>
                </a:lnTo>
                <a:lnTo>
                  <a:pt x="429" y="632"/>
                </a:lnTo>
                <a:lnTo>
                  <a:pt x="418" y="640"/>
                </a:lnTo>
                <a:lnTo>
                  <a:pt x="406" y="647"/>
                </a:lnTo>
                <a:lnTo>
                  <a:pt x="394" y="653"/>
                </a:lnTo>
                <a:lnTo>
                  <a:pt x="381" y="657"/>
                </a:lnTo>
                <a:lnTo>
                  <a:pt x="365" y="662"/>
                </a:lnTo>
                <a:lnTo>
                  <a:pt x="350" y="664"/>
                </a:lnTo>
                <a:lnTo>
                  <a:pt x="314" y="669"/>
                </a:lnTo>
                <a:lnTo>
                  <a:pt x="295" y="669"/>
                </a:lnTo>
                <a:lnTo>
                  <a:pt x="277" y="669"/>
                </a:lnTo>
                <a:lnTo>
                  <a:pt x="259" y="669"/>
                </a:lnTo>
                <a:lnTo>
                  <a:pt x="241" y="667"/>
                </a:lnTo>
                <a:lnTo>
                  <a:pt x="225" y="665"/>
                </a:lnTo>
                <a:lnTo>
                  <a:pt x="209" y="662"/>
                </a:lnTo>
                <a:lnTo>
                  <a:pt x="193" y="658"/>
                </a:lnTo>
                <a:lnTo>
                  <a:pt x="178" y="655"/>
                </a:lnTo>
                <a:lnTo>
                  <a:pt x="161" y="650"/>
                </a:lnTo>
                <a:lnTo>
                  <a:pt x="147" y="645"/>
                </a:lnTo>
                <a:lnTo>
                  <a:pt x="132" y="639"/>
                </a:lnTo>
                <a:lnTo>
                  <a:pt x="118" y="632"/>
                </a:lnTo>
                <a:lnTo>
                  <a:pt x="105" y="625"/>
                </a:lnTo>
                <a:lnTo>
                  <a:pt x="93" y="617"/>
                </a:lnTo>
                <a:lnTo>
                  <a:pt x="82" y="609"/>
                </a:lnTo>
                <a:lnTo>
                  <a:pt x="71" y="601"/>
                </a:lnTo>
                <a:lnTo>
                  <a:pt x="60" y="590"/>
                </a:lnTo>
                <a:lnTo>
                  <a:pt x="50" y="581"/>
                </a:lnTo>
                <a:lnTo>
                  <a:pt x="42" y="569"/>
                </a:lnTo>
                <a:lnTo>
                  <a:pt x="33" y="559"/>
                </a:lnTo>
                <a:lnTo>
                  <a:pt x="25" y="547"/>
                </a:lnTo>
                <a:lnTo>
                  <a:pt x="20" y="534"/>
                </a:lnTo>
                <a:lnTo>
                  <a:pt x="14" y="521"/>
                </a:lnTo>
                <a:lnTo>
                  <a:pt x="9" y="507"/>
                </a:lnTo>
                <a:lnTo>
                  <a:pt x="5" y="494"/>
                </a:lnTo>
                <a:lnTo>
                  <a:pt x="3" y="479"/>
                </a:lnTo>
                <a:lnTo>
                  <a:pt x="1" y="465"/>
                </a:lnTo>
                <a:lnTo>
                  <a:pt x="0" y="449"/>
                </a:lnTo>
                <a:lnTo>
                  <a:pt x="0" y="433"/>
                </a:lnTo>
                <a:lnTo>
                  <a:pt x="2" y="417"/>
                </a:lnTo>
                <a:lnTo>
                  <a:pt x="3" y="406"/>
                </a:lnTo>
                <a:lnTo>
                  <a:pt x="4" y="402"/>
                </a:lnTo>
                <a:lnTo>
                  <a:pt x="5" y="398"/>
                </a:lnTo>
                <a:lnTo>
                  <a:pt x="6" y="394"/>
                </a:lnTo>
                <a:lnTo>
                  <a:pt x="7" y="391"/>
                </a:lnTo>
                <a:lnTo>
                  <a:pt x="8" y="387"/>
                </a:lnTo>
                <a:lnTo>
                  <a:pt x="10" y="384"/>
                </a:lnTo>
                <a:lnTo>
                  <a:pt x="11" y="381"/>
                </a:lnTo>
                <a:lnTo>
                  <a:pt x="14" y="378"/>
                </a:lnTo>
                <a:lnTo>
                  <a:pt x="16" y="376"/>
                </a:lnTo>
                <a:lnTo>
                  <a:pt x="18" y="374"/>
                </a:lnTo>
                <a:lnTo>
                  <a:pt x="20" y="372"/>
                </a:lnTo>
                <a:lnTo>
                  <a:pt x="22" y="371"/>
                </a:lnTo>
                <a:lnTo>
                  <a:pt x="24" y="369"/>
                </a:lnTo>
                <a:lnTo>
                  <a:pt x="28" y="367"/>
                </a:lnTo>
                <a:lnTo>
                  <a:pt x="30" y="366"/>
                </a:lnTo>
                <a:lnTo>
                  <a:pt x="33" y="364"/>
                </a:lnTo>
                <a:lnTo>
                  <a:pt x="37" y="364"/>
                </a:lnTo>
                <a:lnTo>
                  <a:pt x="39" y="363"/>
                </a:lnTo>
                <a:lnTo>
                  <a:pt x="43" y="361"/>
                </a:lnTo>
                <a:lnTo>
                  <a:pt x="47" y="360"/>
                </a:lnTo>
                <a:lnTo>
                  <a:pt x="50" y="360"/>
                </a:lnTo>
                <a:lnTo>
                  <a:pt x="55" y="358"/>
                </a:lnTo>
                <a:lnTo>
                  <a:pt x="59" y="358"/>
                </a:lnTo>
                <a:lnTo>
                  <a:pt x="63" y="357"/>
                </a:lnTo>
                <a:lnTo>
                  <a:pt x="68" y="356"/>
                </a:lnTo>
                <a:lnTo>
                  <a:pt x="73" y="355"/>
                </a:lnTo>
                <a:lnTo>
                  <a:pt x="77" y="353"/>
                </a:lnTo>
                <a:lnTo>
                  <a:pt x="84" y="353"/>
                </a:lnTo>
                <a:lnTo>
                  <a:pt x="88" y="351"/>
                </a:lnTo>
                <a:lnTo>
                  <a:pt x="93" y="350"/>
                </a:lnTo>
                <a:lnTo>
                  <a:pt x="97" y="348"/>
                </a:lnTo>
                <a:lnTo>
                  <a:pt x="99" y="347"/>
                </a:lnTo>
                <a:lnTo>
                  <a:pt x="101" y="346"/>
                </a:lnTo>
                <a:lnTo>
                  <a:pt x="102" y="346"/>
                </a:lnTo>
                <a:lnTo>
                  <a:pt x="103" y="345"/>
                </a:lnTo>
                <a:lnTo>
                  <a:pt x="105" y="344"/>
                </a:lnTo>
                <a:lnTo>
                  <a:pt x="106" y="344"/>
                </a:lnTo>
                <a:lnTo>
                  <a:pt x="109" y="343"/>
                </a:lnTo>
                <a:lnTo>
                  <a:pt x="110" y="343"/>
                </a:lnTo>
                <a:lnTo>
                  <a:pt x="112" y="342"/>
                </a:lnTo>
                <a:lnTo>
                  <a:pt x="113" y="341"/>
                </a:lnTo>
                <a:lnTo>
                  <a:pt x="114" y="340"/>
                </a:lnTo>
                <a:lnTo>
                  <a:pt x="116" y="339"/>
                </a:lnTo>
                <a:lnTo>
                  <a:pt x="117" y="339"/>
                </a:lnTo>
                <a:lnTo>
                  <a:pt x="119" y="338"/>
                </a:lnTo>
                <a:lnTo>
                  <a:pt x="121" y="337"/>
                </a:lnTo>
                <a:lnTo>
                  <a:pt x="123" y="337"/>
                </a:lnTo>
                <a:lnTo>
                  <a:pt x="125" y="337"/>
                </a:lnTo>
                <a:lnTo>
                  <a:pt x="126" y="336"/>
                </a:lnTo>
                <a:lnTo>
                  <a:pt x="127" y="335"/>
                </a:lnTo>
                <a:lnTo>
                  <a:pt x="129" y="334"/>
                </a:lnTo>
                <a:lnTo>
                  <a:pt x="130" y="333"/>
                </a:lnTo>
                <a:lnTo>
                  <a:pt x="132" y="333"/>
                </a:lnTo>
                <a:lnTo>
                  <a:pt x="134" y="332"/>
                </a:lnTo>
                <a:lnTo>
                  <a:pt x="134" y="331"/>
                </a:lnTo>
                <a:lnTo>
                  <a:pt x="137" y="331"/>
                </a:lnTo>
                <a:lnTo>
                  <a:pt x="139" y="330"/>
                </a:lnTo>
                <a:lnTo>
                  <a:pt x="140" y="330"/>
                </a:lnTo>
                <a:lnTo>
                  <a:pt x="142" y="329"/>
                </a:lnTo>
                <a:lnTo>
                  <a:pt x="143" y="328"/>
                </a:lnTo>
                <a:lnTo>
                  <a:pt x="145" y="327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7" name="Freeform 22"/>
          <p:cNvSpPr>
            <a:spLocks/>
          </p:cNvSpPr>
          <p:nvPr/>
        </p:nvSpPr>
        <p:spPr bwMode="auto">
          <a:xfrm rot="-1107853">
            <a:off x="2316163" y="2552700"/>
            <a:ext cx="1163637" cy="522288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57150" cap="rnd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23"/>
          <p:cNvSpPr>
            <a:spLocks noChangeShapeType="1"/>
          </p:cNvSpPr>
          <p:nvPr/>
        </p:nvSpPr>
        <p:spPr bwMode="auto">
          <a:xfrm>
            <a:off x="3613150" y="2708275"/>
            <a:ext cx="0" cy="2159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24"/>
          <p:cNvSpPr>
            <a:spLocks noChangeShapeType="1"/>
          </p:cNvSpPr>
          <p:nvPr/>
        </p:nvSpPr>
        <p:spPr bwMode="auto">
          <a:xfrm flipV="1">
            <a:off x="3421063" y="2924175"/>
            <a:ext cx="192087" cy="73025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25"/>
          <p:cNvSpPr>
            <a:spLocks noChangeShapeType="1"/>
          </p:cNvSpPr>
          <p:nvPr/>
        </p:nvSpPr>
        <p:spPr bwMode="auto">
          <a:xfrm>
            <a:off x="3613150" y="2924175"/>
            <a:ext cx="127000" cy="144463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Freeform 26"/>
          <p:cNvSpPr>
            <a:spLocks/>
          </p:cNvSpPr>
          <p:nvPr/>
        </p:nvSpPr>
        <p:spPr bwMode="auto">
          <a:xfrm rot="9997711">
            <a:off x="2146300" y="4452938"/>
            <a:ext cx="1292225" cy="576262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57150" cap="rnd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27"/>
          <p:cNvSpPr>
            <a:spLocks noChangeShapeType="1"/>
          </p:cNvSpPr>
          <p:nvPr/>
        </p:nvSpPr>
        <p:spPr bwMode="auto">
          <a:xfrm flipV="1">
            <a:off x="5021263" y="2708275"/>
            <a:ext cx="1343025" cy="7207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28"/>
          <p:cNvSpPr>
            <a:spLocks noChangeShapeType="1"/>
          </p:cNvSpPr>
          <p:nvPr/>
        </p:nvSpPr>
        <p:spPr bwMode="auto">
          <a:xfrm>
            <a:off x="4892675" y="4581525"/>
            <a:ext cx="1408113" cy="7921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94" name="Group 29"/>
          <p:cNvGrpSpPr>
            <a:grpSpLocks/>
          </p:cNvGrpSpPr>
          <p:nvPr/>
        </p:nvGrpSpPr>
        <p:grpSpPr bwMode="auto">
          <a:xfrm>
            <a:off x="6492875" y="2205038"/>
            <a:ext cx="574675" cy="576262"/>
            <a:chOff x="4601" y="1389"/>
            <a:chExt cx="453" cy="408"/>
          </a:xfrm>
        </p:grpSpPr>
        <p:sp>
          <p:nvSpPr>
            <p:cNvPr id="24625" name="Oval 30"/>
            <p:cNvSpPr>
              <a:spLocks noChangeArrowheads="1"/>
            </p:cNvSpPr>
            <p:nvPr/>
          </p:nvSpPr>
          <p:spPr bwMode="auto">
            <a:xfrm>
              <a:off x="4601" y="1389"/>
              <a:ext cx="453" cy="40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26" name="Freeform 31"/>
            <p:cNvSpPr>
              <a:spLocks/>
            </p:cNvSpPr>
            <p:nvPr/>
          </p:nvSpPr>
          <p:spPr bwMode="auto">
            <a:xfrm rot="-2760413">
              <a:off x="4661" y="1465"/>
              <a:ext cx="346" cy="283"/>
            </a:xfrm>
            <a:custGeom>
              <a:avLst/>
              <a:gdLst>
                <a:gd name="T0" fmla="*/ 1 w 517"/>
                <a:gd name="T1" fmla="*/ 0 h 670"/>
                <a:gd name="T2" fmla="*/ 1 w 517"/>
                <a:gd name="T3" fmla="*/ 0 h 670"/>
                <a:gd name="T4" fmla="*/ 1 w 517"/>
                <a:gd name="T5" fmla="*/ 0 h 670"/>
                <a:gd name="T6" fmla="*/ 1 w 517"/>
                <a:gd name="T7" fmla="*/ 0 h 670"/>
                <a:gd name="T8" fmla="*/ 1 w 517"/>
                <a:gd name="T9" fmla="*/ 0 h 670"/>
                <a:gd name="T10" fmla="*/ 1 w 517"/>
                <a:gd name="T11" fmla="*/ 0 h 670"/>
                <a:gd name="T12" fmla="*/ 1 w 517"/>
                <a:gd name="T13" fmla="*/ 0 h 670"/>
                <a:gd name="T14" fmla="*/ 1 w 517"/>
                <a:gd name="T15" fmla="*/ 0 h 670"/>
                <a:gd name="T16" fmla="*/ 1 w 517"/>
                <a:gd name="T17" fmla="*/ 0 h 670"/>
                <a:gd name="T18" fmla="*/ 1 w 517"/>
                <a:gd name="T19" fmla="*/ 0 h 670"/>
                <a:gd name="T20" fmla="*/ 1 w 517"/>
                <a:gd name="T21" fmla="*/ 0 h 670"/>
                <a:gd name="T22" fmla="*/ 1 w 517"/>
                <a:gd name="T23" fmla="*/ 0 h 670"/>
                <a:gd name="T24" fmla="*/ 1 w 517"/>
                <a:gd name="T25" fmla="*/ 0 h 670"/>
                <a:gd name="T26" fmla="*/ 1 w 517"/>
                <a:gd name="T27" fmla="*/ 0 h 670"/>
                <a:gd name="T28" fmla="*/ 1 w 517"/>
                <a:gd name="T29" fmla="*/ 0 h 670"/>
                <a:gd name="T30" fmla="*/ 1 w 517"/>
                <a:gd name="T31" fmla="*/ 0 h 670"/>
                <a:gd name="T32" fmla="*/ 1 w 517"/>
                <a:gd name="T33" fmla="*/ 0 h 670"/>
                <a:gd name="T34" fmla="*/ 1 w 517"/>
                <a:gd name="T35" fmla="*/ 0 h 670"/>
                <a:gd name="T36" fmla="*/ 1 w 517"/>
                <a:gd name="T37" fmla="*/ 0 h 670"/>
                <a:gd name="T38" fmla="*/ 1 w 517"/>
                <a:gd name="T39" fmla="*/ 0 h 670"/>
                <a:gd name="T40" fmla="*/ 1 w 517"/>
                <a:gd name="T41" fmla="*/ 0 h 670"/>
                <a:gd name="T42" fmla="*/ 1 w 517"/>
                <a:gd name="T43" fmla="*/ 0 h 670"/>
                <a:gd name="T44" fmla="*/ 1 w 517"/>
                <a:gd name="T45" fmla="*/ 0 h 670"/>
                <a:gd name="T46" fmla="*/ 1 w 517"/>
                <a:gd name="T47" fmla="*/ 0 h 670"/>
                <a:gd name="T48" fmla="*/ 1 w 517"/>
                <a:gd name="T49" fmla="*/ 0 h 670"/>
                <a:gd name="T50" fmla="*/ 1 w 517"/>
                <a:gd name="T51" fmla="*/ 0 h 670"/>
                <a:gd name="T52" fmla="*/ 1 w 517"/>
                <a:gd name="T53" fmla="*/ 0 h 670"/>
                <a:gd name="T54" fmla="*/ 1 w 517"/>
                <a:gd name="T55" fmla="*/ 0 h 670"/>
                <a:gd name="T56" fmla="*/ 1 w 517"/>
                <a:gd name="T57" fmla="*/ 0 h 670"/>
                <a:gd name="T58" fmla="*/ 1 w 517"/>
                <a:gd name="T59" fmla="*/ 0 h 670"/>
                <a:gd name="T60" fmla="*/ 1 w 517"/>
                <a:gd name="T61" fmla="*/ 0 h 670"/>
                <a:gd name="T62" fmla="*/ 1 w 517"/>
                <a:gd name="T63" fmla="*/ 0 h 670"/>
                <a:gd name="T64" fmla="*/ 1 w 517"/>
                <a:gd name="T65" fmla="*/ 0 h 670"/>
                <a:gd name="T66" fmla="*/ 1 w 517"/>
                <a:gd name="T67" fmla="*/ 0 h 670"/>
                <a:gd name="T68" fmla="*/ 1 w 517"/>
                <a:gd name="T69" fmla="*/ 0 h 670"/>
                <a:gd name="T70" fmla="*/ 1 w 517"/>
                <a:gd name="T71" fmla="*/ 0 h 670"/>
                <a:gd name="T72" fmla="*/ 1 w 517"/>
                <a:gd name="T73" fmla="*/ 0 h 670"/>
                <a:gd name="T74" fmla="*/ 1 w 517"/>
                <a:gd name="T75" fmla="*/ 0 h 670"/>
                <a:gd name="T76" fmla="*/ 1 w 517"/>
                <a:gd name="T77" fmla="*/ 0 h 670"/>
                <a:gd name="T78" fmla="*/ 1 w 517"/>
                <a:gd name="T79" fmla="*/ 0 h 670"/>
                <a:gd name="T80" fmla="*/ 0 w 517"/>
                <a:gd name="T81" fmla="*/ 0 h 670"/>
                <a:gd name="T82" fmla="*/ 1 w 517"/>
                <a:gd name="T83" fmla="*/ 0 h 670"/>
                <a:gd name="T84" fmla="*/ 1 w 517"/>
                <a:gd name="T85" fmla="*/ 0 h 670"/>
                <a:gd name="T86" fmla="*/ 1 w 517"/>
                <a:gd name="T87" fmla="*/ 0 h 670"/>
                <a:gd name="T88" fmla="*/ 1 w 517"/>
                <a:gd name="T89" fmla="*/ 0 h 670"/>
                <a:gd name="T90" fmla="*/ 1 w 517"/>
                <a:gd name="T91" fmla="*/ 0 h 670"/>
                <a:gd name="T92" fmla="*/ 1 w 517"/>
                <a:gd name="T93" fmla="*/ 0 h 670"/>
                <a:gd name="T94" fmla="*/ 1 w 517"/>
                <a:gd name="T95" fmla="*/ 0 h 670"/>
                <a:gd name="T96" fmla="*/ 1 w 517"/>
                <a:gd name="T97" fmla="*/ 0 h 670"/>
                <a:gd name="T98" fmla="*/ 1 w 517"/>
                <a:gd name="T99" fmla="*/ 0 h 670"/>
                <a:gd name="T100" fmla="*/ 1 w 517"/>
                <a:gd name="T101" fmla="*/ 0 h 670"/>
                <a:gd name="T102" fmla="*/ 1 w 517"/>
                <a:gd name="T103" fmla="*/ 0 h 670"/>
                <a:gd name="T104" fmla="*/ 1 w 517"/>
                <a:gd name="T105" fmla="*/ 0 h 670"/>
                <a:gd name="T106" fmla="*/ 1 w 517"/>
                <a:gd name="T107" fmla="*/ 0 h 670"/>
                <a:gd name="T108" fmla="*/ 1 w 517"/>
                <a:gd name="T109" fmla="*/ 0 h 670"/>
                <a:gd name="T110" fmla="*/ 1 w 517"/>
                <a:gd name="T111" fmla="*/ 0 h 670"/>
                <a:gd name="T112" fmla="*/ 1 w 517"/>
                <a:gd name="T113" fmla="*/ 0 h 670"/>
                <a:gd name="T114" fmla="*/ 1 w 517"/>
                <a:gd name="T115" fmla="*/ 0 h 670"/>
                <a:gd name="T116" fmla="*/ 1 w 517"/>
                <a:gd name="T117" fmla="*/ 0 h 670"/>
                <a:gd name="T118" fmla="*/ 1 w 517"/>
                <a:gd name="T119" fmla="*/ 0 h 670"/>
                <a:gd name="T120" fmla="*/ 1 w 517"/>
                <a:gd name="T121" fmla="*/ 0 h 670"/>
                <a:gd name="T122" fmla="*/ 1 w 517"/>
                <a:gd name="T123" fmla="*/ 0 h 6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7"/>
                <a:gd name="T187" fmla="*/ 0 h 670"/>
                <a:gd name="T188" fmla="*/ 517 w 517"/>
                <a:gd name="T189" fmla="*/ 670 h 6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7" h="670">
                  <a:moveTo>
                    <a:pt x="145" y="327"/>
                  </a:moveTo>
                  <a:lnTo>
                    <a:pt x="156" y="314"/>
                  </a:lnTo>
                  <a:lnTo>
                    <a:pt x="160" y="305"/>
                  </a:lnTo>
                  <a:lnTo>
                    <a:pt x="166" y="296"/>
                  </a:lnTo>
                  <a:lnTo>
                    <a:pt x="169" y="284"/>
                  </a:lnTo>
                  <a:lnTo>
                    <a:pt x="174" y="272"/>
                  </a:lnTo>
                  <a:lnTo>
                    <a:pt x="178" y="258"/>
                  </a:lnTo>
                  <a:lnTo>
                    <a:pt x="182" y="244"/>
                  </a:lnTo>
                  <a:lnTo>
                    <a:pt x="186" y="230"/>
                  </a:lnTo>
                  <a:lnTo>
                    <a:pt x="189" y="214"/>
                  </a:lnTo>
                  <a:lnTo>
                    <a:pt x="194" y="199"/>
                  </a:lnTo>
                  <a:lnTo>
                    <a:pt x="198" y="182"/>
                  </a:lnTo>
                  <a:lnTo>
                    <a:pt x="204" y="167"/>
                  </a:lnTo>
                  <a:lnTo>
                    <a:pt x="208" y="150"/>
                  </a:lnTo>
                  <a:lnTo>
                    <a:pt x="213" y="134"/>
                  </a:lnTo>
                  <a:lnTo>
                    <a:pt x="219" y="118"/>
                  </a:lnTo>
                  <a:lnTo>
                    <a:pt x="224" y="103"/>
                  </a:lnTo>
                  <a:lnTo>
                    <a:pt x="231" y="88"/>
                  </a:lnTo>
                  <a:lnTo>
                    <a:pt x="237" y="74"/>
                  </a:lnTo>
                  <a:lnTo>
                    <a:pt x="245" y="60"/>
                  </a:lnTo>
                  <a:lnTo>
                    <a:pt x="252" y="48"/>
                  </a:lnTo>
                  <a:lnTo>
                    <a:pt x="261" y="37"/>
                  </a:lnTo>
                  <a:lnTo>
                    <a:pt x="269" y="27"/>
                  </a:lnTo>
                  <a:lnTo>
                    <a:pt x="279" y="18"/>
                  </a:lnTo>
                  <a:lnTo>
                    <a:pt x="290" y="11"/>
                  </a:lnTo>
                  <a:lnTo>
                    <a:pt x="302" y="5"/>
                  </a:lnTo>
                  <a:lnTo>
                    <a:pt x="314" y="1"/>
                  </a:lnTo>
                  <a:lnTo>
                    <a:pt x="327" y="0"/>
                  </a:lnTo>
                  <a:lnTo>
                    <a:pt x="342" y="0"/>
                  </a:lnTo>
                  <a:lnTo>
                    <a:pt x="357" y="1"/>
                  </a:lnTo>
                  <a:lnTo>
                    <a:pt x="373" y="6"/>
                  </a:lnTo>
                  <a:lnTo>
                    <a:pt x="391" y="13"/>
                  </a:lnTo>
                  <a:lnTo>
                    <a:pt x="406" y="21"/>
                  </a:lnTo>
                  <a:lnTo>
                    <a:pt x="413" y="27"/>
                  </a:lnTo>
                  <a:lnTo>
                    <a:pt x="419" y="34"/>
                  </a:lnTo>
                  <a:lnTo>
                    <a:pt x="427" y="41"/>
                  </a:lnTo>
                  <a:lnTo>
                    <a:pt x="432" y="48"/>
                  </a:lnTo>
                  <a:lnTo>
                    <a:pt x="439" y="57"/>
                  </a:lnTo>
                  <a:lnTo>
                    <a:pt x="445" y="66"/>
                  </a:lnTo>
                  <a:lnTo>
                    <a:pt x="450" y="76"/>
                  </a:lnTo>
                  <a:lnTo>
                    <a:pt x="455" y="86"/>
                  </a:lnTo>
                  <a:lnTo>
                    <a:pt x="460" y="96"/>
                  </a:lnTo>
                  <a:lnTo>
                    <a:pt x="466" y="107"/>
                  </a:lnTo>
                  <a:lnTo>
                    <a:pt x="470" y="117"/>
                  </a:lnTo>
                  <a:lnTo>
                    <a:pt x="474" y="129"/>
                  </a:lnTo>
                  <a:lnTo>
                    <a:pt x="479" y="141"/>
                  </a:lnTo>
                  <a:lnTo>
                    <a:pt x="482" y="152"/>
                  </a:lnTo>
                  <a:lnTo>
                    <a:pt x="486" y="164"/>
                  </a:lnTo>
                  <a:lnTo>
                    <a:pt x="490" y="175"/>
                  </a:lnTo>
                  <a:lnTo>
                    <a:pt x="492" y="187"/>
                  </a:lnTo>
                  <a:lnTo>
                    <a:pt x="495" y="199"/>
                  </a:lnTo>
                  <a:lnTo>
                    <a:pt x="498" y="210"/>
                  </a:lnTo>
                  <a:lnTo>
                    <a:pt x="500" y="222"/>
                  </a:lnTo>
                  <a:lnTo>
                    <a:pt x="503" y="234"/>
                  </a:lnTo>
                  <a:lnTo>
                    <a:pt x="505" y="243"/>
                  </a:lnTo>
                  <a:lnTo>
                    <a:pt x="507" y="254"/>
                  </a:lnTo>
                  <a:lnTo>
                    <a:pt x="509" y="264"/>
                  </a:lnTo>
                  <a:lnTo>
                    <a:pt x="509" y="275"/>
                  </a:lnTo>
                  <a:lnTo>
                    <a:pt x="511" y="284"/>
                  </a:lnTo>
                  <a:lnTo>
                    <a:pt x="512" y="293"/>
                  </a:lnTo>
                  <a:lnTo>
                    <a:pt x="513" y="302"/>
                  </a:lnTo>
                  <a:lnTo>
                    <a:pt x="513" y="309"/>
                  </a:lnTo>
                  <a:lnTo>
                    <a:pt x="513" y="316"/>
                  </a:lnTo>
                  <a:lnTo>
                    <a:pt x="514" y="337"/>
                  </a:lnTo>
                  <a:lnTo>
                    <a:pt x="516" y="348"/>
                  </a:lnTo>
                  <a:lnTo>
                    <a:pt x="516" y="360"/>
                  </a:lnTo>
                  <a:lnTo>
                    <a:pt x="516" y="372"/>
                  </a:lnTo>
                  <a:lnTo>
                    <a:pt x="516" y="385"/>
                  </a:lnTo>
                  <a:lnTo>
                    <a:pt x="516" y="398"/>
                  </a:lnTo>
                  <a:lnTo>
                    <a:pt x="514" y="412"/>
                  </a:lnTo>
                  <a:lnTo>
                    <a:pt x="513" y="425"/>
                  </a:lnTo>
                  <a:lnTo>
                    <a:pt x="513" y="439"/>
                  </a:lnTo>
                  <a:lnTo>
                    <a:pt x="511" y="452"/>
                  </a:lnTo>
                  <a:lnTo>
                    <a:pt x="509" y="466"/>
                  </a:lnTo>
                  <a:lnTo>
                    <a:pt x="507" y="479"/>
                  </a:lnTo>
                  <a:lnTo>
                    <a:pt x="505" y="493"/>
                  </a:lnTo>
                  <a:lnTo>
                    <a:pt x="501" y="507"/>
                  </a:lnTo>
                  <a:lnTo>
                    <a:pt x="498" y="520"/>
                  </a:lnTo>
                  <a:lnTo>
                    <a:pt x="494" y="533"/>
                  </a:lnTo>
                  <a:lnTo>
                    <a:pt x="490" y="546"/>
                  </a:lnTo>
                  <a:lnTo>
                    <a:pt x="484" y="559"/>
                  </a:lnTo>
                  <a:lnTo>
                    <a:pt x="479" y="571"/>
                  </a:lnTo>
                  <a:lnTo>
                    <a:pt x="471" y="583"/>
                  </a:lnTo>
                  <a:lnTo>
                    <a:pt x="465" y="594"/>
                  </a:lnTo>
                  <a:lnTo>
                    <a:pt x="457" y="604"/>
                  </a:lnTo>
                  <a:lnTo>
                    <a:pt x="449" y="614"/>
                  </a:lnTo>
                  <a:lnTo>
                    <a:pt x="439" y="624"/>
                  </a:lnTo>
                  <a:lnTo>
                    <a:pt x="429" y="632"/>
                  </a:lnTo>
                  <a:lnTo>
                    <a:pt x="418" y="640"/>
                  </a:lnTo>
                  <a:lnTo>
                    <a:pt x="406" y="647"/>
                  </a:lnTo>
                  <a:lnTo>
                    <a:pt x="394" y="653"/>
                  </a:lnTo>
                  <a:lnTo>
                    <a:pt x="381" y="657"/>
                  </a:lnTo>
                  <a:lnTo>
                    <a:pt x="365" y="662"/>
                  </a:lnTo>
                  <a:lnTo>
                    <a:pt x="350" y="664"/>
                  </a:lnTo>
                  <a:lnTo>
                    <a:pt x="314" y="669"/>
                  </a:lnTo>
                  <a:lnTo>
                    <a:pt x="295" y="669"/>
                  </a:lnTo>
                  <a:lnTo>
                    <a:pt x="277" y="669"/>
                  </a:lnTo>
                  <a:lnTo>
                    <a:pt x="259" y="669"/>
                  </a:lnTo>
                  <a:lnTo>
                    <a:pt x="241" y="667"/>
                  </a:lnTo>
                  <a:lnTo>
                    <a:pt x="225" y="665"/>
                  </a:lnTo>
                  <a:lnTo>
                    <a:pt x="209" y="662"/>
                  </a:lnTo>
                  <a:lnTo>
                    <a:pt x="193" y="658"/>
                  </a:lnTo>
                  <a:lnTo>
                    <a:pt x="178" y="655"/>
                  </a:lnTo>
                  <a:lnTo>
                    <a:pt x="161" y="650"/>
                  </a:lnTo>
                  <a:lnTo>
                    <a:pt x="147" y="645"/>
                  </a:lnTo>
                  <a:lnTo>
                    <a:pt x="132" y="639"/>
                  </a:lnTo>
                  <a:lnTo>
                    <a:pt x="118" y="632"/>
                  </a:lnTo>
                  <a:lnTo>
                    <a:pt x="105" y="625"/>
                  </a:lnTo>
                  <a:lnTo>
                    <a:pt x="93" y="617"/>
                  </a:lnTo>
                  <a:lnTo>
                    <a:pt x="82" y="609"/>
                  </a:lnTo>
                  <a:lnTo>
                    <a:pt x="71" y="601"/>
                  </a:lnTo>
                  <a:lnTo>
                    <a:pt x="60" y="590"/>
                  </a:lnTo>
                  <a:lnTo>
                    <a:pt x="50" y="581"/>
                  </a:lnTo>
                  <a:lnTo>
                    <a:pt x="42" y="569"/>
                  </a:lnTo>
                  <a:lnTo>
                    <a:pt x="33" y="559"/>
                  </a:lnTo>
                  <a:lnTo>
                    <a:pt x="25" y="547"/>
                  </a:lnTo>
                  <a:lnTo>
                    <a:pt x="20" y="534"/>
                  </a:lnTo>
                  <a:lnTo>
                    <a:pt x="14" y="521"/>
                  </a:lnTo>
                  <a:lnTo>
                    <a:pt x="9" y="507"/>
                  </a:lnTo>
                  <a:lnTo>
                    <a:pt x="5" y="494"/>
                  </a:lnTo>
                  <a:lnTo>
                    <a:pt x="3" y="479"/>
                  </a:lnTo>
                  <a:lnTo>
                    <a:pt x="1" y="465"/>
                  </a:lnTo>
                  <a:lnTo>
                    <a:pt x="0" y="449"/>
                  </a:lnTo>
                  <a:lnTo>
                    <a:pt x="0" y="433"/>
                  </a:lnTo>
                  <a:lnTo>
                    <a:pt x="2" y="417"/>
                  </a:lnTo>
                  <a:lnTo>
                    <a:pt x="3" y="406"/>
                  </a:lnTo>
                  <a:lnTo>
                    <a:pt x="4" y="402"/>
                  </a:lnTo>
                  <a:lnTo>
                    <a:pt x="5" y="398"/>
                  </a:lnTo>
                  <a:lnTo>
                    <a:pt x="6" y="394"/>
                  </a:lnTo>
                  <a:lnTo>
                    <a:pt x="7" y="391"/>
                  </a:lnTo>
                  <a:lnTo>
                    <a:pt x="8" y="387"/>
                  </a:lnTo>
                  <a:lnTo>
                    <a:pt x="10" y="384"/>
                  </a:lnTo>
                  <a:lnTo>
                    <a:pt x="11" y="381"/>
                  </a:lnTo>
                  <a:lnTo>
                    <a:pt x="14" y="378"/>
                  </a:lnTo>
                  <a:lnTo>
                    <a:pt x="16" y="376"/>
                  </a:lnTo>
                  <a:lnTo>
                    <a:pt x="18" y="374"/>
                  </a:lnTo>
                  <a:lnTo>
                    <a:pt x="20" y="372"/>
                  </a:lnTo>
                  <a:lnTo>
                    <a:pt x="22" y="371"/>
                  </a:lnTo>
                  <a:lnTo>
                    <a:pt x="24" y="369"/>
                  </a:lnTo>
                  <a:lnTo>
                    <a:pt x="28" y="367"/>
                  </a:lnTo>
                  <a:lnTo>
                    <a:pt x="30" y="366"/>
                  </a:lnTo>
                  <a:lnTo>
                    <a:pt x="33" y="364"/>
                  </a:lnTo>
                  <a:lnTo>
                    <a:pt x="37" y="364"/>
                  </a:lnTo>
                  <a:lnTo>
                    <a:pt x="39" y="363"/>
                  </a:lnTo>
                  <a:lnTo>
                    <a:pt x="43" y="361"/>
                  </a:lnTo>
                  <a:lnTo>
                    <a:pt x="47" y="360"/>
                  </a:lnTo>
                  <a:lnTo>
                    <a:pt x="50" y="360"/>
                  </a:lnTo>
                  <a:lnTo>
                    <a:pt x="55" y="358"/>
                  </a:lnTo>
                  <a:lnTo>
                    <a:pt x="59" y="358"/>
                  </a:lnTo>
                  <a:lnTo>
                    <a:pt x="63" y="357"/>
                  </a:lnTo>
                  <a:lnTo>
                    <a:pt x="68" y="356"/>
                  </a:lnTo>
                  <a:lnTo>
                    <a:pt x="73" y="355"/>
                  </a:lnTo>
                  <a:lnTo>
                    <a:pt x="77" y="353"/>
                  </a:lnTo>
                  <a:lnTo>
                    <a:pt x="84" y="353"/>
                  </a:lnTo>
                  <a:lnTo>
                    <a:pt x="88" y="351"/>
                  </a:lnTo>
                  <a:lnTo>
                    <a:pt x="93" y="350"/>
                  </a:lnTo>
                  <a:lnTo>
                    <a:pt x="97" y="348"/>
                  </a:lnTo>
                  <a:lnTo>
                    <a:pt x="99" y="347"/>
                  </a:lnTo>
                  <a:lnTo>
                    <a:pt x="101" y="346"/>
                  </a:lnTo>
                  <a:lnTo>
                    <a:pt x="102" y="346"/>
                  </a:lnTo>
                  <a:lnTo>
                    <a:pt x="103" y="345"/>
                  </a:lnTo>
                  <a:lnTo>
                    <a:pt x="105" y="344"/>
                  </a:lnTo>
                  <a:lnTo>
                    <a:pt x="106" y="344"/>
                  </a:lnTo>
                  <a:lnTo>
                    <a:pt x="109" y="343"/>
                  </a:lnTo>
                  <a:lnTo>
                    <a:pt x="110" y="343"/>
                  </a:lnTo>
                  <a:lnTo>
                    <a:pt x="112" y="342"/>
                  </a:lnTo>
                  <a:lnTo>
                    <a:pt x="113" y="341"/>
                  </a:lnTo>
                  <a:lnTo>
                    <a:pt x="114" y="340"/>
                  </a:lnTo>
                  <a:lnTo>
                    <a:pt x="116" y="339"/>
                  </a:lnTo>
                  <a:lnTo>
                    <a:pt x="117" y="339"/>
                  </a:lnTo>
                  <a:lnTo>
                    <a:pt x="119" y="338"/>
                  </a:lnTo>
                  <a:lnTo>
                    <a:pt x="121" y="337"/>
                  </a:lnTo>
                  <a:lnTo>
                    <a:pt x="123" y="337"/>
                  </a:lnTo>
                  <a:lnTo>
                    <a:pt x="125" y="337"/>
                  </a:lnTo>
                  <a:lnTo>
                    <a:pt x="126" y="336"/>
                  </a:lnTo>
                  <a:lnTo>
                    <a:pt x="127" y="335"/>
                  </a:lnTo>
                  <a:lnTo>
                    <a:pt x="129" y="334"/>
                  </a:lnTo>
                  <a:lnTo>
                    <a:pt x="130" y="333"/>
                  </a:lnTo>
                  <a:lnTo>
                    <a:pt x="132" y="333"/>
                  </a:lnTo>
                  <a:lnTo>
                    <a:pt x="134" y="332"/>
                  </a:lnTo>
                  <a:lnTo>
                    <a:pt x="134" y="331"/>
                  </a:lnTo>
                  <a:lnTo>
                    <a:pt x="137" y="331"/>
                  </a:lnTo>
                  <a:lnTo>
                    <a:pt x="139" y="330"/>
                  </a:lnTo>
                  <a:lnTo>
                    <a:pt x="140" y="330"/>
                  </a:lnTo>
                  <a:lnTo>
                    <a:pt x="142" y="329"/>
                  </a:lnTo>
                  <a:lnTo>
                    <a:pt x="143" y="328"/>
                  </a:lnTo>
                  <a:lnTo>
                    <a:pt x="145" y="3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5" name="Group 32"/>
          <p:cNvGrpSpPr>
            <a:grpSpLocks/>
          </p:cNvGrpSpPr>
          <p:nvPr/>
        </p:nvGrpSpPr>
        <p:grpSpPr bwMode="auto">
          <a:xfrm>
            <a:off x="7067550" y="2565400"/>
            <a:ext cx="512763" cy="576263"/>
            <a:chOff x="4601" y="1389"/>
            <a:chExt cx="453" cy="408"/>
          </a:xfrm>
        </p:grpSpPr>
        <p:sp>
          <p:nvSpPr>
            <p:cNvPr id="24623" name="Oval 33"/>
            <p:cNvSpPr>
              <a:spLocks noChangeArrowheads="1"/>
            </p:cNvSpPr>
            <p:nvPr/>
          </p:nvSpPr>
          <p:spPr bwMode="auto">
            <a:xfrm>
              <a:off x="4601" y="1389"/>
              <a:ext cx="453" cy="40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24" name="Freeform 34"/>
            <p:cNvSpPr>
              <a:spLocks/>
            </p:cNvSpPr>
            <p:nvPr/>
          </p:nvSpPr>
          <p:spPr bwMode="auto">
            <a:xfrm rot="-2760413">
              <a:off x="4661" y="1465"/>
              <a:ext cx="346" cy="283"/>
            </a:xfrm>
            <a:custGeom>
              <a:avLst/>
              <a:gdLst>
                <a:gd name="T0" fmla="*/ 1 w 517"/>
                <a:gd name="T1" fmla="*/ 0 h 670"/>
                <a:gd name="T2" fmla="*/ 1 w 517"/>
                <a:gd name="T3" fmla="*/ 0 h 670"/>
                <a:gd name="T4" fmla="*/ 1 w 517"/>
                <a:gd name="T5" fmla="*/ 0 h 670"/>
                <a:gd name="T6" fmla="*/ 1 w 517"/>
                <a:gd name="T7" fmla="*/ 0 h 670"/>
                <a:gd name="T8" fmla="*/ 1 w 517"/>
                <a:gd name="T9" fmla="*/ 0 h 670"/>
                <a:gd name="T10" fmla="*/ 1 w 517"/>
                <a:gd name="T11" fmla="*/ 0 h 670"/>
                <a:gd name="T12" fmla="*/ 1 w 517"/>
                <a:gd name="T13" fmla="*/ 0 h 670"/>
                <a:gd name="T14" fmla="*/ 1 w 517"/>
                <a:gd name="T15" fmla="*/ 0 h 670"/>
                <a:gd name="T16" fmla="*/ 1 w 517"/>
                <a:gd name="T17" fmla="*/ 0 h 670"/>
                <a:gd name="T18" fmla="*/ 1 w 517"/>
                <a:gd name="T19" fmla="*/ 0 h 670"/>
                <a:gd name="T20" fmla="*/ 1 w 517"/>
                <a:gd name="T21" fmla="*/ 0 h 670"/>
                <a:gd name="T22" fmla="*/ 1 w 517"/>
                <a:gd name="T23" fmla="*/ 0 h 670"/>
                <a:gd name="T24" fmla="*/ 1 w 517"/>
                <a:gd name="T25" fmla="*/ 0 h 670"/>
                <a:gd name="T26" fmla="*/ 1 w 517"/>
                <a:gd name="T27" fmla="*/ 0 h 670"/>
                <a:gd name="T28" fmla="*/ 1 w 517"/>
                <a:gd name="T29" fmla="*/ 0 h 670"/>
                <a:gd name="T30" fmla="*/ 1 w 517"/>
                <a:gd name="T31" fmla="*/ 0 h 670"/>
                <a:gd name="T32" fmla="*/ 1 w 517"/>
                <a:gd name="T33" fmla="*/ 0 h 670"/>
                <a:gd name="T34" fmla="*/ 1 w 517"/>
                <a:gd name="T35" fmla="*/ 0 h 670"/>
                <a:gd name="T36" fmla="*/ 1 w 517"/>
                <a:gd name="T37" fmla="*/ 0 h 670"/>
                <a:gd name="T38" fmla="*/ 1 w 517"/>
                <a:gd name="T39" fmla="*/ 0 h 670"/>
                <a:gd name="T40" fmla="*/ 1 w 517"/>
                <a:gd name="T41" fmla="*/ 0 h 670"/>
                <a:gd name="T42" fmla="*/ 1 w 517"/>
                <a:gd name="T43" fmla="*/ 0 h 670"/>
                <a:gd name="T44" fmla="*/ 1 w 517"/>
                <a:gd name="T45" fmla="*/ 0 h 670"/>
                <a:gd name="T46" fmla="*/ 1 w 517"/>
                <a:gd name="T47" fmla="*/ 0 h 670"/>
                <a:gd name="T48" fmla="*/ 1 w 517"/>
                <a:gd name="T49" fmla="*/ 0 h 670"/>
                <a:gd name="T50" fmla="*/ 1 w 517"/>
                <a:gd name="T51" fmla="*/ 0 h 670"/>
                <a:gd name="T52" fmla="*/ 1 w 517"/>
                <a:gd name="T53" fmla="*/ 0 h 670"/>
                <a:gd name="T54" fmla="*/ 1 w 517"/>
                <a:gd name="T55" fmla="*/ 0 h 670"/>
                <a:gd name="T56" fmla="*/ 1 w 517"/>
                <a:gd name="T57" fmla="*/ 0 h 670"/>
                <a:gd name="T58" fmla="*/ 1 w 517"/>
                <a:gd name="T59" fmla="*/ 0 h 670"/>
                <a:gd name="T60" fmla="*/ 1 w 517"/>
                <a:gd name="T61" fmla="*/ 0 h 670"/>
                <a:gd name="T62" fmla="*/ 1 w 517"/>
                <a:gd name="T63" fmla="*/ 0 h 670"/>
                <a:gd name="T64" fmla="*/ 1 w 517"/>
                <a:gd name="T65" fmla="*/ 0 h 670"/>
                <a:gd name="T66" fmla="*/ 1 w 517"/>
                <a:gd name="T67" fmla="*/ 0 h 670"/>
                <a:gd name="T68" fmla="*/ 1 w 517"/>
                <a:gd name="T69" fmla="*/ 0 h 670"/>
                <a:gd name="T70" fmla="*/ 1 w 517"/>
                <a:gd name="T71" fmla="*/ 0 h 670"/>
                <a:gd name="T72" fmla="*/ 1 w 517"/>
                <a:gd name="T73" fmla="*/ 0 h 670"/>
                <a:gd name="T74" fmla="*/ 1 w 517"/>
                <a:gd name="T75" fmla="*/ 0 h 670"/>
                <a:gd name="T76" fmla="*/ 1 w 517"/>
                <a:gd name="T77" fmla="*/ 0 h 670"/>
                <a:gd name="T78" fmla="*/ 1 w 517"/>
                <a:gd name="T79" fmla="*/ 0 h 670"/>
                <a:gd name="T80" fmla="*/ 0 w 517"/>
                <a:gd name="T81" fmla="*/ 0 h 670"/>
                <a:gd name="T82" fmla="*/ 1 w 517"/>
                <a:gd name="T83" fmla="*/ 0 h 670"/>
                <a:gd name="T84" fmla="*/ 1 w 517"/>
                <a:gd name="T85" fmla="*/ 0 h 670"/>
                <a:gd name="T86" fmla="*/ 1 w 517"/>
                <a:gd name="T87" fmla="*/ 0 h 670"/>
                <a:gd name="T88" fmla="*/ 1 w 517"/>
                <a:gd name="T89" fmla="*/ 0 h 670"/>
                <a:gd name="T90" fmla="*/ 1 w 517"/>
                <a:gd name="T91" fmla="*/ 0 h 670"/>
                <a:gd name="T92" fmla="*/ 1 w 517"/>
                <a:gd name="T93" fmla="*/ 0 h 670"/>
                <a:gd name="T94" fmla="*/ 1 w 517"/>
                <a:gd name="T95" fmla="*/ 0 h 670"/>
                <a:gd name="T96" fmla="*/ 1 w 517"/>
                <a:gd name="T97" fmla="*/ 0 h 670"/>
                <a:gd name="T98" fmla="*/ 1 w 517"/>
                <a:gd name="T99" fmla="*/ 0 h 670"/>
                <a:gd name="T100" fmla="*/ 1 w 517"/>
                <a:gd name="T101" fmla="*/ 0 h 670"/>
                <a:gd name="T102" fmla="*/ 1 w 517"/>
                <a:gd name="T103" fmla="*/ 0 h 670"/>
                <a:gd name="T104" fmla="*/ 1 w 517"/>
                <a:gd name="T105" fmla="*/ 0 h 670"/>
                <a:gd name="T106" fmla="*/ 1 w 517"/>
                <a:gd name="T107" fmla="*/ 0 h 670"/>
                <a:gd name="T108" fmla="*/ 1 w 517"/>
                <a:gd name="T109" fmla="*/ 0 h 670"/>
                <a:gd name="T110" fmla="*/ 1 w 517"/>
                <a:gd name="T111" fmla="*/ 0 h 670"/>
                <a:gd name="T112" fmla="*/ 1 w 517"/>
                <a:gd name="T113" fmla="*/ 0 h 670"/>
                <a:gd name="T114" fmla="*/ 1 w 517"/>
                <a:gd name="T115" fmla="*/ 0 h 670"/>
                <a:gd name="T116" fmla="*/ 1 w 517"/>
                <a:gd name="T117" fmla="*/ 0 h 670"/>
                <a:gd name="T118" fmla="*/ 1 w 517"/>
                <a:gd name="T119" fmla="*/ 0 h 670"/>
                <a:gd name="T120" fmla="*/ 1 w 517"/>
                <a:gd name="T121" fmla="*/ 0 h 670"/>
                <a:gd name="T122" fmla="*/ 1 w 517"/>
                <a:gd name="T123" fmla="*/ 0 h 6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7"/>
                <a:gd name="T187" fmla="*/ 0 h 670"/>
                <a:gd name="T188" fmla="*/ 517 w 517"/>
                <a:gd name="T189" fmla="*/ 670 h 6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7" h="670">
                  <a:moveTo>
                    <a:pt x="145" y="327"/>
                  </a:moveTo>
                  <a:lnTo>
                    <a:pt x="156" y="314"/>
                  </a:lnTo>
                  <a:lnTo>
                    <a:pt x="160" y="305"/>
                  </a:lnTo>
                  <a:lnTo>
                    <a:pt x="166" y="296"/>
                  </a:lnTo>
                  <a:lnTo>
                    <a:pt x="169" y="284"/>
                  </a:lnTo>
                  <a:lnTo>
                    <a:pt x="174" y="272"/>
                  </a:lnTo>
                  <a:lnTo>
                    <a:pt x="178" y="258"/>
                  </a:lnTo>
                  <a:lnTo>
                    <a:pt x="182" y="244"/>
                  </a:lnTo>
                  <a:lnTo>
                    <a:pt x="186" y="230"/>
                  </a:lnTo>
                  <a:lnTo>
                    <a:pt x="189" y="214"/>
                  </a:lnTo>
                  <a:lnTo>
                    <a:pt x="194" y="199"/>
                  </a:lnTo>
                  <a:lnTo>
                    <a:pt x="198" y="182"/>
                  </a:lnTo>
                  <a:lnTo>
                    <a:pt x="204" y="167"/>
                  </a:lnTo>
                  <a:lnTo>
                    <a:pt x="208" y="150"/>
                  </a:lnTo>
                  <a:lnTo>
                    <a:pt x="213" y="134"/>
                  </a:lnTo>
                  <a:lnTo>
                    <a:pt x="219" y="118"/>
                  </a:lnTo>
                  <a:lnTo>
                    <a:pt x="224" y="103"/>
                  </a:lnTo>
                  <a:lnTo>
                    <a:pt x="231" y="88"/>
                  </a:lnTo>
                  <a:lnTo>
                    <a:pt x="237" y="74"/>
                  </a:lnTo>
                  <a:lnTo>
                    <a:pt x="245" y="60"/>
                  </a:lnTo>
                  <a:lnTo>
                    <a:pt x="252" y="48"/>
                  </a:lnTo>
                  <a:lnTo>
                    <a:pt x="261" y="37"/>
                  </a:lnTo>
                  <a:lnTo>
                    <a:pt x="269" y="27"/>
                  </a:lnTo>
                  <a:lnTo>
                    <a:pt x="279" y="18"/>
                  </a:lnTo>
                  <a:lnTo>
                    <a:pt x="290" y="11"/>
                  </a:lnTo>
                  <a:lnTo>
                    <a:pt x="302" y="5"/>
                  </a:lnTo>
                  <a:lnTo>
                    <a:pt x="314" y="1"/>
                  </a:lnTo>
                  <a:lnTo>
                    <a:pt x="327" y="0"/>
                  </a:lnTo>
                  <a:lnTo>
                    <a:pt x="342" y="0"/>
                  </a:lnTo>
                  <a:lnTo>
                    <a:pt x="357" y="1"/>
                  </a:lnTo>
                  <a:lnTo>
                    <a:pt x="373" y="6"/>
                  </a:lnTo>
                  <a:lnTo>
                    <a:pt x="391" y="13"/>
                  </a:lnTo>
                  <a:lnTo>
                    <a:pt x="406" y="21"/>
                  </a:lnTo>
                  <a:lnTo>
                    <a:pt x="413" y="27"/>
                  </a:lnTo>
                  <a:lnTo>
                    <a:pt x="419" y="34"/>
                  </a:lnTo>
                  <a:lnTo>
                    <a:pt x="427" y="41"/>
                  </a:lnTo>
                  <a:lnTo>
                    <a:pt x="432" y="48"/>
                  </a:lnTo>
                  <a:lnTo>
                    <a:pt x="439" y="57"/>
                  </a:lnTo>
                  <a:lnTo>
                    <a:pt x="445" y="66"/>
                  </a:lnTo>
                  <a:lnTo>
                    <a:pt x="450" y="76"/>
                  </a:lnTo>
                  <a:lnTo>
                    <a:pt x="455" y="86"/>
                  </a:lnTo>
                  <a:lnTo>
                    <a:pt x="460" y="96"/>
                  </a:lnTo>
                  <a:lnTo>
                    <a:pt x="466" y="107"/>
                  </a:lnTo>
                  <a:lnTo>
                    <a:pt x="470" y="117"/>
                  </a:lnTo>
                  <a:lnTo>
                    <a:pt x="474" y="129"/>
                  </a:lnTo>
                  <a:lnTo>
                    <a:pt x="479" y="141"/>
                  </a:lnTo>
                  <a:lnTo>
                    <a:pt x="482" y="152"/>
                  </a:lnTo>
                  <a:lnTo>
                    <a:pt x="486" y="164"/>
                  </a:lnTo>
                  <a:lnTo>
                    <a:pt x="490" y="175"/>
                  </a:lnTo>
                  <a:lnTo>
                    <a:pt x="492" y="187"/>
                  </a:lnTo>
                  <a:lnTo>
                    <a:pt x="495" y="199"/>
                  </a:lnTo>
                  <a:lnTo>
                    <a:pt x="498" y="210"/>
                  </a:lnTo>
                  <a:lnTo>
                    <a:pt x="500" y="222"/>
                  </a:lnTo>
                  <a:lnTo>
                    <a:pt x="503" y="234"/>
                  </a:lnTo>
                  <a:lnTo>
                    <a:pt x="505" y="243"/>
                  </a:lnTo>
                  <a:lnTo>
                    <a:pt x="507" y="254"/>
                  </a:lnTo>
                  <a:lnTo>
                    <a:pt x="509" y="264"/>
                  </a:lnTo>
                  <a:lnTo>
                    <a:pt x="509" y="275"/>
                  </a:lnTo>
                  <a:lnTo>
                    <a:pt x="511" y="284"/>
                  </a:lnTo>
                  <a:lnTo>
                    <a:pt x="512" y="293"/>
                  </a:lnTo>
                  <a:lnTo>
                    <a:pt x="513" y="302"/>
                  </a:lnTo>
                  <a:lnTo>
                    <a:pt x="513" y="309"/>
                  </a:lnTo>
                  <a:lnTo>
                    <a:pt x="513" y="316"/>
                  </a:lnTo>
                  <a:lnTo>
                    <a:pt x="514" y="337"/>
                  </a:lnTo>
                  <a:lnTo>
                    <a:pt x="516" y="348"/>
                  </a:lnTo>
                  <a:lnTo>
                    <a:pt x="516" y="360"/>
                  </a:lnTo>
                  <a:lnTo>
                    <a:pt x="516" y="372"/>
                  </a:lnTo>
                  <a:lnTo>
                    <a:pt x="516" y="385"/>
                  </a:lnTo>
                  <a:lnTo>
                    <a:pt x="516" y="398"/>
                  </a:lnTo>
                  <a:lnTo>
                    <a:pt x="514" y="412"/>
                  </a:lnTo>
                  <a:lnTo>
                    <a:pt x="513" y="425"/>
                  </a:lnTo>
                  <a:lnTo>
                    <a:pt x="513" y="439"/>
                  </a:lnTo>
                  <a:lnTo>
                    <a:pt x="511" y="452"/>
                  </a:lnTo>
                  <a:lnTo>
                    <a:pt x="509" y="466"/>
                  </a:lnTo>
                  <a:lnTo>
                    <a:pt x="507" y="479"/>
                  </a:lnTo>
                  <a:lnTo>
                    <a:pt x="505" y="493"/>
                  </a:lnTo>
                  <a:lnTo>
                    <a:pt x="501" y="507"/>
                  </a:lnTo>
                  <a:lnTo>
                    <a:pt x="498" y="520"/>
                  </a:lnTo>
                  <a:lnTo>
                    <a:pt x="494" y="533"/>
                  </a:lnTo>
                  <a:lnTo>
                    <a:pt x="490" y="546"/>
                  </a:lnTo>
                  <a:lnTo>
                    <a:pt x="484" y="559"/>
                  </a:lnTo>
                  <a:lnTo>
                    <a:pt x="479" y="571"/>
                  </a:lnTo>
                  <a:lnTo>
                    <a:pt x="471" y="583"/>
                  </a:lnTo>
                  <a:lnTo>
                    <a:pt x="465" y="594"/>
                  </a:lnTo>
                  <a:lnTo>
                    <a:pt x="457" y="604"/>
                  </a:lnTo>
                  <a:lnTo>
                    <a:pt x="449" y="614"/>
                  </a:lnTo>
                  <a:lnTo>
                    <a:pt x="439" y="624"/>
                  </a:lnTo>
                  <a:lnTo>
                    <a:pt x="429" y="632"/>
                  </a:lnTo>
                  <a:lnTo>
                    <a:pt x="418" y="640"/>
                  </a:lnTo>
                  <a:lnTo>
                    <a:pt x="406" y="647"/>
                  </a:lnTo>
                  <a:lnTo>
                    <a:pt x="394" y="653"/>
                  </a:lnTo>
                  <a:lnTo>
                    <a:pt x="381" y="657"/>
                  </a:lnTo>
                  <a:lnTo>
                    <a:pt x="365" y="662"/>
                  </a:lnTo>
                  <a:lnTo>
                    <a:pt x="350" y="664"/>
                  </a:lnTo>
                  <a:lnTo>
                    <a:pt x="314" y="669"/>
                  </a:lnTo>
                  <a:lnTo>
                    <a:pt x="295" y="669"/>
                  </a:lnTo>
                  <a:lnTo>
                    <a:pt x="277" y="669"/>
                  </a:lnTo>
                  <a:lnTo>
                    <a:pt x="259" y="669"/>
                  </a:lnTo>
                  <a:lnTo>
                    <a:pt x="241" y="667"/>
                  </a:lnTo>
                  <a:lnTo>
                    <a:pt x="225" y="665"/>
                  </a:lnTo>
                  <a:lnTo>
                    <a:pt x="209" y="662"/>
                  </a:lnTo>
                  <a:lnTo>
                    <a:pt x="193" y="658"/>
                  </a:lnTo>
                  <a:lnTo>
                    <a:pt x="178" y="655"/>
                  </a:lnTo>
                  <a:lnTo>
                    <a:pt x="161" y="650"/>
                  </a:lnTo>
                  <a:lnTo>
                    <a:pt x="147" y="645"/>
                  </a:lnTo>
                  <a:lnTo>
                    <a:pt x="132" y="639"/>
                  </a:lnTo>
                  <a:lnTo>
                    <a:pt x="118" y="632"/>
                  </a:lnTo>
                  <a:lnTo>
                    <a:pt x="105" y="625"/>
                  </a:lnTo>
                  <a:lnTo>
                    <a:pt x="93" y="617"/>
                  </a:lnTo>
                  <a:lnTo>
                    <a:pt x="82" y="609"/>
                  </a:lnTo>
                  <a:lnTo>
                    <a:pt x="71" y="601"/>
                  </a:lnTo>
                  <a:lnTo>
                    <a:pt x="60" y="590"/>
                  </a:lnTo>
                  <a:lnTo>
                    <a:pt x="50" y="581"/>
                  </a:lnTo>
                  <a:lnTo>
                    <a:pt x="42" y="569"/>
                  </a:lnTo>
                  <a:lnTo>
                    <a:pt x="33" y="559"/>
                  </a:lnTo>
                  <a:lnTo>
                    <a:pt x="25" y="547"/>
                  </a:lnTo>
                  <a:lnTo>
                    <a:pt x="20" y="534"/>
                  </a:lnTo>
                  <a:lnTo>
                    <a:pt x="14" y="521"/>
                  </a:lnTo>
                  <a:lnTo>
                    <a:pt x="9" y="507"/>
                  </a:lnTo>
                  <a:lnTo>
                    <a:pt x="5" y="494"/>
                  </a:lnTo>
                  <a:lnTo>
                    <a:pt x="3" y="479"/>
                  </a:lnTo>
                  <a:lnTo>
                    <a:pt x="1" y="465"/>
                  </a:lnTo>
                  <a:lnTo>
                    <a:pt x="0" y="449"/>
                  </a:lnTo>
                  <a:lnTo>
                    <a:pt x="0" y="433"/>
                  </a:lnTo>
                  <a:lnTo>
                    <a:pt x="2" y="417"/>
                  </a:lnTo>
                  <a:lnTo>
                    <a:pt x="3" y="406"/>
                  </a:lnTo>
                  <a:lnTo>
                    <a:pt x="4" y="402"/>
                  </a:lnTo>
                  <a:lnTo>
                    <a:pt x="5" y="398"/>
                  </a:lnTo>
                  <a:lnTo>
                    <a:pt x="6" y="394"/>
                  </a:lnTo>
                  <a:lnTo>
                    <a:pt x="7" y="391"/>
                  </a:lnTo>
                  <a:lnTo>
                    <a:pt x="8" y="387"/>
                  </a:lnTo>
                  <a:lnTo>
                    <a:pt x="10" y="384"/>
                  </a:lnTo>
                  <a:lnTo>
                    <a:pt x="11" y="381"/>
                  </a:lnTo>
                  <a:lnTo>
                    <a:pt x="14" y="378"/>
                  </a:lnTo>
                  <a:lnTo>
                    <a:pt x="16" y="376"/>
                  </a:lnTo>
                  <a:lnTo>
                    <a:pt x="18" y="374"/>
                  </a:lnTo>
                  <a:lnTo>
                    <a:pt x="20" y="372"/>
                  </a:lnTo>
                  <a:lnTo>
                    <a:pt x="22" y="371"/>
                  </a:lnTo>
                  <a:lnTo>
                    <a:pt x="24" y="369"/>
                  </a:lnTo>
                  <a:lnTo>
                    <a:pt x="28" y="367"/>
                  </a:lnTo>
                  <a:lnTo>
                    <a:pt x="30" y="366"/>
                  </a:lnTo>
                  <a:lnTo>
                    <a:pt x="33" y="364"/>
                  </a:lnTo>
                  <a:lnTo>
                    <a:pt x="37" y="364"/>
                  </a:lnTo>
                  <a:lnTo>
                    <a:pt x="39" y="363"/>
                  </a:lnTo>
                  <a:lnTo>
                    <a:pt x="43" y="361"/>
                  </a:lnTo>
                  <a:lnTo>
                    <a:pt x="47" y="360"/>
                  </a:lnTo>
                  <a:lnTo>
                    <a:pt x="50" y="360"/>
                  </a:lnTo>
                  <a:lnTo>
                    <a:pt x="55" y="358"/>
                  </a:lnTo>
                  <a:lnTo>
                    <a:pt x="59" y="358"/>
                  </a:lnTo>
                  <a:lnTo>
                    <a:pt x="63" y="357"/>
                  </a:lnTo>
                  <a:lnTo>
                    <a:pt x="68" y="356"/>
                  </a:lnTo>
                  <a:lnTo>
                    <a:pt x="73" y="355"/>
                  </a:lnTo>
                  <a:lnTo>
                    <a:pt x="77" y="353"/>
                  </a:lnTo>
                  <a:lnTo>
                    <a:pt x="84" y="353"/>
                  </a:lnTo>
                  <a:lnTo>
                    <a:pt x="88" y="351"/>
                  </a:lnTo>
                  <a:lnTo>
                    <a:pt x="93" y="350"/>
                  </a:lnTo>
                  <a:lnTo>
                    <a:pt x="97" y="348"/>
                  </a:lnTo>
                  <a:lnTo>
                    <a:pt x="99" y="347"/>
                  </a:lnTo>
                  <a:lnTo>
                    <a:pt x="101" y="346"/>
                  </a:lnTo>
                  <a:lnTo>
                    <a:pt x="102" y="346"/>
                  </a:lnTo>
                  <a:lnTo>
                    <a:pt x="103" y="345"/>
                  </a:lnTo>
                  <a:lnTo>
                    <a:pt x="105" y="344"/>
                  </a:lnTo>
                  <a:lnTo>
                    <a:pt x="106" y="344"/>
                  </a:lnTo>
                  <a:lnTo>
                    <a:pt x="109" y="343"/>
                  </a:lnTo>
                  <a:lnTo>
                    <a:pt x="110" y="343"/>
                  </a:lnTo>
                  <a:lnTo>
                    <a:pt x="112" y="342"/>
                  </a:lnTo>
                  <a:lnTo>
                    <a:pt x="113" y="341"/>
                  </a:lnTo>
                  <a:lnTo>
                    <a:pt x="114" y="340"/>
                  </a:lnTo>
                  <a:lnTo>
                    <a:pt x="116" y="339"/>
                  </a:lnTo>
                  <a:lnTo>
                    <a:pt x="117" y="339"/>
                  </a:lnTo>
                  <a:lnTo>
                    <a:pt x="119" y="338"/>
                  </a:lnTo>
                  <a:lnTo>
                    <a:pt x="121" y="337"/>
                  </a:lnTo>
                  <a:lnTo>
                    <a:pt x="123" y="337"/>
                  </a:lnTo>
                  <a:lnTo>
                    <a:pt x="125" y="337"/>
                  </a:lnTo>
                  <a:lnTo>
                    <a:pt x="126" y="336"/>
                  </a:lnTo>
                  <a:lnTo>
                    <a:pt x="127" y="335"/>
                  </a:lnTo>
                  <a:lnTo>
                    <a:pt x="129" y="334"/>
                  </a:lnTo>
                  <a:lnTo>
                    <a:pt x="130" y="333"/>
                  </a:lnTo>
                  <a:lnTo>
                    <a:pt x="132" y="333"/>
                  </a:lnTo>
                  <a:lnTo>
                    <a:pt x="134" y="332"/>
                  </a:lnTo>
                  <a:lnTo>
                    <a:pt x="134" y="331"/>
                  </a:lnTo>
                  <a:lnTo>
                    <a:pt x="137" y="331"/>
                  </a:lnTo>
                  <a:lnTo>
                    <a:pt x="139" y="330"/>
                  </a:lnTo>
                  <a:lnTo>
                    <a:pt x="140" y="330"/>
                  </a:lnTo>
                  <a:lnTo>
                    <a:pt x="142" y="329"/>
                  </a:lnTo>
                  <a:lnTo>
                    <a:pt x="143" y="328"/>
                  </a:lnTo>
                  <a:lnTo>
                    <a:pt x="145" y="3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6" name="Group 35"/>
          <p:cNvGrpSpPr>
            <a:grpSpLocks/>
          </p:cNvGrpSpPr>
          <p:nvPr/>
        </p:nvGrpSpPr>
        <p:grpSpPr bwMode="auto">
          <a:xfrm>
            <a:off x="6556375" y="2852738"/>
            <a:ext cx="511175" cy="576262"/>
            <a:chOff x="4601" y="1389"/>
            <a:chExt cx="453" cy="408"/>
          </a:xfrm>
        </p:grpSpPr>
        <p:sp>
          <p:nvSpPr>
            <p:cNvPr id="24621" name="Oval 36"/>
            <p:cNvSpPr>
              <a:spLocks noChangeArrowheads="1"/>
            </p:cNvSpPr>
            <p:nvPr/>
          </p:nvSpPr>
          <p:spPr bwMode="auto">
            <a:xfrm>
              <a:off x="4601" y="1389"/>
              <a:ext cx="453" cy="40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22" name="Freeform 37"/>
            <p:cNvSpPr>
              <a:spLocks/>
            </p:cNvSpPr>
            <p:nvPr/>
          </p:nvSpPr>
          <p:spPr bwMode="auto">
            <a:xfrm rot="-2760413">
              <a:off x="4661" y="1465"/>
              <a:ext cx="346" cy="283"/>
            </a:xfrm>
            <a:custGeom>
              <a:avLst/>
              <a:gdLst>
                <a:gd name="T0" fmla="*/ 1 w 517"/>
                <a:gd name="T1" fmla="*/ 0 h 670"/>
                <a:gd name="T2" fmla="*/ 1 w 517"/>
                <a:gd name="T3" fmla="*/ 0 h 670"/>
                <a:gd name="T4" fmla="*/ 1 w 517"/>
                <a:gd name="T5" fmla="*/ 0 h 670"/>
                <a:gd name="T6" fmla="*/ 1 w 517"/>
                <a:gd name="T7" fmla="*/ 0 h 670"/>
                <a:gd name="T8" fmla="*/ 1 w 517"/>
                <a:gd name="T9" fmla="*/ 0 h 670"/>
                <a:gd name="T10" fmla="*/ 1 w 517"/>
                <a:gd name="T11" fmla="*/ 0 h 670"/>
                <a:gd name="T12" fmla="*/ 1 w 517"/>
                <a:gd name="T13" fmla="*/ 0 h 670"/>
                <a:gd name="T14" fmla="*/ 1 w 517"/>
                <a:gd name="T15" fmla="*/ 0 h 670"/>
                <a:gd name="T16" fmla="*/ 1 w 517"/>
                <a:gd name="T17" fmla="*/ 0 h 670"/>
                <a:gd name="T18" fmla="*/ 1 w 517"/>
                <a:gd name="T19" fmla="*/ 0 h 670"/>
                <a:gd name="T20" fmla="*/ 1 w 517"/>
                <a:gd name="T21" fmla="*/ 0 h 670"/>
                <a:gd name="T22" fmla="*/ 1 w 517"/>
                <a:gd name="T23" fmla="*/ 0 h 670"/>
                <a:gd name="T24" fmla="*/ 1 w 517"/>
                <a:gd name="T25" fmla="*/ 0 h 670"/>
                <a:gd name="T26" fmla="*/ 1 w 517"/>
                <a:gd name="T27" fmla="*/ 0 h 670"/>
                <a:gd name="T28" fmla="*/ 1 w 517"/>
                <a:gd name="T29" fmla="*/ 0 h 670"/>
                <a:gd name="T30" fmla="*/ 1 w 517"/>
                <a:gd name="T31" fmla="*/ 0 h 670"/>
                <a:gd name="T32" fmla="*/ 1 w 517"/>
                <a:gd name="T33" fmla="*/ 0 h 670"/>
                <a:gd name="T34" fmla="*/ 1 w 517"/>
                <a:gd name="T35" fmla="*/ 0 h 670"/>
                <a:gd name="T36" fmla="*/ 1 w 517"/>
                <a:gd name="T37" fmla="*/ 0 h 670"/>
                <a:gd name="T38" fmla="*/ 1 w 517"/>
                <a:gd name="T39" fmla="*/ 0 h 670"/>
                <a:gd name="T40" fmla="*/ 1 w 517"/>
                <a:gd name="T41" fmla="*/ 0 h 670"/>
                <a:gd name="T42" fmla="*/ 1 w 517"/>
                <a:gd name="T43" fmla="*/ 0 h 670"/>
                <a:gd name="T44" fmla="*/ 1 w 517"/>
                <a:gd name="T45" fmla="*/ 0 h 670"/>
                <a:gd name="T46" fmla="*/ 1 w 517"/>
                <a:gd name="T47" fmla="*/ 0 h 670"/>
                <a:gd name="T48" fmla="*/ 1 w 517"/>
                <a:gd name="T49" fmla="*/ 0 h 670"/>
                <a:gd name="T50" fmla="*/ 1 w 517"/>
                <a:gd name="T51" fmla="*/ 0 h 670"/>
                <a:gd name="T52" fmla="*/ 1 w 517"/>
                <a:gd name="T53" fmla="*/ 0 h 670"/>
                <a:gd name="T54" fmla="*/ 1 w 517"/>
                <a:gd name="T55" fmla="*/ 0 h 670"/>
                <a:gd name="T56" fmla="*/ 1 w 517"/>
                <a:gd name="T57" fmla="*/ 0 h 670"/>
                <a:gd name="T58" fmla="*/ 1 w 517"/>
                <a:gd name="T59" fmla="*/ 0 h 670"/>
                <a:gd name="T60" fmla="*/ 1 w 517"/>
                <a:gd name="T61" fmla="*/ 0 h 670"/>
                <a:gd name="T62" fmla="*/ 1 w 517"/>
                <a:gd name="T63" fmla="*/ 0 h 670"/>
                <a:gd name="T64" fmla="*/ 1 w 517"/>
                <a:gd name="T65" fmla="*/ 0 h 670"/>
                <a:gd name="T66" fmla="*/ 1 w 517"/>
                <a:gd name="T67" fmla="*/ 0 h 670"/>
                <a:gd name="T68" fmla="*/ 1 w 517"/>
                <a:gd name="T69" fmla="*/ 0 h 670"/>
                <a:gd name="T70" fmla="*/ 1 w 517"/>
                <a:gd name="T71" fmla="*/ 0 h 670"/>
                <a:gd name="T72" fmla="*/ 1 w 517"/>
                <a:gd name="T73" fmla="*/ 0 h 670"/>
                <a:gd name="T74" fmla="*/ 1 w 517"/>
                <a:gd name="T75" fmla="*/ 0 h 670"/>
                <a:gd name="T76" fmla="*/ 1 w 517"/>
                <a:gd name="T77" fmla="*/ 0 h 670"/>
                <a:gd name="T78" fmla="*/ 1 w 517"/>
                <a:gd name="T79" fmla="*/ 0 h 670"/>
                <a:gd name="T80" fmla="*/ 0 w 517"/>
                <a:gd name="T81" fmla="*/ 0 h 670"/>
                <a:gd name="T82" fmla="*/ 1 w 517"/>
                <a:gd name="T83" fmla="*/ 0 h 670"/>
                <a:gd name="T84" fmla="*/ 1 w 517"/>
                <a:gd name="T85" fmla="*/ 0 h 670"/>
                <a:gd name="T86" fmla="*/ 1 w 517"/>
                <a:gd name="T87" fmla="*/ 0 h 670"/>
                <a:gd name="T88" fmla="*/ 1 w 517"/>
                <a:gd name="T89" fmla="*/ 0 h 670"/>
                <a:gd name="T90" fmla="*/ 1 w 517"/>
                <a:gd name="T91" fmla="*/ 0 h 670"/>
                <a:gd name="T92" fmla="*/ 1 w 517"/>
                <a:gd name="T93" fmla="*/ 0 h 670"/>
                <a:gd name="T94" fmla="*/ 1 w 517"/>
                <a:gd name="T95" fmla="*/ 0 h 670"/>
                <a:gd name="T96" fmla="*/ 1 w 517"/>
                <a:gd name="T97" fmla="*/ 0 h 670"/>
                <a:gd name="T98" fmla="*/ 1 w 517"/>
                <a:gd name="T99" fmla="*/ 0 h 670"/>
                <a:gd name="T100" fmla="*/ 1 w 517"/>
                <a:gd name="T101" fmla="*/ 0 h 670"/>
                <a:gd name="T102" fmla="*/ 1 w 517"/>
                <a:gd name="T103" fmla="*/ 0 h 670"/>
                <a:gd name="T104" fmla="*/ 1 w 517"/>
                <a:gd name="T105" fmla="*/ 0 h 670"/>
                <a:gd name="T106" fmla="*/ 1 w 517"/>
                <a:gd name="T107" fmla="*/ 0 h 670"/>
                <a:gd name="T108" fmla="*/ 1 w 517"/>
                <a:gd name="T109" fmla="*/ 0 h 670"/>
                <a:gd name="T110" fmla="*/ 1 w 517"/>
                <a:gd name="T111" fmla="*/ 0 h 670"/>
                <a:gd name="T112" fmla="*/ 1 w 517"/>
                <a:gd name="T113" fmla="*/ 0 h 670"/>
                <a:gd name="T114" fmla="*/ 1 w 517"/>
                <a:gd name="T115" fmla="*/ 0 h 670"/>
                <a:gd name="T116" fmla="*/ 1 w 517"/>
                <a:gd name="T117" fmla="*/ 0 h 670"/>
                <a:gd name="T118" fmla="*/ 1 w 517"/>
                <a:gd name="T119" fmla="*/ 0 h 670"/>
                <a:gd name="T120" fmla="*/ 1 w 517"/>
                <a:gd name="T121" fmla="*/ 0 h 670"/>
                <a:gd name="T122" fmla="*/ 1 w 517"/>
                <a:gd name="T123" fmla="*/ 0 h 6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7"/>
                <a:gd name="T187" fmla="*/ 0 h 670"/>
                <a:gd name="T188" fmla="*/ 517 w 517"/>
                <a:gd name="T189" fmla="*/ 670 h 6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7" h="670">
                  <a:moveTo>
                    <a:pt x="145" y="327"/>
                  </a:moveTo>
                  <a:lnTo>
                    <a:pt x="156" y="314"/>
                  </a:lnTo>
                  <a:lnTo>
                    <a:pt x="160" y="305"/>
                  </a:lnTo>
                  <a:lnTo>
                    <a:pt x="166" y="296"/>
                  </a:lnTo>
                  <a:lnTo>
                    <a:pt x="169" y="284"/>
                  </a:lnTo>
                  <a:lnTo>
                    <a:pt x="174" y="272"/>
                  </a:lnTo>
                  <a:lnTo>
                    <a:pt x="178" y="258"/>
                  </a:lnTo>
                  <a:lnTo>
                    <a:pt x="182" y="244"/>
                  </a:lnTo>
                  <a:lnTo>
                    <a:pt x="186" y="230"/>
                  </a:lnTo>
                  <a:lnTo>
                    <a:pt x="189" y="214"/>
                  </a:lnTo>
                  <a:lnTo>
                    <a:pt x="194" y="199"/>
                  </a:lnTo>
                  <a:lnTo>
                    <a:pt x="198" y="182"/>
                  </a:lnTo>
                  <a:lnTo>
                    <a:pt x="204" y="167"/>
                  </a:lnTo>
                  <a:lnTo>
                    <a:pt x="208" y="150"/>
                  </a:lnTo>
                  <a:lnTo>
                    <a:pt x="213" y="134"/>
                  </a:lnTo>
                  <a:lnTo>
                    <a:pt x="219" y="118"/>
                  </a:lnTo>
                  <a:lnTo>
                    <a:pt x="224" y="103"/>
                  </a:lnTo>
                  <a:lnTo>
                    <a:pt x="231" y="88"/>
                  </a:lnTo>
                  <a:lnTo>
                    <a:pt x="237" y="74"/>
                  </a:lnTo>
                  <a:lnTo>
                    <a:pt x="245" y="60"/>
                  </a:lnTo>
                  <a:lnTo>
                    <a:pt x="252" y="48"/>
                  </a:lnTo>
                  <a:lnTo>
                    <a:pt x="261" y="37"/>
                  </a:lnTo>
                  <a:lnTo>
                    <a:pt x="269" y="27"/>
                  </a:lnTo>
                  <a:lnTo>
                    <a:pt x="279" y="18"/>
                  </a:lnTo>
                  <a:lnTo>
                    <a:pt x="290" y="11"/>
                  </a:lnTo>
                  <a:lnTo>
                    <a:pt x="302" y="5"/>
                  </a:lnTo>
                  <a:lnTo>
                    <a:pt x="314" y="1"/>
                  </a:lnTo>
                  <a:lnTo>
                    <a:pt x="327" y="0"/>
                  </a:lnTo>
                  <a:lnTo>
                    <a:pt x="342" y="0"/>
                  </a:lnTo>
                  <a:lnTo>
                    <a:pt x="357" y="1"/>
                  </a:lnTo>
                  <a:lnTo>
                    <a:pt x="373" y="6"/>
                  </a:lnTo>
                  <a:lnTo>
                    <a:pt x="391" y="13"/>
                  </a:lnTo>
                  <a:lnTo>
                    <a:pt x="406" y="21"/>
                  </a:lnTo>
                  <a:lnTo>
                    <a:pt x="413" y="27"/>
                  </a:lnTo>
                  <a:lnTo>
                    <a:pt x="419" y="34"/>
                  </a:lnTo>
                  <a:lnTo>
                    <a:pt x="427" y="41"/>
                  </a:lnTo>
                  <a:lnTo>
                    <a:pt x="432" y="48"/>
                  </a:lnTo>
                  <a:lnTo>
                    <a:pt x="439" y="57"/>
                  </a:lnTo>
                  <a:lnTo>
                    <a:pt x="445" y="66"/>
                  </a:lnTo>
                  <a:lnTo>
                    <a:pt x="450" y="76"/>
                  </a:lnTo>
                  <a:lnTo>
                    <a:pt x="455" y="86"/>
                  </a:lnTo>
                  <a:lnTo>
                    <a:pt x="460" y="96"/>
                  </a:lnTo>
                  <a:lnTo>
                    <a:pt x="466" y="107"/>
                  </a:lnTo>
                  <a:lnTo>
                    <a:pt x="470" y="117"/>
                  </a:lnTo>
                  <a:lnTo>
                    <a:pt x="474" y="129"/>
                  </a:lnTo>
                  <a:lnTo>
                    <a:pt x="479" y="141"/>
                  </a:lnTo>
                  <a:lnTo>
                    <a:pt x="482" y="152"/>
                  </a:lnTo>
                  <a:lnTo>
                    <a:pt x="486" y="164"/>
                  </a:lnTo>
                  <a:lnTo>
                    <a:pt x="490" y="175"/>
                  </a:lnTo>
                  <a:lnTo>
                    <a:pt x="492" y="187"/>
                  </a:lnTo>
                  <a:lnTo>
                    <a:pt x="495" y="199"/>
                  </a:lnTo>
                  <a:lnTo>
                    <a:pt x="498" y="210"/>
                  </a:lnTo>
                  <a:lnTo>
                    <a:pt x="500" y="222"/>
                  </a:lnTo>
                  <a:lnTo>
                    <a:pt x="503" y="234"/>
                  </a:lnTo>
                  <a:lnTo>
                    <a:pt x="505" y="243"/>
                  </a:lnTo>
                  <a:lnTo>
                    <a:pt x="507" y="254"/>
                  </a:lnTo>
                  <a:lnTo>
                    <a:pt x="509" y="264"/>
                  </a:lnTo>
                  <a:lnTo>
                    <a:pt x="509" y="275"/>
                  </a:lnTo>
                  <a:lnTo>
                    <a:pt x="511" y="284"/>
                  </a:lnTo>
                  <a:lnTo>
                    <a:pt x="512" y="293"/>
                  </a:lnTo>
                  <a:lnTo>
                    <a:pt x="513" y="302"/>
                  </a:lnTo>
                  <a:lnTo>
                    <a:pt x="513" y="309"/>
                  </a:lnTo>
                  <a:lnTo>
                    <a:pt x="513" y="316"/>
                  </a:lnTo>
                  <a:lnTo>
                    <a:pt x="514" y="337"/>
                  </a:lnTo>
                  <a:lnTo>
                    <a:pt x="516" y="348"/>
                  </a:lnTo>
                  <a:lnTo>
                    <a:pt x="516" y="360"/>
                  </a:lnTo>
                  <a:lnTo>
                    <a:pt x="516" y="372"/>
                  </a:lnTo>
                  <a:lnTo>
                    <a:pt x="516" y="385"/>
                  </a:lnTo>
                  <a:lnTo>
                    <a:pt x="516" y="398"/>
                  </a:lnTo>
                  <a:lnTo>
                    <a:pt x="514" y="412"/>
                  </a:lnTo>
                  <a:lnTo>
                    <a:pt x="513" y="425"/>
                  </a:lnTo>
                  <a:lnTo>
                    <a:pt x="513" y="439"/>
                  </a:lnTo>
                  <a:lnTo>
                    <a:pt x="511" y="452"/>
                  </a:lnTo>
                  <a:lnTo>
                    <a:pt x="509" y="466"/>
                  </a:lnTo>
                  <a:lnTo>
                    <a:pt x="507" y="479"/>
                  </a:lnTo>
                  <a:lnTo>
                    <a:pt x="505" y="493"/>
                  </a:lnTo>
                  <a:lnTo>
                    <a:pt x="501" y="507"/>
                  </a:lnTo>
                  <a:lnTo>
                    <a:pt x="498" y="520"/>
                  </a:lnTo>
                  <a:lnTo>
                    <a:pt x="494" y="533"/>
                  </a:lnTo>
                  <a:lnTo>
                    <a:pt x="490" y="546"/>
                  </a:lnTo>
                  <a:lnTo>
                    <a:pt x="484" y="559"/>
                  </a:lnTo>
                  <a:lnTo>
                    <a:pt x="479" y="571"/>
                  </a:lnTo>
                  <a:lnTo>
                    <a:pt x="471" y="583"/>
                  </a:lnTo>
                  <a:lnTo>
                    <a:pt x="465" y="594"/>
                  </a:lnTo>
                  <a:lnTo>
                    <a:pt x="457" y="604"/>
                  </a:lnTo>
                  <a:lnTo>
                    <a:pt x="449" y="614"/>
                  </a:lnTo>
                  <a:lnTo>
                    <a:pt x="439" y="624"/>
                  </a:lnTo>
                  <a:lnTo>
                    <a:pt x="429" y="632"/>
                  </a:lnTo>
                  <a:lnTo>
                    <a:pt x="418" y="640"/>
                  </a:lnTo>
                  <a:lnTo>
                    <a:pt x="406" y="647"/>
                  </a:lnTo>
                  <a:lnTo>
                    <a:pt x="394" y="653"/>
                  </a:lnTo>
                  <a:lnTo>
                    <a:pt x="381" y="657"/>
                  </a:lnTo>
                  <a:lnTo>
                    <a:pt x="365" y="662"/>
                  </a:lnTo>
                  <a:lnTo>
                    <a:pt x="350" y="664"/>
                  </a:lnTo>
                  <a:lnTo>
                    <a:pt x="314" y="669"/>
                  </a:lnTo>
                  <a:lnTo>
                    <a:pt x="295" y="669"/>
                  </a:lnTo>
                  <a:lnTo>
                    <a:pt x="277" y="669"/>
                  </a:lnTo>
                  <a:lnTo>
                    <a:pt x="259" y="669"/>
                  </a:lnTo>
                  <a:lnTo>
                    <a:pt x="241" y="667"/>
                  </a:lnTo>
                  <a:lnTo>
                    <a:pt x="225" y="665"/>
                  </a:lnTo>
                  <a:lnTo>
                    <a:pt x="209" y="662"/>
                  </a:lnTo>
                  <a:lnTo>
                    <a:pt x="193" y="658"/>
                  </a:lnTo>
                  <a:lnTo>
                    <a:pt x="178" y="655"/>
                  </a:lnTo>
                  <a:lnTo>
                    <a:pt x="161" y="650"/>
                  </a:lnTo>
                  <a:lnTo>
                    <a:pt x="147" y="645"/>
                  </a:lnTo>
                  <a:lnTo>
                    <a:pt x="132" y="639"/>
                  </a:lnTo>
                  <a:lnTo>
                    <a:pt x="118" y="632"/>
                  </a:lnTo>
                  <a:lnTo>
                    <a:pt x="105" y="625"/>
                  </a:lnTo>
                  <a:lnTo>
                    <a:pt x="93" y="617"/>
                  </a:lnTo>
                  <a:lnTo>
                    <a:pt x="82" y="609"/>
                  </a:lnTo>
                  <a:lnTo>
                    <a:pt x="71" y="601"/>
                  </a:lnTo>
                  <a:lnTo>
                    <a:pt x="60" y="590"/>
                  </a:lnTo>
                  <a:lnTo>
                    <a:pt x="50" y="581"/>
                  </a:lnTo>
                  <a:lnTo>
                    <a:pt x="42" y="569"/>
                  </a:lnTo>
                  <a:lnTo>
                    <a:pt x="33" y="559"/>
                  </a:lnTo>
                  <a:lnTo>
                    <a:pt x="25" y="547"/>
                  </a:lnTo>
                  <a:lnTo>
                    <a:pt x="20" y="534"/>
                  </a:lnTo>
                  <a:lnTo>
                    <a:pt x="14" y="521"/>
                  </a:lnTo>
                  <a:lnTo>
                    <a:pt x="9" y="507"/>
                  </a:lnTo>
                  <a:lnTo>
                    <a:pt x="5" y="494"/>
                  </a:lnTo>
                  <a:lnTo>
                    <a:pt x="3" y="479"/>
                  </a:lnTo>
                  <a:lnTo>
                    <a:pt x="1" y="465"/>
                  </a:lnTo>
                  <a:lnTo>
                    <a:pt x="0" y="449"/>
                  </a:lnTo>
                  <a:lnTo>
                    <a:pt x="0" y="433"/>
                  </a:lnTo>
                  <a:lnTo>
                    <a:pt x="2" y="417"/>
                  </a:lnTo>
                  <a:lnTo>
                    <a:pt x="3" y="406"/>
                  </a:lnTo>
                  <a:lnTo>
                    <a:pt x="4" y="402"/>
                  </a:lnTo>
                  <a:lnTo>
                    <a:pt x="5" y="398"/>
                  </a:lnTo>
                  <a:lnTo>
                    <a:pt x="6" y="394"/>
                  </a:lnTo>
                  <a:lnTo>
                    <a:pt x="7" y="391"/>
                  </a:lnTo>
                  <a:lnTo>
                    <a:pt x="8" y="387"/>
                  </a:lnTo>
                  <a:lnTo>
                    <a:pt x="10" y="384"/>
                  </a:lnTo>
                  <a:lnTo>
                    <a:pt x="11" y="381"/>
                  </a:lnTo>
                  <a:lnTo>
                    <a:pt x="14" y="378"/>
                  </a:lnTo>
                  <a:lnTo>
                    <a:pt x="16" y="376"/>
                  </a:lnTo>
                  <a:lnTo>
                    <a:pt x="18" y="374"/>
                  </a:lnTo>
                  <a:lnTo>
                    <a:pt x="20" y="372"/>
                  </a:lnTo>
                  <a:lnTo>
                    <a:pt x="22" y="371"/>
                  </a:lnTo>
                  <a:lnTo>
                    <a:pt x="24" y="369"/>
                  </a:lnTo>
                  <a:lnTo>
                    <a:pt x="28" y="367"/>
                  </a:lnTo>
                  <a:lnTo>
                    <a:pt x="30" y="366"/>
                  </a:lnTo>
                  <a:lnTo>
                    <a:pt x="33" y="364"/>
                  </a:lnTo>
                  <a:lnTo>
                    <a:pt x="37" y="364"/>
                  </a:lnTo>
                  <a:lnTo>
                    <a:pt x="39" y="363"/>
                  </a:lnTo>
                  <a:lnTo>
                    <a:pt x="43" y="361"/>
                  </a:lnTo>
                  <a:lnTo>
                    <a:pt x="47" y="360"/>
                  </a:lnTo>
                  <a:lnTo>
                    <a:pt x="50" y="360"/>
                  </a:lnTo>
                  <a:lnTo>
                    <a:pt x="55" y="358"/>
                  </a:lnTo>
                  <a:lnTo>
                    <a:pt x="59" y="358"/>
                  </a:lnTo>
                  <a:lnTo>
                    <a:pt x="63" y="357"/>
                  </a:lnTo>
                  <a:lnTo>
                    <a:pt x="68" y="356"/>
                  </a:lnTo>
                  <a:lnTo>
                    <a:pt x="73" y="355"/>
                  </a:lnTo>
                  <a:lnTo>
                    <a:pt x="77" y="353"/>
                  </a:lnTo>
                  <a:lnTo>
                    <a:pt x="84" y="353"/>
                  </a:lnTo>
                  <a:lnTo>
                    <a:pt x="88" y="351"/>
                  </a:lnTo>
                  <a:lnTo>
                    <a:pt x="93" y="350"/>
                  </a:lnTo>
                  <a:lnTo>
                    <a:pt x="97" y="348"/>
                  </a:lnTo>
                  <a:lnTo>
                    <a:pt x="99" y="347"/>
                  </a:lnTo>
                  <a:lnTo>
                    <a:pt x="101" y="346"/>
                  </a:lnTo>
                  <a:lnTo>
                    <a:pt x="102" y="346"/>
                  </a:lnTo>
                  <a:lnTo>
                    <a:pt x="103" y="345"/>
                  </a:lnTo>
                  <a:lnTo>
                    <a:pt x="105" y="344"/>
                  </a:lnTo>
                  <a:lnTo>
                    <a:pt x="106" y="344"/>
                  </a:lnTo>
                  <a:lnTo>
                    <a:pt x="109" y="343"/>
                  </a:lnTo>
                  <a:lnTo>
                    <a:pt x="110" y="343"/>
                  </a:lnTo>
                  <a:lnTo>
                    <a:pt x="112" y="342"/>
                  </a:lnTo>
                  <a:lnTo>
                    <a:pt x="113" y="341"/>
                  </a:lnTo>
                  <a:lnTo>
                    <a:pt x="114" y="340"/>
                  </a:lnTo>
                  <a:lnTo>
                    <a:pt x="116" y="339"/>
                  </a:lnTo>
                  <a:lnTo>
                    <a:pt x="117" y="339"/>
                  </a:lnTo>
                  <a:lnTo>
                    <a:pt x="119" y="338"/>
                  </a:lnTo>
                  <a:lnTo>
                    <a:pt x="121" y="337"/>
                  </a:lnTo>
                  <a:lnTo>
                    <a:pt x="123" y="337"/>
                  </a:lnTo>
                  <a:lnTo>
                    <a:pt x="125" y="337"/>
                  </a:lnTo>
                  <a:lnTo>
                    <a:pt x="126" y="336"/>
                  </a:lnTo>
                  <a:lnTo>
                    <a:pt x="127" y="335"/>
                  </a:lnTo>
                  <a:lnTo>
                    <a:pt x="129" y="334"/>
                  </a:lnTo>
                  <a:lnTo>
                    <a:pt x="130" y="333"/>
                  </a:lnTo>
                  <a:lnTo>
                    <a:pt x="132" y="333"/>
                  </a:lnTo>
                  <a:lnTo>
                    <a:pt x="134" y="332"/>
                  </a:lnTo>
                  <a:lnTo>
                    <a:pt x="134" y="331"/>
                  </a:lnTo>
                  <a:lnTo>
                    <a:pt x="137" y="331"/>
                  </a:lnTo>
                  <a:lnTo>
                    <a:pt x="139" y="330"/>
                  </a:lnTo>
                  <a:lnTo>
                    <a:pt x="140" y="330"/>
                  </a:lnTo>
                  <a:lnTo>
                    <a:pt x="142" y="329"/>
                  </a:lnTo>
                  <a:lnTo>
                    <a:pt x="143" y="328"/>
                  </a:lnTo>
                  <a:lnTo>
                    <a:pt x="145" y="3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7" name="Group 38"/>
          <p:cNvGrpSpPr>
            <a:grpSpLocks/>
          </p:cNvGrpSpPr>
          <p:nvPr/>
        </p:nvGrpSpPr>
        <p:grpSpPr bwMode="auto">
          <a:xfrm>
            <a:off x="7067550" y="3213100"/>
            <a:ext cx="512763" cy="576263"/>
            <a:chOff x="4601" y="1389"/>
            <a:chExt cx="453" cy="408"/>
          </a:xfrm>
        </p:grpSpPr>
        <p:sp>
          <p:nvSpPr>
            <p:cNvPr id="24619" name="Oval 39"/>
            <p:cNvSpPr>
              <a:spLocks noChangeArrowheads="1"/>
            </p:cNvSpPr>
            <p:nvPr/>
          </p:nvSpPr>
          <p:spPr bwMode="auto">
            <a:xfrm>
              <a:off x="4601" y="1389"/>
              <a:ext cx="453" cy="40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24620" name="Freeform 40"/>
            <p:cNvSpPr>
              <a:spLocks/>
            </p:cNvSpPr>
            <p:nvPr/>
          </p:nvSpPr>
          <p:spPr bwMode="auto">
            <a:xfrm rot="-2760413">
              <a:off x="4661" y="1465"/>
              <a:ext cx="346" cy="283"/>
            </a:xfrm>
            <a:custGeom>
              <a:avLst/>
              <a:gdLst>
                <a:gd name="T0" fmla="*/ 1 w 517"/>
                <a:gd name="T1" fmla="*/ 0 h 670"/>
                <a:gd name="T2" fmla="*/ 1 w 517"/>
                <a:gd name="T3" fmla="*/ 0 h 670"/>
                <a:gd name="T4" fmla="*/ 1 w 517"/>
                <a:gd name="T5" fmla="*/ 0 h 670"/>
                <a:gd name="T6" fmla="*/ 1 w 517"/>
                <a:gd name="T7" fmla="*/ 0 h 670"/>
                <a:gd name="T8" fmla="*/ 1 w 517"/>
                <a:gd name="T9" fmla="*/ 0 h 670"/>
                <a:gd name="T10" fmla="*/ 1 w 517"/>
                <a:gd name="T11" fmla="*/ 0 h 670"/>
                <a:gd name="T12" fmla="*/ 1 w 517"/>
                <a:gd name="T13" fmla="*/ 0 h 670"/>
                <a:gd name="T14" fmla="*/ 1 w 517"/>
                <a:gd name="T15" fmla="*/ 0 h 670"/>
                <a:gd name="T16" fmla="*/ 1 w 517"/>
                <a:gd name="T17" fmla="*/ 0 h 670"/>
                <a:gd name="T18" fmla="*/ 1 w 517"/>
                <a:gd name="T19" fmla="*/ 0 h 670"/>
                <a:gd name="T20" fmla="*/ 1 w 517"/>
                <a:gd name="T21" fmla="*/ 0 h 670"/>
                <a:gd name="T22" fmla="*/ 1 w 517"/>
                <a:gd name="T23" fmla="*/ 0 h 670"/>
                <a:gd name="T24" fmla="*/ 1 w 517"/>
                <a:gd name="T25" fmla="*/ 0 h 670"/>
                <a:gd name="T26" fmla="*/ 1 w 517"/>
                <a:gd name="T27" fmla="*/ 0 h 670"/>
                <a:gd name="T28" fmla="*/ 1 w 517"/>
                <a:gd name="T29" fmla="*/ 0 h 670"/>
                <a:gd name="T30" fmla="*/ 1 w 517"/>
                <a:gd name="T31" fmla="*/ 0 h 670"/>
                <a:gd name="T32" fmla="*/ 1 w 517"/>
                <a:gd name="T33" fmla="*/ 0 h 670"/>
                <a:gd name="T34" fmla="*/ 1 w 517"/>
                <a:gd name="T35" fmla="*/ 0 h 670"/>
                <a:gd name="T36" fmla="*/ 1 w 517"/>
                <a:gd name="T37" fmla="*/ 0 h 670"/>
                <a:gd name="T38" fmla="*/ 1 w 517"/>
                <a:gd name="T39" fmla="*/ 0 h 670"/>
                <a:gd name="T40" fmla="*/ 1 w 517"/>
                <a:gd name="T41" fmla="*/ 0 h 670"/>
                <a:gd name="T42" fmla="*/ 1 w 517"/>
                <a:gd name="T43" fmla="*/ 0 h 670"/>
                <a:gd name="T44" fmla="*/ 1 w 517"/>
                <a:gd name="T45" fmla="*/ 0 h 670"/>
                <a:gd name="T46" fmla="*/ 1 w 517"/>
                <a:gd name="T47" fmla="*/ 0 h 670"/>
                <a:gd name="T48" fmla="*/ 1 w 517"/>
                <a:gd name="T49" fmla="*/ 0 h 670"/>
                <a:gd name="T50" fmla="*/ 1 w 517"/>
                <a:gd name="T51" fmla="*/ 0 h 670"/>
                <a:gd name="T52" fmla="*/ 1 w 517"/>
                <a:gd name="T53" fmla="*/ 0 h 670"/>
                <a:gd name="T54" fmla="*/ 1 w 517"/>
                <a:gd name="T55" fmla="*/ 0 h 670"/>
                <a:gd name="T56" fmla="*/ 1 w 517"/>
                <a:gd name="T57" fmla="*/ 0 h 670"/>
                <a:gd name="T58" fmla="*/ 1 w 517"/>
                <a:gd name="T59" fmla="*/ 0 h 670"/>
                <a:gd name="T60" fmla="*/ 1 w 517"/>
                <a:gd name="T61" fmla="*/ 0 h 670"/>
                <a:gd name="T62" fmla="*/ 1 w 517"/>
                <a:gd name="T63" fmla="*/ 0 h 670"/>
                <a:gd name="T64" fmla="*/ 1 w 517"/>
                <a:gd name="T65" fmla="*/ 0 h 670"/>
                <a:gd name="T66" fmla="*/ 1 w 517"/>
                <a:gd name="T67" fmla="*/ 0 h 670"/>
                <a:gd name="T68" fmla="*/ 1 w 517"/>
                <a:gd name="T69" fmla="*/ 0 h 670"/>
                <a:gd name="T70" fmla="*/ 1 w 517"/>
                <a:gd name="T71" fmla="*/ 0 h 670"/>
                <a:gd name="T72" fmla="*/ 1 w 517"/>
                <a:gd name="T73" fmla="*/ 0 h 670"/>
                <a:gd name="T74" fmla="*/ 1 w 517"/>
                <a:gd name="T75" fmla="*/ 0 h 670"/>
                <a:gd name="T76" fmla="*/ 1 w 517"/>
                <a:gd name="T77" fmla="*/ 0 h 670"/>
                <a:gd name="T78" fmla="*/ 1 w 517"/>
                <a:gd name="T79" fmla="*/ 0 h 670"/>
                <a:gd name="T80" fmla="*/ 0 w 517"/>
                <a:gd name="T81" fmla="*/ 0 h 670"/>
                <a:gd name="T82" fmla="*/ 1 w 517"/>
                <a:gd name="T83" fmla="*/ 0 h 670"/>
                <a:gd name="T84" fmla="*/ 1 w 517"/>
                <a:gd name="T85" fmla="*/ 0 h 670"/>
                <a:gd name="T86" fmla="*/ 1 w 517"/>
                <a:gd name="T87" fmla="*/ 0 h 670"/>
                <a:gd name="T88" fmla="*/ 1 w 517"/>
                <a:gd name="T89" fmla="*/ 0 h 670"/>
                <a:gd name="T90" fmla="*/ 1 w 517"/>
                <a:gd name="T91" fmla="*/ 0 h 670"/>
                <a:gd name="T92" fmla="*/ 1 w 517"/>
                <a:gd name="T93" fmla="*/ 0 h 670"/>
                <a:gd name="T94" fmla="*/ 1 w 517"/>
                <a:gd name="T95" fmla="*/ 0 h 670"/>
                <a:gd name="T96" fmla="*/ 1 w 517"/>
                <a:gd name="T97" fmla="*/ 0 h 670"/>
                <a:gd name="T98" fmla="*/ 1 w 517"/>
                <a:gd name="T99" fmla="*/ 0 h 670"/>
                <a:gd name="T100" fmla="*/ 1 w 517"/>
                <a:gd name="T101" fmla="*/ 0 h 670"/>
                <a:gd name="T102" fmla="*/ 1 w 517"/>
                <a:gd name="T103" fmla="*/ 0 h 670"/>
                <a:gd name="T104" fmla="*/ 1 w 517"/>
                <a:gd name="T105" fmla="*/ 0 h 670"/>
                <a:gd name="T106" fmla="*/ 1 w 517"/>
                <a:gd name="T107" fmla="*/ 0 h 670"/>
                <a:gd name="T108" fmla="*/ 1 w 517"/>
                <a:gd name="T109" fmla="*/ 0 h 670"/>
                <a:gd name="T110" fmla="*/ 1 w 517"/>
                <a:gd name="T111" fmla="*/ 0 h 670"/>
                <a:gd name="T112" fmla="*/ 1 w 517"/>
                <a:gd name="T113" fmla="*/ 0 h 670"/>
                <a:gd name="T114" fmla="*/ 1 w 517"/>
                <a:gd name="T115" fmla="*/ 0 h 670"/>
                <a:gd name="T116" fmla="*/ 1 w 517"/>
                <a:gd name="T117" fmla="*/ 0 h 670"/>
                <a:gd name="T118" fmla="*/ 1 w 517"/>
                <a:gd name="T119" fmla="*/ 0 h 670"/>
                <a:gd name="T120" fmla="*/ 1 w 517"/>
                <a:gd name="T121" fmla="*/ 0 h 670"/>
                <a:gd name="T122" fmla="*/ 1 w 517"/>
                <a:gd name="T123" fmla="*/ 0 h 6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7"/>
                <a:gd name="T187" fmla="*/ 0 h 670"/>
                <a:gd name="T188" fmla="*/ 517 w 517"/>
                <a:gd name="T189" fmla="*/ 670 h 6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7" h="670">
                  <a:moveTo>
                    <a:pt x="145" y="327"/>
                  </a:moveTo>
                  <a:lnTo>
                    <a:pt x="156" y="314"/>
                  </a:lnTo>
                  <a:lnTo>
                    <a:pt x="160" y="305"/>
                  </a:lnTo>
                  <a:lnTo>
                    <a:pt x="166" y="296"/>
                  </a:lnTo>
                  <a:lnTo>
                    <a:pt x="169" y="284"/>
                  </a:lnTo>
                  <a:lnTo>
                    <a:pt x="174" y="272"/>
                  </a:lnTo>
                  <a:lnTo>
                    <a:pt x="178" y="258"/>
                  </a:lnTo>
                  <a:lnTo>
                    <a:pt x="182" y="244"/>
                  </a:lnTo>
                  <a:lnTo>
                    <a:pt x="186" y="230"/>
                  </a:lnTo>
                  <a:lnTo>
                    <a:pt x="189" y="214"/>
                  </a:lnTo>
                  <a:lnTo>
                    <a:pt x="194" y="199"/>
                  </a:lnTo>
                  <a:lnTo>
                    <a:pt x="198" y="182"/>
                  </a:lnTo>
                  <a:lnTo>
                    <a:pt x="204" y="167"/>
                  </a:lnTo>
                  <a:lnTo>
                    <a:pt x="208" y="150"/>
                  </a:lnTo>
                  <a:lnTo>
                    <a:pt x="213" y="134"/>
                  </a:lnTo>
                  <a:lnTo>
                    <a:pt x="219" y="118"/>
                  </a:lnTo>
                  <a:lnTo>
                    <a:pt x="224" y="103"/>
                  </a:lnTo>
                  <a:lnTo>
                    <a:pt x="231" y="88"/>
                  </a:lnTo>
                  <a:lnTo>
                    <a:pt x="237" y="74"/>
                  </a:lnTo>
                  <a:lnTo>
                    <a:pt x="245" y="60"/>
                  </a:lnTo>
                  <a:lnTo>
                    <a:pt x="252" y="48"/>
                  </a:lnTo>
                  <a:lnTo>
                    <a:pt x="261" y="37"/>
                  </a:lnTo>
                  <a:lnTo>
                    <a:pt x="269" y="27"/>
                  </a:lnTo>
                  <a:lnTo>
                    <a:pt x="279" y="18"/>
                  </a:lnTo>
                  <a:lnTo>
                    <a:pt x="290" y="11"/>
                  </a:lnTo>
                  <a:lnTo>
                    <a:pt x="302" y="5"/>
                  </a:lnTo>
                  <a:lnTo>
                    <a:pt x="314" y="1"/>
                  </a:lnTo>
                  <a:lnTo>
                    <a:pt x="327" y="0"/>
                  </a:lnTo>
                  <a:lnTo>
                    <a:pt x="342" y="0"/>
                  </a:lnTo>
                  <a:lnTo>
                    <a:pt x="357" y="1"/>
                  </a:lnTo>
                  <a:lnTo>
                    <a:pt x="373" y="6"/>
                  </a:lnTo>
                  <a:lnTo>
                    <a:pt x="391" y="13"/>
                  </a:lnTo>
                  <a:lnTo>
                    <a:pt x="406" y="21"/>
                  </a:lnTo>
                  <a:lnTo>
                    <a:pt x="413" y="27"/>
                  </a:lnTo>
                  <a:lnTo>
                    <a:pt x="419" y="34"/>
                  </a:lnTo>
                  <a:lnTo>
                    <a:pt x="427" y="41"/>
                  </a:lnTo>
                  <a:lnTo>
                    <a:pt x="432" y="48"/>
                  </a:lnTo>
                  <a:lnTo>
                    <a:pt x="439" y="57"/>
                  </a:lnTo>
                  <a:lnTo>
                    <a:pt x="445" y="66"/>
                  </a:lnTo>
                  <a:lnTo>
                    <a:pt x="450" y="76"/>
                  </a:lnTo>
                  <a:lnTo>
                    <a:pt x="455" y="86"/>
                  </a:lnTo>
                  <a:lnTo>
                    <a:pt x="460" y="96"/>
                  </a:lnTo>
                  <a:lnTo>
                    <a:pt x="466" y="107"/>
                  </a:lnTo>
                  <a:lnTo>
                    <a:pt x="470" y="117"/>
                  </a:lnTo>
                  <a:lnTo>
                    <a:pt x="474" y="129"/>
                  </a:lnTo>
                  <a:lnTo>
                    <a:pt x="479" y="141"/>
                  </a:lnTo>
                  <a:lnTo>
                    <a:pt x="482" y="152"/>
                  </a:lnTo>
                  <a:lnTo>
                    <a:pt x="486" y="164"/>
                  </a:lnTo>
                  <a:lnTo>
                    <a:pt x="490" y="175"/>
                  </a:lnTo>
                  <a:lnTo>
                    <a:pt x="492" y="187"/>
                  </a:lnTo>
                  <a:lnTo>
                    <a:pt x="495" y="199"/>
                  </a:lnTo>
                  <a:lnTo>
                    <a:pt x="498" y="210"/>
                  </a:lnTo>
                  <a:lnTo>
                    <a:pt x="500" y="222"/>
                  </a:lnTo>
                  <a:lnTo>
                    <a:pt x="503" y="234"/>
                  </a:lnTo>
                  <a:lnTo>
                    <a:pt x="505" y="243"/>
                  </a:lnTo>
                  <a:lnTo>
                    <a:pt x="507" y="254"/>
                  </a:lnTo>
                  <a:lnTo>
                    <a:pt x="509" y="264"/>
                  </a:lnTo>
                  <a:lnTo>
                    <a:pt x="509" y="275"/>
                  </a:lnTo>
                  <a:lnTo>
                    <a:pt x="511" y="284"/>
                  </a:lnTo>
                  <a:lnTo>
                    <a:pt x="512" y="293"/>
                  </a:lnTo>
                  <a:lnTo>
                    <a:pt x="513" y="302"/>
                  </a:lnTo>
                  <a:lnTo>
                    <a:pt x="513" y="309"/>
                  </a:lnTo>
                  <a:lnTo>
                    <a:pt x="513" y="316"/>
                  </a:lnTo>
                  <a:lnTo>
                    <a:pt x="514" y="337"/>
                  </a:lnTo>
                  <a:lnTo>
                    <a:pt x="516" y="348"/>
                  </a:lnTo>
                  <a:lnTo>
                    <a:pt x="516" y="360"/>
                  </a:lnTo>
                  <a:lnTo>
                    <a:pt x="516" y="372"/>
                  </a:lnTo>
                  <a:lnTo>
                    <a:pt x="516" y="385"/>
                  </a:lnTo>
                  <a:lnTo>
                    <a:pt x="516" y="398"/>
                  </a:lnTo>
                  <a:lnTo>
                    <a:pt x="514" y="412"/>
                  </a:lnTo>
                  <a:lnTo>
                    <a:pt x="513" y="425"/>
                  </a:lnTo>
                  <a:lnTo>
                    <a:pt x="513" y="439"/>
                  </a:lnTo>
                  <a:lnTo>
                    <a:pt x="511" y="452"/>
                  </a:lnTo>
                  <a:lnTo>
                    <a:pt x="509" y="466"/>
                  </a:lnTo>
                  <a:lnTo>
                    <a:pt x="507" y="479"/>
                  </a:lnTo>
                  <a:lnTo>
                    <a:pt x="505" y="493"/>
                  </a:lnTo>
                  <a:lnTo>
                    <a:pt x="501" y="507"/>
                  </a:lnTo>
                  <a:lnTo>
                    <a:pt x="498" y="520"/>
                  </a:lnTo>
                  <a:lnTo>
                    <a:pt x="494" y="533"/>
                  </a:lnTo>
                  <a:lnTo>
                    <a:pt x="490" y="546"/>
                  </a:lnTo>
                  <a:lnTo>
                    <a:pt x="484" y="559"/>
                  </a:lnTo>
                  <a:lnTo>
                    <a:pt x="479" y="571"/>
                  </a:lnTo>
                  <a:lnTo>
                    <a:pt x="471" y="583"/>
                  </a:lnTo>
                  <a:lnTo>
                    <a:pt x="465" y="594"/>
                  </a:lnTo>
                  <a:lnTo>
                    <a:pt x="457" y="604"/>
                  </a:lnTo>
                  <a:lnTo>
                    <a:pt x="449" y="614"/>
                  </a:lnTo>
                  <a:lnTo>
                    <a:pt x="439" y="624"/>
                  </a:lnTo>
                  <a:lnTo>
                    <a:pt x="429" y="632"/>
                  </a:lnTo>
                  <a:lnTo>
                    <a:pt x="418" y="640"/>
                  </a:lnTo>
                  <a:lnTo>
                    <a:pt x="406" y="647"/>
                  </a:lnTo>
                  <a:lnTo>
                    <a:pt x="394" y="653"/>
                  </a:lnTo>
                  <a:lnTo>
                    <a:pt x="381" y="657"/>
                  </a:lnTo>
                  <a:lnTo>
                    <a:pt x="365" y="662"/>
                  </a:lnTo>
                  <a:lnTo>
                    <a:pt x="350" y="664"/>
                  </a:lnTo>
                  <a:lnTo>
                    <a:pt x="314" y="669"/>
                  </a:lnTo>
                  <a:lnTo>
                    <a:pt x="295" y="669"/>
                  </a:lnTo>
                  <a:lnTo>
                    <a:pt x="277" y="669"/>
                  </a:lnTo>
                  <a:lnTo>
                    <a:pt x="259" y="669"/>
                  </a:lnTo>
                  <a:lnTo>
                    <a:pt x="241" y="667"/>
                  </a:lnTo>
                  <a:lnTo>
                    <a:pt x="225" y="665"/>
                  </a:lnTo>
                  <a:lnTo>
                    <a:pt x="209" y="662"/>
                  </a:lnTo>
                  <a:lnTo>
                    <a:pt x="193" y="658"/>
                  </a:lnTo>
                  <a:lnTo>
                    <a:pt x="178" y="655"/>
                  </a:lnTo>
                  <a:lnTo>
                    <a:pt x="161" y="650"/>
                  </a:lnTo>
                  <a:lnTo>
                    <a:pt x="147" y="645"/>
                  </a:lnTo>
                  <a:lnTo>
                    <a:pt x="132" y="639"/>
                  </a:lnTo>
                  <a:lnTo>
                    <a:pt x="118" y="632"/>
                  </a:lnTo>
                  <a:lnTo>
                    <a:pt x="105" y="625"/>
                  </a:lnTo>
                  <a:lnTo>
                    <a:pt x="93" y="617"/>
                  </a:lnTo>
                  <a:lnTo>
                    <a:pt x="82" y="609"/>
                  </a:lnTo>
                  <a:lnTo>
                    <a:pt x="71" y="601"/>
                  </a:lnTo>
                  <a:lnTo>
                    <a:pt x="60" y="590"/>
                  </a:lnTo>
                  <a:lnTo>
                    <a:pt x="50" y="581"/>
                  </a:lnTo>
                  <a:lnTo>
                    <a:pt x="42" y="569"/>
                  </a:lnTo>
                  <a:lnTo>
                    <a:pt x="33" y="559"/>
                  </a:lnTo>
                  <a:lnTo>
                    <a:pt x="25" y="547"/>
                  </a:lnTo>
                  <a:lnTo>
                    <a:pt x="20" y="534"/>
                  </a:lnTo>
                  <a:lnTo>
                    <a:pt x="14" y="521"/>
                  </a:lnTo>
                  <a:lnTo>
                    <a:pt x="9" y="507"/>
                  </a:lnTo>
                  <a:lnTo>
                    <a:pt x="5" y="494"/>
                  </a:lnTo>
                  <a:lnTo>
                    <a:pt x="3" y="479"/>
                  </a:lnTo>
                  <a:lnTo>
                    <a:pt x="1" y="465"/>
                  </a:lnTo>
                  <a:lnTo>
                    <a:pt x="0" y="449"/>
                  </a:lnTo>
                  <a:lnTo>
                    <a:pt x="0" y="433"/>
                  </a:lnTo>
                  <a:lnTo>
                    <a:pt x="2" y="417"/>
                  </a:lnTo>
                  <a:lnTo>
                    <a:pt x="3" y="406"/>
                  </a:lnTo>
                  <a:lnTo>
                    <a:pt x="4" y="402"/>
                  </a:lnTo>
                  <a:lnTo>
                    <a:pt x="5" y="398"/>
                  </a:lnTo>
                  <a:lnTo>
                    <a:pt x="6" y="394"/>
                  </a:lnTo>
                  <a:lnTo>
                    <a:pt x="7" y="391"/>
                  </a:lnTo>
                  <a:lnTo>
                    <a:pt x="8" y="387"/>
                  </a:lnTo>
                  <a:lnTo>
                    <a:pt x="10" y="384"/>
                  </a:lnTo>
                  <a:lnTo>
                    <a:pt x="11" y="381"/>
                  </a:lnTo>
                  <a:lnTo>
                    <a:pt x="14" y="378"/>
                  </a:lnTo>
                  <a:lnTo>
                    <a:pt x="16" y="376"/>
                  </a:lnTo>
                  <a:lnTo>
                    <a:pt x="18" y="374"/>
                  </a:lnTo>
                  <a:lnTo>
                    <a:pt x="20" y="372"/>
                  </a:lnTo>
                  <a:lnTo>
                    <a:pt x="22" y="371"/>
                  </a:lnTo>
                  <a:lnTo>
                    <a:pt x="24" y="369"/>
                  </a:lnTo>
                  <a:lnTo>
                    <a:pt x="28" y="367"/>
                  </a:lnTo>
                  <a:lnTo>
                    <a:pt x="30" y="366"/>
                  </a:lnTo>
                  <a:lnTo>
                    <a:pt x="33" y="364"/>
                  </a:lnTo>
                  <a:lnTo>
                    <a:pt x="37" y="364"/>
                  </a:lnTo>
                  <a:lnTo>
                    <a:pt x="39" y="363"/>
                  </a:lnTo>
                  <a:lnTo>
                    <a:pt x="43" y="361"/>
                  </a:lnTo>
                  <a:lnTo>
                    <a:pt x="47" y="360"/>
                  </a:lnTo>
                  <a:lnTo>
                    <a:pt x="50" y="360"/>
                  </a:lnTo>
                  <a:lnTo>
                    <a:pt x="55" y="358"/>
                  </a:lnTo>
                  <a:lnTo>
                    <a:pt x="59" y="358"/>
                  </a:lnTo>
                  <a:lnTo>
                    <a:pt x="63" y="357"/>
                  </a:lnTo>
                  <a:lnTo>
                    <a:pt x="68" y="356"/>
                  </a:lnTo>
                  <a:lnTo>
                    <a:pt x="73" y="355"/>
                  </a:lnTo>
                  <a:lnTo>
                    <a:pt x="77" y="353"/>
                  </a:lnTo>
                  <a:lnTo>
                    <a:pt x="84" y="353"/>
                  </a:lnTo>
                  <a:lnTo>
                    <a:pt x="88" y="351"/>
                  </a:lnTo>
                  <a:lnTo>
                    <a:pt x="93" y="350"/>
                  </a:lnTo>
                  <a:lnTo>
                    <a:pt x="97" y="348"/>
                  </a:lnTo>
                  <a:lnTo>
                    <a:pt x="99" y="347"/>
                  </a:lnTo>
                  <a:lnTo>
                    <a:pt x="101" y="346"/>
                  </a:lnTo>
                  <a:lnTo>
                    <a:pt x="102" y="346"/>
                  </a:lnTo>
                  <a:lnTo>
                    <a:pt x="103" y="345"/>
                  </a:lnTo>
                  <a:lnTo>
                    <a:pt x="105" y="344"/>
                  </a:lnTo>
                  <a:lnTo>
                    <a:pt x="106" y="344"/>
                  </a:lnTo>
                  <a:lnTo>
                    <a:pt x="109" y="343"/>
                  </a:lnTo>
                  <a:lnTo>
                    <a:pt x="110" y="343"/>
                  </a:lnTo>
                  <a:lnTo>
                    <a:pt x="112" y="342"/>
                  </a:lnTo>
                  <a:lnTo>
                    <a:pt x="113" y="341"/>
                  </a:lnTo>
                  <a:lnTo>
                    <a:pt x="114" y="340"/>
                  </a:lnTo>
                  <a:lnTo>
                    <a:pt x="116" y="339"/>
                  </a:lnTo>
                  <a:lnTo>
                    <a:pt x="117" y="339"/>
                  </a:lnTo>
                  <a:lnTo>
                    <a:pt x="119" y="338"/>
                  </a:lnTo>
                  <a:lnTo>
                    <a:pt x="121" y="337"/>
                  </a:lnTo>
                  <a:lnTo>
                    <a:pt x="123" y="337"/>
                  </a:lnTo>
                  <a:lnTo>
                    <a:pt x="125" y="337"/>
                  </a:lnTo>
                  <a:lnTo>
                    <a:pt x="126" y="336"/>
                  </a:lnTo>
                  <a:lnTo>
                    <a:pt x="127" y="335"/>
                  </a:lnTo>
                  <a:lnTo>
                    <a:pt x="129" y="334"/>
                  </a:lnTo>
                  <a:lnTo>
                    <a:pt x="130" y="333"/>
                  </a:lnTo>
                  <a:lnTo>
                    <a:pt x="132" y="333"/>
                  </a:lnTo>
                  <a:lnTo>
                    <a:pt x="134" y="332"/>
                  </a:lnTo>
                  <a:lnTo>
                    <a:pt x="134" y="331"/>
                  </a:lnTo>
                  <a:lnTo>
                    <a:pt x="137" y="331"/>
                  </a:lnTo>
                  <a:lnTo>
                    <a:pt x="139" y="330"/>
                  </a:lnTo>
                  <a:lnTo>
                    <a:pt x="140" y="330"/>
                  </a:lnTo>
                  <a:lnTo>
                    <a:pt x="142" y="329"/>
                  </a:lnTo>
                  <a:lnTo>
                    <a:pt x="143" y="328"/>
                  </a:lnTo>
                  <a:lnTo>
                    <a:pt x="145" y="3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8" name="Oval 41" descr="Solid diamond"/>
          <p:cNvSpPr>
            <a:spLocks noChangeArrowheads="1"/>
          </p:cNvSpPr>
          <p:nvPr/>
        </p:nvSpPr>
        <p:spPr bwMode="auto">
          <a:xfrm>
            <a:off x="6940550" y="4797425"/>
            <a:ext cx="574675" cy="6477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4599" name="Oval 42" descr="Solid diamond"/>
          <p:cNvSpPr>
            <a:spLocks noChangeArrowheads="1"/>
          </p:cNvSpPr>
          <p:nvPr/>
        </p:nvSpPr>
        <p:spPr bwMode="auto">
          <a:xfrm>
            <a:off x="7580313" y="5157788"/>
            <a:ext cx="576262" cy="6477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4600" name="Oval 43" descr="Solid diamond"/>
          <p:cNvSpPr>
            <a:spLocks noChangeArrowheads="1"/>
          </p:cNvSpPr>
          <p:nvPr/>
        </p:nvSpPr>
        <p:spPr bwMode="auto">
          <a:xfrm>
            <a:off x="6300788" y="5229225"/>
            <a:ext cx="576262" cy="6477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4601" name="Oval 44" descr="Solid diamond"/>
          <p:cNvSpPr>
            <a:spLocks noChangeArrowheads="1"/>
          </p:cNvSpPr>
          <p:nvPr/>
        </p:nvSpPr>
        <p:spPr bwMode="auto">
          <a:xfrm>
            <a:off x="7067550" y="5661025"/>
            <a:ext cx="576263" cy="6477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4602" name="Text Box 45"/>
          <p:cNvSpPr txBox="1">
            <a:spLocks noChangeArrowheads="1"/>
          </p:cNvSpPr>
          <p:nvPr/>
        </p:nvSpPr>
        <p:spPr bwMode="auto">
          <a:xfrm>
            <a:off x="2698750" y="1935163"/>
            <a:ext cx="64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IL-1</a:t>
            </a:r>
            <a:endParaRPr lang="en-US" altLang="sr-Latn-RS" sz="2400" b="1"/>
          </a:p>
        </p:txBody>
      </p:sp>
      <p:sp>
        <p:nvSpPr>
          <p:cNvPr id="24603" name="Text Box 46"/>
          <p:cNvSpPr txBox="1">
            <a:spLocks noChangeArrowheads="1"/>
          </p:cNvSpPr>
          <p:nvPr/>
        </p:nvSpPr>
        <p:spPr bwMode="auto">
          <a:xfrm>
            <a:off x="347663" y="2060575"/>
            <a:ext cx="56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AG</a:t>
            </a:r>
            <a:endParaRPr lang="en-US" altLang="sr-Latn-RS" sz="2400" b="1"/>
          </a:p>
        </p:txBody>
      </p:sp>
      <p:sp>
        <p:nvSpPr>
          <p:cNvPr id="24604" name="Text Box 47"/>
          <p:cNvSpPr txBox="1">
            <a:spLocks noChangeArrowheads="1"/>
          </p:cNvSpPr>
          <p:nvPr/>
        </p:nvSpPr>
        <p:spPr bwMode="auto">
          <a:xfrm>
            <a:off x="2716213" y="3189288"/>
            <a:ext cx="630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000" b="1"/>
              <a:t>TCR</a:t>
            </a:r>
            <a:endParaRPr lang="en-US" altLang="sr-Latn-RS" sz="2000" b="1"/>
          </a:p>
        </p:txBody>
      </p:sp>
      <p:sp>
        <p:nvSpPr>
          <p:cNvPr id="24605" name="Text Box 48"/>
          <p:cNvSpPr txBox="1">
            <a:spLocks noChangeArrowheads="1"/>
          </p:cNvSpPr>
          <p:nvPr/>
        </p:nvSpPr>
        <p:spPr bwMode="auto">
          <a:xfrm>
            <a:off x="2279650" y="4462463"/>
            <a:ext cx="773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/>
              <a:t>D / DR</a:t>
            </a:r>
            <a:endParaRPr lang="en-US" altLang="sr-Latn-RS" sz="1800"/>
          </a:p>
        </p:txBody>
      </p:sp>
      <p:sp>
        <p:nvSpPr>
          <p:cNvPr id="24606" name="Text Box 49"/>
          <p:cNvSpPr txBox="1">
            <a:spLocks noChangeArrowheads="1"/>
          </p:cNvSpPr>
          <p:nvPr/>
        </p:nvSpPr>
        <p:spPr bwMode="auto">
          <a:xfrm>
            <a:off x="2203450" y="5157788"/>
            <a:ext cx="803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000" b="1"/>
              <a:t>IFN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000" b="1"/>
              <a:t>(MAF)</a:t>
            </a:r>
            <a:endParaRPr lang="en-US" altLang="sr-Latn-RS" sz="2000" b="1"/>
          </a:p>
        </p:txBody>
      </p:sp>
      <p:sp>
        <p:nvSpPr>
          <p:cNvPr id="24607" name="Line 50"/>
          <p:cNvSpPr>
            <a:spLocks noChangeShapeType="1"/>
          </p:cNvSpPr>
          <p:nvPr/>
        </p:nvSpPr>
        <p:spPr bwMode="auto">
          <a:xfrm>
            <a:off x="2971800" y="5445125"/>
            <a:ext cx="384175" cy="1444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Text Box 51"/>
          <p:cNvSpPr txBox="1">
            <a:spLocks noChangeArrowheads="1"/>
          </p:cNvSpPr>
          <p:nvPr/>
        </p:nvSpPr>
        <p:spPr bwMode="auto">
          <a:xfrm>
            <a:off x="3548063" y="5478463"/>
            <a:ext cx="523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LF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LT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IFN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IL-3</a:t>
            </a:r>
            <a:endParaRPr lang="en-US" altLang="sr-Latn-RS" sz="1800" b="1"/>
          </a:p>
        </p:txBody>
      </p:sp>
      <p:sp>
        <p:nvSpPr>
          <p:cNvPr id="24609" name="Text Box 52"/>
          <p:cNvSpPr txBox="1">
            <a:spLocks noChangeArrowheads="1"/>
          </p:cNvSpPr>
          <p:nvPr/>
        </p:nvSpPr>
        <p:spPr bwMode="auto">
          <a:xfrm>
            <a:off x="5340350" y="4365625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BCGF</a:t>
            </a:r>
            <a:endParaRPr lang="en-US" altLang="sr-Latn-RS" sz="2400" b="1"/>
          </a:p>
        </p:txBody>
      </p:sp>
      <p:sp>
        <p:nvSpPr>
          <p:cNvPr id="24610" name="Text Box 53"/>
          <p:cNvSpPr txBox="1">
            <a:spLocks noChangeArrowheads="1"/>
          </p:cNvSpPr>
          <p:nvPr/>
        </p:nvSpPr>
        <p:spPr bwMode="auto">
          <a:xfrm>
            <a:off x="4892675" y="5084763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BCDF</a:t>
            </a:r>
            <a:endParaRPr lang="en-US" altLang="sr-Latn-RS" sz="2400" b="1"/>
          </a:p>
        </p:txBody>
      </p:sp>
      <p:sp>
        <p:nvSpPr>
          <p:cNvPr id="24611" name="Text Box 54"/>
          <p:cNvSpPr txBox="1">
            <a:spLocks noChangeArrowheads="1"/>
          </p:cNvSpPr>
          <p:nvPr/>
        </p:nvSpPr>
        <p:spPr bwMode="auto">
          <a:xfrm>
            <a:off x="5084763" y="2565400"/>
            <a:ext cx="64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IL-2</a:t>
            </a:r>
            <a:endParaRPr lang="en-US" altLang="sr-Latn-RS" sz="2400" b="1"/>
          </a:p>
        </p:txBody>
      </p:sp>
      <p:sp>
        <p:nvSpPr>
          <p:cNvPr id="24612" name="Text Box 55"/>
          <p:cNvSpPr txBox="1">
            <a:spLocks noChangeArrowheads="1"/>
          </p:cNvSpPr>
          <p:nvPr/>
        </p:nvSpPr>
        <p:spPr bwMode="auto">
          <a:xfrm>
            <a:off x="7259638" y="2060575"/>
            <a:ext cx="525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TC</a:t>
            </a:r>
            <a:endParaRPr lang="en-US" altLang="sr-Latn-RS" sz="2400" b="1"/>
          </a:p>
        </p:txBody>
      </p:sp>
      <p:sp>
        <p:nvSpPr>
          <p:cNvPr id="24613" name="Line 56"/>
          <p:cNvSpPr>
            <a:spLocks noChangeShapeType="1"/>
          </p:cNvSpPr>
          <p:nvPr/>
        </p:nvSpPr>
        <p:spPr bwMode="auto">
          <a:xfrm>
            <a:off x="7516813" y="4797425"/>
            <a:ext cx="5111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4" name="Line 57"/>
          <p:cNvSpPr>
            <a:spLocks noChangeShapeType="1"/>
          </p:cNvSpPr>
          <p:nvPr/>
        </p:nvSpPr>
        <p:spPr bwMode="auto">
          <a:xfrm>
            <a:off x="8158163" y="5445125"/>
            <a:ext cx="5095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5" name="Line 58"/>
          <p:cNvSpPr>
            <a:spLocks noChangeShapeType="1"/>
          </p:cNvSpPr>
          <p:nvPr/>
        </p:nvSpPr>
        <p:spPr bwMode="auto">
          <a:xfrm>
            <a:off x="7708900" y="6021388"/>
            <a:ext cx="5111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Text Box 59"/>
          <p:cNvSpPr txBox="1">
            <a:spLocks noChangeArrowheads="1"/>
          </p:cNvSpPr>
          <p:nvPr/>
        </p:nvSpPr>
        <p:spPr bwMode="auto">
          <a:xfrm>
            <a:off x="8027988" y="4581525"/>
            <a:ext cx="434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Ab</a:t>
            </a:r>
            <a:endParaRPr lang="en-US" altLang="sr-Latn-RS" sz="1800" b="1"/>
          </a:p>
        </p:txBody>
      </p:sp>
      <p:sp>
        <p:nvSpPr>
          <p:cNvPr id="24617" name="Text Box 60"/>
          <p:cNvSpPr txBox="1">
            <a:spLocks noChangeArrowheads="1"/>
          </p:cNvSpPr>
          <p:nvPr/>
        </p:nvSpPr>
        <p:spPr bwMode="auto">
          <a:xfrm>
            <a:off x="8616950" y="5222875"/>
            <a:ext cx="434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Ab</a:t>
            </a:r>
            <a:endParaRPr lang="en-US" altLang="sr-Latn-RS" sz="1800" b="1"/>
          </a:p>
        </p:txBody>
      </p:sp>
      <p:sp>
        <p:nvSpPr>
          <p:cNvPr id="24618" name="Text Box 61"/>
          <p:cNvSpPr txBox="1">
            <a:spLocks noChangeArrowheads="1"/>
          </p:cNvSpPr>
          <p:nvPr/>
        </p:nvSpPr>
        <p:spPr bwMode="auto">
          <a:xfrm>
            <a:off x="8234363" y="5805488"/>
            <a:ext cx="433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1800" b="1"/>
              <a:t>Ab</a:t>
            </a:r>
            <a:endParaRPr lang="en-US" altLang="sr-Latn-RS" sz="1800" b="1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Document9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7188"/>
            <a:ext cx="86741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8313" y="2133600"/>
            <a:ext cx="1511300" cy="503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Nezrela stanica B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7875" y="1773238"/>
            <a:ext cx="2505075" cy="792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Zrela stanica B-nije specifična za vlastiti antigen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313" y="3716338"/>
            <a:ext cx="2016125" cy="1081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Snažno prepoznavanje vlastitih antigena u koštanoj srži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Centralna tolerancija </a:t>
            </a:r>
            <a:r>
              <a:rPr lang="hr-HR" dirty="0" err="1"/>
              <a:t>limfocita</a:t>
            </a:r>
            <a:r>
              <a:rPr lang="hr-HR" dirty="0"/>
              <a:t> B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250825" y="6165850"/>
            <a:ext cx="8674100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sr-Latn-CS" altLang="sr-Latn-RS" sz="1800" b="1" dirty="0">
                <a:latin typeface="Arial Narrow" panose="020B0606020202030204" pitchFamily="34" charset="0"/>
              </a:rPr>
              <a:t>Negativna selekcija (</a:t>
            </a:r>
            <a:r>
              <a:rPr lang="sr-Latn-CS" altLang="sr-Latn-RS" sz="1800" b="1" dirty="0" err="1">
                <a:latin typeface="Arial Narrow" panose="020B0606020202030204" pitchFamily="34" charset="0"/>
              </a:rPr>
              <a:t>apoptoza</a:t>
            </a:r>
            <a:r>
              <a:rPr lang="sr-Latn-CS" altLang="sr-Latn-RS" sz="1800" b="1" dirty="0">
                <a:latin typeface="Arial Narrow" panose="020B0606020202030204" pitchFamily="34" charset="0"/>
              </a:rPr>
              <a:t>) ili </a:t>
            </a:r>
          </a:p>
          <a:p>
            <a:pPr marL="285750" indent="-285750"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sr-Latn-CS" altLang="sr-Latn-RS" sz="1800" b="1" dirty="0" err="1">
                <a:latin typeface="Arial Narrow" panose="020B0606020202030204" pitchFamily="34" charset="0"/>
              </a:rPr>
              <a:t>izmjena</a:t>
            </a:r>
            <a:r>
              <a:rPr lang="sr-Latn-CS" altLang="sr-Latn-RS" sz="1800" b="1" dirty="0">
                <a:latin typeface="Arial Narrow" panose="020B0606020202030204" pitchFamily="34" charset="0"/>
              </a:rPr>
              <a:t> (preuređenje) receptora u nezrelim </a:t>
            </a:r>
            <a:r>
              <a:rPr lang="sr-Latn-CS" altLang="sr-Latn-RS" sz="1800" b="1" dirty="0" err="1">
                <a:latin typeface="Arial Narrow" panose="020B0606020202030204" pitchFamily="34" charset="0"/>
              </a:rPr>
              <a:t>limfocitima</a:t>
            </a:r>
            <a:r>
              <a:rPr lang="sr-Latn-CS" altLang="sr-Latn-RS" sz="1800" b="1" dirty="0">
                <a:latin typeface="Arial Narrow" panose="020B0606020202030204" pitchFamily="34" charset="0"/>
              </a:rPr>
              <a:t> B </a:t>
            </a:r>
            <a:endParaRPr lang="hr-HR" altLang="sr-Latn-RS" sz="18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313" y="1773238"/>
            <a:ext cx="1511300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Koštana srž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6"/>
          <p:cNvSpPr txBox="1">
            <a:spLocks noChangeArrowheads="1"/>
          </p:cNvSpPr>
          <p:nvPr/>
        </p:nvSpPr>
        <p:spPr bwMode="auto">
          <a:xfrm>
            <a:off x="2555875" y="2924175"/>
            <a:ext cx="4679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6627" name="Text Box 17"/>
          <p:cNvSpPr txBox="1">
            <a:spLocks noChangeArrowheads="1"/>
          </p:cNvSpPr>
          <p:nvPr/>
        </p:nvSpPr>
        <p:spPr bwMode="auto">
          <a:xfrm>
            <a:off x="2700338" y="3213100"/>
            <a:ext cx="10795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6628" name="Rectangle 20"/>
          <p:cNvSpPr>
            <a:spLocks noChangeArrowheads="1"/>
          </p:cNvSpPr>
          <p:nvPr/>
        </p:nvSpPr>
        <p:spPr bwMode="auto">
          <a:xfrm>
            <a:off x="2987675" y="5300663"/>
            <a:ext cx="1223963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800"/>
          </a:p>
        </p:txBody>
      </p:sp>
      <p:pic>
        <p:nvPicPr>
          <p:cNvPr id="26629" name="Picture 23" descr="Document9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79914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Periferna tolerancija </a:t>
            </a:r>
            <a:r>
              <a:rPr lang="hr-HR" dirty="0" err="1"/>
              <a:t>limfocita</a:t>
            </a:r>
            <a:r>
              <a:rPr lang="hr-HR" dirty="0"/>
              <a:t> B</a:t>
            </a:r>
          </a:p>
        </p:txBody>
      </p:sp>
      <p:sp>
        <p:nvSpPr>
          <p:cNvPr id="3" name="Rectangle 2"/>
          <p:cNvSpPr/>
          <p:nvPr/>
        </p:nvSpPr>
        <p:spPr>
          <a:xfrm>
            <a:off x="782638" y="3213100"/>
            <a:ext cx="1655762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Vlastiti antigen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5876925"/>
            <a:ext cx="1800225" cy="5048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Vlastiti antigen</a:t>
            </a:r>
          </a:p>
          <a:p>
            <a:pPr algn="ctr" eaLnBrk="1" hangingPunct="1">
              <a:defRPr/>
            </a:pP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6011863" y="5876925"/>
            <a:ext cx="2089150" cy="647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rgbClr val="FF0000"/>
                </a:solidFill>
              </a:rPr>
              <a:t>Isključivanje stanica B iz limfnih </a:t>
            </a:r>
            <a:r>
              <a:rPr lang="hr-HR" dirty="0" err="1">
                <a:solidFill>
                  <a:srgbClr val="FF0000"/>
                </a:solidFill>
              </a:rPr>
              <a:t>folikula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875" y="2708275"/>
            <a:ext cx="1908175" cy="865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</a:rPr>
              <a:t>Prepoznavanje vlastitog antigena bez pomoći stanica 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CB35-5594-4B90-98F3-CDA81D53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Prekidu tolerancije na </a:t>
            </a:r>
            <a:r>
              <a:rPr lang="hr-HR"/>
              <a:t>vlastito doprinose:</a:t>
            </a:r>
            <a:endParaRPr lang="hr-HR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DF9F58-A956-4957-92E3-B938F236B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330255"/>
              </p:ext>
            </p:extLst>
          </p:nvPr>
        </p:nvGraphicFramePr>
        <p:xfrm>
          <a:off x="457200" y="1600200"/>
          <a:ext cx="8229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827338" y="1371600"/>
            <a:ext cx="268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>
                <a:latin typeface="Arial Narrow" panose="020B0606020202030204" pitchFamily="34" charset="0"/>
              </a:rPr>
              <a:t>AUTOIMUNOST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600200" y="3062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50925" y="2587625"/>
            <a:ext cx="1119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800" b="1">
                <a:latin typeface="Arial Narrow" panose="020B0606020202030204" pitchFamily="34" charset="0"/>
              </a:rPr>
              <a:t>NIKAD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602038" y="3181350"/>
            <a:ext cx="1938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800" b="1">
                <a:latin typeface="Arial Narrow" panose="020B0606020202030204" pitchFamily="34" charset="0"/>
              </a:rPr>
              <a:t>PONEKAD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477000" y="4114800"/>
            <a:ext cx="1250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800" b="1">
                <a:latin typeface="Arial Narrow" panose="020B0606020202030204" pitchFamily="34" charset="0"/>
              </a:rPr>
              <a:t>UV</a:t>
            </a:r>
            <a:r>
              <a:rPr lang="hr-HR" altLang="sr-Latn-RS" sz="2800" b="1">
                <a:latin typeface="Arial Narrow" panose="020B0606020202030204" pitchFamily="34" charset="0"/>
              </a:rPr>
              <a:t>IJE</a:t>
            </a:r>
            <a:r>
              <a:rPr lang="en-US" altLang="sr-Latn-RS" sz="2800" b="1">
                <a:latin typeface="Arial Narrow" panose="020B0606020202030204" pitchFamily="34" charset="0"/>
              </a:rPr>
              <a:t>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b="1" dirty="0"/>
              <a:t>Osnovni čimbenici koji vode nastanku autoimunosti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74674878"/>
              </p:ext>
            </p:extLst>
          </p:nvPr>
        </p:nvGraphicFramePr>
        <p:xfrm>
          <a:off x="395288" y="1241425"/>
          <a:ext cx="8229600" cy="533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571184" cy="919162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Primjeri 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8712968" cy="5544617"/>
          </a:xfrm>
          <a:ln>
            <a:solidFill>
              <a:schemeClr val="accent1"/>
            </a:solidFill>
          </a:ln>
        </p:spPr>
        <p:txBody>
          <a:bodyPr/>
          <a:lstStyle/>
          <a:p>
            <a:pPr lvl="1" algn="just" eaLnBrk="1" hangingPunct="1">
              <a:lnSpc>
                <a:spcPct val="80000"/>
              </a:lnSpc>
              <a:defRPr/>
            </a:pPr>
            <a:r>
              <a:rPr lang="hr-HR" sz="2000" dirty="0"/>
              <a:t>Primjerice, </a:t>
            </a:r>
            <a:r>
              <a:rPr lang="hr-HR" sz="2000" b="1" dirty="0">
                <a:solidFill>
                  <a:srgbClr val="0099FF"/>
                </a:solidFill>
              </a:rPr>
              <a:t>antihipertenziv</a:t>
            </a:r>
            <a:r>
              <a:rPr lang="hr-HR" sz="2000" dirty="0"/>
              <a:t> </a:t>
            </a:r>
            <a:r>
              <a:rPr lang="hr-HR" sz="2000" dirty="0">
                <a:sym typeface="Symbol" pitchFamily="18" charset="2"/>
              </a:rPr>
              <a:t></a:t>
            </a:r>
            <a:r>
              <a:rPr lang="hr-HR" sz="2000" dirty="0"/>
              <a:t>-metildopa (Aldomet) može se vezati na </a:t>
            </a:r>
            <a:r>
              <a:rPr lang="hr-HR" sz="2000" dirty="0">
                <a:solidFill>
                  <a:srgbClr val="0099FF"/>
                </a:solidFill>
              </a:rPr>
              <a:t>eritrocitni antigen Rh </a:t>
            </a:r>
            <a:r>
              <a:rPr lang="hr-HR" sz="2000" dirty="0"/>
              <a:t>i izazvati stvaranje antieritrocitnih protutijela. </a:t>
            </a:r>
          </a:p>
          <a:p>
            <a:pPr lvl="1" algn="just" eaLnBrk="1" hangingPunct="1">
              <a:lnSpc>
                <a:spcPct val="80000"/>
              </a:lnSpc>
              <a:defRPr/>
            </a:pPr>
            <a:endParaRPr lang="hr-HR" sz="2000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sz="2000" dirty="0"/>
              <a:t>Pojavnost </a:t>
            </a:r>
            <a:r>
              <a:rPr lang="hr-HR" sz="2000" dirty="0" err="1">
                <a:solidFill>
                  <a:schemeClr val="accent1"/>
                </a:solidFill>
              </a:rPr>
              <a:t>antieritrocitne</a:t>
            </a:r>
            <a:r>
              <a:rPr lang="hr-HR" sz="2000" dirty="0">
                <a:solidFill>
                  <a:schemeClr val="accent1"/>
                </a:solidFill>
              </a:rPr>
              <a:t> auto</a:t>
            </a:r>
            <a:r>
              <a:rPr lang="hr-HR" sz="2000" dirty="0">
                <a:solidFill>
                  <a:srgbClr val="0099FF"/>
                </a:solidFill>
              </a:rPr>
              <a:t>imunost </a:t>
            </a:r>
            <a:r>
              <a:rPr lang="hr-HR" sz="2000" dirty="0"/>
              <a:t>uočena je i pri </a:t>
            </a:r>
            <a:r>
              <a:rPr lang="hr-HR" sz="2000" b="1" dirty="0">
                <a:solidFill>
                  <a:srgbClr val="0099FF"/>
                </a:solidFill>
              </a:rPr>
              <a:t>infekciji </a:t>
            </a:r>
            <a:r>
              <a:rPr lang="hr-HR" sz="2000" b="1" dirty="0" err="1">
                <a:solidFill>
                  <a:srgbClr val="0099FF"/>
                </a:solidFill>
              </a:rPr>
              <a:t>mikoplazmom</a:t>
            </a:r>
            <a:r>
              <a:rPr lang="hr-HR" sz="2000" b="1" dirty="0">
                <a:solidFill>
                  <a:srgbClr val="0099FF"/>
                </a:solidFill>
              </a:rPr>
              <a:t> </a:t>
            </a:r>
            <a:r>
              <a:rPr lang="hr-HR" sz="2000" dirty="0"/>
              <a:t>(</a:t>
            </a:r>
            <a:r>
              <a:rPr lang="hr-HR" sz="2000" i="1" dirty="0"/>
              <a:t>M. </a:t>
            </a:r>
            <a:r>
              <a:rPr lang="hr-HR" sz="2000" i="1" dirty="0" err="1"/>
              <a:t>pneumoniae</a:t>
            </a:r>
            <a:r>
              <a:rPr lang="hr-HR" sz="2000" dirty="0"/>
              <a:t>), koja </a:t>
            </a:r>
            <a:r>
              <a:rPr lang="hr-HR" sz="2000" b="1" dirty="0"/>
              <a:t>mijenja membranu eritrocita</a:t>
            </a:r>
            <a:r>
              <a:rPr lang="hr-HR" sz="2000" dirty="0"/>
              <a:t>. </a:t>
            </a:r>
          </a:p>
          <a:p>
            <a:pPr lvl="1" algn="just" eaLnBrk="1" hangingPunct="1">
              <a:lnSpc>
                <a:spcPct val="80000"/>
              </a:lnSpc>
              <a:defRPr/>
            </a:pPr>
            <a:endParaRPr lang="hr-HR" sz="2000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sz="2000" dirty="0"/>
              <a:t>Primjer </a:t>
            </a:r>
            <a:r>
              <a:rPr lang="hr-HR" sz="2000" dirty="0">
                <a:solidFill>
                  <a:srgbClr val="0099FF"/>
                </a:solidFill>
              </a:rPr>
              <a:t>križne </a:t>
            </a:r>
            <a:r>
              <a:rPr lang="hr-HR" sz="2000" dirty="0" err="1">
                <a:solidFill>
                  <a:srgbClr val="0099FF"/>
                </a:solidFill>
              </a:rPr>
              <a:t>reaktivnosti</a:t>
            </a:r>
            <a:r>
              <a:rPr lang="hr-HR" sz="2000" dirty="0">
                <a:solidFill>
                  <a:srgbClr val="0099FF"/>
                </a:solidFill>
              </a:rPr>
              <a:t> </a:t>
            </a:r>
            <a:r>
              <a:rPr lang="hr-HR" sz="2000" b="1" dirty="0">
                <a:solidFill>
                  <a:srgbClr val="0099FF"/>
                </a:solidFill>
              </a:rPr>
              <a:t>je autoimuni encefalitis </a:t>
            </a:r>
            <a:r>
              <a:rPr lang="hr-HR" sz="2000" dirty="0"/>
              <a:t>prouzročen </a:t>
            </a:r>
            <a:r>
              <a:rPr lang="hr-HR" sz="2000" b="1" dirty="0"/>
              <a:t>cijepljenjem protiv bjesnoće</a:t>
            </a:r>
            <a:r>
              <a:rPr lang="hr-HR" sz="2000" dirty="0"/>
              <a:t>, nazočnost sličnih </a:t>
            </a:r>
            <a:r>
              <a:rPr lang="hr-HR" sz="2000" dirty="0" err="1"/>
              <a:t>epitopa</a:t>
            </a:r>
            <a:r>
              <a:rPr lang="hr-HR" sz="2000" dirty="0"/>
              <a:t> antigena u cjepivu kao u tkivu mozga vodi pojavnosti  autoimune </a:t>
            </a:r>
            <a:r>
              <a:rPr lang="hr-HR" sz="2000" dirty="0">
                <a:solidFill>
                  <a:srgbClr val="0099FF"/>
                </a:solidFill>
              </a:rPr>
              <a:t>reakcije-</a:t>
            </a:r>
            <a:r>
              <a:rPr lang="hr-HR" sz="2000" b="1" dirty="0">
                <a:solidFill>
                  <a:srgbClr val="0099FF"/>
                </a:solidFill>
              </a:rPr>
              <a:t>mehanizam molekularne mimikrije</a:t>
            </a:r>
            <a:r>
              <a:rPr lang="hr-HR" sz="2000" dirty="0"/>
              <a:t>. 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sz="2000" b="1" dirty="0" err="1">
                <a:solidFill>
                  <a:srgbClr val="0099FF"/>
                </a:solidFill>
              </a:rPr>
              <a:t>Tiretoksikoza</a:t>
            </a:r>
            <a:r>
              <a:rPr lang="hr-HR" sz="2000" dirty="0"/>
              <a:t> - </a:t>
            </a:r>
            <a:r>
              <a:rPr lang="hr-HR" sz="2000" i="1" dirty="0" err="1">
                <a:solidFill>
                  <a:srgbClr val="0099FF"/>
                </a:solidFill>
              </a:rPr>
              <a:t>Yersinia</a:t>
            </a:r>
            <a:r>
              <a:rPr lang="hr-HR" sz="2000" i="1" dirty="0">
                <a:solidFill>
                  <a:srgbClr val="0099FF"/>
                </a:solidFill>
              </a:rPr>
              <a:t> </a:t>
            </a:r>
            <a:r>
              <a:rPr lang="hr-HR" sz="2000" i="1" dirty="0" err="1">
                <a:solidFill>
                  <a:srgbClr val="0099FF"/>
                </a:solidFill>
              </a:rPr>
              <a:t>enterolytica</a:t>
            </a:r>
            <a:r>
              <a:rPr lang="hr-HR" sz="2000" i="1" dirty="0">
                <a:solidFill>
                  <a:srgbClr val="0099FF"/>
                </a:solidFill>
              </a:rPr>
              <a:t> </a:t>
            </a:r>
            <a:r>
              <a:rPr lang="hr-HR" sz="2000" dirty="0"/>
              <a:t>-</a:t>
            </a:r>
            <a:r>
              <a:rPr lang="hr-HR" sz="2000" dirty="0" err="1"/>
              <a:t>djeli</a:t>
            </a:r>
            <a:r>
              <a:rPr lang="hr-HR" sz="2000" dirty="0"/>
              <a:t> neke </a:t>
            </a:r>
            <a:r>
              <a:rPr lang="hr-HR" sz="2000" dirty="0" err="1"/>
              <a:t>epitope</a:t>
            </a:r>
            <a:r>
              <a:rPr lang="hr-HR" sz="2000" dirty="0"/>
              <a:t> s </a:t>
            </a:r>
            <a:r>
              <a:rPr lang="hr-HR" sz="2000" b="1" dirty="0"/>
              <a:t>receptorom za TSH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sz="2000" b="1" dirty="0">
                <a:solidFill>
                  <a:srgbClr val="0099FF"/>
                </a:solidFill>
              </a:rPr>
              <a:t>Ankilozantni spondilitis </a:t>
            </a:r>
            <a:r>
              <a:rPr lang="hr-HR" sz="2000" dirty="0">
                <a:solidFill>
                  <a:srgbClr val="0099FF"/>
                </a:solidFill>
              </a:rPr>
              <a:t>– </a:t>
            </a:r>
            <a:r>
              <a:rPr lang="hr-HR" sz="2000" i="1" dirty="0">
                <a:solidFill>
                  <a:srgbClr val="0099FF"/>
                </a:solidFill>
              </a:rPr>
              <a:t>Klebsiella</a:t>
            </a:r>
            <a:r>
              <a:rPr lang="hr-HR" sz="2000" dirty="0">
                <a:solidFill>
                  <a:srgbClr val="0099FF"/>
                </a:solidFill>
              </a:rPr>
              <a:t>  </a:t>
            </a:r>
            <a:r>
              <a:rPr lang="hr-HR" sz="2000" dirty="0"/>
              <a:t>djeli neke epitope  s </a:t>
            </a:r>
            <a:r>
              <a:rPr lang="hr-HR" sz="2000" b="1" dirty="0"/>
              <a:t>antigenom HLA-B27</a:t>
            </a:r>
          </a:p>
          <a:p>
            <a:pPr lvl="1" algn="just" eaLnBrk="1" hangingPunct="1">
              <a:lnSpc>
                <a:spcPct val="80000"/>
              </a:lnSpc>
              <a:defRPr/>
            </a:pPr>
            <a:endParaRPr lang="hr-HR" sz="2000" b="1" dirty="0"/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sz="2200" b="1" dirty="0">
                <a:solidFill>
                  <a:srgbClr val="0099FF"/>
                </a:solidFill>
              </a:rPr>
              <a:t>Središnju ulogu u pokretanju autoimunog procesa igraju </a:t>
            </a:r>
            <a:r>
              <a:rPr lang="hr-HR" sz="2200" b="1" dirty="0" err="1">
                <a:solidFill>
                  <a:srgbClr val="0099FF"/>
                </a:solidFill>
              </a:rPr>
              <a:t>limfociti</a:t>
            </a:r>
            <a:r>
              <a:rPr lang="hr-HR" sz="2200" b="1" dirty="0">
                <a:solidFill>
                  <a:srgbClr val="0099FF"/>
                </a:solidFill>
              </a:rPr>
              <a:t> TH  </a:t>
            </a:r>
            <a:r>
              <a:rPr lang="hr-HR" sz="2200" dirty="0"/>
              <a:t>koji prepoznaju antigen u </a:t>
            </a:r>
            <a:r>
              <a:rPr lang="hr-HR" sz="2200" dirty="0" err="1"/>
              <a:t>kombinciji</a:t>
            </a:r>
            <a:r>
              <a:rPr lang="hr-HR" sz="2200" dirty="0"/>
              <a:t> s vlastitim molekulama MHC, što pridonosi povezanosti brojnih autoimunih bolesti s </a:t>
            </a:r>
            <a:r>
              <a:rPr lang="hr-HR" sz="2200" b="1" dirty="0">
                <a:solidFill>
                  <a:srgbClr val="0099FF"/>
                </a:solidFill>
              </a:rPr>
              <a:t>genskim čimbenicima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CE2599-FC43-4A40-BD41-9AF4DC5C3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" y="91608"/>
            <a:ext cx="2736304" cy="891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FE9009-483A-4CAB-BD17-A63F380384D6}"/>
              </a:ext>
            </a:extLst>
          </p:cNvPr>
          <p:cNvSpPr txBox="1"/>
          <p:nvPr/>
        </p:nvSpPr>
        <p:spPr>
          <a:xfrm>
            <a:off x="97475" y="94112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i="1" dirty="0">
                <a:solidFill>
                  <a:srgbClr val="0099FF"/>
                </a:solidFill>
              </a:rPr>
              <a:t>Yersinia enterolytica</a:t>
            </a:r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9880C-39EC-4DDA-8911-4FE687EA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051" y="0"/>
            <a:ext cx="3034680" cy="121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0DF8A8-15A3-4628-9CE0-32B9CEFCEE20}"/>
              </a:ext>
            </a:extLst>
          </p:cNvPr>
          <p:cNvSpPr txBox="1"/>
          <p:nvPr/>
        </p:nvSpPr>
        <p:spPr>
          <a:xfrm>
            <a:off x="7308304" y="79815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0099FF"/>
                </a:solidFill>
              </a:rPr>
              <a:t>Klebsiella</a:t>
            </a:r>
            <a:endParaRPr lang="hr-H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1566862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sz="3200" b="1" dirty="0">
                <a:solidFill>
                  <a:schemeClr val="tx1"/>
                </a:solidFill>
              </a:rPr>
              <a:t>Autoimunost je </a:t>
            </a:r>
            <a:r>
              <a:rPr lang="hr-HR" sz="3200" b="1" dirty="0" err="1">
                <a:solidFill>
                  <a:schemeClr val="tx1"/>
                </a:solidFill>
              </a:rPr>
              <a:t>imunosna</a:t>
            </a:r>
            <a:r>
              <a:rPr lang="hr-HR" sz="3200" b="1" dirty="0">
                <a:solidFill>
                  <a:schemeClr val="tx1"/>
                </a:solidFill>
              </a:rPr>
              <a:t> </a:t>
            </a:r>
            <a:r>
              <a:rPr lang="hr-HR" sz="3200" b="1" dirty="0" err="1">
                <a:solidFill>
                  <a:schemeClr val="tx1"/>
                </a:solidFill>
              </a:rPr>
              <a:t>reaktivnost</a:t>
            </a:r>
            <a:r>
              <a:rPr lang="hr-HR" sz="3200" b="1" dirty="0">
                <a:solidFill>
                  <a:schemeClr val="tx1"/>
                </a:solidFill>
              </a:rPr>
              <a:t> na vlastite antigene, odnosno gubitak tolerancije.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2205038"/>
            <a:ext cx="8424167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dirty="0">
                <a:latin typeface="Arial Narrow" panose="020B0606020202030204" pitchFamily="34" charset="0"/>
              </a:rPr>
              <a:t>Zakazivanje mehanizama tolerancije vodi  pojavnosti </a:t>
            </a:r>
            <a:r>
              <a:rPr lang="hr-HR" b="1" dirty="0" err="1">
                <a:latin typeface="Arial Narrow" panose="020B0606020202030204" pitchFamily="34" charset="0"/>
              </a:rPr>
              <a:t>autoprotutijela</a:t>
            </a:r>
            <a:r>
              <a:rPr lang="hr-HR" b="1" dirty="0">
                <a:latin typeface="Arial Narrow" panose="020B0606020202030204" pitchFamily="34" charset="0"/>
              </a:rPr>
              <a:t> i </a:t>
            </a:r>
            <a:r>
              <a:rPr lang="hr-HR" b="1" dirty="0" err="1">
                <a:latin typeface="Arial Narrow" panose="020B0606020202030204" pitchFamily="34" charset="0"/>
              </a:rPr>
              <a:t>autoreaktivnih</a:t>
            </a:r>
            <a:r>
              <a:rPr lang="hr-HR" b="1" dirty="0">
                <a:latin typeface="Arial Narrow" panose="020B0606020202030204" pitchFamily="34" charset="0"/>
              </a:rPr>
              <a:t> </a:t>
            </a:r>
            <a:r>
              <a:rPr lang="hr-HR" b="1" dirty="0" err="1">
                <a:latin typeface="Arial Narrow" panose="020B0606020202030204" pitchFamily="34" charset="0"/>
              </a:rPr>
              <a:t>limfocita</a:t>
            </a:r>
            <a:r>
              <a:rPr lang="hr-HR" b="1" dirty="0">
                <a:latin typeface="Arial Narrow" panose="020B0606020202030204" pitchFamily="34" charset="0"/>
              </a:rPr>
              <a:t> T.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hr-HR" dirty="0">
                <a:latin typeface="Arial Narrow" panose="020B0606020202030204" pitchFamily="34" charset="0"/>
              </a:rPr>
              <a:t>Autoimune bolesti imaju </a:t>
            </a:r>
            <a:r>
              <a:rPr lang="hr-HR" b="1" dirty="0">
                <a:latin typeface="Arial Narrow" panose="020B0606020202030204" pitchFamily="34" charset="0"/>
              </a:rPr>
              <a:t>brojne etiološke čimbenike</a:t>
            </a:r>
            <a:r>
              <a:rPr lang="hr-HR" dirty="0">
                <a:latin typeface="Arial Narrow" panose="020B0606020202030204" pitchFamily="34" charset="0"/>
              </a:rPr>
              <a:t>; osnovi čimbenici koji mogu </a:t>
            </a:r>
            <a:r>
              <a:rPr lang="hr-HR" dirty="0" err="1">
                <a:latin typeface="Arial Narrow" panose="020B0606020202030204" pitchFamily="34" charset="0"/>
              </a:rPr>
              <a:t>doprinjeti</a:t>
            </a:r>
            <a:r>
              <a:rPr lang="hr-HR" dirty="0">
                <a:latin typeface="Arial Narrow" panose="020B0606020202030204" pitchFamily="34" charset="0"/>
              </a:rPr>
              <a:t> razvoju autoimunosti su: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dirty="0">
                <a:solidFill>
                  <a:srgbClr val="0099FF"/>
                </a:solidFill>
                <a:latin typeface="Arial Narrow" panose="020B0606020202030204" pitchFamily="34" charset="0"/>
              </a:rPr>
              <a:t>1) </a:t>
            </a:r>
            <a:r>
              <a:rPr lang="hr-HR" b="1" dirty="0">
                <a:solidFill>
                  <a:srgbClr val="0099FF"/>
                </a:solidFill>
                <a:latin typeface="Arial Narrow" panose="020B0606020202030204" pitchFamily="34" charset="0"/>
              </a:rPr>
              <a:t>lokalne (tkivne) promjene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dirty="0">
                <a:solidFill>
                  <a:srgbClr val="0099FF"/>
                </a:solidFill>
                <a:latin typeface="Arial Narrow" panose="020B0606020202030204" pitchFamily="34" charset="0"/>
              </a:rPr>
              <a:t>2) </a:t>
            </a:r>
            <a:r>
              <a:rPr lang="hr-HR" b="1" dirty="0">
                <a:solidFill>
                  <a:srgbClr val="0099FF"/>
                </a:solidFill>
                <a:latin typeface="Arial Narrow" panose="020B0606020202030204" pitchFamily="34" charset="0"/>
              </a:rPr>
              <a:t>promjene </a:t>
            </a:r>
            <a:r>
              <a:rPr lang="hr-HR" b="1" dirty="0" err="1">
                <a:solidFill>
                  <a:srgbClr val="0099FF"/>
                </a:solidFill>
                <a:latin typeface="Arial Narrow" panose="020B0606020202030204" pitchFamily="34" charset="0"/>
              </a:rPr>
              <a:t>limfocita</a:t>
            </a:r>
            <a:r>
              <a:rPr lang="hr-HR" dirty="0">
                <a:solidFill>
                  <a:srgbClr val="0099FF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dirty="0">
                <a:solidFill>
                  <a:srgbClr val="0099FF"/>
                </a:solidFill>
                <a:latin typeface="Arial Narrow" panose="020B0606020202030204" pitchFamily="34" charset="0"/>
              </a:rPr>
              <a:t>3) </a:t>
            </a:r>
            <a:r>
              <a:rPr lang="hr-HR" b="1" dirty="0">
                <a:solidFill>
                  <a:srgbClr val="0099FF"/>
                </a:solidFill>
                <a:latin typeface="Arial Narrow" panose="020B0606020202030204" pitchFamily="34" charset="0"/>
              </a:rPr>
              <a:t>genetički čimbenici</a:t>
            </a:r>
            <a:endParaRPr lang="hr-HR" dirty="0">
              <a:solidFill>
                <a:srgbClr val="0099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eaLnBrk="1" hangingPunct="1">
              <a:defRPr/>
            </a:pPr>
            <a:r>
              <a:rPr lang="hr-HR" sz="2800" dirty="0">
                <a:solidFill>
                  <a:schemeClr val="tx1"/>
                </a:solidFill>
              </a:rPr>
              <a:t>Čimbenici koji doprinose razvoju autoimunosti</a:t>
            </a:r>
          </a:p>
        </p:txBody>
      </p:sp>
      <p:graphicFrame>
        <p:nvGraphicFramePr>
          <p:cNvPr id="81993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345946"/>
              </p:ext>
            </p:extLst>
          </p:nvPr>
        </p:nvGraphicFramePr>
        <p:xfrm>
          <a:off x="35496" y="1052512"/>
          <a:ext cx="9108503" cy="5598428"/>
        </p:xfrm>
        <a:graphic>
          <a:graphicData uri="http://schemas.openxmlformats.org/drawingml/2006/table">
            <a:tbl>
              <a:tblPr/>
              <a:tblGrid>
                <a:gridCol w="2282357">
                  <a:extLst>
                    <a:ext uri="{9D8B030D-6E8A-4147-A177-3AD203B41FA5}">
                      <a16:colId xmlns:a16="http://schemas.microsoft.com/office/drawing/2014/main" val="1137054656"/>
                    </a:ext>
                  </a:extLst>
                </a:gridCol>
                <a:gridCol w="3504013">
                  <a:extLst>
                    <a:ext uri="{9D8B030D-6E8A-4147-A177-3AD203B41FA5}">
                      <a16:colId xmlns:a16="http://schemas.microsoft.com/office/drawing/2014/main" val="957066652"/>
                    </a:ext>
                  </a:extLst>
                </a:gridCol>
                <a:gridCol w="2395026">
                  <a:extLst>
                    <a:ext uri="{9D8B030D-6E8A-4147-A177-3AD203B41FA5}">
                      <a16:colId xmlns:a16="http://schemas.microsoft.com/office/drawing/2014/main" val="873400480"/>
                    </a:ext>
                  </a:extLst>
                </a:gridCol>
                <a:gridCol w="927107">
                  <a:extLst>
                    <a:ext uri="{9D8B030D-6E8A-4147-A177-3AD203B41FA5}">
                      <a16:colId xmlns:a16="http://schemas.microsoft.com/office/drawing/2014/main" val="1950018495"/>
                    </a:ext>
                  </a:extLst>
                </a:gridCol>
              </a:tblGrid>
              <a:tr h="30469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Lokalne (tkivne) promjene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Limfocitne promjene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Genetski čimbenici</a:t>
                      </a:r>
                      <a:endParaRPr kumimoji="0" lang="hr-H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071152"/>
                  </a:ext>
                </a:extLst>
              </a:tr>
              <a:tr h="77605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Tkivna</a:t>
                      </a: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oštećenja ili upala vode do:</a:t>
                      </a:r>
                      <a:endParaRPr kumimoji="0" lang="hr-H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Propusti pri stjecanju prirođene </a:t>
                      </a:r>
                      <a:r>
                        <a:rPr kumimoji="0" lang="hr-H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imunopodnošljivosti</a:t>
                      </a: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(tolerancije) na vlastito odnose se na:</a:t>
                      </a:r>
                      <a:endParaRPr kumimoji="0" lang="hr-H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Nasljeđene</a:t>
                      </a: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bolesti združene s MHC (HLA) ili drugim genima</a:t>
                      </a:r>
                      <a:endParaRPr kumimoji="0" lang="hr-H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408592"/>
                  </a:ext>
                </a:extLst>
              </a:tr>
              <a:tr h="67873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-oslobađanje sekvestriranih vlastitih antigena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nepravilnu selekciju repertoara limfocita</a:t>
                      </a:r>
                      <a:endParaRPr kumimoji="0" lang="hr-H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Autoimuna bolest</a:t>
                      </a:r>
                      <a:endParaRPr kumimoji="0" lang="hr-H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Nazočnost HLA alela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30761"/>
                  </a:ext>
                </a:extLst>
              </a:tr>
              <a:tr h="54945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-Strukturne promjene vlastitih antigena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poliklonalnu aktivaciju anergijskih autoreaktivnih limfocita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Addisonova bolest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DR3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641895"/>
                  </a:ext>
                </a:extLst>
              </a:tr>
              <a:tr h="77605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-povećanje kostimulatornih molekula na APC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stimulaciju limfocita stranim antigenom koji posjeduje križnu reaktivnost s vlastitim antigenima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Gravesova bolest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B8/DR3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104636"/>
                  </a:ext>
                </a:extLst>
              </a:tr>
              <a:tr h="338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Pemfigus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DR4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06710"/>
                  </a:ext>
                </a:extLst>
              </a:tr>
              <a:tr h="3232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Hashimotova bolest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DR5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646729"/>
                  </a:ext>
                </a:extLst>
              </a:tr>
              <a:tr h="3232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Dijabetes ovisan o inzulinu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DR3, DR4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08684"/>
                  </a:ext>
                </a:extLst>
              </a:tr>
              <a:tr h="3232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Mijastenija gravis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DR3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761307"/>
                  </a:ext>
                </a:extLst>
              </a:tr>
              <a:tr h="3232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Reumatoidni artritis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DR4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97642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Sjogrenov sindrom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Dw3</a:t>
                      </a:r>
                      <a:endParaRPr kumimoji="0" lang="hr-H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739420"/>
                  </a:ext>
                </a:extLst>
              </a:tr>
              <a:tr h="5774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sr-Latn-C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Sustavni lupus eritematozus</a:t>
                      </a:r>
                      <a:endParaRPr kumimoji="0" lang="hr-H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DR3</a:t>
                      </a:r>
                      <a:endParaRPr kumimoji="0" lang="hr-H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04250"/>
                  </a:ext>
                </a:extLst>
              </a:tr>
            </a:tbl>
          </a:graphicData>
        </a:graphic>
      </p:graphicFrame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6288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Lokalne (tkivne) promjene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hr-HR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hr-HR">
                <a:solidFill>
                  <a:schemeClr val="tx1"/>
                </a:solidFill>
              </a:rPr>
              <a:t>Oblici imunosne aktivnosti</a:t>
            </a:r>
            <a:r>
              <a:rPr lang="hr-HR" u="sng">
                <a:solidFill>
                  <a:schemeClr val="tx1"/>
                </a:solidFill>
              </a:rPr>
              <a:t/>
            </a:r>
            <a:br>
              <a:rPr lang="hr-HR" u="sng">
                <a:solidFill>
                  <a:schemeClr val="tx1"/>
                </a:solidFill>
              </a:rPr>
            </a:br>
            <a:endParaRPr lang="hr-HR" u="sng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980728"/>
          <a:ext cx="8435280" cy="5150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Limfocitne</a:t>
            </a:r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promjene</a:t>
            </a:r>
            <a:r>
              <a:rPr lang="hr-HR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hr-HR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dirty="0">
                <a:solidFill>
                  <a:schemeClr val="tx1"/>
                </a:solidFill>
              </a:rPr>
              <a:t>Genska podloga autoimunih bolesti</a:t>
            </a:r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867286"/>
              </p:ext>
            </p:extLst>
          </p:nvPr>
        </p:nvGraphicFramePr>
        <p:xfrm>
          <a:off x="457200" y="1600200"/>
          <a:ext cx="8507288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FFC4-4D5E-460D-8041-235E6A8E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Mutacije gena koje uzrokuju </a:t>
            </a:r>
            <a:r>
              <a:rPr lang="hr-HR" dirty="0" err="1"/>
              <a:t>autoimunosne</a:t>
            </a:r>
            <a:r>
              <a:rPr lang="hr-HR" dirty="0"/>
              <a:t> bolesti</a:t>
            </a:r>
          </a:p>
        </p:txBody>
      </p:sp>
      <p:pic>
        <p:nvPicPr>
          <p:cNvPr id="38915" name="Content Placeholder 3">
            <a:extLst>
              <a:ext uri="{FF2B5EF4-FFF2-40B4-BE49-F238E27FC236}">
                <a16:creationId xmlns:a16="http://schemas.microsoft.com/office/drawing/2014/main" id="{39D6DF0C-2917-4EC4-8A99-5FE6469E7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57338"/>
            <a:ext cx="8435975" cy="48958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Važni genetski čimbenici u AB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590090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313487"/>
            <a:ext cx="778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Genski </a:t>
            </a:r>
            <a:r>
              <a:rPr lang="hr-HR" b="1" dirty="0" err="1"/>
              <a:t>polimorfizmi</a:t>
            </a:r>
            <a:r>
              <a:rPr lang="hr-HR" b="1" dirty="0"/>
              <a:t> HLA i ne-HLA gena pridonose autoimunosti!!!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364" y="404664"/>
            <a:ext cx="8363272" cy="4786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73216"/>
            <a:ext cx="822960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4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949844" y="2636912"/>
            <a:ext cx="4197350" cy="2906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0" y="15411"/>
            <a:ext cx="4767209" cy="68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56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230188" y="2211388"/>
            <a:ext cx="5426075" cy="2438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3505200" y="2209800"/>
            <a:ext cx="5426075" cy="2438400"/>
          </a:xfrm>
          <a:prstGeom prst="ellips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09625" y="2640013"/>
            <a:ext cx="28305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 dirty="0">
                <a:latin typeface="Comic Sans MS" panose="030F0702030302020204" pitchFamily="66" charset="0"/>
              </a:rPr>
              <a:t>GENETSKA OSNOVA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 dirty="0">
                <a:latin typeface="Comic Sans MS" panose="030F0702030302020204" pitchFamily="66" charset="0"/>
              </a:rPr>
              <a:t>- MHC </a:t>
            </a:r>
            <a:r>
              <a:rPr lang="en-US" altLang="sr-Latn-RS" sz="2000" b="1" dirty="0" err="1">
                <a:latin typeface="Comic Sans MS" panose="030F0702030302020204" pitchFamily="66" charset="0"/>
              </a:rPr>
              <a:t>geni</a:t>
            </a:r>
            <a:endParaRPr lang="en-US" altLang="sr-Latn-RS" sz="20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 dirty="0">
                <a:latin typeface="Comic Sans MS" panose="030F0702030302020204" pitchFamily="66" charset="0"/>
              </a:rPr>
              <a:t>- n</a:t>
            </a:r>
            <a:r>
              <a:rPr lang="hr-HR" altLang="sr-Latn-RS" sz="2000" b="1" dirty="0">
                <a:latin typeface="Comic Sans MS" panose="030F0702030302020204" pitchFamily="66" charset="0"/>
              </a:rPr>
              <a:t>e</a:t>
            </a:r>
            <a:r>
              <a:rPr lang="en-US" altLang="sr-Latn-RS" sz="2000" b="1" dirty="0">
                <a:latin typeface="Comic Sans MS" panose="030F0702030302020204" pitchFamily="66" charset="0"/>
              </a:rPr>
              <a:t> MHC </a:t>
            </a:r>
            <a:r>
              <a:rPr lang="en-US" altLang="sr-Latn-RS" sz="2000" b="1" dirty="0" err="1">
                <a:latin typeface="Comic Sans MS" panose="030F0702030302020204" pitchFamily="66" charset="0"/>
              </a:rPr>
              <a:t>geni</a:t>
            </a:r>
            <a:endParaRPr lang="en-US" altLang="sr-Latn-RS" sz="2400" b="1" dirty="0">
              <a:latin typeface="Comic Sans MS" panose="030F0702030302020204" pitchFamily="66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737225" y="2635250"/>
            <a:ext cx="26511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latin typeface="Comic Sans MS" panose="030F0702030302020204" pitchFamily="66" charset="0"/>
              </a:rPr>
              <a:t>VANJSKI OKOLNI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latin typeface="Comic Sans MS" panose="030F0702030302020204" pitchFamily="66" charset="0"/>
              </a:rPr>
              <a:t>ČIMBENICI</a:t>
            </a:r>
            <a:endParaRPr lang="en-US" altLang="sr-Latn-RS" sz="2000" b="1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Comic Sans MS" panose="030F0702030302020204" pitchFamily="66" charset="0"/>
              </a:rPr>
              <a:t>- infekcija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Comic Sans MS" panose="030F0702030302020204" pitchFamily="66" charset="0"/>
              </a:rPr>
              <a:t>- l</a:t>
            </a:r>
            <a:r>
              <a:rPr lang="hr-HR" altLang="sr-Latn-RS" sz="2000" b="1">
                <a:latin typeface="Comic Sans MS" panose="030F0702030302020204" pitchFamily="66" charset="0"/>
              </a:rPr>
              <a:t>ij</a:t>
            </a:r>
            <a:r>
              <a:rPr lang="en-US" altLang="sr-Latn-RS" sz="2000" b="1">
                <a:latin typeface="Comic Sans MS" panose="030F0702030302020204" pitchFamily="66" charset="0"/>
              </a:rPr>
              <a:t>ekovi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519488" y="3184525"/>
            <a:ext cx="224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Comic Sans MS" panose="030F0702030302020204" pitchFamily="66" charset="0"/>
              </a:rPr>
              <a:t>AUTOIMUNOST</a:t>
            </a: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3733800" y="3124200"/>
            <a:ext cx="16764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3733800" y="3657600"/>
            <a:ext cx="17526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3886200" y="3886200"/>
            <a:ext cx="1447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114800" y="4114800"/>
            <a:ext cx="962025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3962400" y="2895600"/>
            <a:ext cx="123825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4191000" y="2667000"/>
            <a:ext cx="776288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4445" y="5598562"/>
            <a:ext cx="8106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Autoimune bolesti najčešće su kronične, napredujuće i samoodržive!!!</a:t>
            </a:r>
          </a:p>
          <a:p>
            <a:endParaRPr lang="hr-HR" sz="2000" dirty="0"/>
          </a:p>
          <a:p>
            <a:r>
              <a:rPr lang="hr-HR" sz="2000" dirty="0"/>
              <a:t>		Širenje </a:t>
            </a:r>
            <a:r>
              <a:rPr lang="hr-HR" sz="2000" dirty="0" err="1"/>
              <a:t>epitopa</a:t>
            </a:r>
            <a:r>
              <a:rPr lang="hr-HR" sz="2000" dirty="0"/>
              <a:t> (engl. </a:t>
            </a:r>
            <a:r>
              <a:rPr lang="hr-HR" sz="2000" dirty="0" err="1"/>
              <a:t>Pitope</a:t>
            </a:r>
            <a:r>
              <a:rPr lang="hr-HR" sz="2000" dirty="0"/>
              <a:t> </a:t>
            </a:r>
            <a:r>
              <a:rPr lang="hr-HR" sz="2000" dirty="0" err="1"/>
              <a:t>spreading</a:t>
            </a:r>
            <a:r>
              <a:rPr lang="hr-HR" sz="2000" dirty="0"/>
              <a:t>)</a:t>
            </a:r>
          </a:p>
        </p:txBody>
      </p:sp>
      <p:sp>
        <p:nvSpPr>
          <p:cNvPr id="3" name="Down Arrow 2"/>
          <p:cNvSpPr/>
          <p:nvPr/>
        </p:nvSpPr>
        <p:spPr>
          <a:xfrm>
            <a:off x="4572000" y="6021288"/>
            <a:ext cx="189735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" y="13679"/>
            <a:ext cx="5688632" cy="68407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68144" y="548680"/>
            <a:ext cx="315983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r-HR" b="1" dirty="0"/>
              <a:t>Pretpostavljeni mehanizmi </a:t>
            </a:r>
          </a:p>
          <a:p>
            <a:r>
              <a:rPr lang="hr-HR" b="1" dirty="0"/>
              <a:t>autoimunosti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9640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pPr>
              <a:defRPr/>
            </a:pPr>
            <a:r>
              <a:rPr lang="hr-HR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Genetski čimbenici</a:t>
            </a:r>
            <a:r>
              <a:rPr lang="hr-HR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hr-HR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hr-HR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Nasljeđene bolesti združene s MHC (HLA) ili drugim genima:</a:t>
            </a:r>
            <a:r>
              <a:rPr lang="hr-HR" altLang="en-US" dirty="0"/>
              <a:t/>
            </a:r>
            <a:br>
              <a:rPr lang="hr-HR" altLang="en-US" dirty="0"/>
            </a:br>
            <a:endParaRPr lang="hr-H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91202" y="1627174"/>
            <a:ext cx="4040188" cy="936625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00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Autoimuna bolest </a:t>
            </a:r>
            <a:endParaRPr lang="hr-HR" dirty="0">
              <a:solidFill>
                <a:srgbClr val="0099FF"/>
              </a:solidFill>
            </a:endParaRPr>
          </a:p>
          <a:p>
            <a:pPr>
              <a:defRPr/>
            </a:pP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6300" y="2132856"/>
            <a:ext cx="4689475" cy="3951288"/>
          </a:xfrm>
          <a:ln>
            <a:solidFill>
              <a:srgbClr val="0099FF"/>
            </a:solidFill>
          </a:ln>
        </p:spPr>
        <p:txBody>
          <a:bodyPr/>
          <a:lstStyle/>
          <a:p>
            <a:pPr>
              <a:defRPr/>
            </a:pPr>
            <a:r>
              <a:rPr lang="hr-HR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Addisonova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bolest </a:t>
            </a:r>
            <a:endParaRPr lang="hr-HR" dirty="0"/>
          </a:p>
          <a:p>
            <a:pPr>
              <a:defRPr/>
            </a:pPr>
            <a:r>
              <a:rPr lang="hr-HR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Gravesova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bolest </a:t>
            </a:r>
            <a:endParaRPr lang="hr-HR" dirty="0"/>
          </a:p>
          <a:p>
            <a:pPr>
              <a:defRPr/>
            </a:pPr>
            <a:r>
              <a:rPr lang="hr-HR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Pemfigus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Hashimotova bolest*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Dijabetes ovisan o inzulinu </a:t>
            </a:r>
            <a:endParaRPr lang="hr-HR" dirty="0"/>
          </a:p>
          <a:p>
            <a:pPr>
              <a:defRPr/>
            </a:pPr>
            <a:r>
              <a:rPr lang="hr-HR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Mijastenija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gravis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Reumatoidni artritis (RA)</a:t>
            </a:r>
            <a:endParaRPr lang="hr-HR" dirty="0"/>
          </a:p>
          <a:p>
            <a:pPr>
              <a:defRPr/>
            </a:pPr>
            <a:r>
              <a:rPr lang="hr-HR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Sjogrenov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sindrom </a:t>
            </a:r>
            <a:endParaRPr lang="hr-HR" dirty="0"/>
          </a:p>
          <a:p>
            <a:pPr>
              <a:defRPr/>
            </a:pPr>
            <a:r>
              <a:rPr lang="hr-HR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2688" y="1492768"/>
            <a:ext cx="3492500" cy="92333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00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Nazočnost HLA </a:t>
            </a:r>
            <a:r>
              <a:rPr lang="hr-HR" dirty="0" err="1">
                <a:solidFill>
                  <a:srgbClr val="00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alela</a:t>
            </a: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hr-HR" dirty="0"/>
          </a:p>
          <a:p>
            <a:pPr>
              <a:defRPr/>
            </a:pP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3398" y="2095486"/>
            <a:ext cx="2819400" cy="3959225"/>
          </a:xfrm>
          <a:ln>
            <a:solidFill>
              <a:srgbClr val="0099FF"/>
            </a:solidFill>
          </a:ln>
        </p:spPr>
        <p:txBody>
          <a:bodyPr/>
          <a:lstStyle/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DR3</a:t>
            </a:r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B8/DR3</a:t>
            </a:r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DR4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DR5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DR3, DR4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DR3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DR4 </a:t>
            </a:r>
            <a:endParaRPr lang="hr-HR" dirty="0"/>
          </a:p>
          <a:p>
            <a:pPr>
              <a:defRPr/>
            </a:pPr>
            <a:r>
              <a:rPr lang="hr-HR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Dw3 </a:t>
            </a:r>
            <a:endParaRPr lang="hr-HR" dirty="0"/>
          </a:p>
          <a:p>
            <a:pPr>
              <a:defRPr/>
            </a:pPr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0CB10-9AA2-48B2-9ACB-34F4A6BC797A}"/>
              </a:ext>
            </a:extLst>
          </p:cNvPr>
          <p:cNvSpPr txBox="1"/>
          <p:nvPr/>
        </p:nvSpPr>
        <p:spPr>
          <a:xfrm>
            <a:off x="298908" y="6165304"/>
            <a:ext cx="873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/>
              <a:t>*promjenama u genima HLA-DR5, PTPN22, gena za tireoglobulin i receptora vitamina D, kao i mutacijom gena CTLA-4 (engl. Cytotoxic T-lymphocyte Antigen-4).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b="1" dirty="0">
                <a:solidFill>
                  <a:schemeClr val="tx1"/>
                </a:solidFill>
              </a:rPr>
              <a:t>Utjecaj faktora okoline na razvoj AB</a:t>
            </a:r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 eaLnBrk="1" hangingPunct="1">
              <a:defRPr/>
            </a:pPr>
            <a:r>
              <a:rPr lang="hr-HR" b="1" dirty="0" err="1">
                <a:solidFill>
                  <a:schemeClr val="tx1"/>
                </a:solidFill>
              </a:rPr>
              <a:t>Imunosna</a:t>
            </a:r>
            <a:r>
              <a:rPr lang="hr-HR" b="1" dirty="0">
                <a:solidFill>
                  <a:schemeClr val="tx1"/>
                </a:solidFill>
              </a:rPr>
              <a:t> reakcija</a:t>
            </a:r>
            <a:endParaRPr lang="hr-HR" u="sng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457200" y="1052736"/>
          <a:ext cx="822960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Infekcije i autoimunost</a:t>
            </a:r>
          </a:p>
        </p:txBody>
      </p:sp>
      <p:sp>
        <p:nvSpPr>
          <p:cNvPr id="39939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9940" name="Rectangle 72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9941" name="Rectangle 74"/>
          <p:cNvSpPr>
            <a:spLocks noChangeArrowheads="1"/>
          </p:cNvSpPr>
          <p:nvPr/>
        </p:nvSpPr>
        <p:spPr bwMode="auto">
          <a:xfrm>
            <a:off x="0" y="24955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9942" name="Rectangle 76"/>
          <p:cNvSpPr>
            <a:spLocks noChangeArrowheads="1"/>
          </p:cNvSpPr>
          <p:nvPr/>
        </p:nvSpPr>
        <p:spPr bwMode="auto">
          <a:xfrm>
            <a:off x="0" y="35623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pic>
        <p:nvPicPr>
          <p:cNvPr id="39943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5450"/>
            <a:ext cx="8218487" cy="42672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Box 80"/>
          <p:cNvSpPr txBox="1">
            <a:spLocks noChangeArrowheads="1"/>
          </p:cNvSpPr>
          <p:nvPr/>
        </p:nvSpPr>
        <p:spPr bwMode="auto">
          <a:xfrm>
            <a:off x="4379118" y="4698567"/>
            <a:ext cx="2087563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/>
              <a:t>Urođena imunost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 dirty="0"/>
          </a:p>
        </p:txBody>
      </p:sp>
      <p:sp>
        <p:nvSpPr>
          <p:cNvPr id="39945" name="TextBox 81"/>
          <p:cNvSpPr txBox="1">
            <a:spLocks noChangeArrowheads="1"/>
          </p:cNvSpPr>
          <p:nvPr/>
        </p:nvSpPr>
        <p:spPr bwMode="auto">
          <a:xfrm>
            <a:off x="6784782" y="4654877"/>
            <a:ext cx="158484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/>
              <a:t>Adaptivna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/>
              <a:t>imunost</a:t>
            </a:r>
          </a:p>
        </p:txBody>
      </p:sp>
      <p:sp>
        <p:nvSpPr>
          <p:cNvPr id="39946" name="TextBox 82"/>
          <p:cNvSpPr txBox="1">
            <a:spLocks noChangeArrowheads="1"/>
          </p:cNvSpPr>
          <p:nvPr/>
        </p:nvSpPr>
        <p:spPr bwMode="auto">
          <a:xfrm>
            <a:off x="6011863" y="2349500"/>
            <a:ext cx="108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CD4 T st</a:t>
            </a:r>
          </a:p>
        </p:txBody>
      </p:sp>
      <p:sp>
        <p:nvSpPr>
          <p:cNvPr id="39947" name="TextBox 83"/>
          <p:cNvSpPr txBox="1">
            <a:spLocks noChangeArrowheads="1"/>
          </p:cNvSpPr>
          <p:nvPr/>
        </p:nvSpPr>
        <p:spPr bwMode="auto">
          <a:xfrm>
            <a:off x="4356100" y="1341438"/>
            <a:ext cx="2133600" cy="36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 err="1"/>
              <a:t>Dendritička</a:t>
            </a:r>
            <a:r>
              <a:rPr lang="hr-HR" altLang="sr-Latn-RS" sz="1800" dirty="0"/>
              <a:t> stanica</a:t>
            </a:r>
          </a:p>
        </p:txBody>
      </p:sp>
      <p:sp>
        <p:nvSpPr>
          <p:cNvPr id="39948" name="TextBox 84"/>
          <p:cNvSpPr txBox="1">
            <a:spLocks noChangeArrowheads="1"/>
          </p:cNvSpPr>
          <p:nvPr/>
        </p:nvSpPr>
        <p:spPr bwMode="auto">
          <a:xfrm>
            <a:off x="2843213" y="4508500"/>
            <a:ext cx="1147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Makrofag</a:t>
            </a:r>
          </a:p>
        </p:txBody>
      </p:sp>
      <p:sp>
        <p:nvSpPr>
          <p:cNvPr id="39949" name="TextBox 85"/>
          <p:cNvSpPr txBox="1">
            <a:spLocks noChangeArrowheads="1"/>
          </p:cNvSpPr>
          <p:nvPr/>
        </p:nvSpPr>
        <p:spPr bwMode="auto">
          <a:xfrm>
            <a:off x="755650" y="1916113"/>
            <a:ext cx="14398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Mikroorganizmi i virusi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6299200" y="0"/>
            <a:ext cx="2736850" cy="678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r-Latn-RS" sz="1500" b="1" dirty="0"/>
              <a:t>Stimulacija lokalne nespecifične imune reakcije, ekspresija kostimulatora na APC, sekrecija citokina: </a:t>
            </a:r>
            <a:r>
              <a:rPr lang="sl-SI" altLang="sr-Latn-RS" sz="1500" b="1" dirty="0">
                <a:solidFill>
                  <a:srgbClr val="0099FF"/>
                </a:solidFill>
              </a:rPr>
              <a:t>drugi signal aktivacije,</a:t>
            </a:r>
            <a:r>
              <a:rPr lang="sl-SI" altLang="sr-Latn-RS" sz="1500" b="1" dirty="0"/>
              <a:t> </a:t>
            </a:r>
            <a:r>
              <a:rPr lang="sl-SI" altLang="sr-Latn-RS" sz="1500" b="1" dirty="0">
                <a:solidFill>
                  <a:schemeClr val="accent1"/>
                </a:solidFill>
              </a:rPr>
              <a:t>prekid anergije</a:t>
            </a:r>
            <a:r>
              <a:rPr lang="sl-SI" altLang="sr-Latn-RS" sz="1500" b="1" dirty="0"/>
              <a:t> autoreaktivnih T limfocita;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r-Latn-RS" sz="1500" b="1" dirty="0"/>
              <a:t>Neki peptidni antigeni mikroorganizama su slični vlastitim antigenima: </a:t>
            </a:r>
            <a:r>
              <a:rPr lang="sl-SI" altLang="sr-Latn-RS" sz="1500" b="1" dirty="0">
                <a:solidFill>
                  <a:srgbClr val="0099FF"/>
                </a:solidFill>
              </a:rPr>
              <a:t>molekularna mimikrija </a:t>
            </a:r>
            <a:r>
              <a:rPr lang="sl-SI" altLang="sr-Latn-RS" sz="1500" b="1" dirty="0"/>
              <a:t>(križna reaktivnost);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endParaRPr lang="sl-SI" altLang="sr-Latn-RS" sz="1500" b="1" dirty="0"/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l-SI" altLang="sr-Latn-RS" sz="1500" b="1" dirty="0">
                <a:solidFill>
                  <a:srgbClr val="0099FF"/>
                </a:solidFill>
              </a:rPr>
              <a:t>Superantigeni </a:t>
            </a:r>
            <a:r>
              <a:rPr lang="sl-SI" altLang="sr-Latn-RS" sz="1500" b="1" dirty="0"/>
              <a:t>porijekla mikroorganizama (oligoklonska stimulacija T limfocita sa identičnim V</a:t>
            </a:r>
            <a:r>
              <a:rPr lang="sl-SI" altLang="sr-Latn-RS" sz="1500" b="1" dirty="0">
                <a:latin typeface="Symbol" panose="05050102010706020507" pitchFamily="18" charset="2"/>
              </a:rPr>
              <a:t>b</a:t>
            </a:r>
            <a:r>
              <a:rPr lang="sl-SI" altLang="sr-Latn-RS" sz="1500" b="1" dirty="0"/>
              <a:t>TCR);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endParaRPr lang="sl-SI" altLang="sr-Latn-RS" sz="1500" b="1" dirty="0"/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l-SI" altLang="sr-Latn-RS" sz="1500" b="1" dirty="0"/>
              <a:t>Formiranje</a:t>
            </a:r>
            <a:r>
              <a:rPr lang="sl-SI" altLang="sr-Latn-RS" sz="1500" b="1" dirty="0">
                <a:solidFill>
                  <a:srgbClr val="CC3300"/>
                </a:solidFill>
              </a:rPr>
              <a:t> </a:t>
            </a:r>
            <a:r>
              <a:rPr lang="sl-SI" altLang="sr-Latn-RS" sz="1500" b="1" dirty="0">
                <a:solidFill>
                  <a:srgbClr val="0099FF"/>
                </a:solidFill>
              </a:rPr>
              <a:t>neoantigena</a:t>
            </a:r>
            <a:r>
              <a:rPr lang="sl-SI" altLang="sr-Latn-RS" sz="1500" b="1" dirty="0"/>
              <a:t> kod virusnih infekcija;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l-SI" altLang="sr-Latn-RS" sz="1500" b="1" dirty="0"/>
              <a:t>Oštećenja tkiva usled infekcije i </a:t>
            </a:r>
            <a:r>
              <a:rPr lang="sl-SI" altLang="sr-Latn-RS" sz="1500" b="1" dirty="0">
                <a:solidFill>
                  <a:srgbClr val="0099FF"/>
                </a:solidFill>
              </a:rPr>
              <a:t>oslobađanje sekvestriranih antigena </a:t>
            </a:r>
            <a:r>
              <a:rPr lang="sl-SI" altLang="sr-Latn-RS" sz="1500" b="1" dirty="0"/>
              <a:t>(npr., oko, testis).</a:t>
            </a:r>
            <a:endParaRPr lang="en-US" altLang="sr-Latn-RS" sz="1500" b="1" dirty="0"/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5" b="20114"/>
          <a:stretch>
            <a:fillRect/>
          </a:stretch>
        </p:blipFill>
        <p:spPr bwMode="auto">
          <a:xfrm>
            <a:off x="3175" y="1619250"/>
            <a:ext cx="5891213" cy="51133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Line 10"/>
          <p:cNvSpPr>
            <a:spLocks noChangeShapeType="1"/>
          </p:cNvSpPr>
          <p:nvPr/>
        </p:nvSpPr>
        <p:spPr bwMode="auto">
          <a:xfrm>
            <a:off x="5867400" y="3500438"/>
            <a:ext cx="217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Line 11"/>
          <p:cNvSpPr>
            <a:spLocks noChangeShapeType="1"/>
          </p:cNvSpPr>
          <p:nvPr/>
        </p:nvSpPr>
        <p:spPr bwMode="auto">
          <a:xfrm flipV="1">
            <a:off x="6084888" y="765175"/>
            <a:ext cx="0" cy="273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12"/>
          <p:cNvSpPr>
            <a:spLocks noChangeShapeType="1"/>
          </p:cNvSpPr>
          <p:nvPr/>
        </p:nvSpPr>
        <p:spPr bwMode="auto">
          <a:xfrm>
            <a:off x="6084888" y="76517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13"/>
          <p:cNvSpPr>
            <a:spLocks noChangeShapeType="1"/>
          </p:cNvSpPr>
          <p:nvPr/>
        </p:nvSpPr>
        <p:spPr bwMode="auto">
          <a:xfrm>
            <a:off x="5867400" y="52292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14"/>
          <p:cNvSpPr>
            <a:spLocks noChangeShapeType="1"/>
          </p:cNvSpPr>
          <p:nvPr/>
        </p:nvSpPr>
        <p:spPr bwMode="auto">
          <a:xfrm flipV="1">
            <a:off x="6156325" y="2420938"/>
            <a:ext cx="0" cy="280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Line 15"/>
          <p:cNvSpPr>
            <a:spLocks noChangeShapeType="1"/>
          </p:cNvSpPr>
          <p:nvPr/>
        </p:nvSpPr>
        <p:spPr bwMode="auto">
          <a:xfrm>
            <a:off x="6156325" y="2420938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16"/>
          <p:cNvSpPr>
            <a:spLocks noChangeShapeType="1"/>
          </p:cNvSpPr>
          <p:nvPr/>
        </p:nvSpPr>
        <p:spPr bwMode="auto">
          <a:xfrm>
            <a:off x="6084888" y="76517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Line 17"/>
          <p:cNvSpPr>
            <a:spLocks noChangeShapeType="1"/>
          </p:cNvSpPr>
          <p:nvPr/>
        </p:nvSpPr>
        <p:spPr bwMode="auto">
          <a:xfrm>
            <a:off x="6156325" y="2420938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5699125" cy="1139825"/>
          </a:xfrm>
        </p:spPr>
        <p:txBody>
          <a:bodyPr/>
          <a:lstStyle/>
          <a:p>
            <a:pPr>
              <a:defRPr/>
            </a:pPr>
            <a:r>
              <a:rPr lang="hr-HR" sz="4000" dirty="0">
                <a:solidFill>
                  <a:schemeClr val="tx1"/>
                </a:solidFill>
              </a:rPr>
              <a:t>Infekcija doprinosi razvoju autoimunosti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9475" y="3213100"/>
            <a:ext cx="1373188" cy="3603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hr-HR" sz="1200" dirty="0" err="1">
                <a:solidFill>
                  <a:schemeClr val="bg1"/>
                </a:solidFill>
              </a:rPr>
              <a:t>Autoreaktivna</a:t>
            </a:r>
            <a:r>
              <a:rPr lang="hr-HR" sz="1200" dirty="0">
                <a:solidFill>
                  <a:schemeClr val="bg1"/>
                </a:solidFill>
              </a:rPr>
              <a:t> stanica T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2138" y="5229225"/>
            <a:ext cx="1047750" cy="2873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200" dirty="0">
                <a:solidFill>
                  <a:schemeClr val="bg1"/>
                </a:solidFill>
              </a:rPr>
              <a:t>Aktivacija stanica 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06863" y="4005263"/>
            <a:ext cx="752475" cy="2873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200" dirty="0">
                <a:solidFill>
                  <a:schemeClr val="bg1"/>
                </a:solidFill>
              </a:rPr>
              <a:t>Vlastito tkivo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1275" y="5805488"/>
            <a:ext cx="941388" cy="360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200" dirty="0">
                <a:solidFill>
                  <a:schemeClr val="bg1"/>
                </a:solidFill>
              </a:rPr>
              <a:t>Vlastito tkivo</a:t>
            </a:r>
          </a:p>
          <a:p>
            <a:pPr algn="ctr"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err="1">
                <a:solidFill>
                  <a:schemeClr val="tx1"/>
                </a:solidFill>
              </a:rPr>
              <a:t>Ostali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čimbenici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koji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pridonose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razvoju</a:t>
            </a:r>
            <a:r>
              <a:rPr lang="it-IT" dirty="0">
                <a:solidFill>
                  <a:schemeClr val="tx1"/>
                </a:solidFill>
              </a:rPr>
              <a:t> AB</a:t>
            </a:r>
            <a:r>
              <a:rPr lang="it-IT" dirty="0"/>
              <a:t/>
            </a:r>
            <a:br>
              <a:rPr lang="it-IT" dirty="0"/>
            </a:b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135938" cy="1139825"/>
          </a:xfrm>
        </p:spPr>
        <p:txBody>
          <a:bodyPr/>
          <a:lstStyle/>
          <a:p>
            <a:pPr>
              <a:defRPr/>
            </a:pPr>
            <a:r>
              <a:rPr lang="hr-HR" dirty="0" err="1">
                <a:solidFill>
                  <a:schemeClr val="tx1"/>
                </a:solidFill>
              </a:rPr>
              <a:t>Autoimunosne</a:t>
            </a:r>
            <a:r>
              <a:rPr lang="hr-HR" dirty="0">
                <a:solidFill>
                  <a:schemeClr val="tx1"/>
                </a:solidFill>
              </a:rPr>
              <a:t> bolesti prouzročene lijekovima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3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468313" y="4826000"/>
            <a:ext cx="3492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Hidralazin </a:t>
            </a:r>
            <a:r>
              <a:rPr lang="hr-HR" altLang="sr-Latn-RS" sz="1800" i="1"/>
              <a:t>antihipertenziv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Prokainamid </a:t>
            </a:r>
            <a:r>
              <a:rPr lang="hr-HR" altLang="sr-Latn-RS" sz="1800" i="1"/>
              <a:t>antiaritmik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Isoniazid </a:t>
            </a:r>
            <a:r>
              <a:rPr lang="hr-HR" altLang="sr-Latn-RS" sz="1800" i="1"/>
              <a:t>antituberkulotik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Metildopa </a:t>
            </a:r>
            <a:r>
              <a:rPr lang="hr-HR" altLang="sr-Latn-RS" sz="1800" i="1"/>
              <a:t>antihipertenziv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Kvinidin </a:t>
            </a:r>
            <a:r>
              <a:rPr lang="hr-HR" altLang="sr-Latn-RS" sz="1800" i="1"/>
              <a:t>antiaritmik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Minociklin </a:t>
            </a:r>
            <a:r>
              <a:rPr lang="hr-HR" altLang="sr-Latn-RS" sz="1800" i="1"/>
              <a:t>tetraciklinski antibiotik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Hlorpromazin </a:t>
            </a:r>
            <a:r>
              <a:rPr lang="hr-HR" altLang="sr-Latn-RS" sz="1800" i="1"/>
              <a:t>antipsihotik</a:t>
            </a:r>
            <a:endParaRPr lang="hr-HR" altLang="sr-Latn-RS" sz="180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984750"/>
            <a:ext cx="23050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33450"/>
          </a:xfrm>
        </p:spPr>
        <p:txBody>
          <a:bodyPr/>
          <a:lstStyle/>
          <a:p>
            <a:pPr eaLnBrk="1" hangingPunct="1">
              <a:defRPr/>
            </a:pPr>
            <a:r>
              <a:rPr lang="hr-HR" sz="4000" dirty="0">
                <a:solidFill>
                  <a:schemeClr val="tx1"/>
                </a:solidFill>
              </a:rPr>
              <a:t>Teorija o podrijetlu autoimunosti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54355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altLang="en-US" sz="1800"/>
              <a:t>-Oslobađanje sekvesriranog antigena</a:t>
            </a:r>
          </a:p>
          <a:p>
            <a:pPr eaLnBrk="1" hangingPunct="1">
              <a:defRPr/>
            </a:pPr>
            <a:r>
              <a:rPr lang="hr-HR" altLang="en-US" sz="1800"/>
              <a:t>-Smanjenje supresorskih mehanizama stanica T</a:t>
            </a:r>
          </a:p>
          <a:p>
            <a:pPr eaLnBrk="1" hangingPunct="1">
              <a:defRPr/>
            </a:pPr>
            <a:r>
              <a:rPr lang="hr-HR" altLang="en-US" sz="1800"/>
              <a:t>-Pojačana aktivnost stanica T, bijeg od toleratnosti</a:t>
            </a:r>
          </a:p>
          <a:p>
            <a:pPr eaLnBrk="1" hangingPunct="1">
              <a:defRPr/>
            </a:pPr>
            <a:r>
              <a:rPr lang="hr-HR" altLang="en-US" sz="1800"/>
              <a:t>-Manjkavosti timusa</a:t>
            </a:r>
          </a:p>
          <a:p>
            <a:pPr eaLnBrk="1" hangingPunct="1">
              <a:defRPr/>
            </a:pPr>
            <a:r>
              <a:rPr lang="hr-HR" altLang="en-US" sz="1800"/>
              <a:t>-Nazočnost reaktivnih klonova, manjkavosti pri indukciji tolerancije</a:t>
            </a:r>
          </a:p>
          <a:p>
            <a:pPr eaLnBrk="1" hangingPunct="1">
              <a:defRPr/>
            </a:pPr>
            <a:r>
              <a:rPr lang="hr-HR" altLang="en-US" sz="1800"/>
              <a:t>-Poliklonska aktivacija stanica B</a:t>
            </a:r>
          </a:p>
          <a:p>
            <a:pPr eaLnBrk="1" hangingPunct="1">
              <a:defRPr/>
            </a:pPr>
            <a:r>
              <a:rPr lang="hr-HR" altLang="en-US" sz="1800"/>
              <a:t>-Neprijemljivost stanica B za supresorske citokine</a:t>
            </a:r>
          </a:p>
          <a:p>
            <a:pPr eaLnBrk="1" hangingPunct="1">
              <a:defRPr/>
            </a:pPr>
            <a:r>
              <a:rPr lang="hr-HR" altLang="en-US" sz="1800"/>
              <a:t>-Oštećenja makrofaga</a:t>
            </a:r>
          </a:p>
          <a:p>
            <a:pPr eaLnBrk="1" hangingPunct="1">
              <a:defRPr/>
            </a:pPr>
            <a:r>
              <a:rPr lang="hr-HR" altLang="en-US" sz="1800"/>
              <a:t>-Oštećenja matičnih stanica</a:t>
            </a:r>
          </a:p>
          <a:p>
            <a:pPr eaLnBrk="1" hangingPunct="1">
              <a:defRPr/>
            </a:pPr>
            <a:r>
              <a:rPr lang="hr-HR" altLang="en-US" sz="1800"/>
              <a:t>-Manjkavosti idiotipske-antiidiotipske mreže</a:t>
            </a:r>
          </a:p>
          <a:p>
            <a:pPr eaLnBrk="1" hangingPunct="1">
              <a:defRPr/>
            </a:pPr>
            <a:r>
              <a:rPr lang="hr-HR" altLang="en-US" sz="1800"/>
              <a:t>-Poremećaj imunoregulacije</a:t>
            </a:r>
          </a:p>
          <a:p>
            <a:pPr eaLnBrk="1" hangingPunct="1">
              <a:defRPr/>
            </a:pPr>
            <a:r>
              <a:rPr lang="hr-HR" altLang="en-US" sz="1800"/>
              <a:t>-Promjenjeni geni:geni imunoreakcije, imunolobulinski geni, geni za receptor stanica T,</a:t>
            </a:r>
          </a:p>
          <a:p>
            <a:pPr eaLnBrk="1" hangingPunct="1">
              <a:defRPr/>
            </a:pPr>
            <a:r>
              <a:rPr lang="hr-HR" altLang="en-US" sz="1800"/>
              <a:t>-Ektopička izražajnost imunoregulatornih gena</a:t>
            </a:r>
          </a:p>
          <a:p>
            <a:pPr eaLnBrk="1" hangingPunct="1">
              <a:defRPr/>
            </a:pPr>
            <a:r>
              <a:rPr lang="hr-HR" altLang="en-US" sz="1800"/>
              <a:t>-Virusni čimbenici</a:t>
            </a:r>
          </a:p>
          <a:p>
            <a:pPr eaLnBrk="1" hangingPunct="1">
              <a:defRPr/>
            </a:pPr>
            <a:r>
              <a:rPr lang="hr-HR" altLang="en-US" sz="1800"/>
              <a:t>-Hormonski čimbenici</a:t>
            </a:r>
          </a:p>
          <a:p>
            <a:pPr eaLnBrk="1" hangingPunct="1">
              <a:defRPr/>
            </a:pPr>
            <a:r>
              <a:rPr lang="hr-HR" altLang="en-US" sz="1800"/>
              <a:t>Poremećaj regulacije hormonima i citokinima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152400"/>
            <a:ext cx="8128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chemeClr val="tx1"/>
                </a:solidFill>
              </a:rPr>
              <a:t>Prekid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tolerancije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hr-HR" sz="3600" dirty="0">
                <a:solidFill>
                  <a:schemeClr val="tx1"/>
                </a:solidFill>
              </a:rPr>
              <a:t>vlastiti</a:t>
            </a:r>
            <a:r>
              <a:rPr lang="en-US" sz="3600" dirty="0">
                <a:solidFill>
                  <a:schemeClr val="tx1"/>
                </a:solidFill>
              </a:rPr>
              <a:t> antigen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07544682"/>
              </p:ext>
            </p:extLst>
          </p:nvPr>
        </p:nvGraphicFramePr>
        <p:xfrm>
          <a:off x="287462" y="1196752"/>
          <a:ext cx="8640514" cy="52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79388" y="5517232"/>
            <a:ext cx="8856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 err="1"/>
              <a:t>Poliklonalni</a:t>
            </a:r>
            <a:r>
              <a:rPr lang="hr-HR" altLang="sr-Latn-RS" sz="1800" dirty="0"/>
              <a:t> aktivatori stanica B – LPS (</a:t>
            </a:r>
            <a:r>
              <a:rPr lang="hr-HR" altLang="sr-Latn-RS" sz="1800" dirty="0" err="1"/>
              <a:t>E.coli</a:t>
            </a:r>
            <a:r>
              <a:rPr lang="hr-HR" altLang="sr-Latn-RS" sz="1800" dirty="0"/>
              <a:t>, ), pročišćena bjelančevina PPD iz BCG,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/>
              <a:t>Protein A, </a:t>
            </a:r>
            <a:r>
              <a:rPr lang="hr-HR" altLang="sr-Latn-RS" sz="1800" i="1" dirty="0" err="1"/>
              <a:t>Staphylococus</a:t>
            </a:r>
            <a:r>
              <a:rPr lang="hr-HR" altLang="sr-Latn-RS" sz="1800" i="1" dirty="0"/>
              <a:t> </a:t>
            </a:r>
            <a:r>
              <a:rPr lang="hr-HR" altLang="sr-Latn-RS" sz="1800" i="1" dirty="0" err="1"/>
              <a:t>aureus</a:t>
            </a:r>
            <a:r>
              <a:rPr lang="hr-HR" altLang="sr-Latn-RS" sz="1800" i="1" dirty="0"/>
              <a:t> ) neki antibiotici, </a:t>
            </a:r>
            <a:r>
              <a:rPr lang="hr-HR" altLang="sr-Latn-RS" sz="1800" i="1" dirty="0" err="1"/>
              <a:t>mikoplazme</a:t>
            </a:r>
            <a:r>
              <a:rPr lang="hr-HR" altLang="sr-Latn-RS" sz="1800" i="1" dirty="0"/>
              <a:t>, virusi (ospice </a:t>
            </a:r>
            <a:r>
              <a:rPr lang="hr-HR" altLang="sr-Latn-RS" sz="1800" i="1" dirty="0" err="1"/>
              <a:t>Epstein</a:t>
            </a:r>
            <a:r>
              <a:rPr lang="hr-HR" altLang="sr-Latn-RS" sz="1800" i="1" dirty="0"/>
              <a:t> –</a:t>
            </a:r>
            <a:r>
              <a:rPr lang="hr-HR" altLang="sr-Latn-RS" sz="1800" i="1" dirty="0" err="1"/>
              <a:t>Barrov</a:t>
            </a:r>
            <a:r>
              <a:rPr lang="hr-HR" altLang="sr-Latn-RS" sz="1800" i="1" dirty="0"/>
              <a:t> virus), uzročnici malarije… Za T stanice-presadak)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 i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8045450" cy="1492250"/>
          </a:xfrm>
        </p:spPr>
        <p:txBody>
          <a:bodyPr/>
          <a:lstStyle/>
          <a:p>
            <a:pPr eaLnBrk="1" hangingPunct="1">
              <a:defRPr/>
            </a:pPr>
            <a:r>
              <a:rPr lang="sl-SI" sz="40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Prekid tolerancije na vlastite antigene</a:t>
            </a:r>
            <a:r>
              <a:rPr lang="sl-SI" sz="4000" dirty="0"/>
              <a:t/>
            </a:r>
            <a:br>
              <a:rPr lang="sl-SI" sz="4000" dirty="0"/>
            </a:br>
            <a:endParaRPr lang="en-US" sz="40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796925" y="2085975"/>
          <a:ext cx="7504113" cy="404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rrowheads="1"/>
          </p:cNvSpPr>
          <p:nvPr/>
        </p:nvSpPr>
        <p:spPr bwMode="auto">
          <a:xfrm rot="-8721490">
            <a:off x="1670050" y="3781425"/>
            <a:ext cx="577850" cy="215900"/>
          </a:xfrm>
          <a:prstGeom prst="chevron">
            <a:avLst>
              <a:gd name="adj" fmla="val 66912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07" name="AutoShape 3"/>
          <p:cNvSpPr>
            <a:spLocks noChangeArrowheads="1"/>
          </p:cNvSpPr>
          <p:nvPr/>
        </p:nvSpPr>
        <p:spPr bwMode="auto">
          <a:xfrm rot="-10091228">
            <a:off x="1812925" y="3427413"/>
            <a:ext cx="577850" cy="217487"/>
          </a:xfrm>
          <a:prstGeom prst="chevron">
            <a:avLst>
              <a:gd name="adj" fmla="val 66424"/>
            </a:avLst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l-SI" sz="3200"/>
              <a:t>Autoimunosni odgovor: prekid tolerancije</a:t>
            </a:r>
            <a:br>
              <a:rPr lang="sl-SI" sz="3200"/>
            </a:br>
            <a:r>
              <a:rPr lang="sl-SI" sz="3200"/>
              <a:t>na vlastite antigene</a:t>
            </a:r>
            <a:endParaRPr lang="en-US" sz="3200"/>
          </a:p>
        </p:txBody>
      </p:sp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412750" y="2420938"/>
            <a:ext cx="1600200" cy="1619250"/>
          </a:xfrm>
          <a:prstGeom prst="ellipse">
            <a:avLst/>
          </a:prstGeom>
          <a:solidFill>
            <a:srgbClr val="0034DC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3484563" y="1700213"/>
            <a:ext cx="1728787" cy="1728787"/>
          </a:xfrm>
          <a:prstGeom prst="ellipse">
            <a:avLst/>
          </a:prstGeom>
          <a:solidFill>
            <a:srgbClr val="0034DC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5722938" y="4005263"/>
            <a:ext cx="1857375" cy="1511300"/>
          </a:xfrm>
          <a:prstGeom prst="ellipse">
            <a:avLst/>
          </a:prstGeom>
          <a:solidFill>
            <a:srgbClr val="0034DC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1116013" y="5661025"/>
            <a:ext cx="2560637" cy="5762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3676650" y="6237288"/>
            <a:ext cx="4479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 rot="-5400000">
            <a:off x="2332038" y="5276850"/>
            <a:ext cx="576262" cy="192088"/>
          </a:xfrm>
          <a:prstGeom prst="homePlate">
            <a:avLst>
              <a:gd name="adj" fmla="val 75000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 rot="-5400000">
            <a:off x="2651126" y="5276850"/>
            <a:ext cx="576262" cy="192087"/>
          </a:xfrm>
          <a:prstGeom prst="homePlate">
            <a:avLst>
              <a:gd name="adj" fmla="val 7500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6" name="AutoShape 12"/>
          <p:cNvSpPr>
            <a:spLocks noChangeArrowheads="1"/>
          </p:cNvSpPr>
          <p:nvPr/>
        </p:nvSpPr>
        <p:spPr bwMode="auto">
          <a:xfrm rot="-10307252">
            <a:off x="5213350" y="4581525"/>
            <a:ext cx="511175" cy="215900"/>
          </a:xfrm>
          <a:prstGeom prst="homePlate">
            <a:avLst>
              <a:gd name="adj" fmla="val 59191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 rot="-9712328">
            <a:off x="5276850" y="4257675"/>
            <a:ext cx="511175" cy="215900"/>
          </a:xfrm>
          <a:prstGeom prst="homePlate">
            <a:avLst>
              <a:gd name="adj" fmla="val 59191"/>
            </a:avLst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18" name="Freeform 14"/>
          <p:cNvSpPr>
            <a:spLocks/>
          </p:cNvSpPr>
          <p:nvPr/>
        </p:nvSpPr>
        <p:spPr bwMode="auto">
          <a:xfrm>
            <a:off x="3676650" y="5781675"/>
            <a:ext cx="2303463" cy="396875"/>
          </a:xfrm>
          <a:custGeom>
            <a:avLst/>
            <a:gdLst>
              <a:gd name="T0" fmla="*/ 0 w 1633"/>
              <a:gd name="T1" fmla="*/ 2147483646 h 250"/>
              <a:gd name="T2" fmla="*/ 2147483646 w 1633"/>
              <a:gd name="T3" fmla="*/ 2147483646 h 250"/>
              <a:gd name="T4" fmla="*/ 2147483646 w 1633"/>
              <a:gd name="T5" fmla="*/ 2147483646 h 250"/>
              <a:gd name="T6" fmla="*/ 2147483646 w 1633"/>
              <a:gd name="T7" fmla="*/ 2147483646 h 250"/>
              <a:gd name="T8" fmla="*/ 2147483646 w 1633"/>
              <a:gd name="T9" fmla="*/ 2147483646 h 250"/>
              <a:gd name="T10" fmla="*/ 2147483646 w 1633"/>
              <a:gd name="T11" fmla="*/ 2147483646 h 250"/>
              <a:gd name="T12" fmla="*/ 2147483646 w 1633"/>
              <a:gd name="T13" fmla="*/ 2147483646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3"/>
              <a:gd name="T22" fmla="*/ 0 h 250"/>
              <a:gd name="T23" fmla="*/ 1633 w 1633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3" h="250">
                <a:moveTo>
                  <a:pt x="0" y="15"/>
                </a:moveTo>
                <a:cubicBezTo>
                  <a:pt x="140" y="53"/>
                  <a:pt x="280" y="91"/>
                  <a:pt x="363" y="106"/>
                </a:cubicBezTo>
                <a:cubicBezTo>
                  <a:pt x="446" y="121"/>
                  <a:pt x="408" y="121"/>
                  <a:pt x="499" y="106"/>
                </a:cubicBezTo>
                <a:cubicBezTo>
                  <a:pt x="590" y="91"/>
                  <a:pt x="756" y="0"/>
                  <a:pt x="907" y="15"/>
                </a:cubicBezTo>
                <a:cubicBezTo>
                  <a:pt x="1058" y="30"/>
                  <a:pt x="1300" y="158"/>
                  <a:pt x="1406" y="196"/>
                </a:cubicBezTo>
                <a:cubicBezTo>
                  <a:pt x="1512" y="234"/>
                  <a:pt x="1504" y="234"/>
                  <a:pt x="1542" y="242"/>
                </a:cubicBezTo>
                <a:cubicBezTo>
                  <a:pt x="1580" y="250"/>
                  <a:pt x="1610" y="242"/>
                  <a:pt x="1633" y="24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Freeform 15"/>
          <p:cNvSpPr>
            <a:spLocks/>
          </p:cNvSpPr>
          <p:nvPr/>
        </p:nvSpPr>
        <p:spPr bwMode="auto">
          <a:xfrm rot="-199855">
            <a:off x="5403850" y="5589588"/>
            <a:ext cx="2560638" cy="600075"/>
          </a:xfrm>
          <a:custGeom>
            <a:avLst/>
            <a:gdLst>
              <a:gd name="T0" fmla="*/ 0 w 1678"/>
              <a:gd name="T1" fmla="*/ 0 h 469"/>
              <a:gd name="T2" fmla="*/ 2147483646 w 1678"/>
              <a:gd name="T3" fmla="*/ 2147483646 h 469"/>
              <a:gd name="T4" fmla="*/ 2147483646 w 1678"/>
              <a:gd name="T5" fmla="*/ 2147483646 h 469"/>
              <a:gd name="T6" fmla="*/ 2147483646 w 1678"/>
              <a:gd name="T7" fmla="*/ 2147483646 h 469"/>
              <a:gd name="T8" fmla="*/ 2147483646 w 1678"/>
              <a:gd name="T9" fmla="*/ 2147483646 h 469"/>
              <a:gd name="T10" fmla="*/ 2147483646 w 1678"/>
              <a:gd name="T11" fmla="*/ 2147483646 h 469"/>
              <a:gd name="T12" fmla="*/ 2147483646 w 1678"/>
              <a:gd name="T13" fmla="*/ 2147483646 h 469"/>
              <a:gd name="T14" fmla="*/ 2147483646 w 1678"/>
              <a:gd name="T15" fmla="*/ 2147483646 h 469"/>
              <a:gd name="T16" fmla="*/ 2147483646 w 1678"/>
              <a:gd name="T17" fmla="*/ 2147483646 h 469"/>
              <a:gd name="T18" fmla="*/ 2147483646 w 1678"/>
              <a:gd name="T19" fmla="*/ 2147483646 h 469"/>
              <a:gd name="T20" fmla="*/ 2147483646 w 1678"/>
              <a:gd name="T21" fmla="*/ 2147483646 h 469"/>
              <a:gd name="T22" fmla="*/ 2147483646 w 1678"/>
              <a:gd name="T23" fmla="*/ 0 h 4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78"/>
              <a:gd name="T37" fmla="*/ 0 h 469"/>
              <a:gd name="T38" fmla="*/ 1678 w 1678"/>
              <a:gd name="T39" fmla="*/ 469 h 4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8" h="469">
                <a:moveTo>
                  <a:pt x="0" y="0"/>
                </a:moveTo>
                <a:cubicBezTo>
                  <a:pt x="72" y="0"/>
                  <a:pt x="144" y="0"/>
                  <a:pt x="227" y="45"/>
                </a:cubicBezTo>
                <a:cubicBezTo>
                  <a:pt x="310" y="90"/>
                  <a:pt x="424" y="212"/>
                  <a:pt x="499" y="272"/>
                </a:cubicBezTo>
                <a:cubicBezTo>
                  <a:pt x="574" y="332"/>
                  <a:pt x="620" y="378"/>
                  <a:pt x="680" y="408"/>
                </a:cubicBezTo>
                <a:cubicBezTo>
                  <a:pt x="740" y="438"/>
                  <a:pt x="794" y="469"/>
                  <a:pt x="862" y="454"/>
                </a:cubicBezTo>
                <a:cubicBezTo>
                  <a:pt x="930" y="439"/>
                  <a:pt x="1028" y="348"/>
                  <a:pt x="1088" y="318"/>
                </a:cubicBezTo>
                <a:cubicBezTo>
                  <a:pt x="1148" y="288"/>
                  <a:pt x="1186" y="287"/>
                  <a:pt x="1224" y="272"/>
                </a:cubicBezTo>
                <a:cubicBezTo>
                  <a:pt x="1262" y="257"/>
                  <a:pt x="1285" y="250"/>
                  <a:pt x="1315" y="227"/>
                </a:cubicBezTo>
                <a:cubicBezTo>
                  <a:pt x="1345" y="204"/>
                  <a:pt x="1383" y="159"/>
                  <a:pt x="1406" y="136"/>
                </a:cubicBezTo>
                <a:cubicBezTo>
                  <a:pt x="1429" y="113"/>
                  <a:pt x="1436" y="106"/>
                  <a:pt x="1451" y="91"/>
                </a:cubicBezTo>
                <a:cubicBezTo>
                  <a:pt x="1466" y="76"/>
                  <a:pt x="1459" y="60"/>
                  <a:pt x="1497" y="45"/>
                </a:cubicBezTo>
                <a:cubicBezTo>
                  <a:pt x="1535" y="30"/>
                  <a:pt x="1648" y="7"/>
                  <a:pt x="167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Freeform 16"/>
          <p:cNvSpPr>
            <a:spLocks/>
          </p:cNvSpPr>
          <p:nvPr/>
        </p:nvSpPr>
        <p:spPr bwMode="auto">
          <a:xfrm>
            <a:off x="5403850" y="5576888"/>
            <a:ext cx="2305050" cy="228600"/>
          </a:xfrm>
          <a:custGeom>
            <a:avLst/>
            <a:gdLst>
              <a:gd name="T0" fmla="*/ 0 w 1633"/>
              <a:gd name="T1" fmla="*/ 2147483646 h 144"/>
              <a:gd name="T2" fmla="*/ 2147483646 w 1633"/>
              <a:gd name="T3" fmla="*/ 2147483646 h 144"/>
              <a:gd name="T4" fmla="*/ 2147483646 w 1633"/>
              <a:gd name="T5" fmla="*/ 2147483646 h 144"/>
              <a:gd name="T6" fmla="*/ 2147483646 w 1633"/>
              <a:gd name="T7" fmla="*/ 2147483646 h 144"/>
              <a:gd name="T8" fmla="*/ 2147483646 w 1633"/>
              <a:gd name="T9" fmla="*/ 2147483646 h 144"/>
              <a:gd name="T10" fmla="*/ 2147483646 w 1633"/>
              <a:gd name="T11" fmla="*/ 2147483646 h 144"/>
              <a:gd name="T12" fmla="*/ 2147483646 w 1633"/>
              <a:gd name="T13" fmla="*/ 2147483646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3"/>
              <a:gd name="T22" fmla="*/ 0 h 144"/>
              <a:gd name="T23" fmla="*/ 1633 w 1633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3" h="144">
                <a:moveTo>
                  <a:pt x="0" y="53"/>
                </a:moveTo>
                <a:cubicBezTo>
                  <a:pt x="219" y="26"/>
                  <a:pt x="438" y="0"/>
                  <a:pt x="589" y="8"/>
                </a:cubicBezTo>
                <a:cubicBezTo>
                  <a:pt x="740" y="16"/>
                  <a:pt x="801" y="76"/>
                  <a:pt x="907" y="99"/>
                </a:cubicBezTo>
                <a:cubicBezTo>
                  <a:pt x="1013" y="122"/>
                  <a:pt x="1149" y="144"/>
                  <a:pt x="1224" y="144"/>
                </a:cubicBezTo>
                <a:cubicBezTo>
                  <a:pt x="1299" y="144"/>
                  <a:pt x="1322" y="114"/>
                  <a:pt x="1360" y="99"/>
                </a:cubicBezTo>
                <a:cubicBezTo>
                  <a:pt x="1398" y="84"/>
                  <a:pt x="1406" y="68"/>
                  <a:pt x="1451" y="53"/>
                </a:cubicBezTo>
                <a:cubicBezTo>
                  <a:pt x="1496" y="38"/>
                  <a:pt x="1595" y="15"/>
                  <a:pt x="1633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Oval 17"/>
          <p:cNvSpPr>
            <a:spLocks noChangeArrowheads="1"/>
          </p:cNvSpPr>
          <p:nvPr/>
        </p:nvSpPr>
        <p:spPr bwMode="auto">
          <a:xfrm>
            <a:off x="4827588" y="5949950"/>
            <a:ext cx="257175" cy="144463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22" name="Oval 18"/>
          <p:cNvSpPr>
            <a:spLocks noChangeArrowheads="1"/>
          </p:cNvSpPr>
          <p:nvPr/>
        </p:nvSpPr>
        <p:spPr bwMode="auto">
          <a:xfrm>
            <a:off x="6364288" y="5805488"/>
            <a:ext cx="257175" cy="144462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539750" y="2781300"/>
            <a:ext cx="1336675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sz="2400" b="1"/>
              <a:t>T </a:t>
            </a:r>
            <a:r>
              <a:rPr lang="hr-HR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stanica</a:t>
            </a:r>
            <a:endParaRPr lang="sl-SI" sz="2400" b="1"/>
          </a:p>
          <a:p>
            <a:pPr algn="ctr">
              <a:defRPr/>
            </a:pPr>
            <a:r>
              <a:rPr lang="sl-SI" sz="2400" b="1"/>
              <a:t>CD4</a:t>
            </a:r>
            <a:r>
              <a:rPr lang="sl-SI" sz="2400" b="1" baseline="30000"/>
              <a:t>+</a:t>
            </a:r>
            <a:endParaRPr lang="en-US" sz="2400" b="1" baseline="30000"/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3562350" y="2133600"/>
            <a:ext cx="1565275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sz="2400" b="1"/>
              <a:t>NK </a:t>
            </a:r>
            <a:r>
              <a:rPr lang="hr-HR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stanica</a:t>
            </a:r>
            <a:endParaRPr lang="sl-SI" sz="2400" b="1"/>
          </a:p>
          <a:p>
            <a:pPr algn="ctr">
              <a:defRPr/>
            </a:pPr>
            <a:r>
              <a:rPr lang="sl-SI" sz="2400" b="1"/>
              <a:t>CD8</a:t>
            </a:r>
            <a:r>
              <a:rPr lang="sl-SI" sz="2400" b="1" baseline="30000"/>
              <a:t>+</a:t>
            </a:r>
            <a:endParaRPr lang="en-US" sz="2400" b="1" baseline="30000"/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6084888" y="4365625"/>
            <a:ext cx="1096962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stanica</a:t>
            </a:r>
            <a:endParaRPr lang="sl-SI" sz="2400" b="1"/>
          </a:p>
          <a:p>
            <a:pPr algn="ctr">
              <a:defRPr/>
            </a:pPr>
            <a:r>
              <a:rPr lang="sl-SI" sz="2400" b="1"/>
              <a:t>meta</a:t>
            </a:r>
            <a:endParaRPr lang="en-US" sz="2400" b="1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 flipV="1">
            <a:off x="2012950" y="2708275"/>
            <a:ext cx="1408113" cy="2889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Line 23"/>
          <p:cNvSpPr>
            <a:spLocks noChangeShapeType="1"/>
          </p:cNvSpPr>
          <p:nvPr/>
        </p:nvSpPr>
        <p:spPr bwMode="auto">
          <a:xfrm>
            <a:off x="5148263" y="2924175"/>
            <a:ext cx="960437" cy="10810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Line 24"/>
          <p:cNvSpPr>
            <a:spLocks noChangeShapeType="1"/>
          </p:cNvSpPr>
          <p:nvPr/>
        </p:nvSpPr>
        <p:spPr bwMode="auto">
          <a:xfrm>
            <a:off x="2459038" y="3644900"/>
            <a:ext cx="2754312" cy="5762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>
            <a:off x="2203450" y="4076700"/>
            <a:ext cx="384175" cy="936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Line 26"/>
          <p:cNvSpPr>
            <a:spLocks noChangeShapeType="1"/>
          </p:cNvSpPr>
          <p:nvPr/>
        </p:nvSpPr>
        <p:spPr bwMode="auto">
          <a:xfrm flipV="1">
            <a:off x="3292475" y="4868863"/>
            <a:ext cx="1984375" cy="7207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1" name="Line 27"/>
          <p:cNvSpPr>
            <a:spLocks noChangeShapeType="1"/>
          </p:cNvSpPr>
          <p:nvPr/>
        </p:nvSpPr>
        <p:spPr bwMode="auto">
          <a:xfrm flipH="1">
            <a:off x="730250" y="4005263"/>
            <a:ext cx="128588" cy="2159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2" name="Freeform 28"/>
          <p:cNvSpPr>
            <a:spLocks/>
          </p:cNvSpPr>
          <p:nvPr/>
        </p:nvSpPr>
        <p:spPr bwMode="auto">
          <a:xfrm>
            <a:off x="422275" y="4581525"/>
            <a:ext cx="1398588" cy="935038"/>
          </a:xfrm>
          <a:custGeom>
            <a:avLst/>
            <a:gdLst>
              <a:gd name="T0" fmla="*/ 2147483646 w 991"/>
              <a:gd name="T1" fmla="*/ 0 h 589"/>
              <a:gd name="T2" fmla="*/ 2147483646 w 991"/>
              <a:gd name="T3" fmla="*/ 2147483646 h 589"/>
              <a:gd name="T4" fmla="*/ 2147483646 w 991"/>
              <a:gd name="T5" fmla="*/ 2147483646 h 589"/>
              <a:gd name="T6" fmla="*/ 2147483646 w 991"/>
              <a:gd name="T7" fmla="*/ 2147483646 h 589"/>
              <a:gd name="T8" fmla="*/ 2147483646 w 991"/>
              <a:gd name="T9" fmla="*/ 2147483646 h 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1"/>
              <a:gd name="T16" fmla="*/ 0 h 589"/>
              <a:gd name="T17" fmla="*/ 991 w 991"/>
              <a:gd name="T18" fmla="*/ 589 h 5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1" h="589">
                <a:moveTo>
                  <a:pt x="83" y="0"/>
                </a:moveTo>
                <a:cubicBezTo>
                  <a:pt x="41" y="98"/>
                  <a:pt x="0" y="197"/>
                  <a:pt x="38" y="272"/>
                </a:cubicBezTo>
                <a:cubicBezTo>
                  <a:pt x="76" y="347"/>
                  <a:pt x="212" y="408"/>
                  <a:pt x="310" y="453"/>
                </a:cubicBezTo>
                <a:cubicBezTo>
                  <a:pt x="408" y="498"/>
                  <a:pt x="515" y="521"/>
                  <a:pt x="628" y="544"/>
                </a:cubicBezTo>
                <a:cubicBezTo>
                  <a:pt x="741" y="567"/>
                  <a:pt x="931" y="582"/>
                  <a:pt x="991" y="58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2651125" y="5876925"/>
            <a:ext cx="257175" cy="144463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1162050" y="6372225"/>
            <a:ext cx="3611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APC = EPI -+ END + DS </a:t>
            </a:r>
            <a:endParaRPr lang="en-US" altLang="sr-Latn-RS" sz="2400" b="1"/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2314575" y="2224088"/>
            <a:ext cx="64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IL-2</a:t>
            </a:r>
            <a:endParaRPr lang="en-US" altLang="sr-Latn-RS" sz="2400" b="1"/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347663" y="4144963"/>
            <a:ext cx="78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INF </a:t>
            </a:r>
            <a:r>
              <a:rPr lang="sl-SI" altLang="sr-Latn-RS" sz="2400" b="1">
                <a:latin typeface="Symbol" panose="05050102010706020507" pitchFamily="18" charset="2"/>
              </a:rPr>
              <a:t>g</a:t>
            </a:r>
            <a:endParaRPr lang="en-US" altLang="sr-Latn-RS" sz="2400" b="1">
              <a:latin typeface="Symbol" panose="05050102010706020507" pitchFamily="18" charset="2"/>
            </a:endParaRPr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1308100" y="4724400"/>
            <a:ext cx="11112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Klasa II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MHC</a:t>
            </a:r>
            <a:endParaRPr lang="en-US" altLang="sr-Latn-RS" sz="2400" b="1"/>
          </a:p>
        </p:txBody>
      </p:sp>
      <p:sp>
        <p:nvSpPr>
          <p:cNvPr id="47138" name="Text Box 34"/>
          <p:cNvSpPr txBox="1">
            <a:spLocks noChangeArrowheads="1"/>
          </p:cNvSpPr>
          <p:nvPr/>
        </p:nvSpPr>
        <p:spPr bwMode="auto">
          <a:xfrm rot="-1003126">
            <a:off x="3163888" y="4772025"/>
            <a:ext cx="1951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b="1"/>
              <a:t>IL-6, IL-1, TNF</a:t>
            </a:r>
            <a:endParaRPr lang="en-US" altLang="sr-Latn-RS" sz="2400" b="1"/>
          </a:p>
        </p:txBody>
      </p:sp>
      <p:sp>
        <p:nvSpPr>
          <p:cNvPr id="47139" name="Text Box 35"/>
          <p:cNvSpPr txBox="1">
            <a:spLocks noChangeArrowheads="1"/>
          </p:cNvSpPr>
          <p:nvPr/>
        </p:nvSpPr>
        <p:spPr bwMode="auto">
          <a:xfrm>
            <a:off x="3484563" y="3665538"/>
            <a:ext cx="357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800" b="1"/>
              <a:t>?</a:t>
            </a:r>
            <a:endParaRPr lang="en-US" altLang="sr-Latn-RS" sz="2800" b="1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1588" y="1755775"/>
            <a:ext cx="9131300" cy="4111625"/>
            <a:chOff x="1" y="1106"/>
            <a:chExt cx="5752" cy="2590"/>
          </a:xfrm>
        </p:grpSpPr>
        <p:sp>
          <p:nvSpPr>
            <p:cNvPr id="48402" name="Rectangle 3"/>
            <p:cNvSpPr>
              <a:spLocks noChangeArrowheads="1"/>
            </p:cNvSpPr>
            <p:nvPr/>
          </p:nvSpPr>
          <p:spPr bwMode="auto">
            <a:xfrm>
              <a:off x="1153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403" name="Rectangle 4"/>
            <p:cNvSpPr>
              <a:spLocks noChangeArrowheads="1"/>
            </p:cNvSpPr>
            <p:nvPr/>
          </p:nvSpPr>
          <p:spPr bwMode="auto">
            <a:xfrm>
              <a:off x="2305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404" name="Rectangle 5"/>
            <p:cNvSpPr>
              <a:spLocks noChangeArrowheads="1"/>
            </p:cNvSpPr>
            <p:nvPr/>
          </p:nvSpPr>
          <p:spPr bwMode="auto">
            <a:xfrm>
              <a:off x="3457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405" name="Rectangle 6"/>
            <p:cNvSpPr>
              <a:spLocks noChangeArrowheads="1"/>
            </p:cNvSpPr>
            <p:nvPr/>
          </p:nvSpPr>
          <p:spPr bwMode="auto">
            <a:xfrm>
              <a:off x="1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406" name="Rectangle 7"/>
            <p:cNvSpPr>
              <a:spLocks noChangeArrowheads="1"/>
            </p:cNvSpPr>
            <p:nvPr/>
          </p:nvSpPr>
          <p:spPr bwMode="auto">
            <a:xfrm>
              <a:off x="4609" y="1106"/>
              <a:ext cx="1144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3175" y="2405063"/>
            <a:ext cx="609600" cy="153987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32" name="Group 9"/>
          <p:cNvGrpSpPr>
            <a:grpSpLocks noChangeAspect="1"/>
          </p:cNvGrpSpPr>
          <p:nvPr/>
        </p:nvGrpSpPr>
        <p:grpSpPr bwMode="auto">
          <a:xfrm rot="71518" flipV="1">
            <a:off x="687388" y="3543300"/>
            <a:ext cx="88900" cy="334963"/>
            <a:chOff x="472" y="825"/>
            <a:chExt cx="872" cy="3303"/>
          </a:xfrm>
        </p:grpSpPr>
        <p:sp>
          <p:nvSpPr>
            <p:cNvPr id="48396" name="Rectangle 10"/>
            <p:cNvSpPr>
              <a:spLocks noChangeAspect="1" noChangeArrowheads="1"/>
            </p:cNvSpPr>
            <p:nvPr/>
          </p:nvSpPr>
          <p:spPr bwMode="auto">
            <a:xfrm>
              <a:off x="1296" y="2256"/>
              <a:ext cx="48" cy="187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97" name="Rectangle 11"/>
            <p:cNvSpPr>
              <a:spLocks noChangeAspect="1" noChangeArrowheads="1"/>
            </p:cNvSpPr>
            <p:nvPr/>
          </p:nvSpPr>
          <p:spPr bwMode="auto">
            <a:xfrm>
              <a:off x="720" y="2256"/>
              <a:ext cx="624" cy="48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98" name="Rectangle 12"/>
            <p:cNvSpPr>
              <a:spLocks noChangeAspect="1" noChangeArrowheads="1"/>
            </p:cNvSpPr>
            <p:nvPr/>
          </p:nvSpPr>
          <p:spPr bwMode="auto">
            <a:xfrm>
              <a:off x="720" y="1345"/>
              <a:ext cx="56" cy="959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99" name="Freeform 13"/>
            <p:cNvSpPr>
              <a:spLocks noChangeAspect="1"/>
            </p:cNvSpPr>
            <p:nvPr/>
          </p:nvSpPr>
          <p:spPr bwMode="auto">
            <a:xfrm>
              <a:off x="472" y="864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400" name="Freeform 14"/>
            <p:cNvSpPr>
              <a:spLocks noChangeAspect="1"/>
            </p:cNvSpPr>
            <p:nvPr/>
          </p:nvSpPr>
          <p:spPr bwMode="auto">
            <a:xfrm>
              <a:off x="514" y="825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401" name="Line 15"/>
            <p:cNvSpPr>
              <a:spLocks noChangeAspect="1" noChangeShapeType="1"/>
            </p:cNvSpPr>
            <p:nvPr/>
          </p:nvSpPr>
          <p:spPr bwMode="auto">
            <a:xfrm flipV="1">
              <a:off x="480" y="831"/>
              <a:ext cx="39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33" name="Group 16"/>
          <p:cNvGrpSpPr>
            <a:grpSpLocks noChangeAspect="1"/>
          </p:cNvGrpSpPr>
          <p:nvPr/>
        </p:nvGrpSpPr>
        <p:grpSpPr bwMode="auto">
          <a:xfrm rot="71518" flipH="1" flipV="1">
            <a:off x="793750" y="3544888"/>
            <a:ext cx="88900" cy="334962"/>
            <a:chOff x="472" y="825"/>
            <a:chExt cx="872" cy="3303"/>
          </a:xfrm>
        </p:grpSpPr>
        <p:sp>
          <p:nvSpPr>
            <p:cNvPr id="48390" name="Rectangle 17"/>
            <p:cNvSpPr>
              <a:spLocks noChangeAspect="1" noChangeArrowheads="1"/>
            </p:cNvSpPr>
            <p:nvPr/>
          </p:nvSpPr>
          <p:spPr bwMode="auto">
            <a:xfrm>
              <a:off x="1296" y="2256"/>
              <a:ext cx="48" cy="187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91" name="Rectangle 18"/>
            <p:cNvSpPr>
              <a:spLocks noChangeAspect="1" noChangeArrowheads="1"/>
            </p:cNvSpPr>
            <p:nvPr/>
          </p:nvSpPr>
          <p:spPr bwMode="auto">
            <a:xfrm>
              <a:off x="720" y="2256"/>
              <a:ext cx="624" cy="48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92" name="Rectangle 19"/>
            <p:cNvSpPr>
              <a:spLocks noChangeAspect="1" noChangeArrowheads="1"/>
            </p:cNvSpPr>
            <p:nvPr/>
          </p:nvSpPr>
          <p:spPr bwMode="auto">
            <a:xfrm>
              <a:off x="720" y="1345"/>
              <a:ext cx="56" cy="959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93" name="Freeform 20"/>
            <p:cNvSpPr>
              <a:spLocks noChangeAspect="1"/>
            </p:cNvSpPr>
            <p:nvPr/>
          </p:nvSpPr>
          <p:spPr bwMode="auto">
            <a:xfrm>
              <a:off x="472" y="864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94" name="Freeform 21"/>
            <p:cNvSpPr>
              <a:spLocks noChangeAspect="1"/>
            </p:cNvSpPr>
            <p:nvPr/>
          </p:nvSpPr>
          <p:spPr bwMode="auto">
            <a:xfrm>
              <a:off x="514" y="825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95" name="Line 22"/>
            <p:cNvSpPr>
              <a:spLocks noChangeAspect="1" noChangeShapeType="1"/>
            </p:cNvSpPr>
            <p:nvPr/>
          </p:nvSpPr>
          <p:spPr bwMode="auto">
            <a:xfrm flipV="1">
              <a:off x="480" y="831"/>
              <a:ext cx="39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48134" name="Oval 23"/>
          <p:cNvSpPr>
            <a:spLocks noChangeAspect="1" noChangeArrowheads="1"/>
          </p:cNvSpPr>
          <p:nvPr/>
        </p:nvSpPr>
        <p:spPr bwMode="auto">
          <a:xfrm rot="71518" flipV="1">
            <a:off x="481013" y="2943225"/>
            <a:ext cx="614362" cy="611188"/>
          </a:xfrm>
          <a:prstGeom prst="ellipse">
            <a:avLst/>
          </a:prstGeom>
          <a:solidFill>
            <a:srgbClr val="EEA8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35" name="Oval 24"/>
          <p:cNvSpPr>
            <a:spLocks noChangeAspect="1" noChangeArrowheads="1"/>
          </p:cNvSpPr>
          <p:nvPr/>
        </p:nvSpPr>
        <p:spPr bwMode="auto">
          <a:xfrm rot="71518" flipV="1">
            <a:off x="542925" y="3003550"/>
            <a:ext cx="490538" cy="490538"/>
          </a:xfrm>
          <a:prstGeom prst="ellipse">
            <a:avLst/>
          </a:prstGeom>
          <a:gradFill rotWithShape="0">
            <a:gsLst>
              <a:gs pos="0">
                <a:srgbClr val="EEA81C"/>
              </a:gs>
              <a:gs pos="100000">
                <a:srgbClr val="6E4E0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36" name="Oval 25"/>
          <p:cNvSpPr>
            <a:spLocks noChangeAspect="1" noChangeArrowheads="1"/>
          </p:cNvSpPr>
          <p:nvPr/>
        </p:nvSpPr>
        <p:spPr bwMode="auto">
          <a:xfrm rot="71518" flipV="1">
            <a:off x="727075" y="3802063"/>
            <a:ext cx="109538" cy="130175"/>
          </a:xfrm>
          <a:prstGeom prst="ellipse">
            <a:avLst/>
          </a:prstGeom>
          <a:solidFill>
            <a:srgbClr val="A3F9A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37" name="Group 26"/>
          <p:cNvGrpSpPr>
            <a:grpSpLocks noChangeAspect="1"/>
          </p:cNvGrpSpPr>
          <p:nvPr/>
        </p:nvGrpSpPr>
        <p:grpSpPr bwMode="auto">
          <a:xfrm rot="71518" flipV="1">
            <a:off x="279400" y="3954463"/>
            <a:ext cx="1228725" cy="1223962"/>
            <a:chOff x="1869" y="1451"/>
            <a:chExt cx="1030" cy="1028"/>
          </a:xfrm>
        </p:grpSpPr>
        <p:sp>
          <p:nvSpPr>
            <p:cNvPr id="48381" name="Freeform 27"/>
            <p:cNvSpPr>
              <a:spLocks noChangeAspect="1"/>
            </p:cNvSpPr>
            <p:nvPr/>
          </p:nvSpPr>
          <p:spPr bwMode="auto">
            <a:xfrm>
              <a:off x="1869" y="1451"/>
              <a:ext cx="1030" cy="818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2147483646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82" name="Freeform 28"/>
            <p:cNvSpPr>
              <a:spLocks noChangeAspect="1"/>
            </p:cNvSpPr>
            <p:nvPr/>
          </p:nvSpPr>
          <p:spPr bwMode="auto">
            <a:xfrm rot="6423173">
              <a:off x="2209" y="1515"/>
              <a:ext cx="459" cy="477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grpSp>
          <p:nvGrpSpPr>
            <p:cNvPr id="48383" name="Group 29"/>
            <p:cNvGrpSpPr>
              <a:grpSpLocks noChangeAspect="1"/>
            </p:cNvGrpSpPr>
            <p:nvPr/>
          </p:nvGrpSpPr>
          <p:grpSpPr bwMode="auto">
            <a:xfrm>
              <a:off x="2204" y="2179"/>
              <a:ext cx="144" cy="300"/>
              <a:chOff x="2736" y="1726"/>
              <a:chExt cx="98" cy="240"/>
            </a:xfrm>
          </p:grpSpPr>
          <p:grpSp>
            <p:nvGrpSpPr>
              <p:cNvPr id="48384" name="Group 30"/>
              <p:cNvGrpSpPr>
                <a:grpSpLocks noChangeAspect="1"/>
              </p:cNvGrpSpPr>
              <p:nvPr/>
            </p:nvGrpSpPr>
            <p:grpSpPr bwMode="auto">
              <a:xfrm>
                <a:off x="2736" y="1726"/>
                <a:ext cx="48" cy="240"/>
                <a:chOff x="2736" y="1728"/>
                <a:chExt cx="48" cy="240"/>
              </a:xfrm>
            </p:grpSpPr>
            <p:sp>
              <p:nvSpPr>
                <p:cNvPr id="48388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89" name="AutoShap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8385" name="Group 33"/>
              <p:cNvGrpSpPr>
                <a:grpSpLocks noChangeAspect="1"/>
              </p:cNvGrpSpPr>
              <p:nvPr/>
            </p:nvGrpSpPr>
            <p:grpSpPr bwMode="auto">
              <a:xfrm flipH="1">
                <a:off x="2786" y="1726"/>
                <a:ext cx="48" cy="240"/>
                <a:chOff x="2736" y="1728"/>
                <a:chExt cx="48" cy="240"/>
              </a:xfrm>
            </p:grpSpPr>
            <p:sp>
              <p:nvSpPr>
                <p:cNvPr id="48386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87" name="AutoShap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grpSp>
        <p:nvGrpSpPr>
          <p:cNvPr id="48138" name="Group 36"/>
          <p:cNvGrpSpPr>
            <a:grpSpLocks noChangeAspect="1"/>
          </p:cNvGrpSpPr>
          <p:nvPr/>
        </p:nvGrpSpPr>
        <p:grpSpPr bwMode="auto">
          <a:xfrm rot="10800000">
            <a:off x="977900" y="3352800"/>
            <a:ext cx="65088" cy="457200"/>
            <a:chOff x="4032" y="2832"/>
            <a:chExt cx="192" cy="1344"/>
          </a:xfrm>
        </p:grpSpPr>
        <p:sp>
          <p:nvSpPr>
            <p:cNvPr id="48379" name="Line 37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80" name="AutoShape 38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39" name="Group 39"/>
          <p:cNvGrpSpPr>
            <a:grpSpLocks noChangeAspect="1"/>
          </p:cNvGrpSpPr>
          <p:nvPr/>
        </p:nvGrpSpPr>
        <p:grpSpPr bwMode="auto">
          <a:xfrm>
            <a:off x="977900" y="3825875"/>
            <a:ext cx="73025" cy="498475"/>
            <a:chOff x="2993" y="2880"/>
            <a:chExt cx="162" cy="1104"/>
          </a:xfrm>
        </p:grpSpPr>
        <p:sp>
          <p:nvSpPr>
            <p:cNvPr id="48377" name="Line 40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78" name="Line 41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40" name="Group 42"/>
          <p:cNvGrpSpPr>
            <a:grpSpLocks noChangeAspect="1"/>
          </p:cNvGrpSpPr>
          <p:nvPr/>
        </p:nvGrpSpPr>
        <p:grpSpPr bwMode="auto">
          <a:xfrm rot="10800000">
            <a:off x="577850" y="3352800"/>
            <a:ext cx="65088" cy="457200"/>
            <a:chOff x="4032" y="2832"/>
            <a:chExt cx="192" cy="1344"/>
          </a:xfrm>
        </p:grpSpPr>
        <p:sp>
          <p:nvSpPr>
            <p:cNvPr id="48375" name="Line 43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76" name="AutoShape 44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41" name="Group 45"/>
          <p:cNvGrpSpPr>
            <a:grpSpLocks noChangeAspect="1"/>
          </p:cNvGrpSpPr>
          <p:nvPr/>
        </p:nvGrpSpPr>
        <p:grpSpPr bwMode="auto">
          <a:xfrm>
            <a:off x="577850" y="3825875"/>
            <a:ext cx="71438" cy="498475"/>
            <a:chOff x="2993" y="2880"/>
            <a:chExt cx="162" cy="1104"/>
          </a:xfrm>
        </p:grpSpPr>
        <p:sp>
          <p:nvSpPr>
            <p:cNvPr id="48373" name="Line 46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74" name="Line 47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48142" name="Rectangle 48"/>
          <p:cNvSpPr>
            <a:spLocks noChangeArrowheads="1"/>
          </p:cNvSpPr>
          <p:nvPr/>
        </p:nvSpPr>
        <p:spPr bwMode="auto">
          <a:xfrm>
            <a:off x="827088" y="2406650"/>
            <a:ext cx="990600" cy="153988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43" name="Oval 49"/>
          <p:cNvSpPr>
            <a:spLocks noChangeArrowheads="1"/>
          </p:cNvSpPr>
          <p:nvPr/>
        </p:nvSpPr>
        <p:spPr bwMode="auto">
          <a:xfrm>
            <a:off x="1163638" y="2705100"/>
            <a:ext cx="381000" cy="381000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44" name="Oval 50"/>
          <p:cNvSpPr>
            <a:spLocks noChangeArrowheads="1"/>
          </p:cNvSpPr>
          <p:nvPr/>
        </p:nvSpPr>
        <p:spPr bwMode="auto">
          <a:xfrm>
            <a:off x="758825" y="1985963"/>
            <a:ext cx="381000" cy="381000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45" name="Oval 51"/>
          <p:cNvSpPr>
            <a:spLocks noChangeArrowheads="1"/>
          </p:cNvSpPr>
          <p:nvPr/>
        </p:nvSpPr>
        <p:spPr bwMode="auto">
          <a:xfrm>
            <a:off x="1328738" y="4230688"/>
            <a:ext cx="381000" cy="381000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46" name="Oval 52"/>
          <p:cNvSpPr>
            <a:spLocks noChangeArrowheads="1"/>
          </p:cNvSpPr>
          <p:nvPr/>
        </p:nvSpPr>
        <p:spPr bwMode="auto">
          <a:xfrm>
            <a:off x="474663" y="4340225"/>
            <a:ext cx="4572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sl-SI" altLang="sr-Latn-RS" sz="2400" b="1">
              <a:latin typeface="Arial Narrow" panose="020B0606020202030204" pitchFamily="34" charset="0"/>
            </a:endParaRPr>
          </a:p>
        </p:txBody>
      </p:sp>
      <p:sp>
        <p:nvSpPr>
          <p:cNvPr id="48147" name="Oval 53"/>
          <p:cNvSpPr>
            <a:spLocks noChangeAspect="1" noChangeArrowheads="1"/>
          </p:cNvSpPr>
          <p:nvPr/>
        </p:nvSpPr>
        <p:spPr bwMode="auto">
          <a:xfrm rot="71518" flipV="1">
            <a:off x="550863" y="4416425"/>
            <a:ext cx="109537" cy="130175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48" name="Oval 54"/>
          <p:cNvSpPr>
            <a:spLocks noChangeAspect="1" noChangeArrowheads="1"/>
          </p:cNvSpPr>
          <p:nvPr/>
        </p:nvSpPr>
        <p:spPr bwMode="auto">
          <a:xfrm rot="71518" flipV="1">
            <a:off x="703263" y="4492625"/>
            <a:ext cx="109537" cy="130175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49" name="Group 55"/>
          <p:cNvGrpSpPr>
            <a:grpSpLocks noChangeAspect="1"/>
          </p:cNvGrpSpPr>
          <p:nvPr/>
        </p:nvGrpSpPr>
        <p:grpSpPr bwMode="auto">
          <a:xfrm rot="71518" flipV="1">
            <a:off x="2770188" y="2500313"/>
            <a:ext cx="88900" cy="336550"/>
            <a:chOff x="472" y="825"/>
            <a:chExt cx="872" cy="3303"/>
          </a:xfrm>
        </p:grpSpPr>
        <p:sp>
          <p:nvSpPr>
            <p:cNvPr id="48367" name="Rectangle 56"/>
            <p:cNvSpPr>
              <a:spLocks noChangeAspect="1" noChangeArrowheads="1"/>
            </p:cNvSpPr>
            <p:nvPr/>
          </p:nvSpPr>
          <p:spPr bwMode="auto">
            <a:xfrm>
              <a:off x="1296" y="2256"/>
              <a:ext cx="48" cy="187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68" name="Rectangle 57"/>
            <p:cNvSpPr>
              <a:spLocks noChangeAspect="1" noChangeArrowheads="1"/>
            </p:cNvSpPr>
            <p:nvPr/>
          </p:nvSpPr>
          <p:spPr bwMode="auto">
            <a:xfrm>
              <a:off x="720" y="2256"/>
              <a:ext cx="624" cy="48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69" name="Rectangle 58"/>
            <p:cNvSpPr>
              <a:spLocks noChangeAspect="1" noChangeArrowheads="1"/>
            </p:cNvSpPr>
            <p:nvPr/>
          </p:nvSpPr>
          <p:spPr bwMode="auto">
            <a:xfrm>
              <a:off x="720" y="1345"/>
              <a:ext cx="56" cy="959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70" name="Freeform 59"/>
            <p:cNvSpPr>
              <a:spLocks noChangeAspect="1"/>
            </p:cNvSpPr>
            <p:nvPr/>
          </p:nvSpPr>
          <p:spPr bwMode="auto">
            <a:xfrm>
              <a:off x="472" y="864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71" name="Freeform 60"/>
            <p:cNvSpPr>
              <a:spLocks noChangeAspect="1"/>
            </p:cNvSpPr>
            <p:nvPr/>
          </p:nvSpPr>
          <p:spPr bwMode="auto">
            <a:xfrm>
              <a:off x="514" y="825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72" name="Line 61"/>
            <p:cNvSpPr>
              <a:spLocks noChangeAspect="1" noChangeShapeType="1"/>
            </p:cNvSpPr>
            <p:nvPr/>
          </p:nvSpPr>
          <p:spPr bwMode="auto">
            <a:xfrm flipV="1">
              <a:off x="480" y="831"/>
              <a:ext cx="39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50" name="Group 62"/>
          <p:cNvGrpSpPr>
            <a:grpSpLocks noChangeAspect="1"/>
          </p:cNvGrpSpPr>
          <p:nvPr/>
        </p:nvGrpSpPr>
        <p:grpSpPr bwMode="auto">
          <a:xfrm rot="71518" flipH="1" flipV="1">
            <a:off x="2876550" y="2501900"/>
            <a:ext cx="88900" cy="336550"/>
            <a:chOff x="472" y="825"/>
            <a:chExt cx="872" cy="3303"/>
          </a:xfrm>
        </p:grpSpPr>
        <p:sp>
          <p:nvSpPr>
            <p:cNvPr id="48361" name="Rectangle 63"/>
            <p:cNvSpPr>
              <a:spLocks noChangeAspect="1" noChangeArrowheads="1"/>
            </p:cNvSpPr>
            <p:nvPr/>
          </p:nvSpPr>
          <p:spPr bwMode="auto">
            <a:xfrm>
              <a:off x="1296" y="2256"/>
              <a:ext cx="48" cy="187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62" name="Rectangle 64"/>
            <p:cNvSpPr>
              <a:spLocks noChangeAspect="1" noChangeArrowheads="1"/>
            </p:cNvSpPr>
            <p:nvPr/>
          </p:nvSpPr>
          <p:spPr bwMode="auto">
            <a:xfrm>
              <a:off x="720" y="2256"/>
              <a:ext cx="624" cy="48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63" name="Rectangle 65"/>
            <p:cNvSpPr>
              <a:spLocks noChangeAspect="1" noChangeArrowheads="1"/>
            </p:cNvSpPr>
            <p:nvPr/>
          </p:nvSpPr>
          <p:spPr bwMode="auto">
            <a:xfrm>
              <a:off x="720" y="1345"/>
              <a:ext cx="56" cy="959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364" name="Freeform 66"/>
            <p:cNvSpPr>
              <a:spLocks noChangeAspect="1"/>
            </p:cNvSpPr>
            <p:nvPr/>
          </p:nvSpPr>
          <p:spPr bwMode="auto">
            <a:xfrm>
              <a:off x="472" y="864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65" name="Freeform 67"/>
            <p:cNvSpPr>
              <a:spLocks noChangeAspect="1"/>
            </p:cNvSpPr>
            <p:nvPr/>
          </p:nvSpPr>
          <p:spPr bwMode="auto">
            <a:xfrm>
              <a:off x="514" y="825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66" name="Line 68"/>
            <p:cNvSpPr>
              <a:spLocks noChangeAspect="1" noChangeShapeType="1"/>
            </p:cNvSpPr>
            <p:nvPr/>
          </p:nvSpPr>
          <p:spPr bwMode="auto">
            <a:xfrm flipV="1">
              <a:off x="480" y="831"/>
              <a:ext cx="39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48151" name="Oval 69"/>
          <p:cNvSpPr>
            <a:spLocks noChangeAspect="1" noChangeArrowheads="1"/>
          </p:cNvSpPr>
          <p:nvPr/>
        </p:nvSpPr>
        <p:spPr bwMode="auto">
          <a:xfrm rot="71518" flipV="1">
            <a:off x="2565400" y="1900238"/>
            <a:ext cx="612775" cy="612775"/>
          </a:xfrm>
          <a:prstGeom prst="ellipse">
            <a:avLst/>
          </a:prstGeom>
          <a:solidFill>
            <a:srgbClr val="EEA8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52" name="Oval 70"/>
          <p:cNvSpPr>
            <a:spLocks noChangeAspect="1" noChangeArrowheads="1"/>
          </p:cNvSpPr>
          <p:nvPr/>
        </p:nvSpPr>
        <p:spPr bwMode="auto">
          <a:xfrm rot="71518" flipV="1">
            <a:off x="2627313" y="1962150"/>
            <a:ext cx="488950" cy="488950"/>
          </a:xfrm>
          <a:prstGeom prst="ellipse">
            <a:avLst/>
          </a:prstGeom>
          <a:gradFill rotWithShape="0">
            <a:gsLst>
              <a:gs pos="0">
                <a:srgbClr val="EEA81C"/>
              </a:gs>
              <a:gs pos="100000">
                <a:srgbClr val="6E4E0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53" name="Oval 71"/>
          <p:cNvSpPr>
            <a:spLocks noChangeAspect="1" noChangeArrowheads="1"/>
          </p:cNvSpPr>
          <p:nvPr/>
        </p:nvSpPr>
        <p:spPr bwMode="auto">
          <a:xfrm rot="71518" flipV="1">
            <a:off x="2811463" y="2760663"/>
            <a:ext cx="107950" cy="130175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54" name="Group 72"/>
          <p:cNvGrpSpPr>
            <a:grpSpLocks noChangeAspect="1"/>
          </p:cNvGrpSpPr>
          <p:nvPr/>
        </p:nvGrpSpPr>
        <p:grpSpPr bwMode="auto">
          <a:xfrm rot="71518" flipV="1">
            <a:off x="2362200" y="2911475"/>
            <a:ext cx="1230313" cy="1225550"/>
            <a:chOff x="1869" y="1451"/>
            <a:chExt cx="1030" cy="1028"/>
          </a:xfrm>
        </p:grpSpPr>
        <p:sp>
          <p:nvSpPr>
            <p:cNvPr id="48352" name="Freeform 73"/>
            <p:cNvSpPr>
              <a:spLocks noChangeAspect="1"/>
            </p:cNvSpPr>
            <p:nvPr/>
          </p:nvSpPr>
          <p:spPr bwMode="auto">
            <a:xfrm>
              <a:off x="1869" y="1451"/>
              <a:ext cx="1030" cy="818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2147483646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53" name="Freeform 74"/>
            <p:cNvSpPr>
              <a:spLocks noChangeAspect="1"/>
            </p:cNvSpPr>
            <p:nvPr/>
          </p:nvSpPr>
          <p:spPr bwMode="auto">
            <a:xfrm rot="6423173">
              <a:off x="2209" y="1515"/>
              <a:ext cx="459" cy="477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grpSp>
          <p:nvGrpSpPr>
            <p:cNvPr id="48354" name="Group 75"/>
            <p:cNvGrpSpPr>
              <a:grpSpLocks noChangeAspect="1"/>
            </p:cNvGrpSpPr>
            <p:nvPr/>
          </p:nvGrpSpPr>
          <p:grpSpPr bwMode="auto">
            <a:xfrm>
              <a:off x="2204" y="2179"/>
              <a:ext cx="144" cy="300"/>
              <a:chOff x="2736" y="1726"/>
              <a:chExt cx="98" cy="240"/>
            </a:xfrm>
          </p:grpSpPr>
          <p:grpSp>
            <p:nvGrpSpPr>
              <p:cNvPr id="48355" name="Group 76"/>
              <p:cNvGrpSpPr>
                <a:grpSpLocks noChangeAspect="1"/>
              </p:cNvGrpSpPr>
              <p:nvPr/>
            </p:nvGrpSpPr>
            <p:grpSpPr bwMode="auto">
              <a:xfrm>
                <a:off x="2736" y="1726"/>
                <a:ext cx="48" cy="240"/>
                <a:chOff x="2736" y="1728"/>
                <a:chExt cx="48" cy="240"/>
              </a:xfrm>
            </p:grpSpPr>
            <p:sp>
              <p:nvSpPr>
                <p:cNvPr id="48359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60" name="AutoShap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8356" name="Group 79"/>
              <p:cNvGrpSpPr>
                <a:grpSpLocks noChangeAspect="1"/>
              </p:cNvGrpSpPr>
              <p:nvPr/>
            </p:nvGrpSpPr>
            <p:grpSpPr bwMode="auto">
              <a:xfrm flipH="1">
                <a:off x="2786" y="1726"/>
                <a:ext cx="48" cy="240"/>
                <a:chOff x="2736" y="1728"/>
                <a:chExt cx="48" cy="240"/>
              </a:xfrm>
            </p:grpSpPr>
            <p:sp>
              <p:nvSpPr>
                <p:cNvPr id="48357" name="Rectangl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58" name="AutoShap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grpSp>
        <p:nvGrpSpPr>
          <p:cNvPr id="48155" name="Group 82"/>
          <p:cNvGrpSpPr>
            <a:grpSpLocks noChangeAspect="1"/>
          </p:cNvGrpSpPr>
          <p:nvPr/>
        </p:nvGrpSpPr>
        <p:grpSpPr bwMode="auto">
          <a:xfrm rot="10800000">
            <a:off x="3062288" y="2308225"/>
            <a:ext cx="65087" cy="457200"/>
            <a:chOff x="4032" y="2832"/>
            <a:chExt cx="192" cy="1344"/>
          </a:xfrm>
        </p:grpSpPr>
        <p:sp>
          <p:nvSpPr>
            <p:cNvPr id="48350" name="Line 83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51" name="AutoShape 84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56" name="Group 85"/>
          <p:cNvGrpSpPr>
            <a:grpSpLocks noChangeAspect="1"/>
          </p:cNvGrpSpPr>
          <p:nvPr/>
        </p:nvGrpSpPr>
        <p:grpSpPr bwMode="auto">
          <a:xfrm>
            <a:off x="3062288" y="2779713"/>
            <a:ext cx="71437" cy="500062"/>
            <a:chOff x="2993" y="2880"/>
            <a:chExt cx="162" cy="1104"/>
          </a:xfrm>
        </p:grpSpPr>
        <p:sp>
          <p:nvSpPr>
            <p:cNvPr id="48348" name="Line 86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49" name="Line 87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57" name="Group 88"/>
          <p:cNvGrpSpPr>
            <a:grpSpLocks noChangeAspect="1"/>
          </p:cNvGrpSpPr>
          <p:nvPr/>
        </p:nvGrpSpPr>
        <p:grpSpPr bwMode="auto">
          <a:xfrm rot="10800000">
            <a:off x="2660650" y="2308225"/>
            <a:ext cx="65088" cy="457200"/>
            <a:chOff x="4032" y="2832"/>
            <a:chExt cx="192" cy="1344"/>
          </a:xfrm>
        </p:grpSpPr>
        <p:sp>
          <p:nvSpPr>
            <p:cNvPr id="48346" name="Line 89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47" name="AutoShape 90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58" name="Group 91"/>
          <p:cNvGrpSpPr>
            <a:grpSpLocks noChangeAspect="1"/>
          </p:cNvGrpSpPr>
          <p:nvPr/>
        </p:nvGrpSpPr>
        <p:grpSpPr bwMode="auto">
          <a:xfrm>
            <a:off x="2660650" y="2779713"/>
            <a:ext cx="73025" cy="500062"/>
            <a:chOff x="2993" y="2880"/>
            <a:chExt cx="162" cy="1104"/>
          </a:xfrm>
        </p:grpSpPr>
        <p:sp>
          <p:nvSpPr>
            <p:cNvPr id="48344" name="Line 92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345" name="Line 93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48159" name="Oval 94"/>
          <p:cNvSpPr>
            <a:spLocks noChangeAspect="1" noChangeArrowheads="1"/>
          </p:cNvSpPr>
          <p:nvPr/>
        </p:nvSpPr>
        <p:spPr bwMode="auto">
          <a:xfrm rot="-10277890">
            <a:off x="2844800" y="4419600"/>
            <a:ext cx="107950" cy="130175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60" name="Freeform 95"/>
          <p:cNvSpPr>
            <a:spLocks noChangeAspect="1"/>
          </p:cNvSpPr>
          <p:nvPr/>
        </p:nvSpPr>
        <p:spPr bwMode="auto">
          <a:xfrm rot="-10277890">
            <a:off x="2036763" y="4791075"/>
            <a:ext cx="1223962" cy="971550"/>
          </a:xfrm>
          <a:custGeom>
            <a:avLst/>
            <a:gdLst>
              <a:gd name="T0" fmla="*/ 2147483646 w 339"/>
              <a:gd name="T1" fmla="*/ 2147483646 h 227"/>
              <a:gd name="T2" fmla="*/ 2147483646 w 339"/>
              <a:gd name="T3" fmla="*/ 2147483646 h 227"/>
              <a:gd name="T4" fmla="*/ 2147483646 w 339"/>
              <a:gd name="T5" fmla="*/ 2147483646 h 227"/>
              <a:gd name="T6" fmla="*/ 2147483646 w 339"/>
              <a:gd name="T7" fmla="*/ 2147483646 h 227"/>
              <a:gd name="T8" fmla="*/ 2147483646 w 339"/>
              <a:gd name="T9" fmla="*/ 2147483646 h 227"/>
              <a:gd name="T10" fmla="*/ 0 w 339"/>
              <a:gd name="T11" fmla="*/ 2147483646 h 227"/>
              <a:gd name="T12" fmla="*/ 2147483646 w 339"/>
              <a:gd name="T13" fmla="*/ 2147483646 h 227"/>
              <a:gd name="T14" fmla="*/ 2147483646 w 339"/>
              <a:gd name="T15" fmla="*/ 2147483646 h 227"/>
              <a:gd name="T16" fmla="*/ 2147483646 w 339"/>
              <a:gd name="T17" fmla="*/ 2147483646 h 227"/>
              <a:gd name="T18" fmla="*/ 2147483646 w 339"/>
              <a:gd name="T19" fmla="*/ 2147483646 h 227"/>
              <a:gd name="T20" fmla="*/ 2147483646 w 339"/>
              <a:gd name="T21" fmla="*/ 2147483646 h 227"/>
              <a:gd name="T22" fmla="*/ 2147483646 w 339"/>
              <a:gd name="T23" fmla="*/ 2147483646 h 227"/>
              <a:gd name="T24" fmla="*/ 2147483646 w 339"/>
              <a:gd name="T25" fmla="*/ 2147483646 h 227"/>
              <a:gd name="T26" fmla="*/ 2147483646 w 339"/>
              <a:gd name="T27" fmla="*/ 2147483646 h 227"/>
              <a:gd name="T28" fmla="*/ 2147483646 w 339"/>
              <a:gd name="T29" fmla="*/ 2147483646 h 227"/>
              <a:gd name="T30" fmla="*/ 2147483646 w 339"/>
              <a:gd name="T31" fmla="*/ 2147483646 h 227"/>
              <a:gd name="T32" fmla="*/ 2147483646 w 339"/>
              <a:gd name="T33" fmla="*/ 2147483646 h 227"/>
              <a:gd name="T34" fmla="*/ 2147483646 w 339"/>
              <a:gd name="T35" fmla="*/ 2147483646 h 227"/>
              <a:gd name="T36" fmla="*/ 2147483646 w 339"/>
              <a:gd name="T37" fmla="*/ 2147483646 h 227"/>
              <a:gd name="T38" fmla="*/ 2147483646 w 339"/>
              <a:gd name="T39" fmla="*/ 2147483646 h 227"/>
              <a:gd name="T40" fmla="*/ 2147483646 w 339"/>
              <a:gd name="T41" fmla="*/ 2147483646 h 227"/>
              <a:gd name="T42" fmla="*/ 2147483646 w 339"/>
              <a:gd name="T43" fmla="*/ 2147483646 h 227"/>
              <a:gd name="T44" fmla="*/ 2147483646 w 339"/>
              <a:gd name="T45" fmla="*/ 2147483646 h 227"/>
              <a:gd name="T46" fmla="*/ 2147483646 w 339"/>
              <a:gd name="T47" fmla="*/ 2147483646 h 227"/>
              <a:gd name="T48" fmla="*/ 2147483646 w 339"/>
              <a:gd name="T49" fmla="*/ 2147483646 h 227"/>
              <a:gd name="T50" fmla="*/ 2147483646 w 339"/>
              <a:gd name="T51" fmla="*/ 2147483646 h 227"/>
              <a:gd name="T52" fmla="*/ 2147483646 w 339"/>
              <a:gd name="T53" fmla="*/ 2147483646 h 22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39"/>
              <a:gd name="T82" fmla="*/ 0 h 227"/>
              <a:gd name="T83" fmla="*/ 339 w 339"/>
              <a:gd name="T84" fmla="*/ 227 h 22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39" h="227">
                <a:moveTo>
                  <a:pt x="87" y="56"/>
                </a:moveTo>
                <a:cubicBezTo>
                  <a:pt x="84" y="50"/>
                  <a:pt x="81" y="49"/>
                  <a:pt x="75" y="46"/>
                </a:cubicBezTo>
                <a:cubicBezTo>
                  <a:pt x="58" y="47"/>
                  <a:pt x="56" y="45"/>
                  <a:pt x="48" y="58"/>
                </a:cubicBezTo>
                <a:cubicBezTo>
                  <a:pt x="46" y="68"/>
                  <a:pt x="46" y="77"/>
                  <a:pt x="36" y="82"/>
                </a:cubicBezTo>
                <a:cubicBezTo>
                  <a:pt x="31" y="89"/>
                  <a:pt x="21" y="93"/>
                  <a:pt x="13" y="95"/>
                </a:cubicBezTo>
                <a:cubicBezTo>
                  <a:pt x="8" y="101"/>
                  <a:pt x="5" y="107"/>
                  <a:pt x="0" y="113"/>
                </a:cubicBezTo>
                <a:cubicBezTo>
                  <a:pt x="1" y="142"/>
                  <a:pt x="7" y="151"/>
                  <a:pt x="36" y="157"/>
                </a:cubicBezTo>
                <a:cubicBezTo>
                  <a:pt x="44" y="163"/>
                  <a:pt x="53" y="164"/>
                  <a:pt x="58" y="173"/>
                </a:cubicBezTo>
                <a:cubicBezTo>
                  <a:pt x="65" y="185"/>
                  <a:pt x="75" y="215"/>
                  <a:pt x="91" y="218"/>
                </a:cubicBezTo>
                <a:cubicBezTo>
                  <a:pt x="102" y="220"/>
                  <a:pt x="112" y="222"/>
                  <a:pt x="123" y="224"/>
                </a:cubicBezTo>
                <a:cubicBezTo>
                  <a:pt x="130" y="227"/>
                  <a:pt x="134" y="227"/>
                  <a:pt x="142" y="226"/>
                </a:cubicBezTo>
                <a:cubicBezTo>
                  <a:pt x="151" y="222"/>
                  <a:pt x="154" y="212"/>
                  <a:pt x="160" y="205"/>
                </a:cubicBezTo>
                <a:cubicBezTo>
                  <a:pt x="191" y="207"/>
                  <a:pt x="196" y="223"/>
                  <a:pt x="220" y="227"/>
                </a:cubicBezTo>
                <a:cubicBezTo>
                  <a:pt x="261" y="226"/>
                  <a:pt x="247" y="227"/>
                  <a:pt x="267" y="223"/>
                </a:cubicBezTo>
                <a:cubicBezTo>
                  <a:pt x="269" y="214"/>
                  <a:pt x="275" y="207"/>
                  <a:pt x="279" y="199"/>
                </a:cubicBezTo>
                <a:cubicBezTo>
                  <a:pt x="282" y="176"/>
                  <a:pt x="281" y="145"/>
                  <a:pt x="309" y="139"/>
                </a:cubicBezTo>
                <a:cubicBezTo>
                  <a:pt x="319" y="134"/>
                  <a:pt x="324" y="122"/>
                  <a:pt x="333" y="115"/>
                </a:cubicBezTo>
                <a:cubicBezTo>
                  <a:pt x="334" y="109"/>
                  <a:pt x="337" y="104"/>
                  <a:pt x="339" y="98"/>
                </a:cubicBezTo>
                <a:cubicBezTo>
                  <a:pt x="337" y="78"/>
                  <a:pt x="339" y="60"/>
                  <a:pt x="316" y="55"/>
                </a:cubicBezTo>
                <a:cubicBezTo>
                  <a:pt x="306" y="50"/>
                  <a:pt x="294" y="48"/>
                  <a:pt x="283" y="46"/>
                </a:cubicBezTo>
                <a:cubicBezTo>
                  <a:pt x="273" y="39"/>
                  <a:pt x="267" y="18"/>
                  <a:pt x="256" y="16"/>
                </a:cubicBezTo>
                <a:cubicBezTo>
                  <a:pt x="245" y="10"/>
                  <a:pt x="232" y="5"/>
                  <a:pt x="219" y="2"/>
                </a:cubicBezTo>
                <a:cubicBezTo>
                  <a:pt x="207" y="3"/>
                  <a:pt x="191" y="0"/>
                  <a:pt x="180" y="8"/>
                </a:cubicBezTo>
                <a:cubicBezTo>
                  <a:pt x="176" y="20"/>
                  <a:pt x="172" y="35"/>
                  <a:pt x="157" y="38"/>
                </a:cubicBezTo>
                <a:cubicBezTo>
                  <a:pt x="140" y="37"/>
                  <a:pt x="112" y="32"/>
                  <a:pt x="97" y="41"/>
                </a:cubicBezTo>
                <a:cubicBezTo>
                  <a:pt x="95" y="49"/>
                  <a:pt x="95" y="57"/>
                  <a:pt x="88" y="61"/>
                </a:cubicBezTo>
                <a:cubicBezTo>
                  <a:pt x="88" y="59"/>
                  <a:pt x="87" y="56"/>
                  <a:pt x="87" y="56"/>
                </a:cubicBezTo>
                <a:close/>
              </a:path>
            </a:pathLst>
          </a:custGeom>
          <a:solidFill>
            <a:srgbClr val="C2C2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8161" name="Freeform 96"/>
          <p:cNvSpPr>
            <a:spLocks noChangeAspect="1"/>
          </p:cNvSpPr>
          <p:nvPr/>
        </p:nvSpPr>
        <p:spPr bwMode="auto">
          <a:xfrm rot="-3854718">
            <a:off x="2292351" y="5105400"/>
            <a:ext cx="544512" cy="566737"/>
          </a:xfrm>
          <a:custGeom>
            <a:avLst/>
            <a:gdLst>
              <a:gd name="T0" fmla="*/ 2147483646 w 73"/>
              <a:gd name="T1" fmla="*/ 2147483646 h 92"/>
              <a:gd name="T2" fmla="*/ 2147483646 w 73"/>
              <a:gd name="T3" fmla="*/ 0 h 92"/>
              <a:gd name="T4" fmla="*/ 2147483646 w 73"/>
              <a:gd name="T5" fmla="*/ 2147483646 h 92"/>
              <a:gd name="T6" fmla="*/ 2147483646 w 73"/>
              <a:gd name="T7" fmla="*/ 2147483646 h 92"/>
              <a:gd name="T8" fmla="*/ 2147483646 w 73"/>
              <a:gd name="T9" fmla="*/ 2147483646 h 92"/>
              <a:gd name="T10" fmla="*/ 2147483646 w 73"/>
              <a:gd name="T11" fmla="*/ 2147483646 h 92"/>
              <a:gd name="T12" fmla="*/ 2147483646 w 73"/>
              <a:gd name="T13" fmla="*/ 2147483646 h 92"/>
              <a:gd name="T14" fmla="*/ 2147483646 w 73"/>
              <a:gd name="T15" fmla="*/ 2147483646 h 92"/>
              <a:gd name="T16" fmla="*/ 2147483646 w 73"/>
              <a:gd name="T17" fmla="*/ 2147483646 h 92"/>
              <a:gd name="T18" fmla="*/ 2147483646 w 73"/>
              <a:gd name="T19" fmla="*/ 2147483646 h 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3"/>
              <a:gd name="T31" fmla="*/ 0 h 92"/>
              <a:gd name="T32" fmla="*/ 73 w 73"/>
              <a:gd name="T33" fmla="*/ 92 h 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3" h="92">
                <a:moveTo>
                  <a:pt x="71" y="19"/>
                </a:moveTo>
                <a:cubicBezTo>
                  <a:pt x="73" y="6"/>
                  <a:pt x="72" y="2"/>
                  <a:pt x="60" y="0"/>
                </a:cubicBezTo>
                <a:cubicBezTo>
                  <a:pt x="53" y="0"/>
                  <a:pt x="45" y="0"/>
                  <a:pt x="38" y="1"/>
                </a:cubicBezTo>
                <a:cubicBezTo>
                  <a:pt x="31" y="2"/>
                  <a:pt x="29" y="11"/>
                  <a:pt x="21" y="13"/>
                </a:cubicBezTo>
                <a:cubicBezTo>
                  <a:pt x="14" y="19"/>
                  <a:pt x="10" y="21"/>
                  <a:pt x="6" y="30"/>
                </a:cubicBezTo>
                <a:cubicBezTo>
                  <a:pt x="0" y="67"/>
                  <a:pt x="4" y="71"/>
                  <a:pt x="32" y="88"/>
                </a:cubicBezTo>
                <a:cubicBezTo>
                  <a:pt x="39" y="88"/>
                  <a:pt x="49" y="92"/>
                  <a:pt x="53" y="87"/>
                </a:cubicBezTo>
                <a:cubicBezTo>
                  <a:pt x="61" y="77"/>
                  <a:pt x="50" y="63"/>
                  <a:pt x="42" y="58"/>
                </a:cubicBezTo>
                <a:cubicBezTo>
                  <a:pt x="27" y="38"/>
                  <a:pt x="55" y="38"/>
                  <a:pt x="68" y="37"/>
                </a:cubicBezTo>
                <a:cubicBezTo>
                  <a:pt x="73" y="30"/>
                  <a:pt x="72" y="27"/>
                  <a:pt x="71" y="19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rgbClr val="989898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48162" name="Group 97"/>
          <p:cNvGrpSpPr>
            <a:grpSpLocks noChangeAspect="1"/>
          </p:cNvGrpSpPr>
          <p:nvPr/>
        </p:nvGrpSpPr>
        <p:grpSpPr bwMode="auto">
          <a:xfrm rot="-10277890">
            <a:off x="2774950" y="4567238"/>
            <a:ext cx="171450" cy="355600"/>
            <a:chOff x="2736" y="1726"/>
            <a:chExt cx="98" cy="240"/>
          </a:xfrm>
        </p:grpSpPr>
        <p:grpSp>
          <p:nvGrpSpPr>
            <p:cNvPr id="48338" name="Group 98"/>
            <p:cNvGrpSpPr>
              <a:grpSpLocks noChangeAspect="1"/>
            </p:cNvGrpSpPr>
            <p:nvPr/>
          </p:nvGrpSpPr>
          <p:grpSpPr bwMode="auto">
            <a:xfrm>
              <a:off x="2736" y="1726"/>
              <a:ext cx="48" cy="240"/>
              <a:chOff x="2736" y="1728"/>
              <a:chExt cx="48" cy="240"/>
            </a:xfrm>
          </p:grpSpPr>
          <p:sp>
            <p:nvSpPr>
              <p:cNvPr id="48342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43" name="AutoShape 100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8339" name="Group 101"/>
            <p:cNvGrpSpPr>
              <a:grpSpLocks noChangeAspect="1"/>
            </p:cNvGrpSpPr>
            <p:nvPr/>
          </p:nvGrpSpPr>
          <p:grpSpPr bwMode="auto">
            <a:xfrm flipH="1">
              <a:off x="2786" y="1726"/>
              <a:ext cx="48" cy="240"/>
              <a:chOff x="2736" y="1728"/>
              <a:chExt cx="48" cy="240"/>
            </a:xfrm>
          </p:grpSpPr>
          <p:sp>
            <p:nvSpPr>
              <p:cNvPr id="4834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41" name="AutoShape 103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8163" name="AutoShape 104"/>
          <p:cNvSpPr>
            <a:spLocks noChangeArrowheads="1"/>
          </p:cNvSpPr>
          <p:nvPr/>
        </p:nvSpPr>
        <p:spPr bwMode="auto">
          <a:xfrm rot="-4112706">
            <a:off x="2014538" y="4784725"/>
            <a:ext cx="381000" cy="152400"/>
          </a:xfrm>
          <a:prstGeom prst="roundRect">
            <a:avLst>
              <a:gd name="adj" fmla="val 16667"/>
            </a:avLst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64" name="Group 105"/>
          <p:cNvGrpSpPr>
            <a:grpSpLocks noChangeAspect="1"/>
          </p:cNvGrpSpPr>
          <p:nvPr/>
        </p:nvGrpSpPr>
        <p:grpSpPr bwMode="auto">
          <a:xfrm flipV="1">
            <a:off x="4286250" y="3414713"/>
            <a:ext cx="111125" cy="412750"/>
            <a:chOff x="472" y="1020"/>
            <a:chExt cx="1930" cy="3303"/>
          </a:xfrm>
        </p:grpSpPr>
        <p:grpSp>
          <p:nvGrpSpPr>
            <p:cNvPr id="48324" name="Group 106"/>
            <p:cNvGrpSpPr>
              <a:grpSpLocks noChangeAspect="1"/>
            </p:cNvGrpSpPr>
            <p:nvPr/>
          </p:nvGrpSpPr>
          <p:grpSpPr bwMode="auto">
            <a:xfrm>
              <a:off x="472" y="1020"/>
              <a:ext cx="872" cy="3303"/>
              <a:chOff x="472" y="825"/>
              <a:chExt cx="872" cy="3303"/>
            </a:xfrm>
          </p:grpSpPr>
          <p:sp>
            <p:nvSpPr>
              <p:cNvPr id="48332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3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4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5" name="Freeform 110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6" name="Freeform 111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7" name="Line 112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8325" name="Group 113"/>
            <p:cNvGrpSpPr>
              <a:grpSpLocks noChangeAspect="1"/>
            </p:cNvGrpSpPr>
            <p:nvPr/>
          </p:nvGrpSpPr>
          <p:grpSpPr bwMode="auto">
            <a:xfrm flipH="1">
              <a:off x="1530" y="1020"/>
              <a:ext cx="872" cy="3303"/>
              <a:chOff x="472" y="825"/>
              <a:chExt cx="872" cy="3303"/>
            </a:xfrm>
          </p:grpSpPr>
          <p:sp>
            <p:nvSpPr>
              <p:cNvPr id="48326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27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28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29" name="Freeform 117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0" name="Freeform 118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31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8165" name="Oval 120"/>
          <p:cNvSpPr>
            <a:spLocks noChangeAspect="1" noChangeArrowheads="1"/>
          </p:cNvSpPr>
          <p:nvPr/>
        </p:nvSpPr>
        <p:spPr bwMode="auto">
          <a:xfrm flipV="1">
            <a:off x="3929063" y="2619375"/>
            <a:ext cx="815975" cy="815975"/>
          </a:xfrm>
          <a:prstGeom prst="ellipse">
            <a:avLst/>
          </a:prstGeom>
          <a:solidFill>
            <a:srgbClr val="EEA8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66" name="Oval 121"/>
          <p:cNvSpPr>
            <a:spLocks noChangeAspect="1" noChangeArrowheads="1"/>
          </p:cNvSpPr>
          <p:nvPr/>
        </p:nvSpPr>
        <p:spPr bwMode="auto">
          <a:xfrm flipV="1">
            <a:off x="4010025" y="2700338"/>
            <a:ext cx="654050" cy="654050"/>
          </a:xfrm>
          <a:prstGeom prst="ellipse">
            <a:avLst/>
          </a:prstGeom>
          <a:gradFill rotWithShape="0">
            <a:gsLst>
              <a:gs pos="0">
                <a:srgbClr val="EEA81C"/>
              </a:gs>
              <a:gs pos="100000">
                <a:srgbClr val="6E4E0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67" name="Oval 122"/>
          <p:cNvSpPr>
            <a:spLocks noChangeAspect="1" noChangeArrowheads="1"/>
          </p:cNvSpPr>
          <p:nvPr/>
        </p:nvSpPr>
        <p:spPr bwMode="auto">
          <a:xfrm flipV="1">
            <a:off x="3962400" y="4191000"/>
            <a:ext cx="817563" cy="817563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68" name="Oval 123"/>
          <p:cNvSpPr>
            <a:spLocks noChangeAspect="1" noChangeArrowheads="1"/>
          </p:cNvSpPr>
          <p:nvPr/>
        </p:nvSpPr>
        <p:spPr bwMode="auto">
          <a:xfrm flipV="1">
            <a:off x="4043363" y="4271963"/>
            <a:ext cx="655637" cy="655637"/>
          </a:xfrm>
          <a:prstGeom prst="ellipse">
            <a:avLst/>
          </a:prstGeom>
          <a:gradFill rotWithShape="0">
            <a:gsLst>
              <a:gs pos="0">
                <a:srgbClr val="00CE00"/>
              </a:gs>
              <a:gs pos="100000">
                <a:srgbClr val="005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69" name="Group 124"/>
          <p:cNvGrpSpPr>
            <a:grpSpLocks noChangeAspect="1"/>
          </p:cNvGrpSpPr>
          <p:nvPr/>
        </p:nvGrpSpPr>
        <p:grpSpPr bwMode="auto">
          <a:xfrm flipV="1">
            <a:off x="4219575" y="4979988"/>
            <a:ext cx="303213" cy="393700"/>
            <a:chOff x="1044" y="1293"/>
            <a:chExt cx="2328" cy="3030"/>
          </a:xfrm>
        </p:grpSpPr>
        <p:grpSp>
          <p:nvGrpSpPr>
            <p:cNvPr id="48300" name="Group 125"/>
            <p:cNvGrpSpPr>
              <a:grpSpLocks noChangeAspect="1"/>
            </p:cNvGrpSpPr>
            <p:nvPr/>
          </p:nvGrpSpPr>
          <p:grpSpPr bwMode="auto">
            <a:xfrm>
              <a:off x="1044" y="1293"/>
              <a:ext cx="1068" cy="3030"/>
              <a:chOff x="1044" y="1293"/>
              <a:chExt cx="1068" cy="3030"/>
            </a:xfrm>
          </p:grpSpPr>
          <p:sp>
            <p:nvSpPr>
              <p:cNvPr id="48313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2064" y="297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14" name="Rectangle 127"/>
              <p:cNvSpPr>
                <a:spLocks noChangeAspect="1" noChangeArrowheads="1"/>
              </p:cNvSpPr>
              <p:nvPr/>
            </p:nvSpPr>
            <p:spPr bwMode="auto">
              <a:xfrm rot="19828954" flipV="1">
                <a:off x="1728" y="1728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15" name="Rectangle 128"/>
              <p:cNvSpPr>
                <a:spLocks noChangeAspect="1" noChangeArrowheads="1"/>
              </p:cNvSpPr>
              <p:nvPr/>
            </p:nvSpPr>
            <p:spPr bwMode="auto">
              <a:xfrm rot="8976821">
                <a:off x="1608" y="179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8316" name="Group 129"/>
              <p:cNvGrpSpPr>
                <a:grpSpLocks noChangeAspect="1"/>
              </p:cNvGrpSpPr>
              <p:nvPr/>
            </p:nvGrpSpPr>
            <p:grpSpPr bwMode="auto">
              <a:xfrm>
                <a:off x="1392" y="1293"/>
                <a:ext cx="104" cy="531"/>
                <a:chOff x="1392" y="1293"/>
                <a:chExt cx="104" cy="531"/>
              </a:xfrm>
            </p:grpSpPr>
            <p:sp>
              <p:nvSpPr>
                <p:cNvPr id="48321" name="Freeform 130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22" name="Freeform 131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23" name="Line 132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8317" name="Group 133"/>
              <p:cNvGrpSpPr>
                <a:grpSpLocks noChangeAspect="1"/>
              </p:cNvGrpSpPr>
              <p:nvPr/>
            </p:nvGrpSpPr>
            <p:grpSpPr bwMode="auto">
              <a:xfrm rot="18932688" flipH="1">
                <a:off x="1044" y="1452"/>
                <a:ext cx="104" cy="531"/>
                <a:chOff x="1392" y="1293"/>
                <a:chExt cx="104" cy="531"/>
              </a:xfrm>
            </p:grpSpPr>
            <p:sp>
              <p:nvSpPr>
                <p:cNvPr id="48318" name="Freeform 134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19" name="Freeform 135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20" name="Line 136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48301" name="Group 137"/>
            <p:cNvGrpSpPr>
              <a:grpSpLocks noChangeAspect="1"/>
            </p:cNvGrpSpPr>
            <p:nvPr/>
          </p:nvGrpSpPr>
          <p:grpSpPr bwMode="auto">
            <a:xfrm flipH="1">
              <a:off x="2304" y="1293"/>
              <a:ext cx="1068" cy="3030"/>
              <a:chOff x="1044" y="1293"/>
              <a:chExt cx="1068" cy="3030"/>
            </a:xfrm>
          </p:grpSpPr>
          <p:sp>
            <p:nvSpPr>
              <p:cNvPr id="48302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2064" y="297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03" name="Rectangle 139"/>
              <p:cNvSpPr>
                <a:spLocks noChangeAspect="1" noChangeArrowheads="1"/>
              </p:cNvSpPr>
              <p:nvPr/>
            </p:nvSpPr>
            <p:spPr bwMode="auto">
              <a:xfrm rot="19828954" flipV="1">
                <a:off x="1728" y="1728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304" name="Rectangle 140"/>
              <p:cNvSpPr>
                <a:spLocks noChangeAspect="1" noChangeArrowheads="1"/>
              </p:cNvSpPr>
              <p:nvPr/>
            </p:nvSpPr>
            <p:spPr bwMode="auto">
              <a:xfrm rot="8976821">
                <a:off x="1608" y="179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8305" name="Group 141"/>
              <p:cNvGrpSpPr>
                <a:grpSpLocks noChangeAspect="1"/>
              </p:cNvGrpSpPr>
              <p:nvPr/>
            </p:nvGrpSpPr>
            <p:grpSpPr bwMode="auto">
              <a:xfrm>
                <a:off x="1392" y="1293"/>
                <a:ext cx="104" cy="531"/>
                <a:chOff x="1392" y="1293"/>
                <a:chExt cx="104" cy="531"/>
              </a:xfrm>
            </p:grpSpPr>
            <p:sp>
              <p:nvSpPr>
                <p:cNvPr id="48310" name="Freeform 142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11" name="Freeform 143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12" name="Line 144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8306" name="Group 145"/>
              <p:cNvGrpSpPr>
                <a:grpSpLocks noChangeAspect="1"/>
              </p:cNvGrpSpPr>
              <p:nvPr/>
            </p:nvGrpSpPr>
            <p:grpSpPr bwMode="auto">
              <a:xfrm rot="18932688" flipH="1">
                <a:off x="1044" y="1452"/>
                <a:ext cx="104" cy="531"/>
                <a:chOff x="1392" y="1293"/>
                <a:chExt cx="104" cy="531"/>
              </a:xfrm>
            </p:grpSpPr>
            <p:sp>
              <p:nvSpPr>
                <p:cNvPr id="48307" name="Freeform 146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08" name="Freeform 147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309" name="Line 148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sp>
        <p:nvSpPr>
          <p:cNvPr id="48170" name="AutoShape 149"/>
          <p:cNvSpPr>
            <a:spLocks noChangeArrowheads="1"/>
          </p:cNvSpPr>
          <p:nvPr/>
        </p:nvSpPr>
        <p:spPr bwMode="auto">
          <a:xfrm rot="20791" flipV="1">
            <a:off x="4114800" y="5437188"/>
            <a:ext cx="531813" cy="152400"/>
          </a:xfrm>
          <a:prstGeom prst="roundRect">
            <a:avLst>
              <a:gd name="adj" fmla="val 16667"/>
            </a:avLst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1" name="Oval 150"/>
          <p:cNvSpPr>
            <a:spLocks noChangeArrowheads="1"/>
          </p:cNvSpPr>
          <p:nvPr/>
        </p:nvSpPr>
        <p:spPr bwMode="auto">
          <a:xfrm flipV="1">
            <a:off x="4195763" y="5357813"/>
            <a:ext cx="8255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2" name="Oval 151"/>
          <p:cNvSpPr>
            <a:spLocks noChangeArrowheads="1"/>
          </p:cNvSpPr>
          <p:nvPr/>
        </p:nvSpPr>
        <p:spPr bwMode="auto">
          <a:xfrm flipV="1">
            <a:off x="4210050" y="5581650"/>
            <a:ext cx="8255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3" name="Oval 152"/>
          <p:cNvSpPr>
            <a:spLocks noChangeArrowheads="1"/>
          </p:cNvSpPr>
          <p:nvPr/>
        </p:nvSpPr>
        <p:spPr bwMode="auto">
          <a:xfrm flipV="1">
            <a:off x="4467225" y="5353050"/>
            <a:ext cx="8255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4" name="Oval 153"/>
          <p:cNvSpPr>
            <a:spLocks noChangeArrowheads="1"/>
          </p:cNvSpPr>
          <p:nvPr/>
        </p:nvSpPr>
        <p:spPr bwMode="auto">
          <a:xfrm flipV="1">
            <a:off x="4471988" y="5581650"/>
            <a:ext cx="8255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5" name="Oval 154"/>
          <p:cNvSpPr>
            <a:spLocks noChangeArrowheads="1"/>
          </p:cNvSpPr>
          <p:nvPr/>
        </p:nvSpPr>
        <p:spPr bwMode="auto">
          <a:xfrm>
            <a:off x="5029200" y="42672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6" name="Oval 155"/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7" name="Oval 156"/>
          <p:cNvSpPr>
            <a:spLocks noChangeArrowheads="1"/>
          </p:cNvSpPr>
          <p:nvPr/>
        </p:nvSpPr>
        <p:spPr bwMode="auto">
          <a:xfrm>
            <a:off x="5257800" y="36576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8" name="Oval 157"/>
          <p:cNvSpPr>
            <a:spLocks noChangeArrowheads="1"/>
          </p:cNvSpPr>
          <p:nvPr/>
        </p:nvSpPr>
        <p:spPr bwMode="auto">
          <a:xfrm>
            <a:off x="5029200" y="22098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79" name="Oval 158"/>
          <p:cNvSpPr>
            <a:spLocks noChangeArrowheads="1"/>
          </p:cNvSpPr>
          <p:nvPr/>
        </p:nvSpPr>
        <p:spPr bwMode="auto">
          <a:xfrm>
            <a:off x="5181600" y="26670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80" name="Oval 159"/>
          <p:cNvSpPr>
            <a:spLocks noChangeArrowheads="1"/>
          </p:cNvSpPr>
          <p:nvPr/>
        </p:nvSpPr>
        <p:spPr bwMode="auto">
          <a:xfrm>
            <a:off x="5029200" y="32004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81" name="Oval 160"/>
          <p:cNvSpPr>
            <a:spLocks noChangeArrowheads="1"/>
          </p:cNvSpPr>
          <p:nvPr/>
        </p:nvSpPr>
        <p:spPr bwMode="auto">
          <a:xfrm>
            <a:off x="4876800" y="25908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82" name="Oval 161"/>
          <p:cNvSpPr>
            <a:spLocks noChangeArrowheads="1"/>
          </p:cNvSpPr>
          <p:nvPr/>
        </p:nvSpPr>
        <p:spPr bwMode="auto">
          <a:xfrm>
            <a:off x="4876800" y="36576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183" name="Group 162"/>
          <p:cNvGrpSpPr>
            <a:grpSpLocks noChangeAspect="1"/>
          </p:cNvGrpSpPr>
          <p:nvPr/>
        </p:nvGrpSpPr>
        <p:grpSpPr bwMode="auto">
          <a:xfrm rot="10800000">
            <a:off x="4527550" y="3348038"/>
            <a:ext cx="65088" cy="457200"/>
            <a:chOff x="4032" y="2832"/>
            <a:chExt cx="192" cy="1344"/>
          </a:xfrm>
        </p:grpSpPr>
        <p:sp>
          <p:nvSpPr>
            <p:cNvPr id="48298" name="Line 163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99" name="AutoShape 164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84" name="Group 165"/>
          <p:cNvGrpSpPr>
            <a:grpSpLocks noChangeAspect="1"/>
          </p:cNvGrpSpPr>
          <p:nvPr/>
        </p:nvGrpSpPr>
        <p:grpSpPr bwMode="auto">
          <a:xfrm>
            <a:off x="4527550" y="3819525"/>
            <a:ext cx="71438" cy="500063"/>
            <a:chOff x="2993" y="2880"/>
            <a:chExt cx="162" cy="1104"/>
          </a:xfrm>
        </p:grpSpPr>
        <p:sp>
          <p:nvSpPr>
            <p:cNvPr id="48296" name="Line 166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97" name="Line 167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85" name="Group 168"/>
          <p:cNvGrpSpPr>
            <a:grpSpLocks noChangeAspect="1"/>
          </p:cNvGrpSpPr>
          <p:nvPr/>
        </p:nvGrpSpPr>
        <p:grpSpPr bwMode="auto">
          <a:xfrm rot="10800000">
            <a:off x="4125913" y="3348038"/>
            <a:ext cx="65087" cy="457200"/>
            <a:chOff x="4032" y="2832"/>
            <a:chExt cx="192" cy="1344"/>
          </a:xfrm>
        </p:grpSpPr>
        <p:sp>
          <p:nvSpPr>
            <p:cNvPr id="48294" name="Line 169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95" name="AutoShape 170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86" name="Group 171"/>
          <p:cNvGrpSpPr>
            <a:grpSpLocks noChangeAspect="1"/>
          </p:cNvGrpSpPr>
          <p:nvPr/>
        </p:nvGrpSpPr>
        <p:grpSpPr bwMode="auto">
          <a:xfrm>
            <a:off x="4125913" y="3819525"/>
            <a:ext cx="73025" cy="500063"/>
            <a:chOff x="2993" y="2880"/>
            <a:chExt cx="162" cy="1104"/>
          </a:xfrm>
        </p:grpSpPr>
        <p:sp>
          <p:nvSpPr>
            <p:cNvPr id="48292" name="Line 172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93" name="Line 173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187" name="Group 174"/>
          <p:cNvGrpSpPr>
            <a:grpSpLocks noChangeAspect="1"/>
          </p:cNvGrpSpPr>
          <p:nvPr/>
        </p:nvGrpSpPr>
        <p:grpSpPr bwMode="auto">
          <a:xfrm rot="10754253">
            <a:off x="4286250" y="3841750"/>
            <a:ext cx="120650" cy="425450"/>
            <a:chOff x="2736" y="1726"/>
            <a:chExt cx="98" cy="240"/>
          </a:xfrm>
        </p:grpSpPr>
        <p:grpSp>
          <p:nvGrpSpPr>
            <p:cNvPr id="48286" name="Group 175"/>
            <p:cNvGrpSpPr>
              <a:grpSpLocks noChangeAspect="1"/>
            </p:cNvGrpSpPr>
            <p:nvPr/>
          </p:nvGrpSpPr>
          <p:grpSpPr bwMode="auto">
            <a:xfrm>
              <a:off x="2736" y="1726"/>
              <a:ext cx="48" cy="240"/>
              <a:chOff x="2736" y="1728"/>
              <a:chExt cx="48" cy="240"/>
            </a:xfrm>
          </p:grpSpPr>
          <p:sp>
            <p:nvSpPr>
              <p:cNvPr id="48290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91" name="AutoShape 177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8287" name="Group 178"/>
            <p:cNvGrpSpPr>
              <a:grpSpLocks noChangeAspect="1"/>
            </p:cNvGrpSpPr>
            <p:nvPr/>
          </p:nvGrpSpPr>
          <p:grpSpPr bwMode="auto">
            <a:xfrm flipH="1">
              <a:off x="2786" y="1726"/>
              <a:ext cx="48" cy="240"/>
              <a:chOff x="2736" y="1728"/>
              <a:chExt cx="48" cy="240"/>
            </a:xfrm>
          </p:grpSpPr>
          <p:sp>
            <p:nvSpPr>
              <p:cNvPr id="48288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89" name="AutoShape 180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8188" name="Oval 181"/>
          <p:cNvSpPr>
            <a:spLocks noChangeArrowheads="1"/>
          </p:cNvSpPr>
          <p:nvPr/>
        </p:nvSpPr>
        <p:spPr bwMode="auto">
          <a:xfrm>
            <a:off x="4305300" y="3786188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89" name="Oval 182"/>
          <p:cNvSpPr>
            <a:spLocks noChangeArrowheads="1"/>
          </p:cNvSpPr>
          <p:nvPr/>
        </p:nvSpPr>
        <p:spPr bwMode="auto">
          <a:xfrm>
            <a:off x="5105400" y="31242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0" name="Oval 183"/>
          <p:cNvSpPr>
            <a:spLocks noChangeArrowheads="1"/>
          </p:cNvSpPr>
          <p:nvPr/>
        </p:nvSpPr>
        <p:spPr bwMode="auto">
          <a:xfrm>
            <a:off x="5105400" y="45720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1" name="Oval 184"/>
          <p:cNvSpPr>
            <a:spLocks noChangeArrowheads="1"/>
          </p:cNvSpPr>
          <p:nvPr/>
        </p:nvSpPr>
        <p:spPr bwMode="auto">
          <a:xfrm>
            <a:off x="5334000" y="41148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2" name="Oval 185"/>
          <p:cNvSpPr>
            <a:spLocks noChangeArrowheads="1"/>
          </p:cNvSpPr>
          <p:nvPr/>
        </p:nvSpPr>
        <p:spPr bwMode="auto">
          <a:xfrm>
            <a:off x="4953000" y="47244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3" name="Oval 186"/>
          <p:cNvSpPr>
            <a:spLocks noChangeArrowheads="1"/>
          </p:cNvSpPr>
          <p:nvPr/>
        </p:nvSpPr>
        <p:spPr bwMode="auto">
          <a:xfrm>
            <a:off x="4724400" y="51054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4" name="Oval 187"/>
          <p:cNvSpPr>
            <a:spLocks noChangeArrowheads="1"/>
          </p:cNvSpPr>
          <p:nvPr/>
        </p:nvSpPr>
        <p:spPr bwMode="auto">
          <a:xfrm>
            <a:off x="4953000" y="51054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5" name="Oval 188"/>
          <p:cNvSpPr>
            <a:spLocks noChangeArrowheads="1"/>
          </p:cNvSpPr>
          <p:nvPr/>
        </p:nvSpPr>
        <p:spPr bwMode="auto">
          <a:xfrm>
            <a:off x="4724400" y="5410200"/>
            <a:ext cx="76200" cy="76200"/>
          </a:xfrm>
          <a:prstGeom prst="ellipse">
            <a:avLst/>
          </a:prstGeom>
          <a:solidFill>
            <a:srgbClr val="E43A0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6" name="Rectangle 189"/>
          <p:cNvSpPr>
            <a:spLocks noChangeArrowheads="1"/>
          </p:cNvSpPr>
          <p:nvPr/>
        </p:nvSpPr>
        <p:spPr bwMode="auto">
          <a:xfrm>
            <a:off x="5486400" y="5257800"/>
            <a:ext cx="457200" cy="6096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7" name="Oval 190"/>
          <p:cNvSpPr>
            <a:spLocks noChangeArrowheads="1"/>
          </p:cNvSpPr>
          <p:nvPr/>
        </p:nvSpPr>
        <p:spPr bwMode="auto">
          <a:xfrm>
            <a:off x="5576888" y="5457825"/>
            <a:ext cx="257175" cy="257175"/>
          </a:xfrm>
          <a:prstGeom prst="ellipse">
            <a:avLst/>
          </a:prstGeom>
          <a:solidFill>
            <a:srgbClr val="B9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8" name="Rectangle 191"/>
          <p:cNvSpPr>
            <a:spLocks noChangeArrowheads="1"/>
          </p:cNvSpPr>
          <p:nvPr/>
        </p:nvSpPr>
        <p:spPr bwMode="auto">
          <a:xfrm>
            <a:off x="5943600" y="5257800"/>
            <a:ext cx="457200" cy="6096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199" name="Rectangle 192"/>
          <p:cNvSpPr>
            <a:spLocks noChangeArrowheads="1"/>
          </p:cNvSpPr>
          <p:nvPr/>
        </p:nvSpPr>
        <p:spPr bwMode="auto">
          <a:xfrm>
            <a:off x="6400800" y="5257800"/>
            <a:ext cx="457200" cy="6096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00" name="Rectangle 193"/>
          <p:cNvSpPr>
            <a:spLocks noChangeArrowheads="1"/>
          </p:cNvSpPr>
          <p:nvPr/>
        </p:nvSpPr>
        <p:spPr bwMode="auto">
          <a:xfrm>
            <a:off x="6858000" y="5257800"/>
            <a:ext cx="457200" cy="6096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01" name="Oval 194"/>
          <p:cNvSpPr>
            <a:spLocks noChangeArrowheads="1"/>
          </p:cNvSpPr>
          <p:nvPr/>
        </p:nvSpPr>
        <p:spPr bwMode="auto">
          <a:xfrm>
            <a:off x="6019800" y="5486400"/>
            <a:ext cx="257175" cy="257175"/>
          </a:xfrm>
          <a:prstGeom prst="ellipse">
            <a:avLst/>
          </a:prstGeom>
          <a:solidFill>
            <a:srgbClr val="B9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02" name="Oval 195"/>
          <p:cNvSpPr>
            <a:spLocks noChangeArrowheads="1"/>
          </p:cNvSpPr>
          <p:nvPr/>
        </p:nvSpPr>
        <p:spPr bwMode="auto">
          <a:xfrm>
            <a:off x="6477000" y="5486400"/>
            <a:ext cx="257175" cy="257175"/>
          </a:xfrm>
          <a:prstGeom prst="ellipse">
            <a:avLst/>
          </a:prstGeom>
          <a:solidFill>
            <a:srgbClr val="B9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03" name="Oval 196"/>
          <p:cNvSpPr>
            <a:spLocks noChangeArrowheads="1"/>
          </p:cNvSpPr>
          <p:nvPr/>
        </p:nvSpPr>
        <p:spPr bwMode="auto">
          <a:xfrm>
            <a:off x="6934200" y="5486400"/>
            <a:ext cx="257175" cy="257175"/>
          </a:xfrm>
          <a:prstGeom prst="ellipse">
            <a:avLst/>
          </a:prstGeom>
          <a:solidFill>
            <a:srgbClr val="B9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04" name="AutoShape 197"/>
          <p:cNvSpPr>
            <a:spLocks noChangeArrowheads="1"/>
          </p:cNvSpPr>
          <p:nvPr/>
        </p:nvSpPr>
        <p:spPr bwMode="auto">
          <a:xfrm flipH="1" flipV="1">
            <a:off x="5657850" y="5143500"/>
            <a:ext cx="90488" cy="1095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9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8205" name="AutoShape 198"/>
          <p:cNvSpPr>
            <a:spLocks noChangeArrowheads="1"/>
          </p:cNvSpPr>
          <p:nvPr/>
        </p:nvSpPr>
        <p:spPr bwMode="auto">
          <a:xfrm flipH="1" flipV="1">
            <a:off x="6134100" y="5145088"/>
            <a:ext cx="90488" cy="1095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9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8206" name="AutoShape 199"/>
          <p:cNvSpPr>
            <a:spLocks noChangeArrowheads="1"/>
          </p:cNvSpPr>
          <p:nvPr/>
        </p:nvSpPr>
        <p:spPr bwMode="auto">
          <a:xfrm flipH="1" flipV="1">
            <a:off x="6584950" y="5146675"/>
            <a:ext cx="90488" cy="1095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9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8207" name="AutoShape 200"/>
          <p:cNvSpPr>
            <a:spLocks noChangeArrowheads="1"/>
          </p:cNvSpPr>
          <p:nvPr/>
        </p:nvSpPr>
        <p:spPr bwMode="auto">
          <a:xfrm flipH="1" flipV="1">
            <a:off x="7053263" y="5146675"/>
            <a:ext cx="90487" cy="1095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9B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grpSp>
        <p:nvGrpSpPr>
          <p:cNvPr id="48208" name="Group 201"/>
          <p:cNvGrpSpPr>
            <a:grpSpLocks noChangeAspect="1"/>
          </p:cNvGrpSpPr>
          <p:nvPr/>
        </p:nvGrpSpPr>
        <p:grpSpPr bwMode="auto">
          <a:xfrm>
            <a:off x="6091238" y="3586163"/>
            <a:ext cx="133350" cy="452437"/>
            <a:chOff x="472" y="1020"/>
            <a:chExt cx="1930" cy="3303"/>
          </a:xfrm>
        </p:grpSpPr>
        <p:grpSp>
          <p:nvGrpSpPr>
            <p:cNvPr id="48272" name="Group 202"/>
            <p:cNvGrpSpPr>
              <a:grpSpLocks noChangeAspect="1"/>
            </p:cNvGrpSpPr>
            <p:nvPr/>
          </p:nvGrpSpPr>
          <p:grpSpPr bwMode="auto">
            <a:xfrm>
              <a:off x="472" y="1020"/>
              <a:ext cx="872" cy="3303"/>
              <a:chOff x="472" y="825"/>
              <a:chExt cx="872" cy="3303"/>
            </a:xfrm>
          </p:grpSpPr>
          <p:sp>
            <p:nvSpPr>
              <p:cNvPr id="48280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81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82" name="Rectangle 205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83" name="Freeform 206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84" name="Freeform 207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85" name="Line 208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8273" name="Group 209"/>
            <p:cNvGrpSpPr>
              <a:grpSpLocks noChangeAspect="1"/>
            </p:cNvGrpSpPr>
            <p:nvPr/>
          </p:nvGrpSpPr>
          <p:grpSpPr bwMode="auto">
            <a:xfrm flipH="1">
              <a:off x="1530" y="1020"/>
              <a:ext cx="872" cy="3303"/>
              <a:chOff x="472" y="825"/>
              <a:chExt cx="872" cy="3303"/>
            </a:xfrm>
          </p:grpSpPr>
          <p:sp>
            <p:nvSpPr>
              <p:cNvPr id="48274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5" name="Rectangle 211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6" name="Rectangle 212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7" name="Freeform 213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8" name="Freeform 214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9" name="Line 215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8209" name="Oval 216"/>
          <p:cNvSpPr>
            <a:spLocks noChangeAspect="1" noChangeArrowheads="1"/>
          </p:cNvSpPr>
          <p:nvPr/>
        </p:nvSpPr>
        <p:spPr bwMode="auto">
          <a:xfrm>
            <a:off x="5743575" y="4000500"/>
            <a:ext cx="815975" cy="815975"/>
          </a:xfrm>
          <a:prstGeom prst="ellipse">
            <a:avLst/>
          </a:prstGeom>
          <a:solidFill>
            <a:srgbClr val="EEA8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10" name="Oval 217"/>
          <p:cNvSpPr>
            <a:spLocks noChangeAspect="1" noChangeArrowheads="1"/>
          </p:cNvSpPr>
          <p:nvPr/>
        </p:nvSpPr>
        <p:spPr bwMode="auto">
          <a:xfrm>
            <a:off x="5824538" y="4081463"/>
            <a:ext cx="654050" cy="654050"/>
          </a:xfrm>
          <a:prstGeom prst="ellipse">
            <a:avLst/>
          </a:prstGeom>
          <a:gradFill rotWithShape="0">
            <a:gsLst>
              <a:gs pos="0">
                <a:srgbClr val="EEA81C"/>
              </a:gs>
              <a:gs pos="100000">
                <a:srgbClr val="6E4E0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211" name="Group 218"/>
          <p:cNvGrpSpPr>
            <a:grpSpLocks noChangeAspect="1"/>
          </p:cNvGrpSpPr>
          <p:nvPr/>
        </p:nvGrpSpPr>
        <p:grpSpPr bwMode="auto">
          <a:xfrm flipV="1">
            <a:off x="6110288" y="4786313"/>
            <a:ext cx="133350" cy="365125"/>
            <a:chOff x="472" y="1020"/>
            <a:chExt cx="1930" cy="3303"/>
          </a:xfrm>
        </p:grpSpPr>
        <p:grpSp>
          <p:nvGrpSpPr>
            <p:cNvPr id="48258" name="Group 219"/>
            <p:cNvGrpSpPr>
              <a:grpSpLocks noChangeAspect="1"/>
            </p:cNvGrpSpPr>
            <p:nvPr/>
          </p:nvGrpSpPr>
          <p:grpSpPr bwMode="auto">
            <a:xfrm>
              <a:off x="472" y="1020"/>
              <a:ext cx="872" cy="3303"/>
              <a:chOff x="472" y="825"/>
              <a:chExt cx="872" cy="3303"/>
            </a:xfrm>
          </p:grpSpPr>
          <p:sp>
            <p:nvSpPr>
              <p:cNvPr id="48266" name="Rectangle 220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7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8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9" name="Freeform 223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0" name="Freeform 224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71" name="Line 225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8259" name="Group 226"/>
            <p:cNvGrpSpPr>
              <a:grpSpLocks noChangeAspect="1"/>
            </p:cNvGrpSpPr>
            <p:nvPr/>
          </p:nvGrpSpPr>
          <p:grpSpPr bwMode="auto">
            <a:xfrm flipH="1">
              <a:off x="1530" y="1020"/>
              <a:ext cx="872" cy="3303"/>
              <a:chOff x="472" y="825"/>
              <a:chExt cx="872" cy="3303"/>
            </a:xfrm>
          </p:grpSpPr>
          <p:sp>
            <p:nvSpPr>
              <p:cNvPr id="48260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1" name="Rectangle 228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2" name="Rectangle 229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3" name="Freeform 230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4" name="Freeform 231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48265" name="Line 232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48212" name="Group 233"/>
          <p:cNvGrpSpPr>
            <a:grpSpLocks/>
          </p:cNvGrpSpPr>
          <p:nvPr/>
        </p:nvGrpSpPr>
        <p:grpSpPr bwMode="auto">
          <a:xfrm>
            <a:off x="5986463" y="3219450"/>
            <a:ext cx="687387" cy="414338"/>
            <a:chOff x="3696" y="1995"/>
            <a:chExt cx="433" cy="261"/>
          </a:xfrm>
        </p:grpSpPr>
        <p:sp>
          <p:nvSpPr>
            <p:cNvPr id="48253" name="AutoShape 234"/>
            <p:cNvSpPr>
              <a:spLocks noChangeArrowheads="1"/>
            </p:cNvSpPr>
            <p:nvPr/>
          </p:nvSpPr>
          <p:spPr bwMode="auto">
            <a:xfrm rot="20791" flipV="1">
              <a:off x="3696" y="2064"/>
              <a:ext cx="433" cy="122"/>
            </a:xfrm>
            <a:prstGeom prst="roundRect">
              <a:avLst>
                <a:gd name="adj" fmla="val 16667"/>
              </a:avLst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54" name="AutoShape 235"/>
            <p:cNvSpPr>
              <a:spLocks noChangeArrowheads="1"/>
            </p:cNvSpPr>
            <p:nvPr/>
          </p:nvSpPr>
          <p:spPr bwMode="auto">
            <a:xfrm flipH="1" flipV="1">
              <a:off x="3771" y="1998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55" name="AutoShape 236"/>
            <p:cNvSpPr>
              <a:spLocks noChangeArrowheads="1"/>
            </p:cNvSpPr>
            <p:nvPr/>
          </p:nvSpPr>
          <p:spPr bwMode="auto">
            <a:xfrm flipH="1" flipV="1">
              <a:off x="3984" y="1995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56" name="AutoShape 237"/>
            <p:cNvSpPr>
              <a:spLocks noChangeArrowheads="1"/>
            </p:cNvSpPr>
            <p:nvPr/>
          </p:nvSpPr>
          <p:spPr bwMode="auto">
            <a:xfrm>
              <a:off x="3777" y="2187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57" name="AutoShape 238"/>
            <p:cNvSpPr>
              <a:spLocks noChangeArrowheads="1"/>
            </p:cNvSpPr>
            <p:nvPr/>
          </p:nvSpPr>
          <p:spPr bwMode="auto">
            <a:xfrm flipH="1">
              <a:off x="3993" y="2187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213" name="Group 239"/>
          <p:cNvGrpSpPr>
            <a:grpSpLocks noChangeAspect="1"/>
          </p:cNvGrpSpPr>
          <p:nvPr/>
        </p:nvGrpSpPr>
        <p:grpSpPr bwMode="auto">
          <a:xfrm rot="71518" flipV="1">
            <a:off x="8020050" y="3252788"/>
            <a:ext cx="106363" cy="403225"/>
            <a:chOff x="472" y="825"/>
            <a:chExt cx="872" cy="3303"/>
          </a:xfrm>
        </p:grpSpPr>
        <p:sp>
          <p:nvSpPr>
            <p:cNvPr id="48247" name="Rectangle 240"/>
            <p:cNvSpPr>
              <a:spLocks noChangeAspect="1" noChangeArrowheads="1"/>
            </p:cNvSpPr>
            <p:nvPr/>
          </p:nvSpPr>
          <p:spPr bwMode="auto">
            <a:xfrm>
              <a:off x="1296" y="2256"/>
              <a:ext cx="48" cy="187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48" name="Rectangle 241"/>
            <p:cNvSpPr>
              <a:spLocks noChangeAspect="1" noChangeArrowheads="1"/>
            </p:cNvSpPr>
            <p:nvPr/>
          </p:nvSpPr>
          <p:spPr bwMode="auto">
            <a:xfrm>
              <a:off x="720" y="2256"/>
              <a:ext cx="624" cy="48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49" name="Rectangle 242"/>
            <p:cNvSpPr>
              <a:spLocks noChangeAspect="1" noChangeArrowheads="1"/>
            </p:cNvSpPr>
            <p:nvPr/>
          </p:nvSpPr>
          <p:spPr bwMode="auto">
            <a:xfrm>
              <a:off x="720" y="1345"/>
              <a:ext cx="56" cy="959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50" name="Freeform 243"/>
            <p:cNvSpPr>
              <a:spLocks noChangeAspect="1"/>
            </p:cNvSpPr>
            <p:nvPr/>
          </p:nvSpPr>
          <p:spPr bwMode="auto">
            <a:xfrm>
              <a:off x="472" y="864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51" name="Freeform 244"/>
            <p:cNvSpPr>
              <a:spLocks noChangeAspect="1"/>
            </p:cNvSpPr>
            <p:nvPr/>
          </p:nvSpPr>
          <p:spPr bwMode="auto">
            <a:xfrm>
              <a:off x="514" y="825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52" name="Line 245"/>
            <p:cNvSpPr>
              <a:spLocks noChangeAspect="1" noChangeShapeType="1"/>
            </p:cNvSpPr>
            <p:nvPr/>
          </p:nvSpPr>
          <p:spPr bwMode="auto">
            <a:xfrm flipV="1">
              <a:off x="480" y="831"/>
              <a:ext cx="39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214" name="Group 246"/>
          <p:cNvGrpSpPr>
            <a:grpSpLocks noChangeAspect="1"/>
          </p:cNvGrpSpPr>
          <p:nvPr/>
        </p:nvGrpSpPr>
        <p:grpSpPr bwMode="auto">
          <a:xfrm rot="71518" flipH="1" flipV="1">
            <a:off x="8148638" y="3254375"/>
            <a:ext cx="106362" cy="403225"/>
            <a:chOff x="472" y="825"/>
            <a:chExt cx="872" cy="3303"/>
          </a:xfrm>
        </p:grpSpPr>
        <p:sp>
          <p:nvSpPr>
            <p:cNvPr id="48241" name="Rectangle 247"/>
            <p:cNvSpPr>
              <a:spLocks noChangeAspect="1" noChangeArrowheads="1"/>
            </p:cNvSpPr>
            <p:nvPr/>
          </p:nvSpPr>
          <p:spPr bwMode="auto">
            <a:xfrm>
              <a:off x="1296" y="2256"/>
              <a:ext cx="48" cy="187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42" name="Rectangle 248"/>
            <p:cNvSpPr>
              <a:spLocks noChangeAspect="1" noChangeArrowheads="1"/>
            </p:cNvSpPr>
            <p:nvPr/>
          </p:nvSpPr>
          <p:spPr bwMode="auto">
            <a:xfrm>
              <a:off x="720" y="2256"/>
              <a:ext cx="624" cy="48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43" name="Rectangle 249"/>
            <p:cNvSpPr>
              <a:spLocks noChangeAspect="1" noChangeArrowheads="1"/>
            </p:cNvSpPr>
            <p:nvPr/>
          </p:nvSpPr>
          <p:spPr bwMode="auto">
            <a:xfrm>
              <a:off x="720" y="1345"/>
              <a:ext cx="56" cy="959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8244" name="Freeform 250"/>
            <p:cNvSpPr>
              <a:spLocks noChangeAspect="1"/>
            </p:cNvSpPr>
            <p:nvPr/>
          </p:nvSpPr>
          <p:spPr bwMode="auto">
            <a:xfrm>
              <a:off x="472" y="864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45" name="Freeform 251"/>
            <p:cNvSpPr>
              <a:spLocks noChangeAspect="1"/>
            </p:cNvSpPr>
            <p:nvPr/>
          </p:nvSpPr>
          <p:spPr bwMode="auto">
            <a:xfrm>
              <a:off x="514" y="825"/>
              <a:ext cx="248" cy="528"/>
            </a:xfrm>
            <a:custGeom>
              <a:avLst/>
              <a:gdLst>
                <a:gd name="T0" fmla="*/ 248 w 248"/>
                <a:gd name="T1" fmla="*/ 528 h 528"/>
                <a:gd name="T2" fmla="*/ 104 w 248"/>
                <a:gd name="T3" fmla="*/ 480 h 528"/>
                <a:gd name="T4" fmla="*/ 56 w 248"/>
                <a:gd name="T5" fmla="*/ 384 h 528"/>
                <a:gd name="T6" fmla="*/ 8 w 248"/>
                <a:gd name="T7" fmla="*/ 96 h 528"/>
                <a:gd name="T8" fmla="*/ 8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46" name="Line 252"/>
            <p:cNvSpPr>
              <a:spLocks noChangeAspect="1" noChangeShapeType="1"/>
            </p:cNvSpPr>
            <p:nvPr/>
          </p:nvSpPr>
          <p:spPr bwMode="auto">
            <a:xfrm flipV="1">
              <a:off x="480" y="831"/>
              <a:ext cx="39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48215" name="Oval 253"/>
          <p:cNvSpPr>
            <a:spLocks noChangeAspect="1" noChangeArrowheads="1"/>
          </p:cNvSpPr>
          <p:nvPr/>
        </p:nvSpPr>
        <p:spPr bwMode="auto">
          <a:xfrm rot="71518" flipV="1">
            <a:off x="7773988" y="2533650"/>
            <a:ext cx="736600" cy="733425"/>
          </a:xfrm>
          <a:prstGeom prst="ellipse">
            <a:avLst/>
          </a:prstGeom>
          <a:solidFill>
            <a:srgbClr val="EEA8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16" name="Oval 254"/>
          <p:cNvSpPr>
            <a:spLocks noChangeAspect="1" noChangeArrowheads="1"/>
          </p:cNvSpPr>
          <p:nvPr/>
        </p:nvSpPr>
        <p:spPr bwMode="auto">
          <a:xfrm rot="71518" flipV="1">
            <a:off x="7847013" y="2606675"/>
            <a:ext cx="590550" cy="587375"/>
          </a:xfrm>
          <a:prstGeom prst="ellipse">
            <a:avLst/>
          </a:prstGeom>
          <a:gradFill rotWithShape="0">
            <a:gsLst>
              <a:gs pos="0">
                <a:srgbClr val="EEA81C"/>
              </a:gs>
              <a:gs pos="100000">
                <a:srgbClr val="6E4E0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17" name="Oval 255"/>
          <p:cNvSpPr>
            <a:spLocks noChangeAspect="1" noChangeArrowheads="1"/>
          </p:cNvSpPr>
          <p:nvPr/>
        </p:nvSpPr>
        <p:spPr bwMode="auto">
          <a:xfrm rot="71518" flipV="1">
            <a:off x="8070850" y="3565525"/>
            <a:ext cx="130175" cy="155575"/>
          </a:xfrm>
          <a:prstGeom prst="ellipse">
            <a:avLst/>
          </a:prstGeom>
          <a:solidFill>
            <a:srgbClr val="00CE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48218" name="Group 256"/>
          <p:cNvGrpSpPr>
            <a:grpSpLocks noChangeAspect="1"/>
          </p:cNvGrpSpPr>
          <p:nvPr/>
        </p:nvGrpSpPr>
        <p:grpSpPr bwMode="auto">
          <a:xfrm rot="71518" flipV="1">
            <a:off x="7534275" y="3746500"/>
            <a:ext cx="1473200" cy="1470025"/>
            <a:chOff x="1869" y="1451"/>
            <a:chExt cx="1030" cy="1028"/>
          </a:xfrm>
        </p:grpSpPr>
        <p:sp>
          <p:nvSpPr>
            <p:cNvPr id="48232" name="Freeform 257"/>
            <p:cNvSpPr>
              <a:spLocks noChangeAspect="1"/>
            </p:cNvSpPr>
            <p:nvPr/>
          </p:nvSpPr>
          <p:spPr bwMode="auto">
            <a:xfrm>
              <a:off x="1869" y="1451"/>
              <a:ext cx="1030" cy="818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2147483646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33" name="Freeform 258"/>
            <p:cNvSpPr>
              <a:spLocks noChangeAspect="1"/>
            </p:cNvSpPr>
            <p:nvPr/>
          </p:nvSpPr>
          <p:spPr bwMode="auto">
            <a:xfrm rot="6423173">
              <a:off x="2209" y="1515"/>
              <a:ext cx="459" cy="477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grpSp>
          <p:nvGrpSpPr>
            <p:cNvPr id="48234" name="Group 259"/>
            <p:cNvGrpSpPr>
              <a:grpSpLocks noChangeAspect="1"/>
            </p:cNvGrpSpPr>
            <p:nvPr/>
          </p:nvGrpSpPr>
          <p:grpSpPr bwMode="auto">
            <a:xfrm>
              <a:off x="2204" y="2179"/>
              <a:ext cx="144" cy="300"/>
              <a:chOff x="2736" y="1726"/>
              <a:chExt cx="98" cy="240"/>
            </a:xfrm>
          </p:grpSpPr>
          <p:grpSp>
            <p:nvGrpSpPr>
              <p:cNvPr id="48235" name="Group 260"/>
              <p:cNvGrpSpPr>
                <a:grpSpLocks noChangeAspect="1"/>
              </p:cNvGrpSpPr>
              <p:nvPr/>
            </p:nvGrpSpPr>
            <p:grpSpPr bwMode="auto">
              <a:xfrm>
                <a:off x="2736" y="1726"/>
                <a:ext cx="48" cy="240"/>
                <a:chOff x="2736" y="1728"/>
                <a:chExt cx="48" cy="240"/>
              </a:xfrm>
            </p:grpSpPr>
            <p:sp>
              <p:nvSpPr>
                <p:cNvPr id="48239" name="Rectangle 261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240" name="AutoShape 2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8236" name="Group 263"/>
              <p:cNvGrpSpPr>
                <a:grpSpLocks noChangeAspect="1"/>
              </p:cNvGrpSpPr>
              <p:nvPr/>
            </p:nvGrpSpPr>
            <p:grpSpPr bwMode="auto">
              <a:xfrm flipH="1">
                <a:off x="2786" y="1726"/>
                <a:ext cx="48" cy="240"/>
                <a:chOff x="2736" y="1728"/>
                <a:chExt cx="48" cy="240"/>
              </a:xfrm>
            </p:grpSpPr>
            <p:sp>
              <p:nvSpPr>
                <p:cNvPr id="48237" name="Rectangle 264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238" name="AutoShape 2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grpSp>
        <p:nvGrpSpPr>
          <p:cNvPr id="48219" name="Group 266"/>
          <p:cNvGrpSpPr>
            <a:grpSpLocks noChangeAspect="1"/>
          </p:cNvGrpSpPr>
          <p:nvPr/>
        </p:nvGrpSpPr>
        <p:grpSpPr bwMode="auto">
          <a:xfrm rot="10800000">
            <a:off x="8370888" y="3022600"/>
            <a:ext cx="79375" cy="547688"/>
            <a:chOff x="4032" y="2832"/>
            <a:chExt cx="192" cy="1344"/>
          </a:xfrm>
        </p:grpSpPr>
        <p:sp>
          <p:nvSpPr>
            <p:cNvPr id="48230" name="Line 267"/>
            <p:cNvSpPr>
              <a:spLocks noChangeAspect="1" noChangeShapeType="1"/>
            </p:cNvSpPr>
            <p:nvPr/>
          </p:nvSpPr>
          <p:spPr bwMode="auto">
            <a:xfrm>
              <a:off x="4128" y="3024"/>
              <a:ext cx="0" cy="115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31" name="AutoShape 268"/>
            <p:cNvSpPr>
              <a:spLocks noChangeAspect="1" noChangeArrowheads="1"/>
            </p:cNvSpPr>
            <p:nvPr/>
          </p:nvSpPr>
          <p:spPr bwMode="auto">
            <a:xfrm flipH="1" flipV="1">
              <a:off x="4032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48220" name="Group 269"/>
          <p:cNvGrpSpPr>
            <a:grpSpLocks noChangeAspect="1"/>
          </p:cNvGrpSpPr>
          <p:nvPr/>
        </p:nvGrpSpPr>
        <p:grpSpPr bwMode="auto">
          <a:xfrm>
            <a:off x="8370888" y="3587750"/>
            <a:ext cx="85725" cy="600075"/>
            <a:chOff x="2993" y="2880"/>
            <a:chExt cx="162" cy="1104"/>
          </a:xfrm>
        </p:grpSpPr>
        <p:sp>
          <p:nvSpPr>
            <p:cNvPr id="48228" name="Line 270"/>
            <p:cNvSpPr>
              <a:spLocks noChangeAspect="1" noChangeShapeType="1"/>
            </p:cNvSpPr>
            <p:nvPr/>
          </p:nvSpPr>
          <p:spPr bwMode="auto">
            <a:xfrm>
              <a:off x="3062" y="2880"/>
              <a:ext cx="0" cy="110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48229" name="Line 271"/>
            <p:cNvSpPr>
              <a:spLocks noChangeAspect="1" noChangeShapeType="1"/>
            </p:cNvSpPr>
            <p:nvPr/>
          </p:nvSpPr>
          <p:spPr bwMode="auto">
            <a:xfrm>
              <a:off x="2993" y="2956"/>
              <a:ext cx="162" cy="2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48221" name="AutoShape 272"/>
          <p:cNvSpPr>
            <a:spLocks noChangeArrowheads="1"/>
          </p:cNvSpPr>
          <p:nvPr/>
        </p:nvSpPr>
        <p:spPr bwMode="auto">
          <a:xfrm rot="5400000">
            <a:off x="7580313" y="3589338"/>
            <a:ext cx="635000" cy="196850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8222" name="Arc 273"/>
          <p:cNvSpPr>
            <a:spLocks noChangeAspect="1"/>
          </p:cNvSpPr>
          <p:nvPr/>
        </p:nvSpPr>
        <p:spPr bwMode="auto">
          <a:xfrm rot="2006168">
            <a:off x="8350250" y="3254375"/>
            <a:ext cx="582613" cy="58261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8223" name="Text Box 274"/>
          <p:cNvSpPr txBox="1">
            <a:spLocks noChangeArrowheads="1"/>
          </p:cNvSpPr>
          <p:nvPr/>
        </p:nvSpPr>
        <p:spPr bwMode="auto">
          <a:xfrm>
            <a:off x="65240" y="773113"/>
            <a:ext cx="17411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OSLOBADJANJE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latin typeface="Arial Narrow" panose="020B0606020202030204" pitchFamily="34" charset="0"/>
              </a:rPr>
              <a:t>VLASTITOG</a:t>
            </a:r>
            <a:endParaRPr lang="en-US" altLang="sr-Latn-RS" sz="1800" b="1"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ANTIGENA</a:t>
            </a:r>
          </a:p>
        </p:txBody>
      </p:sp>
      <p:sp>
        <p:nvSpPr>
          <p:cNvPr id="48224" name="Text Box 275"/>
          <p:cNvSpPr txBox="1">
            <a:spLocks noChangeArrowheads="1"/>
          </p:cNvSpPr>
          <p:nvPr/>
        </p:nvSpPr>
        <p:spPr bwMode="auto">
          <a:xfrm>
            <a:off x="1883776" y="1047750"/>
            <a:ext cx="17299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INDUKCIJA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KOSTIMULACIJE</a:t>
            </a:r>
          </a:p>
        </p:txBody>
      </p:sp>
      <p:sp>
        <p:nvSpPr>
          <p:cNvPr id="48225" name="Text Box 276"/>
          <p:cNvSpPr txBox="1">
            <a:spLocks noChangeArrowheads="1"/>
          </p:cNvSpPr>
          <p:nvPr/>
        </p:nvSpPr>
        <p:spPr bwMode="auto">
          <a:xfrm>
            <a:off x="3802958" y="773113"/>
            <a:ext cx="15285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>
                <a:latin typeface="Arial Narrow" panose="020B0606020202030204" pitchFamily="34" charset="0"/>
              </a:rPr>
              <a:t>VEZIVANJE ZA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latin typeface="Arial Narrow" panose="020B0606020202030204" pitchFamily="34" charset="0"/>
              </a:rPr>
              <a:t>VLASTITI</a:t>
            </a:r>
            <a:endParaRPr lang="en-US" altLang="sr-Latn-RS" sz="1800" b="1" dirty="0"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>
                <a:latin typeface="Arial Narrow" panose="020B0606020202030204" pitchFamily="34" charset="0"/>
              </a:rPr>
              <a:t>ANTIGEN</a:t>
            </a:r>
          </a:p>
        </p:txBody>
      </p:sp>
      <p:sp>
        <p:nvSpPr>
          <p:cNvPr id="48226" name="Text Box 277"/>
          <p:cNvSpPr txBox="1">
            <a:spLocks noChangeArrowheads="1"/>
          </p:cNvSpPr>
          <p:nvPr/>
        </p:nvSpPr>
        <p:spPr bwMode="auto">
          <a:xfrm>
            <a:off x="5577412" y="1047750"/>
            <a:ext cx="1664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MOLEKUL</a:t>
            </a:r>
            <a:r>
              <a:rPr lang="hr-HR" altLang="sr-Latn-RS" sz="1800" b="1">
                <a:latin typeface="Arial Narrow" panose="020B0606020202030204" pitchFamily="34" charset="0"/>
              </a:rPr>
              <a:t>ARNA</a:t>
            </a:r>
            <a:endParaRPr lang="en-US" altLang="sr-Latn-RS" sz="1800" b="1"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MIMIKRIJA</a:t>
            </a:r>
          </a:p>
        </p:txBody>
      </p:sp>
      <p:sp>
        <p:nvSpPr>
          <p:cNvPr id="48227" name="Text Box 278"/>
          <p:cNvSpPr txBox="1">
            <a:spLocks noChangeArrowheads="1"/>
          </p:cNvSpPr>
          <p:nvPr/>
        </p:nvSpPr>
        <p:spPr bwMode="auto">
          <a:xfrm>
            <a:off x="7253288" y="1322388"/>
            <a:ext cx="1688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SUPERANTIGEN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Molekularna mimikrija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67326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i="1" dirty="0">
                <a:solidFill>
                  <a:schemeClr val="tx1"/>
                </a:solidFill>
              </a:rPr>
              <a:t>Imunološka </a:t>
            </a:r>
            <a:r>
              <a:rPr lang="hr-HR" b="1" i="1" dirty="0" err="1">
                <a:solidFill>
                  <a:schemeClr val="tx1"/>
                </a:solidFill>
              </a:rPr>
              <a:t>areaktivnost</a:t>
            </a:r>
            <a:r>
              <a:rPr lang="hr-HR" dirty="0">
                <a:solidFill>
                  <a:schemeClr val="tx1"/>
                </a:solidFill>
              </a:rPr>
              <a:t/>
            </a:r>
            <a:br>
              <a:rPr lang="hr-HR" dirty="0">
                <a:solidFill>
                  <a:schemeClr val="tx1"/>
                </a:solidFill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365173"/>
              </p:ext>
            </p:extLst>
          </p:nvPr>
        </p:nvGraphicFramePr>
        <p:xfrm>
          <a:off x="460112" y="1225785"/>
          <a:ext cx="82296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4000" dirty="0">
                <a:solidFill>
                  <a:schemeClr val="tx1"/>
                </a:solidFill>
              </a:rPr>
              <a:t>Primjeri bolesti prouzročenih s molekularnom mimikrijom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788504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5EEE94-7A9F-431C-9A16-B96E512A6E48}"/>
              </a:ext>
            </a:extLst>
          </p:cNvPr>
          <p:cNvSpPr txBox="1"/>
          <p:nvPr/>
        </p:nvSpPr>
        <p:spPr>
          <a:xfrm>
            <a:off x="395536" y="613092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Lajmski </a:t>
            </a:r>
            <a:r>
              <a:rPr lang="hr-HR" b="1" i="1" dirty="0"/>
              <a:t>artritis</a:t>
            </a:r>
            <a:r>
              <a:rPr lang="hr-HR" b="1" dirty="0"/>
              <a:t> </a:t>
            </a:r>
            <a:r>
              <a:rPr lang="hr-HR" dirty="0"/>
              <a:t>jedna je od bolesti uzrokovanih bakterijom </a:t>
            </a:r>
            <a:r>
              <a:rPr lang="hr-HR" b="1" dirty="0"/>
              <a:t>Borrelia burgdorferi </a:t>
            </a:r>
          </a:p>
          <a:p>
            <a:r>
              <a:rPr lang="hr-HR" dirty="0"/>
              <a:t>(</a:t>
            </a:r>
            <a:r>
              <a:rPr lang="hr-HR" b="1" dirty="0"/>
              <a:t>Lajmska borelioza</a:t>
            </a:r>
            <a:r>
              <a:rPr lang="hr-HR" dirty="0"/>
              <a:t>) koja se prenosi ubodom krpelja,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2009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900113" y="1196975"/>
            <a:ext cx="7559675" cy="5400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109576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err="1">
                <a:solidFill>
                  <a:schemeClr val="tx1"/>
                </a:solidFill>
              </a:rPr>
              <a:t>Molekularma</a:t>
            </a:r>
            <a:r>
              <a:rPr lang="hr-HR" dirty="0">
                <a:solidFill>
                  <a:schemeClr val="tx1"/>
                </a:solidFill>
              </a:rPr>
              <a:t> mimikrija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0EC62-4BB4-4C3E-8A86-6570422DCA84}"/>
              </a:ext>
            </a:extLst>
          </p:cNvPr>
          <p:cNvSpPr txBox="1"/>
          <p:nvPr/>
        </p:nvSpPr>
        <p:spPr>
          <a:xfrm>
            <a:off x="107504" y="645333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>
                <a:effectLst/>
              </a:rPr>
              <a:t>EAE-autoimunog</a:t>
            </a:r>
            <a:r>
              <a:rPr lang="hr-HR">
                <a:effectLst/>
              </a:rPr>
              <a:t> encefalomijelitisa; MS-multipla skleroza</a:t>
            </a:r>
            <a:endParaRPr lang="hr-HR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effectLst/>
                <a:hlinkClick r:id="rId3"/>
              </a:rPr>
              <a:t/>
            </a:r>
            <a:br>
              <a:rPr lang="hr-HR" dirty="0">
                <a:effectLst/>
                <a:hlinkClick r:id="rId3"/>
              </a:rPr>
            </a:br>
            <a:endParaRPr lang="hr-HR" dirty="0">
              <a:effectLst/>
            </a:endParaRPr>
          </a:p>
          <a:p>
            <a:endParaRPr lang="hr-H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975" cy="1139825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Križna </a:t>
            </a:r>
            <a:r>
              <a:rPr lang="hr-HR" dirty="0" err="1">
                <a:solidFill>
                  <a:schemeClr val="tx1"/>
                </a:solidFill>
              </a:rPr>
              <a:t>reaktivnost</a:t>
            </a:r>
            <a:r>
              <a:rPr lang="hr-HR" dirty="0">
                <a:solidFill>
                  <a:schemeClr val="tx1"/>
                </a:solidFill>
              </a:rPr>
              <a:t>-širenje </a:t>
            </a:r>
            <a:r>
              <a:rPr lang="hr-HR" dirty="0" err="1">
                <a:solidFill>
                  <a:schemeClr val="tx1"/>
                </a:solidFill>
              </a:rPr>
              <a:t>epitopa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530725"/>
          </a:xfrm>
        </p:spPr>
        <p:txBody>
          <a:bodyPr/>
          <a:lstStyle/>
          <a:p>
            <a:pPr algn="just">
              <a:defRPr/>
            </a:pPr>
            <a:r>
              <a:rPr lang="hr-HR" sz="2800" dirty="0"/>
              <a:t>razvoj imunog odgovora na endogeni epitop koji je različit, i </a:t>
            </a:r>
            <a:r>
              <a:rPr lang="pt-BR" sz="2800" dirty="0"/>
              <a:t>nije </a:t>
            </a:r>
            <a:r>
              <a:rPr lang="pt-BR" sz="2800" dirty="0">
                <a:solidFill>
                  <a:srgbClr val="0099FF"/>
                </a:solidFill>
              </a:rPr>
              <a:t>cross-reaktivan</a:t>
            </a:r>
            <a:r>
              <a:rPr lang="pt-BR" sz="2800" dirty="0"/>
              <a:t> s, dominantnim epitopom (Ag)</a:t>
            </a:r>
            <a:endParaRPr lang="hr-HR" sz="2800" dirty="0"/>
          </a:p>
          <a:p>
            <a:pPr algn="just">
              <a:defRPr/>
            </a:pPr>
            <a:endParaRPr lang="pt-BR" sz="2800" dirty="0"/>
          </a:p>
          <a:p>
            <a:pPr algn="just">
              <a:defRPr/>
            </a:pPr>
            <a:r>
              <a:rPr lang="hr-HR" sz="2800" dirty="0"/>
              <a:t>početni odgovor na vlastiti </a:t>
            </a:r>
            <a:r>
              <a:rPr lang="hr-HR" sz="2800" dirty="0" err="1"/>
              <a:t>epitop</a:t>
            </a:r>
            <a:r>
              <a:rPr lang="hr-HR" sz="2800" dirty="0"/>
              <a:t> se može proširiti i obuhvatiti </a:t>
            </a:r>
            <a:r>
              <a:rPr lang="pl-PL" sz="2800" dirty="0"/>
              <a:t>druge epitope na istoj molekuli, kao i na drugim vlastitim </a:t>
            </a:r>
            <a:r>
              <a:rPr lang="hr-HR" sz="2800" dirty="0"/>
              <a:t>proteinima</a:t>
            </a:r>
          </a:p>
          <a:p>
            <a:pPr algn="just">
              <a:defRPr/>
            </a:pPr>
            <a:endParaRPr lang="hr-HR" sz="2800" dirty="0"/>
          </a:p>
          <a:p>
            <a:pPr algn="just">
              <a:defRPr/>
            </a:pPr>
            <a:r>
              <a:rPr lang="fi-FI" sz="2800" dirty="0"/>
              <a:t>time se može objasniti kako odgovor na </a:t>
            </a:r>
            <a:r>
              <a:rPr lang="fi-FI" sz="2800" b="1" dirty="0">
                <a:solidFill>
                  <a:srgbClr val="00B0F0"/>
                </a:solidFill>
              </a:rPr>
              <a:t>kritički epitop može</a:t>
            </a:r>
            <a:r>
              <a:rPr lang="hr-HR" sz="2800" b="1" dirty="0">
                <a:solidFill>
                  <a:srgbClr val="00B0F0"/>
                </a:solidFill>
              </a:rPr>
              <a:t> </a:t>
            </a:r>
            <a:r>
              <a:rPr lang="pl-PL" sz="2800" b="1" dirty="0">
                <a:solidFill>
                  <a:srgbClr val="00B0F0"/>
                </a:solidFill>
              </a:rPr>
              <a:t>dovesti do razvoja AB</a:t>
            </a:r>
            <a:r>
              <a:rPr lang="pl-PL" sz="2800" dirty="0"/>
              <a:t> u punom smislu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-76200" y="773113"/>
            <a:ext cx="9415463" cy="5094287"/>
            <a:chOff x="0" y="487"/>
            <a:chExt cx="5931" cy="3209"/>
          </a:xfrm>
        </p:grpSpPr>
        <p:sp>
          <p:nvSpPr>
            <p:cNvPr id="53251" name="Rectangle 3"/>
            <p:cNvSpPr>
              <a:spLocks noChangeArrowheads="1"/>
            </p:cNvSpPr>
            <p:nvPr/>
          </p:nvSpPr>
          <p:spPr bwMode="auto">
            <a:xfrm>
              <a:off x="1228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2" name="Rectangle 4"/>
            <p:cNvSpPr>
              <a:spLocks noChangeArrowheads="1"/>
            </p:cNvSpPr>
            <p:nvPr/>
          </p:nvSpPr>
          <p:spPr bwMode="auto">
            <a:xfrm>
              <a:off x="2380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3532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76" y="1106"/>
              <a:ext cx="1152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5" name="Rectangle 7"/>
            <p:cNvSpPr>
              <a:spLocks noChangeArrowheads="1"/>
            </p:cNvSpPr>
            <p:nvPr/>
          </p:nvSpPr>
          <p:spPr bwMode="auto">
            <a:xfrm>
              <a:off x="4684" y="1106"/>
              <a:ext cx="1144" cy="2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6" name="Rectangle 8"/>
            <p:cNvSpPr>
              <a:spLocks noChangeArrowheads="1"/>
            </p:cNvSpPr>
            <p:nvPr/>
          </p:nvSpPr>
          <p:spPr bwMode="auto">
            <a:xfrm>
              <a:off x="77" y="1515"/>
              <a:ext cx="384" cy="97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7" name="Rectangle 9"/>
            <p:cNvSpPr>
              <a:spLocks noChangeAspect="1" noChangeArrowheads="1"/>
            </p:cNvSpPr>
            <p:nvPr/>
          </p:nvSpPr>
          <p:spPr bwMode="auto">
            <a:xfrm rot="71518" flipV="1">
              <a:off x="561" y="2232"/>
              <a:ext cx="3" cy="120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8" name="Rectangle 10"/>
            <p:cNvSpPr>
              <a:spLocks noChangeAspect="1" noChangeArrowheads="1"/>
            </p:cNvSpPr>
            <p:nvPr/>
          </p:nvSpPr>
          <p:spPr bwMode="auto">
            <a:xfrm rot="71518" flipV="1">
              <a:off x="523" y="2349"/>
              <a:ext cx="40" cy="3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59" name="Rectangle 11"/>
            <p:cNvSpPr>
              <a:spLocks noChangeAspect="1" noChangeArrowheads="1"/>
            </p:cNvSpPr>
            <p:nvPr/>
          </p:nvSpPr>
          <p:spPr bwMode="auto">
            <a:xfrm rot="71518" flipV="1">
              <a:off x="523" y="2348"/>
              <a:ext cx="4" cy="61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60" name="Freeform 12"/>
            <p:cNvSpPr>
              <a:spLocks noChangeAspect="1"/>
            </p:cNvSpPr>
            <p:nvPr/>
          </p:nvSpPr>
          <p:spPr bwMode="auto">
            <a:xfrm rot="71518" flipV="1">
              <a:off x="506" y="2406"/>
              <a:ext cx="16" cy="34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Freeform 13"/>
            <p:cNvSpPr>
              <a:spLocks noChangeAspect="1"/>
            </p:cNvSpPr>
            <p:nvPr/>
          </p:nvSpPr>
          <p:spPr bwMode="auto">
            <a:xfrm rot="71518" flipV="1">
              <a:off x="509" y="2408"/>
              <a:ext cx="16" cy="34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Line 14"/>
            <p:cNvSpPr>
              <a:spLocks noChangeAspect="1" noChangeShapeType="1"/>
            </p:cNvSpPr>
            <p:nvPr/>
          </p:nvSpPr>
          <p:spPr bwMode="auto">
            <a:xfrm rot="71518">
              <a:off x="506" y="2440"/>
              <a:ext cx="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Rectangle 15"/>
            <p:cNvSpPr>
              <a:spLocks noChangeAspect="1" noChangeArrowheads="1"/>
            </p:cNvSpPr>
            <p:nvPr/>
          </p:nvSpPr>
          <p:spPr bwMode="auto">
            <a:xfrm rot="71518" flipH="1" flipV="1">
              <a:off x="575" y="2232"/>
              <a:ext cx="3" cy="120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64" name="Rectangle 16"/>
            <p:cNvSpPr>
              <a:spLocks noChangeAspect="1" noChangeArrowheads="1"/>
            </p:cNvSpPr>
            <p:nvPr/>
          </p:nvSpPr>
          <p:spPr bwMode="auto">
            <a:xfrm rot="71518" flipH="1" flipV="1">
              <a:off x="574" y="2349"/>
              <a:ext cx="40" cy="3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65" name="Rectangle 17"/>
            <p:cNvSpPr>
              <a:spLocks noChangeAspect="1" noChangeArrowheads="1"/>
            </p:cNvSpPr>
            <p:nvPr/>
          </p:nvSpPr>
          <p:spPr bwMode="auto">
            <a:xfrm rot="71518" flipH="1" flipV="1">
              <a:off x="610" y="2350"/>
              <a:ext cx="4" cy="61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66" name="Freeform 18"/>
            <p:cNvSpPr>
              <a:spLocks noChangeAspect="1"/>
            </p:cNvSpPr>
            <p:nvPr/>
          </p:nvSpPr>
          <p:spPr bwMode="auto">
            <a:xfrm rot="71518" flipH="1" flipV="1">
              <a:off x="613" y="2408"/>
              <a:ext cx="16" cy="34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Freeform 19"/>
            <p:cNvSpPr>
              <a:spLocks noChangeAspect="1"/>
            </p:cNvSpPr>
            <p:nvPr/>
          </p:nvSpPr>
          <p:spPr bwMode="auto">
            <a:xfrm rot="71518" flipH="1" flipV="1">
              <a:off x="610" y="2410"/>
              <a:ext cx="16" cy="34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Line 20"/>
            <p:cNvSpPr>
              <a:spLocks noChangeAspect="1" noChangeShapeType="1"/>
            </p:cNvSpPr>
            <p:nvPr/>
          </p:nvSpPr>
          <p:spPr bwMode="auto">
            <a:xfrm rot="71518" flipH="1">
              <a:off x="625" y="2442"/>
              <a:ext cx="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21"/>
            <p:cNvSpPr>
              <a:spLocks noChangeAspect="1" noChangeArrowheads="1"/>
            </p:cNvSpPr>
            <p:nvPr/>
          </p:nvSpPr>
          <p:spPr bwMode="auto">
            <a:xfrm rot="71518" flipV="1">
              <a:off x="378" y="1854"/>
              <a:ext cx="387" cy="385"/>
            </a:xfrm>
            <a:prstGeom prst="ellipse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70" name="Oval 22"/>
            <p:cNvSpPr>
              <a:spLocks noChangeAspect="1" noChangeArrowheads="1"/>
            </p:cNvSpPr>
            <p:nvPr/>
          </p:nvSpPr>
          <p:spPr bwMode="auto">
            <a:xfrm rot="71518" flipV="1">
              <a:off x="417" y="1892"/>
              <a:ext cx="309" cy="309"/>
            </a:xfrm>
            <a:prstGeom prst="ellipse">
              <a:avLst/>
            </a:prstGeom>
            <a:gradFill rotWithShape="0">
              <a:gsLst>
                <a:gs pos="0">
                  <a:srgbClr val="EEA81C"/>
                </a:gs>
                <a:gs pos="100000">
                  <a:srgbClr val="6E4E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71" name="Oval 23"/>
            <p:cNvSpPr>
              <a:spLocks noChangeAspect="1" noChangeArrowheads="1"/>
            </p:cNvSpPr>
            <p:nvPr/>
          </p:nvSpPr>
          <p:spPr bwMode="auto">
            <a:xfrm rot="71518" flipV="1">
              <a:off x="533" y="2395"/>
              <a:ext cx="69" cy="82"/>
            </a:xfrm>
            <a:prstGeom prst="ellipse">
              <a:avLst/>
            </a:prstGeom>
            <a:solidFill>
              <a:srgbClr val="A3F9A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72" name="Freeform 24"/>
            <p:cNvSpPr>
              <a:spLocks noChangeAspect="1"/>
            </p:cNvSpPr>
            <p:nvPr/>
          </p:nvSpPr>
          <p:spPr bwMode="auto">
            <a:xfrm rot="71518" flipV="1">
              <a:off x="249" y="2648"/>
              <a:ext cx="774" cy="613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1006032579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Freeform 25"/>
            <p:cNvSpPr>
              <a:spLocks noChangeAspect="1"/>
            </p:cNvSpPr>
            <p:nvPr/>
          </p:nvSpPr>
          <p:spPr bwMode="auto">
            <a:xfrm rot="15248346" flipV="1">
              <a:off x="503" y="2856"/>
              <a:ext cx="344" cy="358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274" name="Group 26"/>
            <p:cNvGrpSpPr>
              <a:grpSpLocks noChangeAspect="1"/>
            </p:cNvGrpSpPr>
            <p:nvPr/>
          </p:nvGrpSpPr>
          <p:grpSpPr bwMode="auto">
            <a:xfrm rot="71518" flipV="1">
              <a:off x="508" y="2489"/>
              <a:ext cx="108" cy="225"/>
              <a:chOff x="2736" y="1726"/>
              <a:chExt cx="98" cy="240"/>
            </a:xfrm>
          </p:grpSpPr>
          <p:grpSp>
            <p:nvGrpSpPr>
              <p:cNvPr id="53491" name="Group 27"/>
              <p:cNvGrpSpPr>
                <a:grpSpLocks noChangeAspect="1"/>
              </p:cNvGrpSpPr>
              <p:nvPr/>
            </p:nvGrpSpPr>
            <p:grpSpPr bwMode="auto">
              <a:xfrm>
                <a:off x="2736" y="1726"/>
                <a:ext cx="48" cy="240"/>
                <a:chOff x="2736" y="1728"/>
                <a:chExt cx="48" cy="240"/>
              </a:xfrm>
            </p:grpSpPr>
            <p:sp>
              <p:nvSpPr>
                <p:cNvPr id="53495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53496" name="AutoShap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  <p:grpSp>
            <p:nvGrpSpPr>
              <p:cNvPr id="53492" name="Group 30"/>
              <p:cNvGrpSpPr>
                <a:grpSpLocks noChangeAspect="1"/>
              </p:cNvGrpSpPr>
              <p:nvPr/>
            </p:nvGrpSpPr>
            <p:grpSpPr bwMode="auto">
              <a:xfrm flipH="1">
                <a:off x="2786" y="1726"/>
                <a:ext cx="48" cy="240"/>
                <a:chOff x="2736" y="1728"/>
                <a:chExt cx="48" cy="240"/>
              </a:xfrm>
            </p:grpSpPr>
            <p:sp>
              <p:nvSpPr>
                <p:cNvPr id="53493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53494" name="AutoShap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</p:grpSp>
        <p:sp>
          <p:nvSpPr>
            <p:cNvPr id="53275" name="Line 33"/>
            <p:cNvSpPr>
              <a:spLocks noChangeAspect="1" noChangeShapeType="1"/>
            </p:cNvSpPr>
            <p:nvPr/>
          </p:nvSpPr>
          <p:spPr bwMode="auto">
            <a:xfrm rot="10800000">
              <a:off x="711" y="2110"/>
              <a:ext cx="0" cy="247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6" name="AutoShape 34"/>
            <p:cNvSpPr>
              <a:spLocks noChangeAspect="1" noChangeArrowheads="1"/>
            </p:cNvSpPr>
            <p:nvPr/>
          </p:nvSpPr>
          <p:spPr bwMode="auto">
            <a:xfrm rot="10800000" flipH="1" flipV="1">
              <a:off x="690" y="2357"/>
              <a:ext cx="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7" name="Line 35"/>
            <p:cNvSpPr>
              <a:spLocks noChangeAspect="1" noChangeShapeType="1"/>
            </p:cNvSpPr>
            <p:nvPr/>
          </p:nvSpPr>
          <p:spPr bwMode="auto">
            <a:xfrm>
              <a:off x="711" y="2410"/>
              <a:ext cx="0" cy="31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Line 36"/>
            <p:cNvSpPr>
              <a:spLocks noChangeAspect="1" noChangeShapeType="1"/>
            </p:cNvSpPr>
            <p:nvPr/>
          </p:nvSpPr>
          <p:spPr bwMode="auto">
            <a:xfrm>
              <a:off x="691" y="2432"/>
              <a:ext cx="46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Line 37"/>
            <p:cNvSpPr>
              <a:spLocks noChangeAspect="1" noChangeShapeType="1"/>
            </p:cNvSpPr>
            <p:nvPr/>
          </p:nvSpPr>
          <p:spPr bwMode="auto">
            <a:xfrm rot="10800000">
              <a:off x="459" y="2110"/>
              <a:ext cx="0" cy="247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AutoShape 38"/>
            <p:cNvSpPr>
              <a:spLocks noChangeAspect="1" noChangeArrowheads="1"/>
            </p:cNvSpPr>
            <p:nvPr/>
          </p:nvSpPr>
          <p:spPr bwMode="auto">
            <a:xfrm rot="10800000" flipH="1" flipV="1">
              <a:off x="438" y="2357"/>
              <a:ext cx="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1" name="Line 39"/>
            <p:cNvSpPr>
              <a:spLocks noChangeAspect="1" noChangeShapeType="1"/>
            </p:cNvSpPr>
            <p:nvPr/>
          </p:nvSpPr>
          <p:spPr bwMode="auto">
            <a:xfrm>
              <a:off x="458" y="2410"/>
              <a:ext cx="0" cy="314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2" name="Line 40"/>
            <p:cNvSpPr>
              <a:spLocks noChangeAspect="1" noChangeShapeType="1"/>
            </p:cNvSpPr>
            <p:nvPr/>
          </p:nvSpPr>
          <p:spPr bwMode="auto">
            <a:xfrm>
              <a:off x="439" y="2432"/>
              <a:ext cx="45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Rectangle 41"/>
            <p:cNvSpPr>
              <a:spLocks noChangeArrowheads="1"/>
            </p:cNvSpPr>
            <p:nvPr/>
          </p:nvSpPr>
          <p:spPr bwMode="auto">
            <a:xfrm>
              <a:off x="596" y="1516"/>
              <a:ext cx="624" cy="97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84" name="Oval 42"/>
            <p:cNvSpPr>
              <a:spLocks noChangeArrowheads="1"/>
            </p:cNvSpPr>
            <p:nvPr/>
          </p:nvSpPr>
          <p:spPr bwMode="auto">
            <a:xfrm>
              <a:off x="808" y="1704"/>
              <a:ext cx="240" cy="240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85" name="Oval 43"/>
            <p:cNvSpPr>
              <a:spLocks noChangeArrowheads="1"/>
            </p:cNvSpPr>
            <p:nvPr/>
          </p:nvSpPr>
          <p:spPr bwMode="auto">
            <a:xfrm>
              <a:off x="553" y="1251"/>
              <a:ext cx="240" cy="240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86" name="Oval 44"/>
            <p:cNvSpPr>
              <a:spLocks noChangeArrowheads="1"/>
            </p:cNvSpPr>
            <p:nvPr/>
          </p:nvSpPr>
          <p:spPr bwMode="auto">
            <a:xfrm>
              <a:off x="912" y="2665"/>
              <a:ext cx="240" cy="240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87" name="Oval 45"/>
            <p:cNvSpPr>
              <a:spLocks noChangeArrowheads="1"/>
            </p:cNvSpPr>
            <p:nvPr/>
          </p:nvSpPr>
          <p:spPr bwMode="auto">
            <a:xfrm>
              <a:off x="374" y="2734"/>
              <a:ext cx="288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sl-SI" altLang="sr-Latn-RS" sz="2400" b="1">
                <a:latin typeface="Comic Sans MS" panose="030F0702030302020204" pitchFamily="66" charset="0"/>
              </a:endParaRPr>
            </a:p>
          </p:txBody>
        </p:sp>
        <p:sp>
          <p:nvSpPr>
            <p:cNvPr id="53288" name="Oval 46"/>
            <p:cNvSpPr>
              <a:spLocks noChangeAspect="1" noChangeArrowheads="1"/>
            </p:cNvSpPr>
            <p:nvPr/>
          </p:nvSpPr>
          <p:spPr bwMode="auto">
            <a:xfrm rot="71518" flipV="1">
              <a:off x="422" y="2782"/>
              <a:ext cx="69" cy="82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89" name="Oval 47"/>
            <p:cNvSpPr>
              <a:spLocks noChangeAspect="1" noChangeArrowheads="1"/>
            </p:cNvSpPr>
            <p:nvPr/>
          </p:nvSpPr>
          <p:spPr bwMode="auto">
            <a:xfrm rot="71518" flipV="1">
              <a:off x="518" y="2830"/>
              <a:ext cx="69" cy="82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0" name="Rectangle 48"/>
            <p:cNvSpPr>
              <a:spLocks noChangeAspect="1" noChangeArrowheads="1"/>
            </p:cNvSpPr>
            <p:nvPr/>
          </p:nvSpPr>
          <p:spPr bwMode="auto">
            <a:xfrm rot="71518" flipV="1">
              <a:off x="1873" y="1575"/>
              <a:ext cx="3" cy="120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1" name="Rectangle 49"/>
            <p:cNvSpPr>
              <a:spLocks noChangeAspect="1" noChangeArrowheads="1"/>
            </p:cNvSpPr>
            <p:nvPr/>
          </p:nvSpPr>
          <p:spPr bwMode="auto">
            <a:xfrm rot="71518" flipV="1">
              <a:off x="1835" y="1692"/>
              <a:ext cx="40" cy="3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2" name="Rectangle 50"/>
            <p:cNvSpPr>
              <a:spLocks noChangeAspect="1" noChangeArrowheads="1"/>
            </p:cNvSpPr>
            <p:nvPr/>
          </p:nvSpPr>
          <p:spPr bwMode="auto">
            <a:xfrm rot="71518" flipV="1">
              <a:off x="1835" y="1691"/>
              <a:ext cx="4" cy="6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3" name="Freeform 51"/>
            <p:cNvSpPr>
              <a:spLocks noChangeAspect="1"/>
            </p:cNvSpPr>
            <p:nvPr/>
          </p:nvSpPr>
          <p:spPr bwMode="auto">
            <a:xfrm rot="71518" flipV="1">
              <a:off x="1818" y="1750"/>
              <a:ext cx="16" cy="33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4" name="Freeform 52"/>
            <p:cNvSpPr>
              <a:spLocks noChangeAspect="1"/>
            </p:cNvSpPr>
            <p:nvPr/>
          </p:nvSpPr>
          <p:spPr bwMode="auto">
            <a:xfrm rot="71518" flipV="1">
              <a:off x="1821" y="1752"/>
              <a:ext cx="16" cy="34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5" name="Line 53"/>
            <p:cNvSpPr>
              <a:spLocks noChangeAspect="1" noChangeShapeType="1"/>
            </p:cNvSpPr>
            <p:nvPr/>
          </p:nvSpPr>
          <p:spPr bwMode="auto">
            <a:xfrm rot="71518">
              <a:off x="1818" y="1783"/>
              <a:ext cx="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6" name="Rectangle 54"/>
            <p:cNvSpPr>
              <a:spLocks noChangeAspect="1" noChangeArrowheads="1"/>
            </p:cNvSpPr>
            <p:nvPr/>
          </p:nvSpPr>
          <p:spPr bwMode="auto">
            <a:xfrm rot="71518" flipH="1" flipV="1">
              <a:off x="1887" y="1575"/>
              <a:ext cx="3" cy="120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7" name="Rectangle 55"/>
            <p:cNvSpPr>
              <a:spLocks noChangeAspect="1" noChangeArrowheads="1"/>
            </p:cNvSpPr>
            <p:nvPr/>
          </p:nvSpPr>
          <p:spPr bwMode="auto">
            <a:xfrm rot="71518" flipH="1" flipV="1">
              <a:off x="1886" y="1692"/>
              <a:ext cx="40" cy="3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8" name="Rectangle 56"/>
            <p:cNvSpPr>
              <a:spLocks noChangeAspect="1" noChangeArrowheads="1"/>
            </p:cNvSpPr>
            <p:nvPr/>
          </p:nvSpPr>
          <p:spPr bwMode="auto">
            <a:xfrm rot="71518" flipH="1" flipV="1">
              <a:off x="1922" y="1693"/>
              <a:ext cx="4" cy="62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299" name="Freeform 57"/>
            <p:cNvSpPr>
              <a:spLocks noChangeAspect="1"/>
            </p:cNvSpPr>
            <p:nvPr/>
          </p:nvSpPr>
          <p:spPr bwMode="auto">
            <a:xfrm rot="71518" flipH="1" flipV="1">
              <a:off x="1925" y="1752"/>
              <a:ext cx="16" cy="33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0" name="Freeform 58"/>
            <p:cNvSpPr>
              <a:spLocks noChangeAspect="1"/>
            </p:cNvSpPr>
            <p:nvPr/>
          </p:nvSpPr>
          <p:spPr bwMode="auto">
            <a:xfrm rot="71518" flipH="1" flipV="1">
              <a:off x="1922" y="1754"/>
              <a:ext cx="16" cy="34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1" name="Line 59"/>
            <p:cNvSpPr>
              <a:spLocks noChangeAspect="1" noChangeShapeType="1"/>
            </p:cNvSpPr>
            <p:nvPr/>
          </p:nvSpPr>
          <p:spPr bwMode="auto">
            <a:xfrm rot="71518" flipH="1">
              <a:off x="1937" y="1785"/>
              <a:ext cx="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2" name="Oval 60"/>
            <p:cNvSpPr>
              <a:spLocks noChangeAspect="1" noChangeArrowheads="1"/>
            </p:cNvSpPr>
            <p:nvPr/>
          </p:nvSpPr>
          <p:spPr bwMode="auto">
            <a:xfrm rot="71518" flipV="1">
              <a:off x="1691" y="1197"/>
              <a:ext cx="386" cy="386"/>
            </a:xfrm>
            <a:prstGeom prst="ellipse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03" name="Oval 61"/>
            <p:cNvSpPr>
              <a:spLocks noChangeAspect="1" noChangeArrowheads="1"/>
            </p:cNvSpPr>
            <p:nvPr/>
          </p:nvSpPr>
          <p:spPr bwMode="auto">
            <a:xfrm rot="71518" flipV="1">
              <a:off x="1730" y="1236"/>
              <a:ext cx="308" cy="308"/>
            </a:xfrm>
            <a:prstGeom prst="ellipse">
              <a:avLst/>
            </a:prstGeom>
            <a:gradFill rotWithShape="0">
              <a:gsLst>
                <a:gs pos="0">
                  <a:srgbClr val="EEA81C"/>
                </a:gs>
                <a:gs pos="100000">
                  <a:srgbClr val="6E4E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04" name="Oval 62"/>
            <p:cNvSpPr>
              <a:spLocks noChangeAspect="1" noChangeArrowheads="1"/>
            </p:cNvSpPr>
            <p:nvPr/>
          </p:nvSpPr>
          <p:spPr bwMode="auto">
            <a:xfrm rot="71518" flipV="1">
              <a:off x="1846" y="1739"/>
              <a:ext cx="68" cy="82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05" name="Freeform 63"/>
            <p:cNvSpPr>
              <a:spLocks noChangeAspect="1"/>
            </p:cNvSpPr>
            <p:nvPr/>
          </p:nvSpPr>
          <p:spPr bwMode="auto">
            <a:xfrm rot="71518" flipV="1">
              <a:off x="1561" y="1991"/>
              <a:ext cx="775" cy="614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1050091302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6" name="Freeform 64"/>
            <p:cNvSpPr>
              <a:spLocks noChangeAspect="1"/>
            </p:cNvSpPr>
            <p:nvPr/>
          </p:nvSpPr>
          <p:spPr bwMode="auto">
            <a:xfrm rot="15248346" flipV="1">
              <a:off x="1815" y="2199"/>
              <a:ext cx="345" cy="359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307" name="Group 65"/>
            <p:cNvGrpSpPr>
              <a:grpSpLocks noChangeAspect="1"/>
            </p:cNvGrpSpPr>
            <p:nvPr/>
          </p:nvGrpSpPr>
          <p:grpSpPr bwMode="auto">
            <a:xfrm rot="71518" flipV="1">
              <a:off x="1820" y="1832"/>
              <a:ext cx="108" cy="225"/>
              <a:chOff x="2736" y="1726"/>
              <a:chExt cx="98" cy="240"/>
            </a:xfrm>
          </p:grpSpPr>
          <p:grpSp>
            <p:nvGrpSpPr>
              <p:cNvPr id="53485" name="Group 66"/>
              <p:cNvGrpSpPr>
                <a:grpSpLocks noChangeAspect="1"/>
              </p:cNvGrpSpPr>
              <p:nvPr/>
            </p:nvGrpSpPr>
            <p:grpSpPr bwMode="auto">
              <a:xfrm>
                <a:off x="2736" y="1726"/>
                <a:ext cx="48" cy="240"/>
                <a:chOff x="2736" y="1728"/>
                <a:chExt cx="48" cy="240"/>
              </a:xfrm>
            </p:grpSpPr>
            <p:sp>
              <p:nvSpPr>
                <p:cNvPr id="53489" name="Rectangl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53490" name="AutoShap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  <p:grpSp>
            <p:nvGrpSpPr>
              <p:cNvPr id="53486" name="Group 69"/>
              <p:cNvGrpSpPr>
                <a:grpSpLocks noChangeAspect="1"/>
              </p:cNvGrpSpPr>
              <p:nvPr/>
            </p:nvGrpSpPr>
            <p:grpSpPr bwMode="auto">
              <a:xfrm flipH="1">
                <a:off x="2786" y="1726"/>
                <a:ext cx="48" cy="240"/>
                <a:chOff x="2736" y="1728"/>
                <a:chExt cx="48" cy="240"/>
              </a:xfrm>
            </p:grpSpPr>
            <p:sp>
              <p:nvSpPr>
                <p:cNvPr id="53487" name="Rectangl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53488" name="AutoShap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</p:grpSp>
        <p:sp>
          <p:nvSpPr>
            <p:cNvPr id="53308" name="Line 72"/>
            <p:cNvSpPr>
              <a:spLocks noChangeAspect="1" noChangeShapeType="1"/>
            </p:cNvSpPr>
            <p:nvPr/>
          </p:nvSpPr>
          <p:spPr bwMode="auto">
            <a:xfrm rot="10800000">
              <a:off x="2024" y="1452"/>
              <a:ext cx="0" cy="247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9" name="AutoShape 73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003" y="1699"/>
              <a:ext cx="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0" name="Line 74"/>
            <p:cNvSpPr>
              <a:spLocks noChangeAspect="1" noChangeShapeType="1"/>
            </p:cNvSpPr>
            <p:nvPr/>
          </p:nvSpPr>
          <p:spPr bwMode="auto">
            <a:xfrm>
              <a:off x="2023" y="1751"/>
              <a:ext cx="0" cy="31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1" name="Line 75"/>
            <p:cNvSpPr>
              <a:spLocks noChangeAspect="1" noChangeShapeType="1"/>
            </p:cNvSpPr>
            <p:nvPr/>
          </p:nvSpPr>
          <p:spPr bwMode="auto">
            <a:xfrm>
              <a:off x="2004" y="1773"/>
              <a:ext cx="45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2" name="Line 76"/>
            <p:cNvSpPr>
              <a:spLocks noChangeAspect="1" noChangeShapeType="1"/>
            </p:cNvSpPr>
            <p:nvPr/>
          </p:nvSpPr>
          <p:spPr bwMode="auto">
            <a:xfrm rot="10800000">
              <a:off x="1771" y="1452"/>
              <a:ext cx="0" cy="247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3" name="AutoShape 77"/>
            <p:cNvSpPr>
              <a:spLocks noChangeAspect="1" noChangeArrowheads="1"/>
            </p:cNvSpPr>
            <p:nvPr/>
          </p:nvSpPr>
          <p:spPr bwMode="auto">
            <a:xfrm rot="10800000" flipH="1" flipV="1">
              <a:off x="1750" y="1699"/>
              <a:ext cx="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4" name="Line 78"/>
            <p:cNvSpPr>
              <a:spLocks noChangeAspect="1" noChangeShapeType="1"/>
            </p:cNvSpPr>
            <p:nvPr/>
          </p:nvSpPr>
          <p:spPr bwMode="auto">
            <a:xfrm>
              <a:off x="1771" y="1751"/>
              <a:ext cx="0" cy="31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5" name="Line 79"/>
            <p:cNvSpPr>
              <a:spLocks noChangeAspect="1" noChangeShapeType="1"/>
            </p:cNvSpPr>
            <p:nvPr/>
          </p:nvSpPr>
          <p:spPr bwMode="auto">
            <a:xfrm>
              <a:off x="1751" y="1773"/>
              <a:ext cx="46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6" name="Oval 80"/>
            <p:cNvSpPr>
              <a:spLocks noChangeAspect="1" noChangeArrowheads="1"/>
            </p:cNvSpPr>
            <p:nvPr/>
          </p:nvSpPr>
          <p:spPr bwMode="auto">
            <a:xfrm rot="-10277890">
              <a:off x="1867" y="2784"/>
              <a:ext cx="68" cy="82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17" name="Freeform 81"/>
            <p:cNvSpPr>
              <a:spLocks noChangeAspect="1"/>
            </p:cNvSpPr>
            <p:nvPr/>
          </p:nvSpPr>
          <p:spPr bwMode="auto">
            <a:xfrm rot="-10277890">
              <a:off x="1358" y="3018"/>
              <a:ext cx="771" cy="612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935762955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8" name="Freeform 82"/>
            <p:cNvSpPr>
              <a:spLocks noChangeAspect="1"/>
            </p:cNvSpPr>
            <p:nvPr/>
          </p:nvSpPr>
          <p:spPr bwMode="auto">
            <a:xfrm rot="-3854718">
              <a:off x="1519" y="3216"/>
              <a:ext cx="343" cy="357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319" name="Group 83"/>
            <p:cNvGrpSpPr>
              <a:grpSpLocks noChangeAspect="1"/>
            </p:cNvGrpSpPr>
            <p:nvPr/>
          </p:nvGrpSpPr>
          <p:grpSpPr bwMode="auto">
            <a:xfrm rot="-10277890">
              <a:off x="1876" y="2881"/>
              <a:ext cx="53" cy="224"/>
              <a:chOff x="2736" y="1728"/>
              <a:chExt cx="48" cy="240"/>
            </a:xfrm>
          </p:grpSpPr>
          <p:sp>
            <p:nvSpPr>
              <p:cNvPr id="53483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84" name="AutoShape 85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grpSp>
          <p:nvGrpSpPr>
            <p:cNvPr id="53320" name="Group 86"/>
            <p:cNvGrpSpPr>
              <a:grpSpLocks noChangeAspect="1"/>
            </p:cNvGrpSpPr>
            <p:nvPr/>
          </p:nvGrpSpPr>
          <p:grpSpPr bwMode="auto">
            <a:xfrm rot="11322110" flipH="1">
              <a:off x="1822" y="2872"/>
              <a:ext cx="53" cy="224"/>
              <a:chOff x="2736" y="1728"/>
              <a:chExt cx="48" cy="240"/>
            </a:xfrm>
          </p:grpSpPr>
          <p:sp>
            <p:nvSpPr>
              <p:cNvPr id="53481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82" name="AutoShape 88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sp>
          <p:nvSpPr>
            <p:cNvPr id="53321" name="AutoShape 89"/>
            <p:cNvSpPr>
              <a:spLocks noChangeArrowheads="1"/>
            </p:cNvSpPr>
            <p:nvPr/>
          </p:nvSpPr>
          <p:spPr bwMode="auto">
            <a:xfrm rot="-4112706">
              <a:off x="1344" y="3014"/>
              <a:ext cx="240" cy="96"/>
            </a:xfrm>
            <a:prstGeom prst="roundRect">
              <a:avLst>
                <a:gd name="adj" fmla="val 16667"/>
              </a:avLst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grpSp>
          <p:nvGrpSpPr>
            <p:cNvPr id="53322" name="Group 90"/>
            <p:cNvGrpSpPr>
              <a:grpSpLocks noChangeAspect="1"/>
            </p:cNvGrpSpPr>
            <p:nvPr/>
          </p:nvGrpSpPr>
          <p:grpSpPr bwMode="auto">
            <a:xfrm flipV="1">
              <a:off x="2775" y="2151"/>
              <a:ext cx="32" cy="260"/>
              <a:chOff x="472" y="825"/>
              <a:chExt cx="872" cy="3303"/>
            </a:xfrm>
          </p:grpSpPr>
          <p:sp>
            <p:nvSpPr>
              <p:cNvPr id="53475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76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77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78" name="Freeform 94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79" name="Freeform 95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80" name="Line 96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323" name="Group 97"/>
            <p:cNvGrpSpPr>
              <a:grpSpLocks noChangeAspect="1"/>
            </p:cNvGrpSpPr>
            <p:nvPr/>
          </p:nvGrpSpPr>
          <p:grpSpPr bwMode="auto">
            <a:xfrm flipH="1" flipV="1">
              <a:off x="2813" y="2151"/>
              <a:ext cx="32" cy="260"/>
              <a:chOff x="472" y="825"/>
              <a:chExt cx="872" cy="3303"/>
            </a:xfrm>
          </p:grpSpPr>
          <p:sp>
            <p:nvSpPr>
              <p:cNvPr id="53469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70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71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72" name="Freeform 101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73" name="Freeform 102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74" name="Line 103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24" name="Oval 104"/>
            <p:cNvSpPr>
              <a:spLocks noChangeAspect="1" noChangeArrowheads="1"/>
            </p:cNvSpPr>
            <p:nvPr/>
          </p:nvSpPr>
          <p:spPr bwMode="auto">
            <a:xfrm flipV="1">
              <a:off x="2550" y="1650"/>
              <a:ext cx="514" cy="514"/>
            </a:xfrm>
            <a:prstGeom prst="ellipse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25" name="Oval 105"/>
            <p:cNvSpPr>
              <a:spLocks noChangeAspect="1" noChangeArrowheads="1"/>
            </p:cNvSpPr>
            <p:nvPr/>
          </p:nvSpPr>
          <p:spPr bwMode="auto">
            <a:xfrm flipV="1">
              <a:off x="2601" y="1701"/>
              <a:ext cx="412" cy="412"/>
            </a:xfrm>
            <a:prstGeom prst="ellipse">
              <a:avLst/>
            </a:prstGeom>
            <a:gradFill rotWithShape="0">
              <a:gsLst>
                <a:gs pos="0">
                  <a:srgbClr val="EEA81C"/>
                </a:gs>
                <a:gs pos="100000">
                  <a:srgbClr val="6E4E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26" name="Oval 106"/>
            <p:cNvSpPr>
              <a:spLocks noChangeAspect="1" noChangeArrowheads="1"/>
            </p:cNvSpPr>
            <p:nvPr/>
          </p:nvSpPr>
          <p:spPr bwMode="auto">
            <a:xfrm flipV="1">
              <a:off x="2571" y="2640"/>
              <a:ext cx="515" cy="515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27" name="Oval 107"/>
            <p:cNvSpPr>
              <a:spLocks noChangeAspect="1" noChangeArrowheads="1"/>
            </p:cNvSpPr>
            <p:nvPr/>
          </p:nvSpPr>
          <p:spPr bwMode="auto">
            <a:xfrm flipV="1">
              <a:off x="2622" y="2691"/>
              <a:ext cx="413" cy="413"/>
            </a:xfrm>
            <a:prstGeom prst="ellipse">
              <a:avLst/>
            </a:prstGeom>
            <a:gradFill rotWithShape="0">
              <a:gsLst>
                <a:gs pos="0">
                  <a:srgbClr val="00CE00"/>
                </a:gs>
                <a:gs pos="100000">
                  <a:srgbClr val="005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grpSp>
          <p:nvGrpSpPr>
            <p:cNvPr id="53328" name="Group 108"/>
            <p:cNvGrpSpPr>
              <a:grpSpLocks noChangeAspect="1"/>
            </p:cNvGrpSpPr>
            <p:nvPr/>
          </p:nvGrpSpPr>
          <p:grpSpPr bwMode="auto">
            <a:xfrm flipV="1">
              <a:off x="2733" y="3137"/>
              <a:ext cx="88" cy="248"/>
              <a:chOff x="1044" y="1293"/>
              <a:chExt cx="1068" cy="3030"/>
            </a:xfrm>
          </p:grpSpPr>
          <p:sp>
            <p:nvSpPr>
              <p:cNvPr id="53458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064" y="297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59" name="Rectangle 110"/>
              <p:cNvSpPr>
                <a:spLocks noChangeAspect="1" noChangeArrowheads="1"/>
              </p:cNvSpPr>
              <p:nvPr/>
            </p:nvSpPr>
            <p:spPr bwMode="auto">
              <a:xfrm rot="19828954" flipV="1">
                <a:off x="1728" y="1728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60" name="Rectangle 111"/>
              <p:cNvSpPr>
                <a:spLocks noChangeAspect="1" noChangeArrowheads="1"/>
              </p:cNvSpPr>
              <p:nvPr/>
            </p:nvSpPr>
            <p:spPr bwMode="auto">
              <a:xfrm rot="8976821">
                <a:off x="1608" y="179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53461" name="Group 112"/>
              <p:cNvGrpSpPr>
                <a:grpSpLocks noChangeAspect="1"/>
              </p:cNvGrpSpPr>
              <p:nvPr/>
            </p:nvGrpSpPr>
            <p:grpSpPr bwMode="auto">
              <a:xfrm>
                <a:off x="1392" y="1293"/>
                <a:ext cx="104" cy="531"/>
                <a:chOff x="1392" y="1293"/>
                <a:chExt cx="104" cy="531"/>
              </a:xfrm>
            </p:grpSpPr>
            <p:sp>
              <p:nvSpPr>
                <p:cNvPr id="53466" name="Freeform 113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7" name="Freeform 114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8" name="Line 115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62" name="Group 116"/>
              <p:cNvGrpSpPr>
                <a:grpSpLocks noChangeAspect="1"/>
              </p:cNvGrpSpPr>
              <p:nvPr/>
            </p:nvGrpSpPr>
            <p:grpSpPr bwMode="auto">
              <a:xfrm rot="18932688" flipH="1">
                <a:off x="1044" y="1452"/>
                <a:ext cx="104" cy="531"/>
                <a:chOff x="1392" y="1293"/>
                <a:chExt cx="104" cy="531"/>
              </a:xfrm>
            </p:grpSpPr>
            <p:sp>
              <p:nvSpPr>
                <p:cNvPr id="53463" name="Freeform 117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4" name="Freeform 118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5" name="Line 119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3329" name="Group 120"/>
            <p:cNvGrpSpPr>
              <a:grpSpLocks noChangeAspect="1"/>
            </p:cNvGrpSpPr>
            <p:nvPr/>
          </p:nvGrpSpPr>
          <p:grpSpPr bwMode="auto">
            <a:xfrm flipH="1" flipV="1">
              <a:off x="2836" y="3137"/>
              <a:ext cx="88" cy="248"/>
              <a:chOff x="1044" y="1293"/>
              <a:chExt cx="1068" cy="3030"/>
            </a:xfrm>
          </p:grpSpPr>
          <p:sp>
            <p:nvSpPr>
              <p:cNvPr id="53447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2064" y="297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48" name="Rectangle 122"/>
              <p:cNvSpPr>
                <a:spLocks noChangeAspect="1" noChangeArrowheads="1"/>
              </p:cNvSpPr>
              <p:nvPr/>
            </p:nvSpPr>
            <p:spPr bwMode="auto">
              <a:xfrm rot="19828954" flipV="1">
                <a:off x="1728" y="1728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49" name="Rectangle 123"/>
              <p:cNvSpPr>
                <a:spLocks noChangeAspect="1" noChangeArrowheads="1"/>
              </p:cNvSpPr>
              <p:nvPr/>
            </p:nvSpPr>
            <p:spPr bwMode="auto">
              <a:xfrm rot="8976821">
                <a:off x="1608" y="1799"/>
                <a:ext cx="48" cy="1344"/>
              </a:xfrm>
              <a:prstGeom prst="rect">
                <a:avLst/>
              </a:prstGeom>
              <a:solidFill>
                <a:srgbClr val="00CE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53450" name="Group 124"/>
              <p:cNvGrpSpPr>
                <a:grpSpLocks noChangeAspect="1"/>
              </p:cNvGrpSpPr>
              <p:nvPr/>
            </p:nvGrpSpPr>
            <p:grpSpPr bwMode="auto">
              <a:xfrm>
                <a:off x="1392" y="1293"/>
                <a:ext cx="104" cy="531"/>
                <a:chOff x="1392" y="1293"/>
                <a:chExt cx="104" cy="531"/>
              </a:xfrm>
            </p:grpSpPr>
            <p:sp>
              <p:nvSpPr>
                <p:cNvPr id="53455" name="Freeform 125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6" name="Freeform 126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7" name="Line 127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51" name="Group 128"/>
              <p:cNvGrpSpPr>
                <a:grpSpLocks noChangeAspect="1"/>
              </p:cNvGrpSpPr>
              <p:nvPr/>
            </p:nvGrpSpPr>
            <p:grpSpPr bwMode="auto">
              <a:xfrm rot="18932688" flipH="1">
                <a:off x="1044" y="1452"/>
                <a:ext cx="104" cy="531"/>
                <a:chOff x="1392" y="1293"/>
                <a:chExt cx="104" cy="531"/>
              </a:xfrm>
            </p:grpSpPr>
            <p:sp>
              <p:nvSpPr>
                <p:cNvPr id="53452" name="Freeform 129"/>
                <p:cNvSpPr>
                  <a:spLocks noChangeAspect="1"/>
                </p:cNvSpPr>
                <p:nvPr/>
              </p:nvSpPr>
              <p:spPr bwMode="auto">
                <a:xfrm>
                  <a:off x="1440" y="1296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3" name="Freeform 130"/>
                <p:cNvSpPr>
                  <a:spLocks noChangeAspect="1"/>
                </p:cNvSpPr>
                <p:nvPr/>
              </p:nvSpPr>
              <p:spPr bwMode="auto">
                <a:xfrm>
                  <a:off x="1401" y="1293"/>
                  <a:ext cx="56" cy="528"/>
                </a:xfrm>
                <a:custGeom>
                  <a:avLst/>
                  <a:gdLst>
                    <a:gd name="T0" fmla="*/ 0 w 56"/>
                    <a:gd name="T1" fmla="*/ 528 h 528"/>
                    <a:gd name="T2" fmla="*/ 48 w 56"/>
                    <a:gd name="T3" fmla="*/ 384 h 528"/>
                    <a:gd name="T4" fmla="*/ 48 w 56"/>
                    <a:gd name="T5" fmla="*/ 144 h 528"/>
                    <a:gd name="T6" fmla="*/ 0 w 56"/>
                    <a:gd name="T7" fmla="*/ 0 h 5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28"/>
                    <a:gd name="T14" fmla="*/ 56 w 56"/>
                    <a:gd name="T15" fmla="*/ 528 h 5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28">
                      <a:moveTo>
                        <a:pt x="0" y="528"/>
                      </a:moveTo>
                      <a:cubicBezTo>
                        <a:pt x="20" y="488"/>
                        <a:pt x="40" y="448"/>
                        <a:pt x="48" y="384"/>
                      </a:cubicBezTo>
                      <a:cubicBezTo>
                        <a:pt x="56" y="320"/>
                        <a:pt x="56" y="208"/>
                        <a:pt x="48" y="144"/>
                      </a:cubicBezTo>
                      <a:cubicBezTo>
                        <a:pt x="40" y="80"/>
                        <a:pt x="8" y="24"/>
                        <a:pt x="0" y="0"/>
                      </a:cubicBezTo>
                    </a:path>
                  </a:pathLst>
                </a:custGeom>
                <a:solidFill>
                  <a:srgbClr val="00CE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4" name="Line 131"/>
                <p:cNvSpPr>
                  <a:spLocks noChangeAspect="1" noChangeShapeType="1"/>
                </p:cNvSpPr>
                <p:nvPr/>
              </p:nvSpPr>
              <p:spPr bwMode="auto">
                <a:xfrm>
                  <a:off x="1392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3330" name="AutoShape 132"/>
            <p:cNvSpPr>
              <a:spLocks noChangeArrowheads="1"/>
            </p:cNvSpPr>
            <p:nvPr/>
          </p:nvSpPr>
          <p:spPr bwMode="auto">
            <a:xfrm rot="20791" flipV="1">
              <a:off x="2667" y="3425"/>
              <a:ext cx="335" cy="96"/>
            </a:xfrm>
            <a:prstGeom prst="roundRect">
              <a:avLst>
                <a:gd name="adj" fmla="val 16667"/>
              </a:avLst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1" name="Oval 133"/>
            <p:cNvSpPr>
              <a:spLocks noChangeArrowheads="1"/>
            </p:cNvSpPr>
            <p:nvPr/>
          </p:nvSpPr>
          <p:spPr bwMode="auto">
            <a:xfrm flipV="1">
              <a:off x="2718" y="3375"/>
              <a:ext cx="52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2" name="Oval 134"/>
            <p:cNvSpPr>
              <a:spLocks noChangeArrowheads="1"/>
            </p:cNvSpPr>
            <p:nvPr/>
          </p:nvSpPr>
          <p:spPr bwMode="auto">
            <a:xfrm flipV="1">
              <a:off x="2727" y="3516"/>
              <a:ext cx="52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3" name="Oval 135"/>
            <p:cNvSpPr>
              <a:spLocks noChangeArrowheads="1"/>
            </p:cNvSpPr>
            <p:nvPr/>
          </p:nvSpPr>
          <p:spPr bwMode="auto">
            <a:xfrm flipV="1">
              <a:off x="2889" y="3372"/>
              <a:ext cx="52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4" name="Oval 136"/>
            <p:cNvSpPr>
              <a:spLocks noChangeArrowheads="1"/>
            </p:cNvSpPr>
            <p:nvPr/>
          </p:nvSpPr>
          <p:spPr bwMode="auto">
            <a:xfrm flipV="1">
              <a:off x="2892" y="3516"/>
              <a:ext cx="52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5" name="Oval 137"/>
            <p:cNvSpPr>
              <a:spLocks noChangeArrowheads="1"/>
            </p:cNvSpPr>
            <p:nvPr/>
          </p:nvSpPr>
          <p:spPr bwMode="auto">
            <a:xfrm>
              <a:off x="3243" y="2688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6" name="Oval 138"/>
            <p:cNvSpPr>
              <a:spLocks noChangeArrowheads="1"/>
            </p:cNvSpPr>
            <p:nvPr/>
          </p:nvSpPr>
          <p:spPr bwMode="auto">
            <a:xfrm>
              <a:off x="3387" y="2688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7" name="Oval 139"/>
            <p:cNvSpPr>
              <a:spLocks noChangeArrowheads="1"/>
            </p:cNvSpPr>
            <p:nvPr/>
          </p:nvSpPr>
          <p:spPr bwMode="auto">
            <a:xfrm>
              <a:off x="3387" y="2304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8" name="Oval 140"/>
            <p:cNvSpPr>
              <a:spLocks noChangeArrowheads="1"/>
            </p:cNvSpPr>
            <p:nvPr/>
          </p:nvSpPr>
          <p:spPr bwMode="auto">
            <a:xfrm>
              <a:off x="3243" y="1392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39" name="Oval 141"/>
            <p:cNvSpPr>
              <a:spLocks noChangeArrowheads="1"/>
            </p:cNvSpPr>
            <p:nvPr/>
          </p:nvSpPr>
          <p:spPr bwMode="auto">
            <a:xfrm>
              <a:off x="3339" y="1680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40" name="Oval 142"/>
            <p:cNvSpPr>
              <a:spLocks noChangeArrowheads="1"/>
            </p:cNvSpPr>
            <p:nvPr/>
          </p:nvSpPr>
          <p:spPr bwMode="auto">
            <a:xfrm>
              <a:off x="3243" y="2016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41" name="Oval 143"/>
            <p:cNvSpPr>
              <a:spLocks noChangeArrowheads="1"/>
            </p:cNvSpPr>
            <p:nvPr/>
          </p:nvSpPr>
          <p:spPr bwMode="auto">
            <a:xfrm>
              <a:off x="3147" y="1632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42" name="Oval 144"/>
            <p:cNvSpPr>
              <a:spLocks noChangeArrowheads="1"/>
            </p:cNvSpPr>
            <p:nvPr/>
          </p:nvSpPr>
          <p:spPr bwMode="auto">
            <a:xfrm>
              <a:off x="3147" y="2304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43" name="Line 145"/>
            <p:cNvSpPr>
              <a:spLocks noChangeAspect="1" noChangeShapeType="1"/>
            </p:cNvSpPr>
            <p:nvPr/>
          </p:nvSpPr>
          <p:spPr bwMode="auto">
            <a:xfrm rot="10800000">
              <a:off x="2947" y="2107"/>
              <a:ext cx="0" cy="247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4" name="AutoShape 146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926" y="2354"/>
              <a:ext cx="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5" name="Line 147"/>
            <p:cNvSpPr>
              <a:spLocks noChangeAspect="1" noChangeShapeType="1"/>
            </p:cNvSpPr>
            <p:nvPr/>
          </p:nvSpPr>
          <p:spPr bwMode="auto">
            <a:xfrm>
              <a:off x="2946" y="2406"/>
              <a:ext cx="0" cy="31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6" name="Line 148"/>
            <p:cNvSpPr>
              <a:spLocks noChangeAspect="1" noChangeShapeType="1"/>
            </p:cNvSpPr>
            <p:nvPr/>
          </p:nvSpPr>
          <p:spPr bwMode="auto">
            <a:xfrm>
              <a:off x="2927" y="2428"/>
              <a:ext cx="45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7" name="Line 149"/>
            <p:cNvSpPr>
              <a:spLocks noChangeAspect="1" noChangeShapeType="1"/>
            </p:cNvSpPr>
            <p:nvPr/>
          </p:nvSpPr>
          <p:spPr bwMode="auto">
            <a:xfrm rot="10800000">
              <a:off x="2694" y="2107"/>
              <a:ext cx="0" cy="247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8" name="AutoShape 150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673" y="2354"/>
              <a:ext cx="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9" name="Line 151"/>
            <p:cNvSpPr>
              <a:spLocks noChangeAspect="1" noChangeShapeType="1"/>
            </p:cNvSpPr>
            <p:nvPr/>
          </p:nvSpPr>
          <p:spPr bwMode="auto">
            <a:xfrm>
              <a:off x="2694" y="2406"/>
              <a:ext cx="0" cy="31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0" name="Line 152"/>
            <p:cNvSpPr>
              <a:spLocks noChangeAspect="1" noChangeShapeType="1"/>
            </p:cNvSpPr>
            <p:nvPr/>
          </p:nvSpPr>
          <p:spPr bwMode="auto">
            <a:xfrm>
              <a:off x="2674" y="2428"/>
              <a:ext cx="46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351" name="Group 153"/>
            <p:cNvGrpSpPr>
              <a:grpSpLocks noChangeAspect="1"/>
            </p:cNvGrpSpPr>
            <p:nvPr/>
          </p:nvGrpSpPr>
          <p:grpSpPr bwMode="auto">
            <a:xfrm rot="10754253">
              <a:off x="2812" y="2419"/>
              <a:ext cx="37" cy="268"/>
              <a:chOff x="2736" y="1728"/>
              <a:chExt cx="48" cy="240"/>
            </a:xfrm>
          </p:grpSpPr>
          <p:sp>
            <p:nvSpPr>
              <p:cNvPr id="53445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46" name="AutoShape 155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grpSp>
          <p:nvGrpSpPr>
            <p:cNvPr id="53352" name="Group 156"/>
            <p:cNvGrpSpPr>
              <a:grpSpLocks noChangeAspect="1"/>
            </p:cNvGrpSpPr>
            <p:nvPr/>
          </p:nvGrpSpPr>
          <p:grpSpPr bwMode="auto">
            <a:xfrm rot="10754253" flipH="1">
              <a:off x="2774" y="2420"/>
              <a:ext cx="37" cy="268"/>
              <a:chOff x="2736" y="1728"/>
              <a:chExt cx="48" cy="240"/>
            </a:xfrm>
          </p:grpSpPr>
          <p:sp>
            <p:nvSpPr>
              <p:cNvPr id="53443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2736" y="1728"/>
                <a:ext cx="48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44" name="AutoShape 158"/>
              <p:cNvSpPr>
                <a:spLocks noChangeAspect="1" noChangeArrowheads="1"/>
              </p:cNvSpPr>
              <p:nvPr/>
            </p:nvSpPr>
            <p:spPr bwMode="auto">
              <a:xfrm flipV="1">
                <a:off x="2736" y="1920"/>
                <a:ext cx="48" cy="48"/>
              </a:xfrm>
              <a:prstGeom prst="rtTriangl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sp>
          <p:nvSpPr>
            <p:cNvPr id="53353" name="Oval 159"/>
            <p:cNvSpPr>
              <a:spLocks noChangeArrowheads="1"/>
            </p:cNvSpPr>
            <p:nvPr/>
          </p:nvSpPr>
          <p:spPr bwMode="auto">
            <a:xfrm>
              <a:off x="2787" y="2385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54" name="Oval 160"/>
            <p:cNvSpPr>
              <a:spLocks noChangeArrowheads="1"/>
            </p:cNvSpPr>
            <p:nvPr/>
          </p:nvSpPr>
          <p:spPr bwMode="auto">
            <a:xfrm>
              <a:off x="3291" y="1968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55" name="Oval 161"/>
            <p:cNvSpPr>
              <a:spLocks noChangeArrowheads="1"/>
            </p:cNvSpPr>
            <p:nvPr/>
          </p:nvSpPr>
          <p:spPr bwMode="auto">
            <a:xfrm>
              <a:off x="3291" y="2880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56" name="Oval 162"/>
            <p:cNvSpPr>
              <a:spLocks noChangeArrowheads="1"/>
            </p:cNvSpPr>
            <p:nvPr/>
          </p:nvSpPr>
          <p:spPr bwMode="auto">
            <a:xfrm>
              <a:off x="3435" y="2592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57" name="Oval 163"/>
            <p:cNvSpPr>
              <a:spLocks noChangeArrowheads="1"/>
            </p:cNvSpPr>
            <p:nvPr/>
          </p:nvSpPr>
          <p:spPr bwMode="auto">
            <a:xfrm>
              <a:off x="3195" y="2976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58" name="Oval 164"/>
            <p:cNvSpPr>
              <a:spLocks noChangeArrowheads="1"/>
            </p:cNvSpPr>
            <p:nvPr/>
          </p:nvSpPr>
          <p:spPr bwMode="auto">
            <a:xfrm>
              <a:off x="3051" y="3216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59" name="Oval 165"/>
            <p:cNvSpPr>
              <a:spLocks noChangeArrowheads="1"/>
            </p:cNvSpPr>
            <p:nvPr/>
          </p:nvSpPr>
          <p:spPr bwMode="auto">
            <a:xfrm>
              <a:off x="3195" y="3216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0" name="Oval 166"/>
            <p:cNvSpPr>
              <a:spLocks noChangeArrowheads="1"/>
            </p:cNvSpPr>
            <p:nvPr/>
          </p:nvSpPr>
          <p:spPr bwMode="auto">
            <a:xfrm>
              <a:off x="3051" y="3408"/>
              <a:ext cx="48" cy="48"/>
            </a:xfrm>
            <a:prstGeom prst="ellipse">
              <a:avLst/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1" name="Rectangle 167"/>
            <p:cNvSpPr>
              <a:spLocks noChangeArrowheads="1"/>
            </p:cNvSpPr>
            <p:nvPr/>
          </p:nvSpPr>
          <p:spPr bwMode="auto">
            <a:xfrm>
              <a:off x="3531" y="3312"/>
              <a:ext cx="288" cy="384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2" name="Oval 168"/>
            <p:cNvSpPr>
              <a:spLocks noChangeArrowheads="1"/>
            </p:cNvSpPr>
            <p:nvPr/>
          </p:nvSpPr>
          <p:spPr bwMode="auto">
            <a:xfrm>
              <a:off x="3588" y="3438"/>
              <a:ext cx="162" cy="162"/>
            </a:xfrm>
            <a:prstGeom prst="ellipse">
              <a:avLst/>
            </a:prstGeom>
            <a:solidFill>
              <a:srgbClr val="B9B9B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3" name="Rectangle 169"/>
            <p:cNvSpPr>
              <a:spLocks noChangeArrowheads="1"/>
            </p:cNvSpPr>
            <p:nvPr/>
          </p:nvSpPr>
          <p:spPr bwMode="auto">
            <a:xfrm>
              <a:off x="3819" y="3312"/>
              <a:ext cx="288" cy="384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4" name="Rectangle 170"/>
            <p:cNvSpPr>
              <a:spLocks noChangeArrowheads="1"/>
            </p:cNvSpPr>
            <p:nvPr/>
          </p:nvSpPr>
          <p:spPr bwMode="auto">
            <a:xfrm>
              <a:off x="4107" y="3312"/>
              <a:ext cx="288" cy="384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5" name="Rectangle 171"/>
            <p:cNvSpPr>
              <a:spLocks noChangeArrowheads="1"/>
            </p:cNvSpPr>
            <p:nvPr/>
          </p:nvSpPr>
          <p:spPr bwMode="auto">
            <a:xfrm>
              <a:off x="4395" y="3312"/>
              <a:ext cx="288" cy="384"/>
            </a:xfrm>
            <a:prstGeom prst="rect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6" name="Oval 172"/>
            <p:cNvSpPr>
              <a:spLocks noChangeArrowheads="1"/>
            </p:cNvSpPr>
            <p:nvPr/>
          </p:nvSpPr>
          <p:spPr bwMode="auto">
            <a:xfrm>
              <a:off x="3867" y="3456"/>
              <a:ext cx="162" cy="162"/>
            </a:xfrm>
            <a:prstGeom prst="ellipse">
              <a:avLst/>
            </a:prstGeom>
            <a:solidFill>
              <a:srgbClr val="B9B9B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7" name="Oval 173"/>
            <p:cNvSpPr>
              <a:spLocks noChangeArrowheads="1"/>
            </p:cNvSpPr>
            <p:nvPr/>
          </p:nvSpPr>
          <p:spPr bwMode="auto">
            <a:xfrm>
              <a:off x="4155" y="3456"/>
              <a:ext cx="162" cy="162"/>
            </a:xfrm>
            <a:prstGeom prst="ellipse">
              <a:avLst/>
            </a:prstGeom>
            <a:solidFill>
              <a:srgbClr val="B9B9B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8" name="Oval 174"/>
            <p:cNvSpPr>
              <a:spLocks noChangeArrowheads="1"/>
            </p:cNvSpPr>
            <p:nvPr/>
          </p:nvSpPr>
          <p:spPr bwMode="auto">
            <a:xfrm>
              <a:off x="4443" y="3456"/>
              <a:ext cx="162" cy="162"/>
            </a:xfrm>
            <a:prstGeom prst="ellipse">
              <a:avLst/>
            </a:prstGeom>
            <a:solidFill>
              <a:srgbClr val="B9B9B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69" name="AutoShape 175"/>
            <p:cNvSpPr>
              <a:spLocks noChangeArrowheads="1"/>
            </p:cNvSpPr>
            <p:nvPr/>
          </p:nvSpPr>
          <p:spPr bwMode="auto">
            <a:xfrm flipH="1" flipV="1">
              <a:off x="3639" y="3240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0" name="AutoShape 176"/>
            <p:cNvSpPr>
              <a:spLocks noChangeArrowheads="1"/>
            </p:cNvSpPr>
            <p:nvPr/>
          </p:nvSpPr>
          <p:spPr bwMode="auto">
            <a:xfrm flipH="1" flipV="1">
              <a:off x="3939" y="3241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1" name="AutoShape 177"/>
            <p:cNvSpPr>
              <a:spLocks noChangeArrowheads="1"/>
            </p:cNvSpPr>
            <p:nvPr/>
          </p:nvSpPr>
          <p:spPr bwMode="auto">
            <a:xfrm flipH="1" flipV="1">
              <a:off x="4223" y="3242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2" name="AutoShape 178"/>
            <p:cNvSpPr>
              <a:spLocks noChangeArrowheads="1"/>
            </p:cNvSpPr>
            <p:nvPr/>
          </p:nvSpPr>
          <p:spPr bwMode="auto">
            <a:xfrm flipH="1" flipV="1">
              <a:off x="4518" y="3242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373" name="Group 179"/>
            <p:cNvGrpSpPr>
              <a:grpSpLocks noChangeAspect="1"/>
            </p:cNvGrpSpPr>
            <p:nvPr/>
          </p:nvGrpSpPr>
          <p:grpSpPr bwMode="auto">
            <a:xfrm>
              <a:off x="3912" y="2259"/>
              <a:ext cx="38" cy="285"/>
              <a:chOff x="472" y="825"/>
              <a:chExt cx="872" cy="3303"/>
            </a:xfrm>
          </p:grpSpPr>
          <p:sp>
            <p:nvSpPr>
              <p:cNvPr id="53437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38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39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40" name="Freeform 183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41" name="Freeform 184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42" name="Line 185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374" name="Group 186"/>
            <p:cNvGrpSpPr>
              <a:grpSpLocks noChangeAspect="1"/>
            </p:cNvGrpSpPr>
            <p:nvPr/>
          </p:nvGrpSpPr>
          <p:grpSpPr bwMode="auto">
            <a:xfrm flipH="1">
              <a:off x="3958" y="2259"/>
              <a:ext cx="38" cy="285"/>
              <a:chOff x="472" y="825"/>
              <a:chExt cx="872" cy="3303"/>
            </a:xfrm>
          </p:grpSpPr>
          <p:sp>
            <p:nvSpPr>
              <p:cNvPr id="53431" name="Rectangle 187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32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33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34" name="Freeform 190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35" name="Freeform 191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36" name="Line 192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75" name="Oval 193"/>
            <p:cNvSpPr>
              <a:spLocks noChangeAspect="1" noChangeArrowheads="1"/>
            </p:cNvSpPr>
            <p:nvPr/>
          </p:nvSpPr>
          <p:spPr bwMode="auto">
            <a:xfrm>
              <a:off x="3693" y="2520"/>
              <a:ext cx="514" cy="514"/>
            </a:xfrm>
            <a:prstGeom prst="ellipse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76" name="Oval 194"/>
            <p:cNvSpPr>
              <a:spLocks noChangeAspect="1" noChangeArrowheads="1"/>
            </p:cNvSpPr>
            <p:nvPr/>
          </p:nvSpPr>
          <p:spPr bwMode="auto">
            <a:xfrm>
              <a:off x="3744" y="2571"/>
              <a:ext cx="412" cy="412"/>
            </a:xfrm>
            <a:prstGeom prst="ellipse">
              <a:avLst/>
            </a:prstGeom>
            <a:gradFill rotWithShape="0">
              <a:gsLst>
                <a:gs pos="0">
                  <a:srgbClr val="EEA81C"/>
                </a:gs>
                <a:gs pos="100000">
                  <a:srgbClr val="6E4E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grpSp>
          <p:nvGrpSpPr>
            <p:cNvPr id="53377" name="Group 195"/>
            <p:cNvGrpSpPr>
              <a:grpSpLocks noChangeAspect="1"/>
            </p:cNvGrpSpPr>
            <p:nvPr/>
          </p:nvGrpSpPr>
          <p:grpSpPr bwMode="auto">
            <a:xfrm flipV="1">
              <a:off x="3924" y="3015"/>
              <a:ext cx="38" cy="230"/>
              <a:chOff x="472" y="825"/>
              <a:chExt cx="872" cy="3303"/>
            </a:xfrm>
          </p:grpSpPr>
          <p:sp>
            <p:nvSpPr>
              <p:cNvPr id="53425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26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27" name="Rectangle 198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28" name="Freeform 199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29" name="Freeform 200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30" name="Line 201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378" name="Group 202"/>
            <p:cNvGrpSpPr>
              <a:grpSpLocks noChangeAspect="1"/>
            </p:cNvGrpSpPr>
            <p:nvPr/>
          </p:nvGrpSpPr>
          <p:grpSpPr bwMode="auto">
            <a:xfrm flipH="1" flipV="1">
              <a:off x="3970" y="3015"/>
              <a:ext cx="38" cy="230"/>
              <a:chOff x="472" y="825"/>
              <a:chExt cx="872" cy="3303"/>
            </a:xfrm>
          </p:grpSpPr>
          <p:sp>
            <p:nvSpPr>
              <p:cNvPr id="53419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1296" y="2256"/>
                <a:ext cx="48" cy="1872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20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720" y="2256"/>
                <a:ext cx="624" cy="48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21" name="Rectangle 205"/>
              <p:cNvSpPr>
                <a:spLocks noChangeAspect="1" noChangeArrowheads="1"/>
              </p:cNvSpPr>
              <p:nvPr/>
            </p:nvSpPr>
            <p:spPr bwMode="auto">
              <a:xfrm>
                <a:off x="720" y="1345"/>
                <a:ext cx="56" cy="959"/>
              </a:xfrm>
              <a:prstGeom prst="rect">
                <a:avLst/>
              </a:prstGeom>
              <a:solidFill>
                <a:srgbClr val="FFFF7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53422" name="Freeform 206"/>
              <p:cNvSpPr>
                <a:spLocks noChangeAspect="1"/>
              </p:cNvSpPr>
              <p:nvPr/>
            </p:nvSpPr>
            <p:spPr bwMode="auto">
              <a:xfrm>
                <a:off x="472" y="864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23" name="Freeform 207"/>
              <p:cNvSpPr>
                <a:spLocks noChangeAspect="1"/>
              </p:cNvSpPr>
              <p:nvPr/>
            </p:nvSpPr>
            <p:spPr bwMode="auto">
              <a:xfrm>
                <a:off x="514" y="825"/>
                <a:ext cx="248" cy="528"/>
              </a:xfrm>
              <a:custGeom>
                <a:avLst/>
                <a:gdLst>
                  <a:gd name="T0" fmla="*/ 248 w 248"/>
                  <a:gd name="T1" fmla="*/ 528 h 528"/>
                  <a:gd name="T2" fmla="*/ 104 w 248"/>
                  <a:gd name="T3" fmla="*/ 480 h 528"/>
                  <a:gd name="T4" fmla="*/ 56 w 248"/>
                  <a:gd name="T5" fmla="*/ 384 h 528"/>
                  <a:gd name="T6" fmla="*/ 8 w 248"/>
                  <a:gd name="T7" fmla="*/ 96 h 528"/>
                  <a:gd name="T8" fmla="*/ 8 w 248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528"/>
                  <a:gd name="T17" fmla="*/ 248 w 248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528">
                    <a:moveTo>
                      <a:pt x="248" y="528"/>
                    </a:moveTo>
                    <a:cubicBezTo>
                      <a:pt x="192" y="516"/>
                      <a:pt x="136" y="504"/>
                      <a:pt x="104" y="480"/>
                    </a:cubicBezTo>
                    <a:cubicBezTo>
                      <a:pt x="72" y="456"/>
                      <a:pt x="72" y="448"/>
                      <a:pt x="56" y="384"/>
                    </a:cubicBezTo>
                    <a:cubicBezTo>
                      <a:pt x="40" y="320"/>
                      <a:pt x="16" y="160"/>
                      <a:pt x="8" y="96"/>
                    </a:cubicBezTo>
                    <a:cubicBezTo>
                      <a:pt x="0" y="32"/>
                      <a:pt x="4" y="16"/>
                      <a:pt x="8" y="0"/>
                    </a:cubicBezTo>
                  </a:path>
                </a:pathLst>
              </a:custGeom>
              <a:solidFill>
                <a:srgbClr val="FFFF7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24" name="Line 208"/>
              <p:cNvSpPr>
                <a:spLocks noChangeAspect="1" noChangeShapeType="1"/>
              </p:cNvSpPr>
              <p:nvPr/>
            </p:nvSpPr>
            <p:spPr bwMode="auto">
              <a:xfrm flipV="1">
                <a:off x="480" y="831"/>
                <a:ext cx="3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79" name="AutoShape 209"/>
            <p:cNvSpPr>
              <a:spLocks noChangeArrowheads="1"/>
            </p:cNvSpPr>
            <p:nvPr/>
          </p:nvSpPr>
          <p:spPr bwMode="auto">
            <a:xfrm rot="20791" flipV="1">
              <a:off x="3846" y="2097"/>
              <a:ext cx="433" cy="122"/>
            </a:xfrm>
            <a:prstGeom prst="roundRect">
              <a:avLst>
                <a:gd name="adj" fmla="val 16667"/>
              </a:avLst>
            </a:prstGeom>
            <a:solidFill>
              <a:srgbClr val="E43A0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80" name="AutoShape 210"/>
            <p:cNvSpPr>
              <a:spLocks noChangeArrowheads="1"/>
            </p:cNvSpPr>
            <p:nvPr/>
          </p:nvSpPr>
          <p:spPr bwMode="auto">
            <a:xfrm flipH="1" flipV="1">
              <a:off x="3921" y="2031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1" name="AutoShape 211"/>
            <p:cNvSpPr>
              <a:spLocks noChangeArrowheads="1"/>
            </p:cNvSpPr>
            <p:nvPr/>
          </p:nvSpPr>
          <p:spPr bwMode="auto">
            <a:xfrm flipH="1" flipV="1">
              <a:off x="4134" y="2028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2" name="AutoShape 212"/>
            <p:cNvSpPr>
              <a:spLocks noChangeArrowheads="1"/>
            </p:cNvSpPr>
            <p:nvPr/>
          </p:nvSpPr>
          <p:spPr bwMode="auto">
            <a:xfrm>
              <a:off x="3927" y="2220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3" name="AutoShape 213"/>
            <p:cNvSpPr>
              <a:spLocks noChangeArrowheads="1"/>
            </p:cNvSpPr>
            <p:nvPr/>
          </p:nvSpPr>
          <p:spPr bwMode="auto">
            <a:xfrm flipH="1">
              <a:off x="4143" y="2220"/>
              <a:ext cx="57" cy="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383 h 21600"/>
                <a:gd name="T14" fmla="*/ 17053 w 21600"/>
                <a:gd name="T15" fmla="*/ 17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A0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4" name="Rectangle 214"/>
            <p:cNvSpPr>
              <a:spLocks noChangeAspect="1" noChangeArrowheads="1"/>
            </p:cNvSpPr>
            <p:nvPr/>
          </p:nvSpPr>
          <p:spPr bwMode="auto">
            <a:xfrm rot="71518" flipV="1">
              <a:off x="5191" y="2049"/>
              <a:ext cx="4" cy="144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85" name="Rectangle 215"/>
            <p:cNvSpPr>
              <a:spLocks noChangeAspect="1" noChangeArrowheads="1"/>
            </p:cNvSpPr>
            <p:nvPr/>
          </p:nvSpPr>
          <p:spPr bwMode="auto">
            <a:xfrm rot="71518" flipV="1">
              <a:off x="5145" y="2189"/>
              <a:ext cx="48" cy="4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86" name="Rectangle 216"/>
            <p:cNvSpPr>
              <a:spLocks noChangeAspect="1" noChangeArrowheads="1"/>
            </p:cNvSpPr>
            <p:nvPr/>
          </p:nvSpPr>
          <p:spPr bwMode="auto">
            <a:xfrm rot="71518" flipV="1">
              <a:off x="5144" y="2188"/>
              <a:ext cx="4" cy="74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87" name="Freeform 217"/>
            <p:cNvSpPr>
              <a:spLocks noChangeAspect="1"/>
            </p:cNvSpPr>
            <p:nvPr/>
          </p:nvSpPr>
          <p:spPr bwMode="auto">
            <a:xfrm rot="71518" flipV="1">
              <a:off x="5124" y="2258"/>
              <a:ext cx="19" cy="41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8" name="Freeform 218"/>
            <p:cNvSpPr>
              <a:spLocks noChangeAspect="1"/>
            </p:cNvSpPr>
            <p:nvPr/>
          </p:nvSpPr>
          <p:spPr bwMode="auto">
            <a:xfrm rot="71518" flipV="1">
              <a:off x="5127" y="2261"/>
              <a:ext cx="19" cy="41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89" name="Line 219"/>
            <p:cNvSpPr>
              <a:spLocks noChangeAspect="1" noChangeShapeType="1"/>
            </p:cNvSpPr>
            <p:nvPr/>
          </p:nvSpPr>
          <p:spPr bwMode="auto">
            <a:xfrm rot="71518">
              <a:off x="5125" y="2299"/>
              <a:ext cx="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0" name="Rectangle 220"/>
            <p:cNvSpPr>
              <a:spLocks noChangeAspect="1" noChangeArrowheads="1"/>
            </p:cNvSpPr>
            <p:nvPr/>
          </p:nvSpPr>
          <p:spPr bwMode="auto">
            <a:xfrm rot="71518" flipH="1" flipV="1">
              <a:off x="5209" y="2049"/>
              <a:ext cx="4" cy="144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91" name="Rectangle 221"/>
            <p:cNvSpPr>
              <a:spLocks noChangeAspect="1" noChangeArrowheads="1"/>
            </p:cNvSpPr>
            <p:nvPr/>
          </p:nvSpPr>
          <p:spPr bwMode="auto">
            <a:xfrm rot="71518" flipH="1" flipV="1">
              <a:off x="5207" y="2189"/>
              <a:ext cx="48" cy="4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92" name="Rectangle 222"/>
            <p:cNvSpPr>
              <a:spLocks noChangeAspect="1" noChangeArrowheads="1"/>
            </p:cNvSpPr>
            <p:nvPr/>
          </p:nvSpPr>
          <p:spPr bwMode="auto">
            <a:xfrm rot="71518" flipH="1" flipV="1">
              <a:off x="5250" y="2190"/>
              <a:ext cx="4" cy="74"/>
            </a:xfrm>
            <a:prstGeom prst="rect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93" name="Freeform 223"/>
            <p:cNvSpPr>
              <a:spLocks noChangeAspect="1"/>
            </p:cNvSpPr>
            <p:nvPr/>
          </p:nvSpPr>
          <p:spPr bwMode="auto">
            <a:xfrm rot="71518" flipH="1" flipV="1">
              <a:off x="5253" y="2260"/>
              <a:ext cx="19" cy="41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4" name="Freeform 224"/>
            <p:cNvSpPr>
              <a:spLocks noChangeAspect="1"/>
            </p:cNvSpPr>
            <p:nvPr/>
          </p:nvSpPr>
          <p:spPr bwMode="auto">
            <a:xfrm rot="71518" flipH="1" flipV="1">
              <a:off x="5250" y="2263"/>
              <a:ext cx="19" cy="41"/>
            </a:xfrm>
            <a:custGeom>
              <a:avLst/>
              <a:gdLst>
                <a:gd name="T0" fmla="*/ 0 w 248"/>
                <a:gd name="T1" fmla="*/ 0 h 528"/>
                <a:gd name="T2" fmla="*/ 0 w 248"/>
                <a:gd name="T3" fmla="*/ 0 h 528"/>
                <a:gd name="T4" fmla="*/ 0 w 248"/>
                <a:gd name="T5" fmla="*/ 0 h 528"/>
                <a:gd name="T6" fmla="*/ 0 w 248"/>
                <a:gd name="T7" fmla="*/ 0 h 528"/>
                <a:gd name="T8" fmla="*/ 0 w 248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528"/>
                <a:gd name="T17" fmla="*/ 248 w 248"/>
                <a:gd name="T18" fmla="*/ 528 h 5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528">
                  <a:moveTo>
                    <a:pt x="248" y="528"/>
                  </a:moveTo>
                  <a:cubicBezTo>
                    <a:pt x="192" y="516"/>
                    <a:pt x="136" y="504"/>
                    <a:pt x="104" y="480"/>
                  </a:cubicBezTo>
                  <a:cubicBezTo>
                    <a:pt x="72" y="456"/>
                    <a:pt x="72" y="448"/>
                    <a:pt x="56" y="384"/>
                  </a:cubicBezTo>
                  <a:cubicBezTo>
                    <a:pt x="40" y="320"/>
                    <a:pt x="16" y="160"/>
                    <a:pt x="8" y="96"/>
                  </a:cubicBezTo>
                  <a:cubicBezTo>
                    <a:pt x="0" y="32"/>
                    <a:pt x="4" y="16"/>
                    <a:pt x="8" y="0"/>
                  </a:cubicBezTo>
                </a:path>
              </a:pathLst>
            </a:cu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5" name="Line 225"/>
            <p:cNvSpPr>
              <a:spLocks noChangeAspect="1" noChangeShapeType="1"/>
            </p:cNvSpPr>
            <p:nvPr/>
          </p:nvSpPr>
          <p:spPr bwMode="auto">
            <a:xfrm rot="71518" flipH="1">
              <a:off x="5268" y="2301"/>
              <a:ext cx="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6" name="Oval 226"/>
            <p:cNvSpPr>
              <a:spLocks noChangeAspect="1" noChangeArrowheads="1"/>
            </p:cNvSpPr>
            <p:nvPr/>
          </p:nvSpPr>
          <p:spPr bwMode="auto">
            <a:xfrm rot="71518" flipV="1">
              <a:off x="4972" y="1596"/>
              <a:ext cx="464" cy="462"/>
            </a:xfrm>
            <a:prstGeom prst="ellipse">
              <a:avLst/>
            </a:prstGeom>
            <a:solidFill>
              <a:srgbClr val="EEA8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97" name="Oval 227"/>
            <p:cNvSpPr>
              <a:spLocks noChangeAspect="1" noChangeArrowheads="1"/>
            </p:cNvSpPr>
            <p:nvPr/>
          </p:nvSpPr>
          <p:spPr bwMode="auto">
            <a:xfrm rot="71518" flipV="1">
              <a:off x="5018" y="1642"/>
              <a:ext cx="372" cy="370"/>
            </a:xfrm>
            <a:prstGeom prst="ellipse">
              <a:avLst/>
            </a:prstGeom>
            <a:gradFill rotWithShape="0">
              <a:gsLst>
                <a:gs pos="0">
                  <a:srgbClr val="EEA81C"/>
                </a:gs>
                <a:gs pos="100000">
                  <a:srgbClr val="6E4E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98" name="Oval 228"/>
            <p:cNvSpPr>
              <a:spLocks noChangeAspect="1" noChangeArrowheads="1"/>
            </p:cNvSpPr>
            <p:nvPr/>
          </p:nvSpPr>
          <p:spPr bwMode="auto">
            <a:xfrm rot="71518" flipV="1">
              <a:off x="5159" y="2246"/>
              <a:ext cx="82" cy="98"/>
            </a:xfrm>
            <a:prstGeom prst="ellipse">
              <a:avLst/>
            </a:prstGeom>
            <a:solidFill>
              <a:srgbClr val="00C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399" name="Freeform 229"/>
            <p:cNvSpPr>
              <a:spLocks noChangeAspect="1"/>
            </p:cNvSpPr>
            <p:nvPr/>
          </p:nvSpPr>
          <p:spPr bwMode="auto">
            <a:xfrm rot="71518" flipV="1">
              <a:off x="4819" y="2548"/>
              <a:ext cx="928" cy="737"/>
            </a:xfrm>
            <a:custGeom>
              <a:avLst/>
              <a:gdLst>
                <a:gd name="T0" fmla="*/ 2147483646 w 339"/>
                <a:gd name="T1" fmla="*/ 2147483646 h 227"/>
                <a:gd name="T2" fmla="*/ 2147483646 w 339"/>
                <a:gd name="T3" fmla="*/ 2147483646 h 227"/>
                <a:gd name="T4" fmla="*/ 2147483646 w 339"/>
                <a:gd name="T5" fmla="*/ 2147483646 h 227"/>
                <a:gd name="T6" fmla="*/ 2147483646 w 339"/>
                <a:gd name="T7" fmla="*/ 2147483646 h 227"/>
                <a:gd name="T8" fmla="*/ 2147483646 w 339"/>
                <a:gd name="T9" fmla="*/ 2147483646 h 227"/>
                <a:gd name="T10" fmla="*/ 0 w 339"/>
                <a:gd name="T11" fmla="*/ 2147483646 h 227"/>
                <a:gd name="T12" fmla="*/ 2147483646 w 339"/>
                <a:gd name="T13" fmla="*/ 2147483646 h 227"/>
                <a:gd name="T14" fmla="*/ 2147483646 w 339"/>
                <a:gd name="T15" fmla="*/ 2147483646 h 227"/>
                <a:gd name="T16" fmla="*/ 2147483646 w 339"/>
                <a:gd name="T17" fmla="*/ 2147483646 h 227"/>
                <a:gd name="T18" fmla="*/ 2147483646 w 339"/>
                <a:gd name="T19" fmla="*/ 2147483646 h 227"/>
                <a:gd name="T20" fmla="*/ 2147483646 w 339"/>
                <a:gd name="T21" fmla="*/ 2147483646 h 227"/>
                <a:gd name="T22" fmla="*/ 2147483646 w 339"/>
                <a:gd name="T23" fmla="*/ 2147483646 h 227"/>
                <a:gd name="T24" fmla="*/ 2147483646 w 339"/>
                <a:gd name="T25" fmla="*/ 2147483646 h 227"/>
                <a:gd name="T26" fmla="*/ 2147483646 w 339"/>
                <a:gd name="T27" fmla="*/ 2147483646 h 227"/>
                <a:gd name="T28" fmla="*/ 2147483646 w 339"/>
                <a:gd name="T29" fmla="*/ 2147483646 h 227"/>
                <a:gd name="T30" fmla="*/ 2147483646 w 339"/>
                <a:gd name="T31" fmla="*/ 2147483646 h 227"/>
                <a:gd name="T32" fmla="*/ 2147483646 w 339"/>
                <a:gd name="T33" fmla="*/ 2147483646 h 227"/>
                <a:gd name="T34" fmla="*/ 2147483646 w 339"/>
                <a:gd name="T35" fmla="*/ 2147483646 h 227"/>
                <a:gd name="T36" fmla="*/ 2147483646 w 339"/>
                <a:gd name="T37" fmla="*/ 2147483646 h 227"/>
                <a:gd name="T38" fmla="*/ 2147483646 w 339"/>
                <a:gd name="T39" fmla="*/ 2147483646 h 227"/>
                <a:gd name="T40" fmla="*/ 2147483646 w 339"/>
                <a:gd name="T41" fmla="*/ 2147483646 h 227"/>
                <a:gd name="T42" fmla="*/ 2147483646 w 339"/>
                <a:gd name="T43" fmla="*/ 2147483646 h 227"/>
                <a:gd name="T44" fmla="*/ 2147483646 w 339"/>
                <a:gd name="T45" fmla="*/ 2147483646 h 227"/>
                <a:gd name="T46" fmla="*/ 2147483646 w 339"/>
                <a:gd name="T47" fmla="*/ 2147483646 h 227"/>
                <a:gd name="T48" fmla="*/ 2147483646 w 339"/>
                <a:gd name="T49" fmla="*/ 2147483646 h 227"/>
                <a:gd name="T50" fmla="*/ 2147483646 w 339"/>
                <a:gd name="T51" fmla="*/ 2147483646 h 227"/>
                <a:gd name="T52" fmla="*/ 2147483646 w 3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9"/>
                <a:gd name="T82" fmla="*/ 0 h 227"/>
                <a:gd name="T83" fmla="*/ 339 w 3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9" h="227">
                  <a:moveTo>
                    <a:pt x="87" y="56"/>
                  </a:moveTo>
                  <a:cubicBezTo>
                    <a:pt x="84" y="50"/>
                    <a:pt x="81" y="49"/>
                    <a:pt x="75" y="46"/>
                  </a:cubicBezTo>
                  <a:cubicBezTo>
                    <a:pt x="58" y="47"/>
                    <a:pt x="56" y="45"/>
                    <a:pt x="48" y="58"/>
                  </a:cubicBezTo>
                  <a:cubicBezTo>
                    <a:pt x="46" y="68"/>
                    <a:pt x="46" y="77"/>
                    <a:pt x="36" y="82"/>
                  </a:cubicBezTo>
                  <a:cubicBezTo>
                    <a:pt x="31" y="89"/>
                    <a:pt x="21" y="93"/>
                    <a:pt x="13" y="95"/>
                  </a:cubicBezTo>
                  <a:cubicBezTo>
                    <a:pt x="8" y="101"/>
                    <a:pt x="5" y="107"/>
                    <a:pt x="0" y="113"/>
                  </a:cubicBezTo>
                  <a:cubicBezTo>
                    <a:pt x="1" y="142"/>
                    <a:pt x="7" y="151"/>
                    <a:pt x="36" y="157"/>
                  </a:cubicBezTo>
                  <a:cubicBezTo>
                    <a:pt x="44" y="163"/>
                    <a:pt x="53" y="164"/>
                    <a:pt x="58" y="173"/>
                  </a:cubicBezTo>
                  <a:cubicBezTo>
                    <a:pt x="65" y="185"/>
                    <a:pt x="75" y="215"/>
                    <a:pt x="91" y="218"/>
                  </a:cubicBezTo>
                  <a:cubicBezTo>
                    <a:pt x="102" y="220"/>
                    <a:pt x="112" y="222"/>
                    <a:pt x="123" y="224"/>
                  </a:cubicBezTo>
                  <a:cubicBezTo>
                    <a:pt x="130" y="227"/>
                    <a:pt x="134" y="227"/>
                    <a:pt x="142" y="226"/>
                  </a:cubicBezTo>
                  <a:cubicBezTo>
                    <a:pt x="151" y="222"/>
                    <a:pt x="154" y="212"/>
                    <a:pt x="160" y="205"/>
                  </a:cubicBezTo>
                  <a:cubicBezTo>
                    <a:pt x="191" y="207"/>
                    <a:pt x="196" y="223"/>
                    <a:pt x="220" y="227"/>
                  </a:cubicBezTo>
                  <a:cubicBezTo>
                    <a:pt x="261" y="226"/>
                    <a:pt x="247" y="227"/>
                    <a:pt x="267" y="223"/>
                  </a:cubicBezTo>
                  <a:cubicBezTo>
                    <a:pt x="269" y="214"/>
                    <a:pt x="275" y="207"/>
                    <a:pt x="279" y="199"/>
                  </a:cubicBezTo>
                  <a:cubicBezTo>
                    <a:pt x="282" y="176"/>
                    <a:pt x="281" y="145"/>
                    <a:pt x="309" y="139"/>
                  </a:cubicBezTo>
                  <a:cubicBezTo>
                    <a:pt x="319" y="134"/>
                    <a:pt x="324" y="122"/>
                    <a:pt x="333" y="115"/>
                  </a:cubicBezTo>
                  <a:cubicBezTo>
                    <a:pt x="334" y="109"/>
                    <a:pt x="337" y="104"/>
                    <a:pt x="339" y="98"/>
                  </a:cubicBezTo>
                  <a:cubicBezTo>
                    <a:pt x="337" y="78"/>
                    <a:pt x="339" y="60"/>
                    <a:pt x="316" y="55"/>
                  </a:cubicBezTo>
                  <a:cubicBezTo>
                    <a:pt x="306" y="50"/>
                    <a:pt x="294" y="48"/>
                    <a:pt x="283" y="46"/>
                  </a:cubicBezTo>
                  <a:cubicBezTo>
                    <a:pt x="273" y="39"/>
                    <a:pt x="267" y="18"/>
                    <a:pt x="256" y="16"/>
                  </a:cubicBezTo>
                  <a:cubicBezTo>
                    <a:pt x="245" y="10"/>
                    <a:pt x="232" y="5"/>
                    <a:pt x="219" y="2"/>
                  </a:cubicBezTo>
                  <a:cubicBezTo>
                    <a:pt x="207" y="3"/>
                    <a:pt x="191" y="0"/>
                    <a:pt x="180" y="8"/>
                  </a:cubicBezTo>
                  <a:cubicBezTo>
                    <a:pt x="176" y="20"/>
                    <a:pt x="172" y="35"/>
                    <a:pt x="157" y="38"/>
                  </a:cubicBezTo>
                  <a:cubicBezTo>
                    <a:pt x="140" y="37"/>
                    <a:pt x="112" y="32"/>
                    <a:pt x="97" y="41"/>
                  </a:cubicBezTo>
                  <a:cubicBezTo>
                    <a:pt x="95" y="49"/>
                    <a:pt x="95" y="57"/>
                    <a:pt x="88" y="61"/>
                  </a:cubicBezTo>
                  <a:cubicBezTo>
                    <a:pt x="88" y="59"/>
                    <a:pt x="87" y="56"/>
                    <a:pt x="87" y="56"/>
                  </a:cubicBezTo>
                  <a:close/>
                </a:path>
              </a:pathLst>
            </a:custGeom>
            <a:solidFill>
              <a:srgbClr val="C2C2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0" name="Freeform 230"/>
            <p:cNvSpPr>
              <a:spLocks noChangeAspect="1"/>
            </p:cNvSpPr>
            <p:nvPr/>
          </p:nvSpPr>
          <p:spPr bwMode="auto">
            <a:xfrm rot="15248346" flipV="1">
              <a:off x="5123" y="2799"/>
              <a:ext cx="413" cy="430"/>
            </a:xfrm>
            <a:custGeom>
              <a:avLst/>
              <a:gdLst>
                <a:gd name="T0" fmla="*/ 2147483646 w 73"/>
                <a:gd name="T1" fmla="*/ 2147483646 h 92"/>
                <a:gd name="T2" fmla="*/ 2147483646 w 73"/>
                <a:gd name="T3" fmla="*/ 0 h 92"/>
                <a:gd name="T4" fmla="*/ 2147483646 w 73"/>
                <a:gd name="T5" fmla="*/ 2147483646 h 92"/>
                <a:gd name="T6" fmla="*/ 2147483646 w 73"/>
                <a:gd name="T7" fmla="*/ 2147483646 h 92"/>
                <a:gd name="T8" fmla="*/ 2147483646 w 73"/>
                <a:gd name="T9" fmla="*/ 2147483646 h 92"/>
                <a:gd name="T10" fmla="*/ 2147483646 w 73"/>
                <a:gd name="T11" fmla="*/ 2147483646 h 92"/>
                <a:gd name="T12" fmla="*/ 2147483646 w 73"/>
                <a:gd name="T13" fmla="*/ 2147483646 h 92"/>
                <a:gd name="T14" fmla="*/ 2147483646 w 73"/>
                <a:gd name="T15" fmla="*/ 2147483646 h 92"/>
                <a:gd name="T16" fmla="*/ 2147483646 w 73"/>
                <a:gd name="T17" fmla="*/ 2147483646 h 92"/>
                <a:gd name="T18" fmla="*/ 2147483646 w 73"/>
                <a:gd name="T19" fmla="*/ 2147483646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92"/>
                <a:gd name="T32" fmla="*/ 73 w 73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92">
                  <a:moveTo>
                    <a:pt x="71" y="19"/>
                  </a:moveTo>
                  <a:cubicBezTo>
                    <a:pt x="73" y="6"/>
                    <a:pt x="72" y="2"/>
                    <a:pt x="60" y="0"/>
                  </a:cubicBezTo>
                  <a:cubicBezTo>
                    <a:pt x="53" y="0"/>
                    <a:pt x="45" y="0"/>
                    <a:pt x="38" y="1"/>
                  </a:cubicBezTo>
                  <a:cubicBezTo>
                    <a:pt x="31" y="2"/>
                    <a:pt x="29" y="11"/>
                    <a:pt x="21" y="13"/>
                  </a:cubicBezTo>
                  <a:cubicBezTo>
                    <a:pt x="14" y="19"/>
                    <a:pt x="10" y="21"/>
                    <a:pt x="6" y="30"/>
                  </a:cubicBezTo>
                  <a:cubicBezTo>
                    <a:pt x="0" y="67"/>
                    <a:pt x="4" y="71"/>
                    <a:pt x="32" y="88"/>
                  </a:cubicBezTo>
                  <a:cubicBezTo>
                    <a:pt x="39" y="88"/>
                    <a:pt x="49" y="92"/>
                    <a:pt x="53" y="87"/>
                  </a:cubicBezTo>
                  <a:cubicBezTo>
                    <a:pt x="61" y="77"/>
                    <a:pt x="50" y="63"/>
                    <a:pt x="42" y="58"/>
                  </a:cubicBezTo>
                  <a:cubicBezTo>
                    <a:pt x="27" y="38"/>
                    <a:pt x="55" y="38"/>
                    <a:pt x="68" y="37"/>
                  </a:cubicBezTo>
                  <a:cubicBezTo>
                    <a:pt x="73" y="30"/>
                    <a:pt x="72" y="27"/>
                    <a:pt x="71" y="1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989898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401" name="Group 231"/>
            <p:cNvGrpSpPr>
              <a:grpSpLocks noChangeAspect="1"/>
            </p:cNvGrpSpPr>
            <p:nvPr/>
          </p:nvGrpSpPr>
          <p:grpSpPr bwMode="auto">
            <a:xfrm rot="71518" flipV="1">
              <a:off x="5129" y="2358"/>
              <a:ext cx="130" cy="270"/>
              <a:chOff x="2736" y="1726"/>
              <a:chExt cx="98" cy="240"/>
            </a:xfrm>
          </p:grpSpPr>
          <p:grpSp>
            <p:nvGrpSpPr>
              <p:cNvPr id="53413" name="Group 232"/>
              <p:cNvGrpSpPr>
                <a:grpSpLocks noChangeAspect="1"/>
              </p:cNvGrpSpPr>
              <p:nvPr/>
            </p:nvGrpSpPr>
            <p:grpSpPr bwMode="auto">
              <a:xfrm>
                <a:off x="2736" y="1726"/>
                <a:ext cx="48" cy="240"/>
                <a:chOff x="2736" y="1728"/>
                <a:chExt cx="48" cy="240"/>
              </a:xfrm>
            </p:grpSpPr>
            <p:sp>
              <p:nvSpPr>
                <p:cNvPr id="53417" name="Rectangle 233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53418" name="AutoShape 2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  <p:grpSp>
            <p:nvGrpSpPr>
              <p:cNvPr id="53414" name="Group 235"/>
              <p:cNvGrpSpPr>
                <a:grpSpLocks noChangeAspect="1"/>
              </p:cNvGrpSpPr>
              <p:nvPr/>
            </p:nvGrpSpPr>
            <p:grpSpPr bwMode="auto">
              <a:xfrm flipH="1">
                <a:off x="2786" y="1726"/>
                <a:ext cx="48" cy="240"/>
                <a:chOff x="2736" y="1728"/>
                <a:chExt cx="48" cy="240"/>
              </a:xfrm>
            </p:grpSpPr>
            <p:sp>
              <p:nvSpPr>
                <p:cNvPr id="53415" name="Rectangle 236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728"/>
                  <a:ext cx="48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53416" name="AutoShape 2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36" y="1920"/>
                  <a:ext cx="48" cy="48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</p:grpSp>
        <p:sp>
          <p:nvSpPr>
            <p:cNvPr id="53402" name="Line 238"/>
            <p:cNvSpPr>
              <a:spLocks noChangeAspect="1" noChangeShapeType="1"/>
            </p:cNvSpPr>
            <p:nvPr/>
          </p:nvSpPr>
          <p:spPr bwMode="auto">
            <a:xfrm rot="10800000">
              <a:off x="5372" y="1904"/>
              <a:ext cx="0" cy="29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3" name="AutoShape 239"/>
            <p:cNvSpPr>
              <a:spLocks noChangeAspect="1" noChangeArrowheads="1"/>
            </p:cNvSpPr>
            <p:nvPr/>
          </p:nvSpPr>
          <p:spPr bwMode="auto">
            <a:xfrm rot="10800000" flipH="1" flipV="1">
              <a:off x="5347" y="2199"/>
              <a:ext cx="50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4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7D71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4" name="Line 240"/>
            <p:cNvSpPr>
              <a:spLocks noChangeAspect="1" noChangeShapeType="1"/>
            </p:cNvSpPr>
            <p:nvPr/>
          </p:nvSpPr>
          <p:spPr bwMode="auto">
            <a:xfrm>
              <a:off x="5371" y="2260"/>
              <a:ext cx="0" cy="378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5" name="Line 241"/>
            <p:cNvSpPr>
              <a:spLocks noChangeAspect="1" noChangeShapeType="1"/>
            </p:cNvSpPr>
            <p:nvPr/>
          </p:nvSpPr>
          <p:spPr bwMode="auto">
            <a:xfrm>
              <a:off x="5348" y="2286"/>
              <a:ext cx="54" cy="1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6" name="AutoShape 242"/>
            <p:cNvSpPr>
              <a:spLocks noChangeArrowheads="1"/>
            </p:cNvSpPr>
            <p:nvPr/>
          </p:nvSpPr>
          <p:spPr bwMode="auto">
            <a:xfrm rot="5400000">
              <a:off x="4850" y="2261"/>
              <a:ext cx="400" cy="124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53407" name="Arc 243"/>
            <p:cNvSpPr>
              <a:spLocks noChangeAspect="1"/>
            </p:cNvSpPr>
            <p:nvPr/>
          </p:nvSpPr>
          <p:spPr bwMode="auto">
            <a:xfrm rot="2006168">
              <a:off x="5335" y="2050"/>
              <a:ext cx="367" cy="3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08" name="Text Box 244"/>
            <p:cNvSpPr txBox="1">
              <a:spLocks noChangeArrowheads="1"/>
            </p:cNvSpPr>
            <p:nvPr/>
          </p:nvSpPr>
          <p:spPr bwMode="auto">
            <a:xfrm>
              <a:off x="0" y="487"/>
              <a:ext cx="1329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OSLOBADJANJE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800" b="1">
                  <a:latin typeface="Comic Sans MS" panose="030F0702030302020204" pitchFamily="66" charset="0"/>
                </a:rPr>
                <a:t>VLASTIT</a:t>
              </a:r>
              <a:r>
                <a:rPr lang="en-US" altLang="sr-Latn-RS" sz="1800" b="1">
                  <a:latin typeface="Comic Sans MS" panose="030F0702030302020204" pitchFamily="66" charset="0"/>
                </a:rPr>
                <a:t>OG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ANTIGENA</a:t>
              </a:r>
            </a:p>
          </p:txBody>
        </p:sp>
        <p:sp>
          <p:nvSpPr>
            <p:cNvPr id="53409" name="Text Box 245"/>
            <p:cNvSpPr txBox="1">
              <a:spLocks noChangeArrowheads="1"/>
            </p:cNvSpPr>
            <p:nvPr/>
          </p:nvSpPr>
          <p:spPr bwMode="auto">
            <a:xfrm>
              <a:off x="1122" y="660"/>
              <a:ext cx="136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INDUKCIJA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KOSTIMULACIJE</a:t>
              </a:r>
            </a:p>
          </p:txBody>
        </p:sp>
        <p:sp>
          <p:nvSpPr>
            <p:cNvPr id="53410" name="Text Box 246"/>
            <p:cNvSpPr txBox="1">
              <a:spLocks noChangeArrowheads="1"/>
            </p:cNvSpPr>
            <p:nvPr/>
          </p:nvSpPr>
          <p:spPr bwMode="auto">
            <a:xfrm>
              <a:off x="2325" y="487"/>
              <a:ext cx="125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VEZIVANJE ZA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800" b="1">
                  <a:latin typeface="Comic Sans MS" panose="030F0702030302020204" pitchFamily="66" charset="0"/>
                </a:rPr>
                <a:t>VLASTITI</a:t>
              </a:r>
              <a:endParaRPr lang="en-US" altLang="sr-Latn-RS" sz="1800" b="1">
                <a:latin typeface="Comic Sans MS" panose="030F0702030302020204" pitchFamily="66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ANTIGEN</a:t>
              </a:r>
            </a:p>
          </p:txBody>
        </p:sp>
        <p:sp>
          <p:nvSpPr>
            <p:cNvPr id="53411" name="Text Box 247"/>
            <p:cNvSpPr txBox="1">
              <a:spLocks noChangeArrowheads="1"/>
            </p:cNvSpPr>
            <p:nvPr/>
          </p:nvSpPr>
          <p:spPr bwMode="auto">
            <a:xfrm>
              <a:off x="3503" y="660"/>
              <a:ext cx="121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MOLEKUL</a:t>
              </a:r>
              <a:r>
                <a:rPr lang="hr-HR" altLang="sr-Latn-RS" sz="1800" b="1">
                  <a:latin typeface="Comic Sans MS" panose="030F0702030302020204" pitchFamily="66" charset="0"/>
                </a:rPr>
                <a:t>ARNA</a:t>
              </a:r>
              <a:endParaRPr lang="en-US" altLang="sr-Latn-RS" sz="1800" b="1">
                <a:latin typeface="Comic Sans MS" panose="030F0702030302020204" pitchFamily="66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MIMIKRIJA</a:t>
              </a:r>
            </a:p>
          </p:txBody>
        </p:sp>
        <p:sp>
          <p:nvSpPr>
            <p:cNvPr id="53412" name="Text Box 248"/>
            <p:cNvSpPr txBox="1">
              <a:spLocks noChangeArrowheads="1"/>
            </p:cNvSpPr>
            <p:nvPr/>
          </p:nvSpPr>
          <p:spPr bwMode="auto">
            <a:xfrm>
              <a:off x="4644" y="833"/>
              <a:ext cx="12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latin typeface="Comic Sans MS" panose="030F0702030302020204" pitchFamily="66" charset="0"/>
                </a:rPr>
                <a:t>SUPERANTIGEN</a:t>
              </a: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438400" y="13716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3600" b="1">
                <a:latin typeface="Arial Narrow" panose="020B0606020202030204" pitchFamily="34" charset="0"/>
              </a:rPr>
              <a:t>AUTOIMUNOST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952500" y="2514600"/>
            <a:ext cx="7239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800" b="1">
                <a:latin typeface="Arial Narrow" panose="020B0606020202030204" pitchFamily="34" charset="0"/>
              </a:rPr>
              <a:t>FIZIOLOŠKA	             PATOLOŠKA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800" b="1" i="1">
                <a:latin typeface="Arial Narrow" panose="020B0606020202030204" pitchFamily="34" charset="0"/>
              </a:rPr>
              <a:t>Protektivna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29FDD-255F-4F1B-8741-F001F470F101}"/>
              </a:ext>
            </a:extLst>
          </p:cNvPr>
          <p:cNvSpPr txBox="1"/>
          <p:nvPr/>
        </p:nvSpPr>
        <p:spPr>
          <a:xfrm>
            <a:off x="251520" y="5157192"/>
            <a:ext cx="856895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r-HR" b="1" dirty="0"/>
              <a:t>Fiziološka autoimunost </a:t>
            </a:r>
            <a:r>
              <a:rPr lang="hr-HR" dirty="0"/>
              <a:t>označava prolaznu pojavu autoantitijela bez ikakvih </a:t>
            </a:r>
          </a:p>
          <a:p>
            <a:pPr algn="just"/>
            <a:r>
              <a:rPr lang="hr-HR" dirty="0"/>
              <a:t>kliničkih značajki;  prisutnost </a:t>
            </a:r>
            <a:r>
              <a:rPr lang="hr-HR" b="1" dirty="0"/>
              <a:t>prirodnih autoantitijela </a:t>
            </a:r>
            <a:r>
              <a:rPr lang="hr-HR" dirty="0"/>
              <a:t>koja pospješuju odstranjenje</a:t>
            </a:r>
          </a:p>
          <a:p>
            <a:pPr algn="just"/>
            <a:r>
              <a:rPr lang="hr-HR" dirty="0"/>
              <a:t> i vlastitih i stranih antigena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sz="3600" b="1" dirty="0">
                <a:latin typeface="Arial Narrow" panose="020B0606020202030204" pitchFamily="34" charset="0"/>
              </a:rPr>
              <a:t>AUTOIMU</a:t>
            </a:r>
            <a:r>
              <a:rPr lang="hr-HR" altLang="sr-Latn-RS" sz="3600" b="1" dirty="0">
                <a:latin typeface="Arial Narrow" panose="020B0606020202030204" pitchFamily="34" charset="0"/>
              </a:rPr>
              <a:t>NOSNE</a:t>
            </a:r>
            <a:r>
              <a:rPr lang="en-US" altLang="sr-Latn-RS" sz="3600" b="1" dirty="0">
                <a:latin typeface="Arial Narrow" panose="020B0606020202030204" pitchFamily="34" charset="0"/>
              </a:rPr>
              <a:t> BOLESTI KOD LJUDI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 err="1">
                <a:latin typeface="Arial Narrow" panose="020B0606020202030204" pitchFamily="34" charset="0"/>
              </a:rPr>
              <a:t>Učestalost</a:t>
            </a:r>
            <a:r>
              <a:rPr lang="en-US" altLang="sr-Latn-RS" b="1" dirty="0">
                <a:latin typeface="Arial Narrow" panose="020B0606020202030204" pitchFamily="34" charset="0"/>
              </a:rPr>
              <a:t>   5% </a:t>
            </a:r>
            <a:r>
              <a:rPr lang="en-US" altLang="sr-Latn-RS" b="1" dirty="0" err="1">
                <a:latin typeface="Arial Narrow" panose="020B0606020202030204" pitchFamily="34" charset="0"/>
              </a:rPr>
              <a:t>populacije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latin typeface="Arial Narrow" panose="020B0606020202030204" pitchFamily="34" charset="0"/>
              </a:rPr>
              <a:t>Najčešće</a:t>
            </a:r>
            <a:r>
              <a:rPr lang="hr-HR" altLang="sr-Latn-RS" b="1" dirty="0">
                <a:latin typeface="Arial Narrow" panose="020B0606020202030204" pitchFamily="34" charset="0"/>
              </a:rPr>
              <a:t> bolesti: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b="1" dirty="0">
                <a:latin typeface="Arial Narrow" panose="020B0606020202030204" pitchFamily="34" charset="0"/>
              </a:rPr>
              <a:t>	</a:t>
            </a:r>
            <a:r>
              <a:rPr lang="en-US" altLang="sr-Latn-RS" b="1" dirty="0" err="1">
                <a:latin typeface="Arial Narrow" panose="020B0606020202030204" pitchFamily="34" charset="0"/>
              </a:rPr>
              <a:t>Reumatoidni</a:t>
            </a:r>
            <a:r>
              <a:rPr lang="en-US" altLang="sr-Latn-RS" b="1" dirty="0"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latin typeface="Arial Narrow" panose="020B0606020202030204" pitchFamily="34" charset="0"/>
              </a:rPr>
              <a:t>artritis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    Graves-ova </a:t>
            </a:r>
            <a:r>
              <a:rPr lang="en-US" altLang="sr-Latn-RS" b="1" dirty="0" err="1">
                <a:latin typeface="Arial Narrow" panose="020B0606020202030204" pitchFamily="34" charset="0"/>
              </a:rPr>
              <a:t>bolest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    Insulin </a:t>
            </a:r>
            <a:r>
              <a:rPr lang="hr-HR" altLang="sr-Latn-RS" b="1" dirty="0">
                <a:latin typeface="Arial Narrow" panose="020B0606020202030204" pitchFamily="34" charset="0"/>
              </a:rPr>
              <a:t>ovisni</a:t>
            </a:r>
            <a:r>
              <a:rPr lang="en-US" altLang="sr-Latn-RS" b="1" dirty="0">
                <a:latin typeface="Arial Narrow" panose="020B0606020202030204" pitchFamily="34" charset="0"/>
              </a:rPr>
              <a:t> diabetes mellitus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b="1" dirty="0">
                <a:latin typeface="Arial Narrow" panose="020B0606020202030204" pitchFamily="34" charset="0"/>
              </a:rPr>
              <a:t>    </a:t>
            </a:r>
            <a:r>
              <a:rPr lang="en-US" altLang="sr-Latn-RS" b="1" dirty="0" err="1">
                <a:latin typeface="Arial Narrow" panose="020B0606020202030204" pitchFamily="34" charset="0"/>
              </a:rPr>
              <a:t>Perniciozna</a:t>
            </a:r>
            <a:r>
              <a:rPr lang="en-US" altLang="sr-Latn-RS" b="1" dirty="0"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latin typeface="Arial Narrow" panose="020B0606020202030204" pitchFamily="34" charset="0"/>
              </a:rPr>
              <a:t>anemija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    </a:t>
            </a:r>
            <a:r>
              <a:rPr lang="en-US" altLang="sr-Latn-RS" b="1" dirty="0" err="1">
                <a:latin typeface="Arial Narrow" panose="020B0606020202030204" pitchFamily="34" charset="0"/>
              </a:rPr>
              <a:t>Sistemski</a:t>
            </a:r>
            <a:r>
              <a:rPr lang="en-US" altLang="sr-Latn-RS" b="1" dirty="0">
                <a:latin typeface="Arial Narrow" panose="020B0606020202030204" pitchFamily="34" charset="0"/>
              </a:rPr>
              <a:t> lupus </a:t>
            </a:r>
            <a:r>
              <a:rPr lang="en-US" altLang="sr-Latn-RS" b="1" dirty="0" err="1">
                <a:latin typeface="Arial Narrow" panose="020B0606020202030204" pitchFamily="34" charset="0"/>
              </a:rPr>
              <a:t>erithematosus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   </a:t>
            </a:r>
            <a:r>
              <a:rPr lang="hr-HR" altLang="sr-Latn-RS" b="1" dirty="0"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latin typeface="Arial Narrow" panose="020B0606020202030204" pitchFamily="34" charset="0"/>
              </a:rPr>
              <a:t>Multipla</a:t>
            </a:r>
            <a:r>
              <a:rPr lang="en-US" altLang="sr-Latn-RS" b="1" dirty="0"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latin typeface="Arial Narrow" panose="020B0606020202030204" pitchFamily="34" charset="0"/>
              </a:rPr>
              <a:t>skleroza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r-H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Autoimune bolesti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4040187" cy="711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chemeClr val="accent1"/>
                </a:solidFill>
              </a:rPr>
              <a:t>Organ-specifične bolesti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8313" y="1844675"/>
            <a:ext cx="4040187" cy="4752975"/>
          </a:xfrm>
          <a:ln>
            <a:solidFill>
              <a:srgbClr val="0099FF"/>
            </a:solidFill>
          </a:ln>
        </p:spPr>
        <p:txBody>
          <a:bodyPr/>
          <a:lstStyle/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Hashimoto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tiroiditis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tirotoksikoza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Adisonova</a:t>
            </a:r>
            <a:r>
              <a:rPr lang="hr-HR" sz="2800" dirty="0">
                <a:latin typeface="Arial Narrow" panose="020B0606020202030204" pitchFamily="34" charset="0"/>
              </a:rPr>
              <a:t> bolest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atrofički</a:t>
            </a:r>
            <a:r>
              <a:rPr lang="hr-HR" sz="2800" dirty="0">
                <a:latin typeface="Arial Narrow" panose="020B0606020202030204" pitchFamily="34" charset="0"/>
              </a:rPr>
              <a:t> gastritis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juvenilni </a:t>
            </a:r>
            <a:r>
              <a:rPr lang="hr-HR" sz="2800" dirty="0" err="1">
                <a:latin typeface="Arial Narrow" panose="020B0606020202030204" pitchFamily="34" charset="0"/>
              </a:rPr>
              <a:t>diabetes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mellitus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multipla</a:t>
            </a:r>
            <a:r>
              <a:rPr lang="hr-HR" sz="2800" dirty="0">
                <a:latin typeface="Arial Narrow" panose="020B0606020202030204" pitchFamily="34" charset="0"/>
              </a:rPr>
              <a:t> skleroza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myastenia</a:t>
            </a:r>
            <a:r>
              <a:rPr lang="hr-HR" sz="2800" dirty="0">
                <a:latin typeface="Arial Narrow" panose="020B0606020202030204" pitchFamily="34" charset="0"/>
              </a:rPr>
              <a:t> gravis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Guillain</a:t>
            </a:r>
            <a:r>
              <a:rPr lang="hr-HR" sz="2800" dirty="0">
                <a:latin typeface="Arial Narrow" panose="020B0606020202030204" pitchFamily="34" charset="0"/>
              </a:rPr>
              <a:t>-</a:t>
            </a:r>
            <a:r>
              <a:rPr lang="hr-HR" sz="2800" dirty="0" err="1">
                <a:latin typeface="Arial Narrow" panose="020B0606020202030204" pitchFamily="34" charset="0"/>
              </a:rPr>
              <a:t>Barreov</a:t>
            </a:r>
            <a:r>
              <a:rPr lang="hr-HR" sz="2800" dirty="0">
                <a:latin typeface="Arial Narrow" panose="020B0606020202030204" pitchFamily="34" charset="0"/>
              </a:rPr>
              <a:t> sindrom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upalna bolest crijeva (IBD)</a:t>
            </a:r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16463" y="1196975"/>
            <a:ext cx="4041775" cy="639763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chemeClr val="accent1"/>
                </a:solidFill>
              </a:rPr>
              <a:t>Sistemske bolesti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844675"/>
            <a:ext cx="4248150" cy="4752975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hr-HR" dirty="0"/>
              <a:t> </a:t>
            </a:r>
            <a:r>
              <a:rPr lang="hr-HR" sz="2800" dirty="0">
                <a:latin typeface="Arial Narrow" panose="020B0606020202030204" pitchFamily="34" charset="0"/>
              </a:rPr>
              <a:t>sistemski </a:t>
            </a:r>
            <a:r>
              <a:rPr lang="hr-HR" sz="2800" dirty="0" err="1">
                <a:latin typeface="Arial Narrow" panose="020B0606020202030204" pitchFamily="34" charset="0"/>
              </a:rPr>
              <a:t>lupus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eritematozus</a:t>
            </a:r>
            <a:r>
              <a:rPr lang="hr-HR" sz="2800" dirty="0">
                <a:latin typeface="Arial Narrow" panose="020B0606020202030204" pitchFamily="34" charset="0"/>
              </a:rPr>
              <a:t> (SLE)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reumatoidni</a:t>
            </a:r>
            <a:r>
              <a:rPr lang="hr-HR" sz="2800" dirty="0">
                <a:latin typeface="Arial Narrow" panose="020B0606020202030204" pitchFamily="34" charset="0"/>
              </a:rPr>
              <a:t> artritis (RA)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juvenilni </a:t>
            </a:r>
            <a:r>
              <a:rPr lang="hr-HR" sz="2800" dirty="0" err="1">
                <a:latin typeface="Arial Narrow" panose="020B0606020202030204" pitchFamily="34" charset="0"/>
              </a:rPr>
              <a:t>reumatoidni</a:t>
            </a:r>
            <a:r>
              <a:rPr lang="hr-HR" sz="2800" dirty="0">
                <a:latin typeface="Arial Narrow" panose="020B0606020202030204" pitchFamily="34" charset="0"/>
              </a:rPr>
              <a:t> artritis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skleroderma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hr-HR" sz="2800" dirty="0" err="1">
                <a:latin typeface="Arial Narrow" panose="020B0606020202030204" pitchFamily="34" charset="0"/>
              </a:rPr>
              <a:t>dermatomiozitis</a:t>
            </a:r>
            <a:r>
              <a:rPr lang="hr-HR" sz="2800" dirty="0"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bolest miješanog vezivnog tkiva</a:t>
            </a:r>
          </a:p>
          <a:p>
            <a:pPr>
              <a:defRPr/>
            </a:pPr>
            <a:r>
              <a:rPr lang="hr-HR" sz="2800" dirty="0">
                <a:latin typeface="Arial Narrow" panose="020B0606020202030204" pitchFamily="34" charset="0"/>
              </a:rPr>
              <a:t> </a:t>
            </a:r>
            <a:r>
              <a:rPr lang="hr-HR" sz="2800" dirty="0" err="1">
                <a:latin typeface="Arial Narrow" panose="020B0606020202030204" pitchFamily="34" charset="0"/>
              </a:rPr>
              <a:t>Sjögrenov</a:t>
            </a:r>
            <a:r>
              <a:rPr lang="hr-HR" sz="2800" dirty="0">
                <a:latin typeface="Arial Narrow" panose="020B0606020202030204" pitchFamily="34" charset="0"/>
              </a:rPr>
              <a:t> sindrom (SS)</a:t>
            </a:r>
          </a:p>
          <a:p>
            <a:pPr>
              <a:defRPr/>
            </a:pPr>
            <a:r>
              <a:rPr lang="hr-HR" dirty="0"/>
              <a:t> </a:t>
            </a:r>
          </a:p>
          <a:p>
            <a:pPr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20737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b="1"/>
              <a:t>AUTOIMUNE BOLESTI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539980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latin typeface="Arial Narrow" panose="020B0606020202030204" pitchFamily="34" charset="0"/>
              </a:rPr>
              <a:t>Mehanizmi nastanka autoimunosti obično se isprepliću.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b="1" dirty="0">
                <a:latin typeface="Arial Narrow" panose="020B0606020202030204" pitchFamily="34" charset="0"/>
              </a:rPr>
              <a:t>Autoreaktivni klonovi stvaraju nove autoreaktivne stanice i autoprotutijela</a:t>
            </a:r>
            <a:r>
              <a:rPr lang="hr-HR" altLang="en-US" sz="2000" dirty="0">
                <a:latin typeface="Arial Narrow" panose="020B0606020202030204" pitchFamily="34" charset="0"/>
              </a:rPr>
              <a:t> koja reagiraju s autoantigenima i o njihovoj međureakciji ovisi težina i tip autoimune bolesti te pojavnost kliničkih znakova autoimune bolesti.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latin typeface="Arial Narrow" panose="020B0606020202030204" pitchFamily="34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latin typeface="Arial Narrow" panose="020B0606020202030204" pitchFamily="34" charset="0"/>
              </a:rPr>
              <a:t>Klinički se autoimune bolesti dijele na: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r-HR" altLang="en-US" sz="2000" b="1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organ-specifične</a:t>
            </a:r>
            <a:r>
              <a:rPr lang="hr-HR" alt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r-HR" altLang="en-US" sz="2000" dirty="0">
                <a:latin typeface="Arial Narrow" panose="020B0606020202030204" pitchFamily="34" charset="0"/>
              </a:rPr>
              <a:t>(autoimuna reakcija usmjerena na antigen u određenom organu) 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hr-HR" altLang="en-US" sz="2000" b="1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Organ-nespecifične ili sustavne </a:t>
            </a:r>
            <a:r>
              <a:rPr lang="hr-HR" altLang="en-US" sz="2000" dirty="0">
                <a:latin typeface="Arial Narrow" panose="020B0606020202030204" pitchFamily="34" charset="0"/>
              </a:rPr>
              <a:t>(reakcija usmjerena na jedan ili više  antigena rasprostranjeih u mnogim organima).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latin typeface="Arial Narrow" panose="020B0606020202030204" pitchFamily="34" charset="0"/>
              </a:rPr>
              <a:t>Autoimune bolesti se često preklapaju -</a:t>
            </a:r>
            <a:r>
              <a:rPr lang="hr-HR" alt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spekatar autoimunih bolesti</a:t>
            </a:r>
            <a:r>
              <a:rPr lang="hr-HR" altLang="en-US" sz="2000" dirty="0">
                <a:latin typeface="Arial Narrow" panose="020B0606020202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Izvršni imunosni mehanizmi</a:t>
            </a:r>
            <a:r>
              <a:rPr lang="hr-HR" altLang="en-US" sz="2000" dirty="0">
                <a:latin typeface="Arial Narrow" panose="020B0606020202030204" pitchFamily="34" charset="0"/>
              </a:rPr>
              <a:t> mogu oštetiti tkiva djelovanjem </a:t>
            </a:r>
            <a:r>
              <a:rPr lang="hr-HR" alt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protutijela ili izvršnim stanicama; </a:t>
            </a:r>
            <a:r>
              <a:rPr lang="hr-HR" altLang="en-US" sz="2000" dirty="0">
                <a:latin typeface="Arial Narrow" panose="020B0606020202030204" pitchFamily="34" charset="0"/>
              </a:rPr>
              <a:t>mehanizmi se često preklapaju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latin typeface="Arial Narrow" panose="020B0606020202030204" pitchFamily="34" charset="0"/>
              </a:rPr>
              <a:t>Autoimune bolesti su </a:t>
            </a:r>
            <a:r>
              <a:rPr lang="hr-HR" alt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povezane s reakcijama preosjetljivosti</a:t>
            </a:r>
            <a:r>
              <a:rPr lang="hr-HR" altLang="en-US" sz="2000" dirty="0">
                <a:latin typeface="Arial Narrow" panose="020B0606020202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hr-HR" altLang="en-U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hr-HR" altLang="en-US" sz="2000" dirty="0">
                <a:latin typeface="Arial Narrow" panose="020B0606020202030204" pitchFamily="34" charset="0"/>
              </a:rPr>
              <a:t> Autoprotutijela mogu djelovati na neizmjenjeni ili izmjenjeni autoantigen na staničnoj površini, citoplazmi ili jezgri.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sz="4000" b="1" dirty="0">
                <a:latin typeface="Arial Narrow" panose="020B0606020202030204" pitchFamily="34" charset="0"/>
              </a:rPr>
              <a:t>POD</a:t>
            </a:r>
            <a:r>
              <a:rPr lang="hr-HR" altLang="sr-Latn-RS" sz="4000" b="1" dirty="0">
                <a:latin typeface="Arial Narrow" panose="020B0606020202030204" pitchFamily="34" charset="0"/>
              </a:rPr>
              <a:t>J</a:t>
            </a:r>
            <a:r>
              <a:rPr lang="en-US" altLang="sr-Latn-RS" sz="4000" b="1" dirty="0">
                <a:latin typeface="Arial Narrow" panose="020B0606020202030204" pitchFamily="34" charset="0"/>
              </a:rPr>
              <a:t>ELA AUTOIMUN</a:t>
            </a:r>
            <a:r>
              <a:rPr lang="hr-HR" altLang="sr-Latn-RS" sz="4000" b="1" dirty="0">
                <a:latin typeface="Arial Narrow" panose="020B0606020202030204" pitchFamily="34" charset="0"/>
              </a:rPr>
              <a:t>OSNIH</a:t>
            </a:r>
            <a:r>
              <a:rPr lang="en-US" altLang="sr-Latn-RS" sz="4000" b="1" dirty="0">
                <a:latin typeface="Arial Narrow" panose="020B0606020202030204" pitchFamily="34" charset="0"/>
              </a:rPr>
              <a:t> BOLESTI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464496" cy="4530725"/>
          </a:xfrm>
          <a:ln>
            <a:solidFill>
              <a:srgbClr val="0070C0"/>
            </a:solidFill>
          </a:ln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Prema</a:t>
            </a:r>
            <a:r>
              <a:rPr lang="en-US" altLang="sr-Latn-RS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ciljnom</a:t>
            </a:r>
            <a:r>
              <a:rPr lang="en-US" altLang="sr-Latn-RS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tkivu</a:t>
            </a:r>
            <a:endParaRPr lang="en-US" altLang="sr-Latn-RS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organ-</a:t>
            </a:r>
            <a:r>
              <a:rPr lang="en-US" altLang="sr-Latn-RS" b="1" dirty="0" err="1">
                <a:latin typeface="Arial Narrow" panose="020B0606020202030204" pitchFamily="34" charset="0"/>
              </a:rPr>
              <a:t>specifi</a:t>
            </a:r>
            <a:r>
              <a:rPr lang="hr-HR" altLang="sr-Latn-RS" b="1" dirty="0">
                <a:latin typeface="Arial Narrow" panose="020B0606020202030204" pitchFamily="34" charset="0"/>
              </a:rPr>
              <a:t>č</a:t>
            </a:r>
            <a:r>
              <a:rPr lang="en-US" altLang="sr-Latn-RS" b="1" dirty="0">
                <a:latin typeface="Arial Narrow" panose="020B0606020202030204" pitchFamily="34" charset="0"/>
              </a:rPr>
              <a:t>ne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S</a:t>
            </a:r>
            <a:r>
              <a:rPr lang="hr-HR" altLang="sr-Latn-RS" b="1" dirty="0">
                <a:latin typeface="Arial Narrow" panose="020B0606020202030204" pitchFamily="34" charset="0"/>
              </a:rPr>
              <a:t>u</a:t>
            </a:r>
            <a:r>
              <a:rPr lang="en-US" altLang="sr-Latn-RS" b="1" dirty="0" err="1">
                <a:latin typeface="Arial Narrow" panose="020B0606020202030204" pitchFamily="34" charset="0"/>
              </a:rPr>
              <a:t>st</a:t>
            </a:r>
            <a:r>
              <a:rPr lang="hr-HR" altLang="sr-Latn-RS" b="1" dirty="0" err="1">
                <a:latin typeface="Arial Narrow" panose="020B0606020202030204" pitchFamily="34" charset="0"/>
              </a:rPr>
              <a:t>avne</a:t>
            </a:r>
            <a:r>
              <a:rPr lang="hr-HR" altLang="sr-Latn-RS" b="1" dirty="0">
                <a:latin typeface="Arial Narrow" panose="020B0606020202030204" pitchFamily="34" charset="0"/>
              </a:rPr>
              <a:t> (organ-nespecifične)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60032" y="1600200"/>
            <a:ext cx="4104456" cy="4530725"/>
          </a:xfrm>
          <a:ln>
            <a:solidFill>
              <a:srgbClr val="FF0066"/>
            </a:solidFill>
          </a:ln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Prema</a:t>
            </a:r>
            <a:r>
              <a:rPr lang="en-US" altLang="sr-Latn-RS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mehanizmu</a:t>
            </a:r>
            <a:endParaRPr lang="en-US" altLang="sr-Latn-RS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II tip </a:t>
            </a:r>
            <a:r>
              <a:rPr lang="en-US" altLang="sr-Latn-RS" b="1" dirty="0" err="1">
                <a:latin typeface="Arial Narrow" panose="020B0606020202030204" pitchFamily="34" charset="0"/>
              </a:rPr>
              <a:t>preosetljivosti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III tip </a:t>
            </a:r>
            <a:r>
              <a:rPr lang="en-US" altLang="sr-Latn-RS" b="1" dirty="0" err="1">
                <a:latin typeface="Arial Narrow" panose="020B0606020202030204" pitchFamily="34" charset="0"/>
              </a:rPr>
              <a:t>preosetljivosti</a:t>
            </a:r>
            <a:endParaRPr lang="en-US" altLang="sr-Latn-RS" b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b="1" dirty="0">
                <a:latin typeface="Arial Narrow" panose="020B0606020202030204" pitchFamily="34" charset="0"/>
              </a:rPr>
              <a:t>IV tip </a:t>
            </a:r>
            <a:r>
              <a:rPr lang="en-US" altLang="sr-Latn-RS" b="1" dirty="0" err="1">
                <a:latin typeface="Arial Narrow" panose="020B0606020202030204" pitchFamily="34" charset="0"/>
              </a:rPr>
              <a:t>preosetljivost</a:t>
            </a:r>
            <a:endParaRPr lang="hr-H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4849"/>
              </p:ext>
            </p:extLst>
          </p:nvPr>
        </p:nvGraphicFramePr>
        <p:xfrm>
          <a:off x="251520" y="0"/>
          <a:ext cx="8496300" cy="6552722"/>
        </p:xfrm>
        <a:graphic>
          <a:graphicData uri="http://schemas.openxmlformats.org/drawingml/2006/table">
            <a:tbl>
              <a:tblPr/>
              <a:tblGrid>
                <a:gridCol w="849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Mehanizmi oštećenja tkiva i organa nekih </a:t>
                      </a:r>
                      <a:r>
                        <a:rPr kumimoji="0" lang="hr-H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autoimunosnih</a:t>
                      </a:r>
                      <a:r>
                        <a:rPr kumimoji="0" lang="hr-H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bolesti</a:t>
                      </a:r>
                      <a:endParaRPr kumimoji="0" lang="hr-H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DJELOVANJE AUTOANTITIJELA NA STANIČNE RECEPTORE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hipertireoza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šećerna bolest neovisna o inzulinu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hipoglikemija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REAKCIJE II. OBLIKA PREOSJETLJIVOSTI (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aktiviraju komplement i 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fagocite</a:t>
                      </a: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autoimunosna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hemolitička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anemija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idiopatska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trombocitopenična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purpura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Goodpastureov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sindrom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pemphigus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vulgaris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akutna reumatska vrućica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REAKCIJE III. OBLIKA PREOSJETLJIVOSTI (bolesti 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imunokompleksa</a:t>
                      </a: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subakutni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bakterijski endokarditis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mješovita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karioglobulinemija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sistemni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eritematozni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lupus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REAKCIJE IV. OBLIKA PREOSJETLJIVOSTI (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TH1)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šećerna bolest ovisna o inzulinu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reumatoidni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artritis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multipla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skleroza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570" marR="485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 noChangeAspect="1"/>
          </p:cNvGrpSpPr>
          <p:nvPr/>
        </p:nvGrpSpPr>
        <p:grpSpPr bwMode="auto">
          <a:xfrm>
            <a:off x="971550" y="1484313"/>
            <a:ext cx="7386638" cy="5251450"/>
            <a:chOff x="2204" y="2504"/>
            <a:chExt cx="10456" cy="7434"/>
          </a:xfrm>
        </p:grpSpPr>
        <p:sp>
          <p:nvSpPr>
            <p:cNvPr id="10244" name="AutoShape 3"/>
            <p:cNvSpPr>
              <a:spLocks noChangeAspect="1" noChangeArrowheads="1"/>
            </p:cNvSpPr>
            <p:nvPr/>
          </p:nvSpPr>
          <p:spPr bwMode="auto">
            <a:xfrm>
              <a:off x="2204" y="2504"/>
              <a:ext cx="10456" cy="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245" name="Freeform 4"/>
            <p:cNvSpPr>
              <a:spLocks/>
            </p:cNvSpPr>
            <p:nvPr/>
          </p:nvSpPr>
          <p:spPr bwMode="auto">
            <a:xfrm>
              <a:off x="2254" y="4510"/>
              <a:ext cx="10158" cy="4162"/>
            </a:xfrm>
            <a:custGeom>
              <a:avLst/>
              <a:gdLst>
                <a:gd name="T0" fmla="*/ 25165824 w 5079"/>
                <a:gd name="T1" fmla="*/ 1354760192 h 2081"/>
                <a:gd name="T2" fmla="*/ 109051904 w 5079"/>
                <a:gd name="T3" fmla="*/ 1195376640 h 2081"/>
                <a:gd name="T4" fmla="*/ 251658240 w 5079"/>
                <a:gd name="T5" fmla="*/ 1044381696 h 2081"/>
                <a:gd name="T6" fmla="*/ 448790528 w 5079"/>
                <a:gd name="T7" fmla="*/ 897581056 h 2081"/>
                <a:gd name="T8" fmla="*/ 692060160 w 5079"/>
                <a:gd name="T9" fmla="*/ 759169024 h 2081"/>
                <a:gd name="T10" fmla="*/ 985661440 w 5079"/>
                <a:gd name="T11" fmla="*/ 633339904 h 2081"/>
                <a:gd name="T12" fmla="*/ 1321205760 w 5079"/>
                <a:gd name="T13" fmla="*/ 511705088 h 2081"/>
                <a:gd name="T14" fmla="*/ 1694498816 w 5079"/>
                <a:gd name="T15" fmla="*/ 402653184 h 2081"/>
                <a:gd name="T16" fmla="*/ 2109734912 w 5079"/>
                <a:gd name="T17" fmla="*/ 306184192 h 2081"/>
                <a:gd name="T18" fmla="*/ 2147483646 w 5079"/>
                <a:gd name="T19" fmla="*/ 218103808 h 2081"/>
                <a:gd name="T20" fmla="*/ 2147483646 w 5079"/>
                <a:gd name="T21" fmla="*/ 146800640 h 2081"/>
                <a:gd name="T22" fmla="*/ 2147483646 w 5079"/>
                <a:gd name="T23" fmla="*/ 88080384 h 2081"/>
                <a:gd name="T24" fmla="*/ 2147483646 w 5079"/>
                <a:gd name="T25" fmla="*/ 41943040 h 2081"/>
                <a:gd name="T26" fmla="*/ 2147483646 w 5079"/>
                <a:gd name="T27" fmla="*/ 12582912 h 2081"/>
                <a:gd name="T28" fmla="*/ 2147483646 w 5079"/>
                <a:gd name="T29" fmla="*/ 0 h 2081"/>
                <a:gd name="T30" fmla="*/ 2147483646 w 5079"/>
                <a:gd name="T31" fmla="*/ 4194304 h 2081"/>
                <a:gd name="T32" fmla="*/ 2147483646 w 5079"/>
                <a:gd name="T33" fmla="*/ 25165824 h 2081"/>
                <a:gd name="T34" fmla="*/ 2147483646 w 5079"/>
                <a:gd name="T35" fmla="*/ 62914560 h 2081"/>
                <a:gd name="T36" fmla="*/ 2147483646 w 5079"/>
                <a:gd name="T37" fmla="*/ 117440512 h 2081"/>
                <a:gd name="T38" fmla="*/ 2147483646 w 5079"/>
                <a:gd name="T39" fmla="*/ 180355072 h 2081"/>
                <a:gd name="T40" fmla="*/ 2147483646 w 5079"/>
                <a:gd name="T41" fmla="*/ 260046848 h 2081"/>
                <a:gd name="T42" fmla="*/ 2147483646 w 5079"/>
                <a:gd name="T43" fmla="*/ 352321536 h 2081"/>
                <a:gd name="T44" fmla="*/ 2147483646 w 5079"/>
                <a:gd name="T45" fmla="*/ 457179136 h 2081"/>
                <a:gd name="T46" fmla="*/ 2147483646 w 5079"/>
                <a:gd name="T47" fmla="*/ 570425344 h 2081"/>
                <a:gd name="T48" fmla="*/ 2147483646 w 5079"/>
                <a:gd name="T49" fmla="*/ 696254464 h 2081"/>
                <a:gd name="T50" fmla="*/ 2147483646 w 5079"/>
                <a:gd name="T51" fmla="*/ 830472192 h 2081"/>
                <a:gd name="T52" fmla="*/ 2147483646 w 5079"/>
                <a:gd name="T53" fmla="*/ 968884224 h 2081"/>
                <a:gd name="T54" fmla="*/ 2147483646 w 5079"/>
                <a:gd name="T55" fmla="*/ 1119879168 h 2081"/>
                <a:gd name="T56" fmla="*/ 2147483646 w 5079"/>
                <a:gd name="T57" fmla="*/ 1275068416 h 2081"/>
                <a:gd name="T58" fmla="*/ 2147483646 w 5079"/>
                <a:gd name="T59" fmla="*/ 1434451968 h 2081"/>
                <a:gd name="T60" fmla="*/ 2147483646 w 5079"/>
                <a:gd name="T61" fmla="*/ 2147483646 h 2081"/>
                <a:gd name="T62" fmla="*/ 2147483646 w 5079"/>
                <a:gd name="T63" fmla="*/ 2147483646 h 2081"/>
                <a:gd name="T64" fmla="*/ 2147483646 w 5079"/>
                <a:gd name="T65" fmla="*/ 2147483646 h 2081"/>
                <a:gd name="T66" fmla="*/ 2147483646 w 5079"/>
                <a:gd name="T67" fmla="*/ 2147483646 h 2081"/>
                <a:gd name="T68" fmla="*/ 2147483646 w 5079"/>
                <a:gd name="T69" fmla="*/ 2147483646 h 2081"/>
                <a:gd name="T70" fmla="*/ 2147483646 w 5079"/>
                <a:gd name="T71" fmla="*/ 2147483646 h 2081"/>
                <a:gd name="T72" fmla="*/ 2147483646 w 5079"/>
                <a:gd name="T73" fmla="*/ 2147483646 h 2081"/>
                <a:gd name="T74" fmla="*/ 2147483646 w 5079"/>
                <a:gd name="T75" fmla="*/ 2147483646 h 2081"/>
                <a:gd name="T76" fmla="*/ 2147483646 w 5079"/>
                <a:gd name="T77" fmla="*/ 2147483646 h 2081"/>
                <a:gd name="T78" fmla="*/ 2147483646 w 5079"/>
                <a:gd name="T79" fmla="*/ 2147483646 h 2081"/>
                <a:gd name="T80" fmla="*/ 2147483646 w 5079"/>
                <a:gd name="T81" fmla="*/ 2147483646 h 2081"/>
                <a:gd name="T82" fmla="*/ 2147483646 w 5079"/>
                <a:gd name="T83" fmla="*/ 2147483646 h 2081"/>
                <a:gd name="T84" fmla="*/ 2147483646 w 5079"/>
                <a:gd name="T85" fmla="*/ 2147483646 h 2081"/>
                <a:gd name="T86" fmla="*/ 2147483646 w 5079"/>
                <a:gd name="T87" fmla="*/ 2147483646 h 2081"/>
                <a:gd name="T88" fmla="*/ 2147483646 w 5079"/>
                <a:gd name="T89" fmla="*/ 2147483646 h 2081"/>
                <a:gd name="T90" fmla="*/ 2147483646 w 5079"/>
                <a:gd name="T91" fmla="*/ 2147483646 h 2081"/>
                <a:gd name="T92" fmla="*/ 2147483646 w 5079"/>
                <a:gd name="T93" fmla="*/ 2147483646 h 2081"/>
                <a:gd name="T94" fmla="*/ 2147483646 w 5079"/>
                <a:gd name="T95" fmla="*/ 2147483646 h 2081"/>
                <a:gd name="T96" fmla="*/ 2147483646 w 5079"/>
                <a:gd name="T97" fmla="*/ 2147483646 h 2081"/>
                <a:gd name="T98" fmla="*/ 2147483646 w 5079"/>
                <a:gd name="T99" fmla="*/ 2147483646 h 2081"/>
                <a:gd name="T100" fmla="*/ 2147483646 w 5079"/>
                <a:gd name="T101" fmla="*/ 2147483646 h 2081"/>
                <a:gd name="T102" fmla="*/ 2071986176 w 5079"/>
                <a:gd name="T103" fmla="*/ 2147483646 h 2081"/>
                <a:gd name="T104" fmla="*/ 1660944384 w 5079"/>
                <a:gd name="T105" fmla="*/ 2147483646 h 2081"/>
                <a:gd name="T106" fmla="*/ 1287651328 w 5079"/>
                <a:gd name="T107" fmla="*/ 2147483646 h 2081"/>
                <a:gd name="T108" fmla="*/ 956301312 w 5079"/>
                <a:gd name="T109" fmla="*/ 2147483646 h 2081"/>
                <a:gd name="T110" fmla="*/ 666894336 w 5079"/>
                <a:gd name="T111" fmla="*/ 2147483646 h 2081"/>
                <a:gd name="T112" fmla="*/ 427819008 w 5079"/>
                <a:gd name="T113" fmla="*/ 2147483646 h 2081"/>
                <a:gd name="T114" fmla="*/ 234881024 w 5079"/>
                <a:gd name="T115" fmla="*/ 2147483646 h 2081"/>
                <a:gd name="T116" fmla="*/ 100663296 w 5079"/>
                <a:gd name="T117" fmla="*/ 2147483646 h 2081"/>
                <a:gd name="T118" fmla="*/ 20971520 w 5079"/>
                <a:gd name="T119" fmla="*/ 2147483646 h 20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79"/>
                <a:gd name="T181" fmla="*/ 0 h 2081"/>
                <a:gd name="T182" fmla="*/ 5079 w 5079"/>
                <a:gd name="T183" fmla="*/ 2081 h 20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79" h="2081">
                  <a:moveTo>
                    <a:pt x="0" y="358"/>
                  </a:moveTo>
                  <a:lnTo>
                    <a:pt x="0" y="356"/>
                  </a:lnTo>
                  <a:lnTo>
                    <a:pt x="0" y="353"/>
                  </a:lnTo>
                  <a:lnTo>
                    <a:pt x="0" y="350"/>
                  </a:lnTo>
                  <a:lnTo>
                    <a:pt x="0" y="347"/>
                  </a:lnTo>
                  <a:lnTo>
                    <a:pt x="1" y="345"/>
                  </a:lnTo>
                  <a:lnTo>
                    <a:pt x="1" y="342"/>
                  </a:lnTo>
                  <a:lnTo>
                    <a:pt x="1" y="339"/>
                  </a:lnTo>
                  <a:lnTo>
                    <a:pt x="2" y="336"/>
                  </a:lnTo>
                  <a:lnTo>
                    <a:pt x="3" y="333"/>
                  </a:lnTo>
                  <a:lnTo>
                    <a:pt x="3" y="331"/>
                  </a:lnTo>
                  <a:lnTo>
                    <a:pt x="4" y="328"/>
                  </a:lnTo>
                  <a:lnTo>
                    <a:pt x="5" y="325"/>
                  </a:lnTo>
                  <a:lnTo>
                    <a:pt x="6" y="323"/>
                  </a:lnTo>
                  <a:lnTo>
                    <a:pt x="7" y="320"/>
                  </a:lnTo>
                  <a:lnTo>
                    <a:pt x="8" y="317"/>
                  </a:lnTo>
                  <a:lnTo>
                    <a:pt x="9" y="314"/>
                  </a:lnTo>
                  <a:lnTo>
                    <a:pt x="10" y="312"/>
                  </a:lnTo>
                  <a:lnTo>
                    <a:pt x="12" y="309"/>
                  </a:lnTo>
                  <a:lnTo>
                    <a:pt x="13" y="306"/>
                  </a:lnTo>
                  <a:lnTo>
                    <a:pt x="15" y="304"/>
                  </a:lnTo>
                  <a:lnTo>
                    <a:pt x="16" y="301"/>
                  </a:lnTo>
                  <a:lnTo>
                    <a:pt x="18" y="298"/>
                  </a:lnTo>
                  <a:lnTo>
                    <a:pt x="19" y="296"/>
                  </a:lnTo>
                  <a:lnTo>
                    <a:pt x="21" y="293"/>
                  </a:lnTo>
                  <a:lnTo>
                    <a:pt x="23" y="290"/>
                  </a:lnTo>
                  <a:lnTo>
                    <a:pt x="25" y="288"/>
                  </a:lnTo>
                  <a:lnTo>
                    <a:pt x="26" y="285"/>
                  </a:lnTo>
                  <a:lnTo>
                    <a:pt x="28" y="282"/>
                  </a:lnTo>
                  <a:lnTo>
                    <a:pt x="31" y="280"/>
                  </a:lnTo>
                  <a:lnTo>
                    <a:pt x="33" y="277"/>
                  </a:lnTo>
                  <a:lnTo>
                    <a:pt x="35" y="274"/>
                  </a:lnTo>
                  <a:lnTo>
                    <a:pt x="37" y="272"/>
                  </a:lnTo>
                  <a:lnTo>
                    <a:pt x="39" y="269"/>
                  </a:lnTo>
                  <a:lnTo>
                    <a:pt x="42" y="267"/>
                  </a:lnTo>
                  <a:lnTo>
                    <a:pt x="44" y="264"/>
                  </a:lnTo>
                  <a:lnTo>
                    <a:pt x="47" y="262"/>
                  </a:lnTo>
                  <a:lnTo>
                    <a:pt x="49" y="259"/>
                  </a:lnTo>
                  <a:lnTo>
                    <a:pt x="52" y="256"/>
                  </a:lnTo>
                  <a:lnTo>
                    <a:pt x="55" y="254"/>
                  </a:lnTo>
                  <a:lnTo>
                    <a:pt x="58" y="251"/>
                  </a:lnTo>
                  <a:lnTo>
                    <a:pt x="60" y="249"/>
                  </a:lnTo>
                  <a:lnTo>
                    <a:pt x="63" y="246"/>
                  </a:lnTo>
                  <a:lnTo>
                    <a:pt x="66" y="244"/>
                  </a:lnTo>
                  <a:lnTo>
                    <a:pt x="69" y="241"/>
                  </a:lnTo>
                  <a:lnTo>
                    <a:pt x="72" y="239"/>
                  </a:lnTo>
                  <a:lnTo>
                    <a:pt x="76" y="236"/>
                  </a:lnTo>
                  <a:lnTo>
                    <a:pt x="79" y="234"/>
                  </a:lnTo>
                  <a:lnTo>
                    <a:pt x="82" y="231"/>
                  </a:lnTo>
                  <a:lnTo>
                    <a:pt x="85" y="229"/>
                  </a:lnTo>
                  <a:lnTo>
                    <a:pt x="89" y="226"/>
                  </a:lnTo>
                  <a:lnTo>
                    <a:pt x="92" y="224"/>
                  </a:lnTo>
                  <a:lnTo>
                    <a:pt x="96" y="221"/>
                  </a:lnTo>
                  <a:lnTo>
                    <a:pt x="100" y="219"/>
                  </a:lnTo>
                  <a:lnTo>
                    <a:pt x="103" y="217"/>
                  </a:lnTo>
                  <a:lnTo>
                    <a:pt x="107" y="214"/>
                  </a:lnTo>
                  <a:lnTo>
                    <a:pt x="111" y="212"/>
                  </a:lnTo>
                  <a:lnTo>
                    <a:pt x="115" y="209"/>
                  </a:lnTo>
                  <a:lnTo>
                    <a:pt x="118" y="207"/>
                  </a:lnTo>
                  <a:lnTo>
                    <a:pt x="122" y="205"/>
                  </a:lnTo>
                  <a:lnTo>
                    <a:pt x="126" y="202"/>
                  </a:lnTo>
                  <a:lnTo>
                    <a:pt x="131" y="200"/>
                  </a:lnTo>
                  <a:lnTo>
                    <a:pt x="135" y="198"/>
                  </a:lnTo>
                  <a:lnTo>
                    <a:pt x="139" y="195"/>
                  </a:lnTo>
                  <a:lnTo>
                    <a:pt x="143" y="193"/>
                  </a:lnTo>
                  <a:lnTo>
                    <a:pt x="147" y="191"/>
                  </a:lnTo>
                  <a:lnTo>
                    <a:pt x="152" y="188"/>
                  </a:lnTo>
                  <a:lnTo>
                    <a:pt x="156" y="186"/>
                  </a:lnTo>
                  <a:lnTo>
                    <a:pt x="161" y="184"/>
                  </a:lnTo>
                  <a:lnTo>
                    <a:pt x="165" y="181"/>
                  </a:lnTo>
                  <a:lnTo>
                    <a:pt x="170" y="179"/>
                  </a:lnTo>
                  <a:lnTo>
                    <a:pt x="175" y="177"/>
                  </a:lnTo>
                  <a:lnTo>
                    <a:pt x="179" y="175"/>
                  </a:lnTo>
                  <a:lnTo>
                    <a:pt x="184" y="172"/>
                  </a:lnTo>
                  <a:lnTo>
                    <a:pt x="189" y="170"/>
                  </a:lnTo>
                  <a:lnTo>
                    <a:pt x="194" y="168"/>
                  </a:lnTo>
                  <a:lnTo>
                    <a:pt x="199" y="166"/>
                  </a:lnTo>
                  <a:lnTo>
                    <a:pt x="204" y="164"/>
                  </a:lnTo>
                  <a:lnTo>
                    <a:pt x="209" y="161"/>
                  </a:lnTo>
                  <a:lnTo>
                    <a:pt x="214" y="159"/>
                  </a:lnTo>
                  <a:lnTo>
                    <a:pt x="219" y="157"/>
                  </a:lnTo>
                  <a:lnTo>
                    <a:pt x="224" y="155"/>
                  </a:lnTo>
                  <a:lnTo>
                    <a:pt x="230" y="153"/>
                  </a:lnTo>
                  <a:lnTo>
                    <a:pt x="235" y="151"/>
                  </a:lnTo>
                  <a:lnTo>
                    <a:pt x="240" y="149"/>
                  </a:lnTo>
                  <a:lnTo>
                    <a:pt x="246" y="147"/>
                  </a:lnTo>
                  <a:lnTo>
                    <a:pt x="251" y="144"/>
                  </a:lnTo>
                  <a:lnTo>
                    <a:pt x="257" y="142"/>
                  </a:lnTo>
                  <a:lnTo>
                    <a:pt x="262" y="140"/>
                  </a:lnTo>
                  <a:lnTo>
                    <a:pt x="268" y="138"/>
                  </a:lnTo>
                  <a:lnTo>
                    <a:pt x="274" y="136"/>
                  </a:lnTo>
                  <a:lnTo>
                    <a:pt x="279" y="134"/>
                  </a:lnTo>
                  <a:lnTo>
                    <a:pt x="285" y="132"/>
                  </a:lnTo>
                  <a:lnTo>
                    <a:pt x="291" y="130"/>
                  </a:lnTo>
                  <a:lnTo>
                    <a:pt x="297" y="128"/>
                  </a:lnTo>
                  <a:lnTo>
                    <a:pt x="303" y="126"/>
                  </a:lnTo>
                  <a:lnTo>
                    <a:pt x="309" y="124"/>
                  </a:lnTo>
                  <a:lnTo>
                    <a:pt x="315" y="122"/>
                  </a:lnTo>
                  <a:lnTo>
                    <a:pt x="321" y="120"/>
                  </a:lnTo>
                  <a:lnTo>
                    <a:pt x="327" y="118"/>
                  </a:lnTo>
                  <a:lnTo>
                    <a:pt x="333" y="116"/>
                  </a:lnTo>
                  <a:lnTo>
                    <a:pt x="340" y="115"/>
                  </a:lnTo>
                  <a:lnTo>
                    <a:pt x="346" y="113"/>
                  </a:lnTo>
                  <a:lnTo>
                    <a:pt x="352" y="111"/>
                  </a:lnTo>
                  <a:lnTo>
                    <a:pt x="359" y="109"/>
                  </a:lnTo>
                  <a:lnTo>
                    <a:pt x="365" y="107"/>
                  </a:lnTo>
                  <a:lnTo>
                    <a:pt x="371" y="105"/>
                  </a:lnTo>
                  <a:lnTo>
                    <a:pt x="378" y="103"/>
                  </a:lnTo>
                  <a:lnTo>
                    <a:pt x="385" y="102"/>
                  </a:lnTo>
                  <a:lnTo>
                    <a:pt x="391" y="100"/>
                  </a:lnTo>
                  <a:lnTo>
                    <a:pt x="398" y="98"/>
                  </a:lnTo>
                  <a:lnTo>
                    <a:pt x="404" y="96"/>
                  </a:lnTo>
                  <a:lnTo>
                    <a:pt x="411" y="94"/>
                  </a:lnTo>
                  <a:lnTo>
                    <a:pt x="418" y="93"/>
                  </a:lnTo>
                  <a:lnTo>
                    <a:pt x="425" y="91"/>
                  </a:lnTo>
                  <a:lnTo>
                    <a:pt x="432" y="89"/>
                  </a:lnTo>
                  <a:lnTo>
                    <a:pt x="439" y="88"/>
                  </a:lnTo>
                  <a:lnTo>
                    <a:pt x="446" y="86"/>
                  </a:lnTo>
                  <a:lnTo>
                    <a:pt x="453" y="84"/>
                  </a:lnTo>
                  <a:lnTo>
                    <a:pt x="460" y="83"/>
                  </a:lnTo>
                  <a:lnTo>
                    <a:pt x="467" y="81"/>
                  </a:lnTo>
                  <a:lnTo>
                    <a:pt x="474" y="79"/>
                  </a:lnTo>
                  <a:lnTo>
                    <a:pt x="481" y="78"/>
                  </a:lnTo>
                  <a:lnTo>
                    <a:pt x="488" y="76"/>
                  </a:lnTo>
                  <a:lnTo>
                    <a:pt x="496" y="74"/>
                  </a:lnTo>
                  <a:lnTo>
                    <a:pt x="503" y="73"/>
                  </a:lnTo>
                  <a:lnTo>
                    <a:pt x="510" y="71"/>
                  </a:lnTo>
                  <a:lnTo>
                    <a:pt x="518" y="70"/>
                  </a:lnTo>
                  <a:lnTo>
                    <a:pt x="525" y="68"/>
                  </a:lnTo>
                  <a:lnTo>
                    <a:pt x="533" y="67"/>
                  </a:lnTo>
                  <a:lnTo>
                    <a:pt x="540" y="65"/>
                  </a:lnTo>
                  <a:lnTo>
                    <a:pt x="548" y="64"/>
                  </a:lnTo>
                  <a:lnTo>
                    <a:pt x="555" y="62"/>
                  </a:lnTo>
                  <a:lnTo>
                    <a:pt x="563" y="61"/>
                  </a:lnTo>
                  <a:lnTo>
                    <a:pt x="571" y="59"/>
                  </a:lnTo>
                  <a:lnTo>
                    <a:pt x="578" y="58"/>
                  </a:lnTo>
                  <a:lnTo>
                    <a:pt x="586" y="56"/>
                  </a:lnTo>
                  <a:lnTo>
                    <a:pt x="594" y="55"/>
                  </a:lnTo>
                  <a:lnTo>
                    <a:pt x="602" y="54"/>
                  </a:lnTo>
                  <a:lnTo>
                    <a:pt x="610" y="52"/>
                  </a:lnTo>
                  <a:lnTo>
                    <a:pt x="618" y="51"/>
                  </a:lnTo>
                  <a:lnTo>
                    <a:pt x="625" y="50"/>
                  </a:lnTo>
                  <a:lnTo>
                    <a:pt x="633" y="48"/>
                  </a:lnTo>
                  <a:lnTo>
                    <a:pt x="641" y="47"/>
                  </a:lnTo>
                  <a:lnTo>
                    <a:pt x="650" y="46"/>
                  </a:lnTo>
                  <a:lnTo>
                    <a:pt x="658" y="44"/>
                  </a:lnTo>
                  <a:lnTo>
                    <a:pt x="666" y="43"/>
                  </a:lnTo>
                  <a:lnTo>
                    <a:pt x="674" y="42"/>
                  </a:lnTo>
                  <a:lnTo>
                    <a:pt x="682" y="41"/>
                  </a:lnTo>
                  <a:lnTo>
                    <a:pt x="690" y="40"/>
                  </a:lnTo>
                  <a:lnTo>
                    <a:pt x="699" y="38"/>
                  </a:lnTo>
                  <a:lnTo>
                    <a:pt x="707" y="37"/>
                  </a:lnTo>
                  <a:lnTo>
                    <a:pt x="715" y="36"/>
                  </a:lnTo>
                  <a:lnTo>
                    <a:pt x="724" y="35"/>
                  </a:lnTo>
                  <a:lnTo>
                    <a:pt x="732" y="34"/>
                  </a:lnTo>
                  <a:lnTo>
                    <a:pt x="741" y="33"/>
                  </a:lnTo>
                  <a:lnTo>
                    <a:pt x="749" y="32"/>
                  </a:lnTo>
                  <a:lnTo>
                    <a:pt x="757" y="31"/>
                  </a:lnTo>
                  <a:lnTo>
                    <a:pt x="766" y="29"/>
                  </a:lnTo>
                  <a:lnTo>
                    <a:pt x="775" y="28"/>
                  </a:lnTo>
                  <a:lnTo>
                    <a:pt x="783" y="27"/>
                  </a:lnTo>
                  <a:lnTo>
                    <a:pt x="792" y="26"/>
                  </a:lnTo>
                  <a:lnTo>
                    <a:pt x="801" y="25"/>
                  </a:lnTo>
                  <a:lnTo>
                    <a:pt x="809" y="24"/>
                  </a:lnTo>
                  <a:lnTo>
                    <a:pt x="818" y="24"/>
                  </a:lnTo>
                  <a:lnTo>
                    <a:pt x="827" y="23"/>
                  </a:lnTo>
                  <a:lnTo>
                    <a:pt x="836" y="22"/>
                  </a:lnTo>
                  <a:lnTo>
                    <a:pt x="844" y="21"/>
                  </a:lnTo>
                  <a:lnTo>
                    <a:pt x="853" y="20"/>
                  </a:lnTo>
                  <a:lnTo>
                    <a:pt x="862" y="19"/>
                  </a:lnTo>
                  <a:lnTo>
                    <a:pt x="871" y="18"/>
                  </a:lnTo>
                  <a:lnTo>
                    <a:pt x="880" y="17"/>
                  </a:lnTo>
                  <a:lnTo>
                    <a:pt x="889" y="17"/>
                  </a:lnTo>
                  <a:lnTo>
                    <a:pt x="898" y="16"/>
                  </a:lnTo>
                  <a:lnTo>
                    <a:pt x="907" y="15"/>
                  </a:lnTo>
                  <a:lnTo>
                    <a:pt x="916" y="14"/>
                  </a:lnTo>
                  <a:lnTo>
                    <a:pt x="925" y="14"/>
                  </a:lnTo>
                  <a:lnTo>
                    <a:pt x="934" y="13"/>
                  </a:lnTo>
                  <a:lnTo>
                    <a:pt x="943" y="12"/>
                  </a:lnTo>
                  <a:lnTo>
                    <a:pt x="952" y="11"/>
                  </a:lnTo>
                  <a:lnTo>
                    <a:pt x="962" y="11"/>
                  </a:lnTo>
                  <a:lnTo>
                    <a:pt x="971" y="10"/>
                  </a:lnTo>
                  <a:lnTo>
                    <a:pt x="980" y="10"/>
                  </a:lnTo>
                  <a:lnTo>
                    <a:pt x="989" y="9"/>
                  </a:lnTo>
                  <a:lnTo>
                    <a:pt x="999" y="8"/>
                  </a:lnTo>
                  <a:lnTo>
                    <a:pt x="1008" y="8"/>
                  </a:lnTo>
                  <a:lnTo>
                    <a:pt x="1017" y="7"/>
                  </a:lnTo>
                  <a:lnTo>
                    <a:pt x="1027" y="7"/>
                  </a:lnTo>
                  <a:lnTo>
                    <a:pt x="1036" y="6"/>
                  </a:lnTo>
                  <a:lnTo>
                    <a:pt x="1046" y="6"/>
                  </a:lnTo>
                  <a:lnTo>
                    <a:pt x="1055" y="5"/>
                  </a:lnTo>
                  <a:lnTo>
                    <a:pt x="1065" y="5"/>
                  </a:lnTo>
                  <a:lnTo>
                    <a:pt x="1074" y="4"/>
                  </a:lnTo>
                  <a:lnTo>
                    <a:pt x="1084" y="4"/>
                  </a:lnTo>
                  <a:lnTo>
                    <a:pt x="1093" y="4"/>
                  </a:lnTo>
                  <a:lnTo>
                    <a:pt x="1103" y="3"/>
                  </a:lnTo>
                  <a:lnTo>
                    <a:pt x="1112" y="3"/>
                  </a:lnTo>
                  <a:lnTo>
                    <a:pt x="1122" y="3"/>
                  </a:lnTo>
                  <a:lnTo>
                    <a:pt x="1131" y="2"/>
                  </a:lnTo>
                  <a:lnTo>
                    <a:pt x="1141" y="2"/>
                  </a:lnTo>
                  <a:lnTo>
                    <a:pt x="1151" y="2"/>
                  </a:lnTo>
                  <a:lnTo>
                    <a:pt x="1160" y="2"/>
                  </a:lnTo>
                  <a:lnTo>
                    <a:pt x="1170" y="1"/>
                  </a:lnTo>
                  <a:lnTo>
                    <a:pt x="1180" y="1"/>
                  </a:lnTo>
                  <a:lnTo>
                    <a:pt x="1190" y="1"/>
                  </a:lnTo>
                  <a:lnTo>
                    <a:pt x="1199" y="1"/>
                  </a:lnTo>
                  <a:lnTo>
                    <a:pt x="1209" y="1"/>
                  </a:lnTo>
                  <a:lnTo>
                    <a:pt x="1219" y="1"/>
                  </a:lnTo>
                  <a:lnTo>
                    <a:pt x="1229" y="0"/>
                  </a:lnTo>
                  <a:lnTo>
                    <a:pt x="1239" y="0"/>
                  </a:lnTo>
                  <a:lnTo>
                    <a:pt x="1249" y="0"/>
                  </a:lnTo>
                  <a:lnTo>
                    <a:pt x="1258" y="0"/>
                  </a:lnTo>
                  <a:lnTo>
                    <a:pt x="1268" y="0"/>
                  </a:lnTo>
                  <a:lnTo>
                    <a:pt x="3809" y="0"/>
                  </a:lnTo>
                  <a:lnTo>
                    <a:pt x="3819" y="0"/>
                  </a:lnTo>
                  <a:lnTo>
                    <a:pt x="3828" y="0"/>
                  </a:lnTo>
                  <a:lnTo>
                    <a:pt x="3838" y="0"/>
                  </a:lnTo>
                  <a:lnTo>
                    <a:pt x="3848" y="0"/>
                  </a:lnTo>
                  <a:lnTo>
                    <a:pt x="3858" y="1"/>
                  </a:lnTo>
                  <a:lnTo>
                    <a:pt x="3868" y="1"/>
                  </a:lnTo>
                  <a:lnTo>
                    <a:pt x="3878" y="1"/>
                  </a:lnTo>
                  <a:lnTo>
                    <a:pt x="3887" y="1"/>
                  </a:lnTo>
                  <a:lnTo>
                    <a:pt x="3897" y="1"/>
                  </a:lnTo>
                  <a:lnTo>
                    <a:pt x="3907" y="1"/>
                  </a:lnTo>
                  <a:lnTo>
                    <a:pt x="3917" y="2"/>
                  </a:lnTo>
                  <a:lnTo>
                    <a:pt x="3926" y="2"/>
                  </a:lnTo>
                  <a:lnTo>
                    <a:pt x="3936" y="2"/>
                  </a:lnTo>
                  <a:lnTo>
                    <a:pt x="3946" y="2"/>
                  </a:lnTo>
                  <a:lnTo>
                    <a:pt x="3955" y="3"/>
                  </a:lnTo>
                  <a:lnTo>
                    <a:pt x="3965" y="3"/>
                  </a:lnTo>
                  <a:lnTo>
                    <a:pt x="3974" y="3"/>
                  </a:lnTo>
                  <a:lnTo>
                    <a:pt x="3984" y="4"/>
                  </a:lnTo>
                  <a:lnTo>
                    <a:pt x="3994" y="4"/>
                  </a:lnTo>
                  <a:lnTo>
                    <a:pt x="4003" y="4"/>
                  </a:lnTo>
                  <a:lnTo>
                    <a:pt x="4013" y="5"/>
                  </a:lnTo>
                  <a:lnTo>
                    <a:pt x="4022" y="5"/>
                  </a:lnTo>
                  <a:lnTo>
                    <a:pt x="4031" y="6"/>
                  </a:lnTo>
                  <a:lnTo>
                    <a:pt x="4041" y="6"/>
                  </a:lnTo>
                  <a:lnTo>
                    <a:pt x="4050" y="7"/>
                  </a:lnTo>
                  <a:lnTo>
                    <a:pt x="4060" y="7"/>
                  </a:lnTo>
                  <a:lnTo>
                    <a:pt x="4069" y="8"/>
                  </a:lnTo>
                  <a:lnTo>
                    <a:pt x="4078" y="8"/>
                  </a:lnTo>
                  <a:lnTo>
                    <a:pt x="4088" y="9"/>
                  </a:lnTo>
                  <a:lnTo>
                    <a:pt x="4097" y="10"/>
                  </a:lnTo>
                  <a:lnTo>
                    <a:pt x="4106" y="10"/>
                  </a:lnTo>
                  <a:lnTo>
                    <a:pt x="4115" y="11"/>
                  </a:lnTo>
                  <a:lnTo>
                    <a:pt x="4125" y="12"/>
                  </a:lnTo>
                  <a:lnTo>
                    <a:pt x="4134" y="12"/>
                  </a:lnTo>
                  <a:lnTo>
                    <a:pt x="4143" y="13"/>
                  </a:lnTo>
                  <a:lnTo>
                    <a:pt x="4152" y="14"/>
                  </a:lnTo>
                  <a:lnTo>
                    <a:pt x="4161" y="14"/>
                  </a:lnTo>
                  <a:lnTo>
                    <a:pt x="4170" y="15"/>
                  </a:lnTo>
                  <a:lnTo>
                    <a:pt x="4179" y="16"/>
                  </a:lnTo>
                  <a:lnTo>
                    <a:pt x="4188" y="17"/>
                  </a:lnTo>
                  <a:lnTo>
                    <a:pt x="4197" y="17"/>
                  </a:lnTo>
                  <a:lnTo>
                    <a:pt x="4206" y="18"/>
                  </a:lnTo>
                  <a:lnTo>
                    <a:pt x="4215" y="19"/>
                  </a:lnTo>
                  <a:lnTo>
                    <a:pt x="4224" y="20"/>
                  </a:lnTo>
                  <a:lnTo>
                    <a:pt x="4233" y="21"/>
                  </a:lnTo>
                  <a:lnTo>
                    <a:pt x="4241" y="22"/>
                  </a:lnTo>
                  <a:lnTo>
                    <a:pt x="4250" y="23"/>
                  </a:lnTo>
                  <a:lnTo>
                    <a:pt x="4259" y="24"/>
                  </a:lnTo>
                  <a:lnTo>
                    <a:pt x="4268" y="25"/>
                  </a:lnTo>
                  <a:lnTo>
                    <a:pt x="4276" y="26"/>
                  </a:lnTo>
                  <a:lnTo>
                    <a:pt x="4285" y="27"/>
                  </a:lnTo>
                  <a:lnTo>
                    <a:pt x="4294" y="28"/>
                  </a:lnTo>
                  <a:lnTo>
                    <a:pt x="4302" y="29"/>
                  </a:lnTo>
                  <a:lnTo>
                    <a:pt x="4311" y="30"/>
                  </a:lnTo>
                  <a:lnTo>
                    <a:pt x="4319" y="31"/>
                  </a:lnTo>
                  <a:lnTo>
                    <a:pt x="4328" y="32"/>
                  </a:lnTo>
                  <a:lnTo>
                    <a:pt x="4336" y="33"/>
                  </a:lnTo>
                  <a:lnTo>
                    <a:pt x="4345" y="34"/>
                  </a:lnTo>
                  <a:lnTo>
                    <a:pt x="4353" y="35"/>
                  </a:lnTo>
                  <a:lnTo>
                    <a:pt x="4362" y="36"/>
                  </a:lnTo>
                  <a:lnTo>
                    <a:pt x="4370" y="37"/>
                  </a:lnTo>
                  <a:lnTo>
                    <a:pt x="4378" y="38"/>
                  </a:lnTo>
                  <a:lnTo>
                    <a:pt x="4387" y="40"/>
                  </a:lnTo>
                  <a:lnTo>
                    <a:pt x="4395" y="41"/>
                  </a:lnTo>
                  <a:lnTo>
                    <a:pt x="4403" y="42"/>
                  </a:lnTo>
                  <a:lnTo>
                    <a:pt x="4411" y="43"/>
                  </a:lnTo>
                  <a:lnTo>
                    <a:pt x="4419" y="45"/>
                  </a:lnTo>
                  <a:lnTo>
                    <a:pt x="4427" y="46"/>
                  </a:lnTo>
                  <a:lnTo>
                    <a:pt x="4435" y="47"/>
                  </a:lnTo>
                  <a:lnTo>
                    <a:pt x="4443" y="48"/>
                  </a:lnTo>
                  <a:lnTo>
                    <a:pt x="4451" y="50"/>
                  </a:lnTo>
                  <a:lnTo>
                    <a:pt x="4459" y="51"/>
                  </a:lnTo>
                  <a:lnTo>
                    <a:pt x="4467" y="52"/>
                  </a:lnTo>
                  <a:lnTo>
                    <a:pt x="4475" y="54"/>
                  </a:lnTo>
                  <a:lnTo>
                    <a:pt x="4483" y="55"/>
                  </a:lnTo>
                  <a:lnTo>
                    <a:pt x="4491" y="57"/>
                  </a:lnTo>
                  <a:lnTo>
                    <a:pt x="4499" y="58"/>
                  </a:lnTo>
                  <a:lnTo>
                    <a:pt x="4506" y="59"/>
                  </a:lnTo>
                  <a:lnTo>
                    <a:pt x="4514" y="61"/>
                  </a:lnTo>
                  <a:lnTo>
                    <a:pt x="4522" y="62"/>
                  </a:lnTo>
                  <a:lnTo>
                    <a:pt x="4529" y="64"/>
                  </a:lnTo>
                  <a:lnTo>
                    <a:pt x="4537" y="65"/>
                  </a:lnTo>
                  <a:lnTo>
                    <a:pt x="4544" y="67"/>
                  </a:lnTo>
                  <a:lnTo>
                    <a:pt x="4552" y="68"/>
                  </a:lnTo>
                  <a:lnTo>
                    <a:pt x="4559" y="70"/>
                  </a:lnTo>
                  <a:lnTo>
                    <a:pt x="4567" y="71"/>
                  </a:lnTo>
                  <a:lnTo>
                    <a:pt x="4574" y="73"/>
                  </a:lnTo>
                  <a:lnTo>
                    <a:pt x="4581" y="75"/>
                  </a:lnTo>
                  <a:lnTo>
                    <a:pt x="4589" y="76"/>
                  </a:lnTo>
                  <a:lnTo>
                    <a:pt x="4596" y="78"/>
                  </a:lnTo>
                  <a:lnTo>
                    <a:pt x="4603" y="79"/>
                  </a:lnTo>
                  <a:lnTo>
                    <a:pt x="4610" y="81"/>
                  </a:lnTo>
                  <a:lnTo>
                    <a:pt x="4617" y="83"/>
                  </a:lnTo>
                  <a:lnTo>
                    <a:pt x="4624" y="84"/>
                  </a:lnTo>
                  <a:lnTo>
                    <a:pt x="4631" y="86"/>
                  </a:lnTo>
                  <a:lnTo>
                    <a:pt x="4638" y="88"/>
                  </a:lnTo>
                  <a:lnTo>
                    <a:pt x="4645" y="89"/>
                  </a:lnTo>
                  <a:lnTo>
                    <a:pt x="4652" y="91"/>
                  </a:lnTo>
                  <a:lnTo>
                    <a:pt x="4659" y="93"/>
                  </a:lnTo>
                  <a:lnTo>
                    <a:pt x="4666" y="95"/>
                  </a:lnTo>
                  <a:lnTo>
                    <a:pt x="4672" y="96"/>
                  </a:lnTo>
                  <a:lnTo>
                    <a:pt x="4679" y="98"/>
                  </a:lnTo>
                  <a:lnTo>
                    <a:pt x="4686" y="100"/>
                  </a:lnTo>
                  <a:lnTo>
                    <a:pt x="4692" y="102"/>
                  </a:lnTo>
                  <a:lnTo>
                    <a:pt x="4699" y="104"/>
                  </a:lnTo>
                  <a:lnTo>
                    <a:pt x="4706" y="105"/>
                  </a:lnTo>
                  <a:lnTo>
                    <a:pt x="4712" y="107"/>
                  </a:lnTo>
                  <a:lnTo>
                    <a:pt x="4718" y="109"/>
                  </a:lnTo>
                  <a:lnTo>
                    <a:pt x="4725" y="111"/>
                  </a:lnTo>
                  <a:lnTo>
                    <a:pt x="4731" y="113"/>
                  </a:lnTo>
                  <a:lnTo>
                    <a:pt x="4737" y="115"/>
                  </a:lnTo>
                  <a:lnTo>
                    <a:pt x="4744" y="117"/>
                  </a:lnTo>
                  <a:lnTo>
                    <a:pt x="4750" y="118"/>
                  </a:lnTo>
                  <a:lnTo>
                    <a:pt x="4756" y="120"/>
                  </a:lnTo>
                  <a:lnTo>
                    <a:pt x="4762" y="122"/>
                  </a:lnTo>
                  <a:lnTo>
                    <a:pt x="4768" y="124"/>
                  </a:lnTo>
                  <a:lnTo>
                    <a:pt x="4774" y="126"/>
                  </a:lnTo>
                  <a:lnTo>
                    <a:pt x="4780" y="128"/>
                  </a:lnTo>
                  <a:lnTo>
                    <a:pt x="4786" y="130"/>
                  </a:lnTo>
                  <a:lnTo>
                    <a:pt x="4792" y="132"/>
                  </a:lnTo>
                  <a:lnTo>
                    <a:pt x="4798" y="134"/>
                  </a:lnTo>
                  <a:lnTo>
                    <a:pt x="4803" y="136"/>
                  </a:lnTo>
                  <a:lnTo>
                    <a:pt x="4809" y="138"/>
                  </a:lnTo>
                  <a:lnTo>
                    <a:pt x="4815" y="140"/>
                  </a:lnTo>
                  <a:lnTo>
                    <a:pt x="4820" y="142"/>
                  </a:lnTo>
                  <a:lnTo>
                    <a:pt x="4826" y="145"/>
                  </a:lnTo>
                  <a:lnTo>
                    <a:pt x="4831" y="147"/>
                  </a:lnTo>
                  <a:lnTo>
                    <a:pt x="4837" y="149"/>
                  </a:lnTo>
                  <a:lnTo>
                    <a:pt x="4842" y="151"/>
                  </a:lnTo>
                  <a:lnTo>
                    <a:pt x="4847" y="153"/>
                  </a:lnTo>
                  <a:lnTo>
                    <a:pt x="4853" y="155"/>
                  </a:lnTo>
                  <a:lnTo>
                    <a:pt x="4858" y="157"/>
                  </a:lnTo>
                  <a:lnTo>
                    <a:pt x="4863" y="159"/>
                  </a:lnTo>
                  <a:lnTo>
                    <a:pt x="4868" y="162"/>
                  </a:lnTo>
                  <a:lnTo>
                    <a:pt x="4873" y="164"/>
                  </a:lnTo>
                  <a:lnTo>
                    <a:pt x="4878" y="166"/>
                  </a:lnTo>
                  <a:lnTo>
                    <a:pt x="4883" y="168"/>
                  </a:lnTo>
                  <a:lnTo>
                    <a:pt x="4888" y="170"/>
                  </a:lnTo>
                  <a:lnTo>
                    <a:pt x="4893" y="173"/>
                  </a:lnTo>
                  <a:lnTo>
                    <a:pt x="4898" y="175"/>
                  </a:lnTo>
                  <a:lnTo>
                    <a:pt x="4902" y="177"/>
                  </a:lnTo>
                  <a:lnTo>
                    <a:pt x="4907" y="179"/>
                  </a:lnTo>
                  <a:lnTo>
                    <a:pt x="4912" y="182"/>
                  </a:lnTo>
                  <a:lnTo>
                    <a:pt x="4916" y="184"/>
                  </a:lnTo>
                  <a:lnTo>
                    <a:pt x="4921" y="186"/>
                  </a:lnTo>
                  <a:lnTo>
                    <a:pt x="4925" y="188"/>
                  </a:lnTo>
                  <a:lnTo>
                    <a:pt x="4930" y="191"/>
                  </a:lnTo>
                  <a:lnTo>
                    <a:pt x="4934" y="193"/>
                  </a:lnTo>
                  <a:lnTo>
                    <a:pt x="4938" y="195"/>
                  </a:lnTo>
                  <a:lnTo>
                    <a:pt x="4942" y="198"/>
                  </a:lnTo>
                  <a:lnTo>
                    <a:pt x="4947" y="200"/>
                  </a:lnTo>
                  <a:lnTo>
                    <a:pt x="4951" y="202"/>
                  </a:lnTo>
                  <a:lnTo>
                    <a:pt x="4955" y="205"/>
                  </a:lnTo>
                  <a:lnTo>
                    <a:pt x="4959" y="207"/>
                  </a:lnTo>
                  <a:lnTo>
                    <a:pt x="4963" y="209"/>
                  </a:lnTo>
                  <a:lnTo>
                    <a:pt x="4966" y="212"/>
                  </a:lnTo>
                  <a:lnTo>
                    <a:pt x="4970" y="214"/>
                  </a:lnTo>
                  <a:lnTo>
                    <a:pt x="4974" y="217"/>
                  </a:lnTo>
                  <a:lnTo>
                    <a:pt x="4978" y="219"/>
                  </a:lnTo>
                  <a:lnTo>
                    <a:pt x="4981" y="222"/>
                  </a:lnTo>
                  <a:lnTo>
                    <a:pt x="4985" y="224"/>
                  </a:lnTo>
                  <a:lnTo>
                    <a:pt x="4988" y="226"/>
                  </a:lnTo>
                  <a:lnTo>
                    <a:pt x="4992" y="229"/>
                  </a:lnTo>
                  <a:lnTo>
                    <a:pt x="4995" y="231"/>
                  </a:lnTo>
                  <a:lnTo>
                    <a:pt x="4998" y="234"/>
                  </a:lnTo>
                  <a:lnTo>
                    <a:pt x="5002" y="236"/>
                  </a:lnTo>
                  <a:lnTo>
                    <a:pt x="5005" y="239"/>
                  </a:lnTo>
                  <a:lnTo>
                    <a:pt x="5008" y="241"/>
                  </a:lnTo>
                  <a:lnTo>
                    <a:pt x="5011" y="244"/>
                  </a:lnTo>
                  <a:lnTo>
                    <a:pt x="5014" y="246"/>
                  </a:lnTo>
                  <a:lnTo>
                    <a:pt x="5017" y="249"/>
                  </a:lnTo>
                  <a:lnTo>
                    <a:pt x="5020" y="251"/>
                  </a:lnTo>
                  <a:lnTo>
                    <a:pt x="5022" y="254"/>
                  </a:lnTo>
                  <a:lnTo>
                    <a:pt x="5025" y="256"/>
                  </a:lnTo>
                  <a:lnTo>
                    <a:pt x="5028" y="259"/>
                  </a:lnTo>
                  <a:lnTo>
                    <a:pt x="5030" y="262"/>
                  </a:lnTo>
                  <a:lnTo>
                    <a:pt x="5033" y="264"/>
                  </a:lnTo>
                  <a:lnTo>
                    <a:pt x="5035" y="267"/>
                  </a:lnTo>
                  <a:lnTo>
                    <a:pt x="5038" y="269"/>
                  </a:lnTo>
                  <a:lnTo>
                    <a:pt x="5040" y="272"/>
                  </a:lnTo>
                  <a:lnTo>
                    <a:pt x="5042" y="275"/>
                  </a:lnTo>
                  <a:lnTo>
                    <a:pt x="5045" y="277"/>
                  </a:lnTo>
                  <a:lnTo>
                    <a:pt x="5047" y="280"/>
                  </a:lnTo>
                  <a:lnTo>
                    <a:pt x="5049" y="282"/>
                  </a:lnTo>
                  <a:lnTo>
                    <a:pt x="5051" y="285"/>
                  </a:lnTo>
                  <a:lnTo>
                    <a:pt x="5053" y="288"/>
                  </a:lnTo>
                  <a:lnTo>
                    <a:pt x="5055" y="290"/>
                  </a:lnTo>
                  <a:lnTo>
                    <a:pt x="5056" y="293"/>
                  </a:lnTo>
                  <a:lnTo>
                    <a:pt x="5058" y="296"/>
                  </a:lnTo>
                  <a:lnTo>
                    <a:pt x="5060" y="298"/>
                  </a:lnTo>
                  <a:lnTo>
                    <a:pt x="5061" y="301"/>
                  </a:lnTo>
                  <a:lnTo>
                    <a:pt x="5063" y="304"/>
                  </a:lnTo>
                  <a:lnTo>
                    <a:pt x="5064" y="306"/>
                  </a:lnTo>
                  <a:lnTo>
                    <a:pt x="5066" y="309"/>
                  </a:lnTo>
                  <a:lnTo>
                    <a:pt x="5067" y="312"/>
                  </a:lnTo>
                  <a:lnTo>
                    <a:pt x="5068" y="314"/>
                  </a:lnTo>
                  <a:lnTo>
                    <a:pt x="5069" y="317"/>
                  </a:lnTo>
                  <a:lnTo>
                    <a:pt x="5070" y="320"/>
                  </a:lnTo>
                  <a:lnTo>
                    <a:pt x="5071" y="323"/>
                  </a:lnTo>
                  <a:lnTo>
                    <a:pt x="5072" y="325"/>
                  </a:lnTo>
                  <a:lnTo>
                    <a:pt x="5073" y="328"/>
                  </a:lnTo>
                  <a:lnTo>
                    <a:pt x="5074" y="331"/>
                  </a:lnTo>
                  <a:lnTo>
                    <a:pt x="5075" y="333"/>
                  </a:lnTo>
                  <a:lnTo>
                    <a:pt x="5075" y="336"/>
                  </a:lnTo>
                  <a:lnTo>
                    <a:pt x="5076" y="339"/>
                  </a:lnTo>
                  <a:lnTo>
                    <a:pt x="5076" y="342"/>
                  </a:lnTo>
                  <a:lnTo>
                    <a:pt x="5077" y="345"/>
                  </a:lnTo>
                  <a:lnTo>
                    <a:pt x="5077" y="347"/>
                  </a:lnTo>
                  <a:lnTo>
                    <a:pt x="5078" y="350"/>
                  </a:lnTo>
                  <a:lnTo>
                    <a:pt x="5078" y="353"/>
                  </a:lnTo>
                  <a:lnTo>
                    <a:pt x="5078" y="356"/>
                  </a:lnTo>
                  <a:lnTo>
                    <a:pt x="5078" y="358"/>
                  </a:lnTo>
                  <a:lnTo>
                    <a:pt x="5078" y="1721"/>
                  </a:lnTo>
                  <a:lnTo>
                    <a:pt x="5078" y="1724"/>
                  </a:lnTo>
                  <a:lnTo>
                    <a:pt x="5078" y="1727"/>
                  </a:lnTo>
                  <a:lnTo>
                    <a:pt x="5078" y="1730"/>
                  </a:lnTo>
                  <a:lnTo>
                    <a:pt x="5077" y="1732"/>
                  </a:lnTo>
                  <a:lnTo>
                    <a:pt x="5077" y="1735"/>
                  </a:lnTo>
                  <a:lnTo>
                    <a:pt x="5077" y="1738"/>
                  </a:lnTo>
                  <a:lnTo>
                    <a:pt x="5076" y="1741"/>
                  </a:lnTo>
                  <a:lnTo>
                    <a:pt x="5075" y="1744"/>
                  </a:lnTo>
                  <a:lnTo>
                    <a:pt x="5075" y="1746"/>
                  </a:lnTo>
                  <a:lnTo>
                    <a:pt x="5074" y="1749"/>
                  </a:lnTo>
                  <a:lnTo>
                    <a:pt x="5073" y="1752"/>
                  </a:lnTo>
                  <a:lnTo>
                    <a:pt x="5072" y="1755"/>
                  </a:lnTo>
                  <a:lnTo>
                    <a:pt x="5072" y="1757"/>
                  </a:lnTo>
                  <a:lnTo>
                    <a:pt x="5071" y="1760"/>
                  </a:lnTo>
                  <a:lnTo>
                    <a:pt x="5069" y="1763"/>
                  </a:lnTo>
                  <a:lnTo>
                    <a:pt x="5068" y="1765"/>
                  </a:lnTo>
                  <a:lnTo>
                    <a:pt x="5067" y="1768"/>
                  </a:lnTo>
                  <a:lnTo>
                    <a:pt x="5066" y="1771"/>
                  </a:lnTo>
                  <a:lnTo>
                    <a:pt x="5064" y="1773"/>
                  </a:lnTo>
                  <a:lnTo>
                    <a:pt x="5063" y="1776"/>
                  </a:lnTo>
                  <a:lnTo>
                    <a:pt x="5062" y="1779"/>
                  </a:lnTo>
                  <a:lnTo>
                    <a:pt x="5060" y="1782"/>
                  </a:lnTo>
                  <a:lnTo>
                    <a:pt x="5058" y="1784"/>
                  </a:lnTo>
                  <a:lnTo>
                    <a:pt x="5057" y="1787"/>
                  </a:lnTo>
                  <a:lnTo>
                    <a:pt x="5055" y="1790"/>
                  </a:lnTo>
                  <a:lnTo>
                    <a:pt x="5053" y="1792"/>
                  </a:lnTo>
                  <a:lnTo>
                    <a:pt x="5051" y="1795"/>
                  </a:lnTo>
                  <a:lnTo>
                    <a:pt x="5049" y="1797"/>
                  </a:lnTo>
                  <a:lnTo>
                    <a:pt x="5047" y="1800"/>
                  </a:lnTo>
                  <a:lnTo>
                    <a:pt x="5045" y="1803"/>
                  </a:lnTo>
                  <a:lnTo>
                    <a:pt x="5043" y="1805"/>
                  </a:lnTo>
                  <a:lnTo>
                    <a:pt x="5040" y="1808"/>
                  </a:lnTo>
                  <a:lnTo>
                    <a:pt x="5038" y="1810"/>
                  </a:lnTo>
                  <a:lnTo>
                    <a:pt x="5036" y="1813"/>
                  </a:lnTo>
                  <a:lnTo>
                    <a:pt x="5033" y="1816"/>
                  </a:lnTo>
                  <a:lnTo>
                    <a:pt x="5031" y="1818"/>
                  </a:lnTo>
                  <a:lnTo>
                    <a:pt x="5028" y="1821"/>
                  </a:lnTo>
                  <a:lnTo>
                    <a:pt x="5025" y="1823"/>
                  </a:lnTo>
                  <a:lnTo>
                    <a:pt x="5023" y="1826"/>
                  </a:lnTo>
                  <a:lnTo>
                    <a:pt x="5020" y="1828"/>
                  </a:lnTo>
                  <a:lnTo>
                    <a:pt x="5017" y="1831"/>
                  </a:lnTo>
                  <a:lnTo>
                    <a:pt x="5014" y="1833"/>
                  </a:lnTo>
                  <a:lnTo>
                    <a:pt x="5011" y="1836"/>
                  </a:lnTo>
                  <a:lnTo>
                    <a:pt x="5008" y="1839"/>
                  </a:lnTo>
                  <a:lnTo>
                    <a:pt x="5005" y="1841"/>
                  </a:lnTo>
                  <a:lnTo>
                    <a:pt x="5002" y="1844"/>
                  </a:lnTo>
                  <a:lnTo>
                    <a:pt x="4999" y="1846"/>
                  </a:lnTo>
                  <a:lnTo>
                    <a:pt x="4995" y="1848"/>
                  </a:lnTo>
                  <a:lnTo>
                    <a:pt x="4992" y="1851"/>
                  </a:lnTo>
                  <a:lnTo>
                    <a:pt x="4989" y="1853"/>
                  </a:lnTo>
                  <a:lnTo>
                    <a:pt x="4985" y="1856"/>
                  </a:lnTo>
                  <a:lnTo>
                    <a:pt x="4982" y="1858"/>
                  </a:lnTo>
                  <a:lnTo>
                    <a:pt x="4978" y="1861"/>
                  </a:lnTo>
                  <a:lnTo>
                    <a:pt x="4974" y="1863"/>
                  </a:lnTo>
                  <a:lnTo>
                    <a:pt x="4971" y="1866"/>
                  </a:lnTo>
                  <a:lnTo>
                    <a:pt x="4967" y="1868"/>
                  </a:lnTo>
                  <a:lnTo>
                    <a:pt x="4963" y="1870"/>
                  </a:lnTo>
                  <a:lnTo>
                    <a:pt x="4959" y="1873"/>
                  </a:lnTo>
                  <a:lnTo>
                    <a:pt x="4955" y="1875"/>
                  </a:lnTo>
                  <a:lnTo>
                    <a:pt x="4951" y="1877"/>
                  </a:lnTo>
                  <a:lnTo>
                    <a:pt x="4947" y="1880"/>
                  </a:lnTo>
                  <a:lnTo>
                    <a:pt x="4943" y="1882"/>
                  </a:lnTo>
                  <a:lnTo>
                    <a:pt x="4939" y="1884"/>
                  </a:lnTo>
                  <a:lnTo>
                    <a:pt x="4934" y="1887"/>
                  </a:lnTo>
                  <a:lnTo>
                    <a:pt x="4930" y="1889"/>
                  </a:lnTo>
                  <a:lnTo>
                    <a:pt x="4926" y="1891"/>
                  </a:lnTo>
                  <a:lnTo>
                    <a:pt x="4921" y="1894"/>
                  </a:lnTo>
                  <a:lnTo>
                    <a:pt x="4917" y="1896"/>
                  </a:lnTo>
                  <a:lnTo>
                    <a:pt x="4912" y="1898"/>
                  </a:lnTo>
                  <a:lnTo>
                    <a:pt x="4908" y="1901"/>
                  </a:lnTo>
                  <a:lnTo>
                    <a:pt x="4903" y="1903"/>
                  </a:lnTo>
                  <a:lnTo>
                    <a:pt x="4898" y="1905"/>
                  </a:lnTo>
                  <a:lnTo>
                    <a:pt x="4893" y="1907"/>
                  </a:lnTo>
                  <a:lnTo>
                    <a:pt x="4889" y="1910"/>
                  </a:lnTo>
                  <a:lnTo>
                    <a:pt x="4884" y="1912"/>
                  </a:lnTo>
                  <a:lnTo>
                    <a:pt x="4879" y="1914"/>
                  </a:lnTo>
                  <a:lnTo>
                    <a:pt x="4874" y="1916"/>
                  </a:lnTo>
                  <a:lnTo>
                    <a:pt x="4869" y="1918"/>
                  </a:lnTo>
                  <a:lnTo>
                    <a:pt x="4863" y="1920"/>
                  </a:lnTo>
                  <a:lnTo>
                    <a:pt x="4858" y="1923"/>
                  </a:lnTo>
                  <a:lnTo>
                    <a:pt x="4853" y="1925"/>
                  </a:lnTo>
                  <a:lnTo>
                    <a:pt x="4848" y="1927"/>
                  </a:lnTo>
                  <a:lnTo>
                    <a:pt x="4843" y="1929"/>
                  </a:lnTo>
                  <a:lnTo>
                    <a:pt x="4837" y="1931"/>
                  </a:lnTo>
                  <a:lnTo>
                    <a:pt x="4832" y="1933"/>
                  </a:lnTo>
                  <a:lnTo>
                    <a:pt x="4826" y="1935"/>
                  </a:lnTo>
                  <a:lnTo>
                    <a:pt x="4821" y="1937"/>
                  </a:lnTo>
                  <a:lnTo>
                    <a:pt x="4815" y="1939"/>
                  </a:lnTo>
                  <a:lnTo>
                    <a:pt x="4809" y="1942"/>
                  </a:lnTo>
                  <a:lnTo>
                    <a:pt x="4804" y="1944"/>
                  </a:lnTo>
                  <a:lnTo>
                    <a:pt x="4798" y="1946"/>
                  </a:lnTo>
                  <a:lnTo>
                    <a:pt x="4792" y="1948"/>
                  </a:lnTo>
                  <a:lnTo>
                    <a:pt x="4786" y="1950"/>
                  </a:lnTo>
                  <a:lnTo>
                    <a:pt x="4781" y="1952"/>
                  </a:lnTo>
                  <a:lnTo>
                    <a:pt x="4775" y="1954"/>
                  </a:lnTo>
                  <a:lnTo>
                    <a:pt x="4769" y="1956"/>
                  </a:lnTo>
                  <a:lnTo>
                    <a:pt x="4763" y="1958"/>
                  </a:lnTo>
                  <a:lnTo>
                    <a:pt x="4756" y="1959"/>
                  </a:lnTo>
                  <a:lnTo>
                    <a:pt x="4750" y="1961"/>
                  </a:lnTo>
                  <a:lnTo>
                    <a:pt x="4744" y="1963"/>
                  </a:lnTo>
                  <a:lnTo>
                    <a:pt x="4738" y="1965"/>
                  </a:lnTo>
                  <a:lnTo>
                    <a:pt x="4732" y="1967"/>
                  </a:lnTo>
                  <a:lnTo>
                    <a:pt x="4725" y="1969"/>
                  </a:lnTo>
                  <a:lnTo>
                    <a:pt x="4719" y="1971"/>
                  </a:lnTo>
                  <a:lnTo>
                    <a:pt x="4712" y="1973"/>
                  </a:lnTo>
                  <a:lnTo>
                    <a:pt x="4706" y="1975"/>
                  </a:lnTo>
                  <a:lnTo>
                    <a:pt x="4699" y="1976"/>
                  </a:lnTo>
                  <a:lnTo>
                    <a:pt x="4693" y="1978"/>
                  </a:lnTo>
                  <a:lnTo>
                    <a:pt x="4686" y="1980"/>
                  </a:lnTo>
                  <a:lnTo>
                    <a:pt x="4680" y="1982"/>
                  </a:lnTo>
                  <a:lnTo>
                    <a:pt x="4673" y="1984"/>
                  </a:lnTo>
                  <a:lnTo>
                    <a:pt x="4666" y="1985"/>
                  </a:lnTo>
                  <a:lnTo>
                    <a:pt x="4659" y="1987"/>
                  </a:lnTo>
                  <a:lnTo>
                    <a:pt x="4652" y="1989"/>
                  </a:lnTo>
                  <a:lnTo>
                    <a:pt x="4646" y="1990"/>
                  </a:lnTo>
                  <a:lnTo>
                    <a:pt x="4639" y="1992"/>
                  </a:lnTo>
                  <a:lnTo>
                    <a:pt x="4632" y="1994"/>
                  </a:lnTo>
                  <a:lnTo>
                    <a:pt x="4625" y="1996"/>
                  </a:lnTo>
                  <a:lnTo>
                    <a:pt x="4618" y="1997"/>
                  </a:lnTo>
                  <a:lnTo>
                    <a:pt x="4611" y="1999"/>
                  </a:lnTo>
                  <a:lnTo>
                    <a:pt x="4603" y="2001"/>
                  </a:lnTo>
                  <a:lnTo>
                    <a:pt x="4596" y="2002"/>
                  </a:lnTo>
                  <a:lnTo>
                    <a:pt x="4589" y="2004"/>
                  </a:lnTo>
                  <a:lnTo>
                    <a:pt x="4582" y="2005"/>
                  </a:lnTo>
                  <a:lnTo>
                    <a:pt x="4574" y="2007"/>
                  </a:lnTo>
                  <a:lnTo>
                    <a:pt x="4567" y="2008"/>
                  </a:lnTo>
                  <a:lnTo>
                    <a:pt x="4560" y="2010"/>
                  </a:lnTo>
                  <a:lnTo>
                    <a:pt x="4552" y="2012"/>
                  </a:lnTo>
                  <a:lnTo>
                    <a:pt x="4545" y="2013"/>
                  </a:lnTo>
                  <a:lnTo>
                    <a:pt x="4537" y="2015"/>
                  </a:lnTo>
                  <a:lnTo>
                    <a:pt x="4530" y="2016"/>
                  </a:lnTo>
                  <a:lnTo>
                    <a:pt x="4522" y="2018"/>
                  </a:lnTo>
                  <a:lnTo>
                    <a:pt x="4514" y="2019"/>
                  </a:lnTo>
                  <a:lnTo>
                    <a:pt x="4507" y="2020"/>
                  </a:lnTo>
                  <a:lnTo>
                    <a:pt x="4499" y="2022"/>
                  </a:lnTo>
                  <a:lnTo>
                    <a:pt x="4491" y="2023"/>
                  </a:lnTo>
                  <a:lnTo>
                    <a:pt x="4483" y="2025"/>
                  </a:lnTo>
                  <a:lnTo>
                    <a:pt x="4476" y="2026"/>
                  </a:lnTo>
                  <a:lnTo>
                    <a:pt x="4468" y="2027"/>
                  </a:lnTo>
                  <a:lnTo>
                    <a:pt x="4460" y="2029"/>
                  </a:lnTo>
                  <a:lnTo>
                    <a:pt x="4452" y="2030"/>
                  </a:lnTo>
                  <a:lnTo>
                    <a:pt x="4444" y="2031"/>
                  </a:lnTo>
                  <a:lnTo>
                    <a:pt x="4436" y="2033"/>
                  </a:lnTo>
                  <a:lnTo>
                    <a:pt x="4428" y="2034"/>
                  </a:lnTo>
                  <a:lnTo>
                    <a:pt x="4420" y="2035"/>
                  </a:lnTo>
                  <a:lnTo>
                    <a:pt x="4412" y="2037"/>
                  </a:lnTo>
                  <a:lnTo>
                    <a:pt x="4403" y="2038"/>
                  </a:lnTo>
                  <a:lnTo>
                    <a:pt x="4395" y="2039"/>
                  </a:lnTo>
                  <a:lnTo>
                    <a:pt x="4387" y="2040"/>
                  </a:lnTo>
                  <a:lnTo>
                    <a:pt x="4379" y="2041"/>
                  </a:lnTo>
                  <a:lnTo>
                    <a:pt x="4370" y="2043"/>
                  </a:lnTo>
                  <a:lnTo>
                    <a:pt x="4362" y="2044"/>
                  </a:lnTo>
                  <a:lnTo>
                    <a:pt x="4354" y="2045"/>
                  </a:lnTo>
                  <a:lnTo>
                    <a:pt x="4345" y="2046"/>
                  </a:lnTo>
                  <a:lnTo>
                    <a:pt x="4337" y="2047"/>
                  </a:lnTo>
                  <a:lnTo>
                    <a:pt x="4328" y="2048"/>
                  </a:lnTo>
                  <a:lnTo>
                    <a:pt x="4320" y="2049"/>
                  </a:lnTo>
                  <a:lnTo>
                    <a:pt x="4311" y="2050"/>
                  </a:lnTo>
                  <a:lnTo>
                    <a:pt x="4303" y="2051"/>
                  </a:lnTo>
                  <a:lnTo>
                    <a:pt x="4294" y="2052"/>
                  </a:lnTo>
                  <a:lnTo>
                    <a:pt x="4285" y="2053"/>
                  </a:lnTo>
                  <a:lnTo>
                    <a:pt x="4277" y="2054"/>
                  </a:lnTo>
                  <a:lnTo>
                    <a:pt x="4268" y="2055"/>
                  </a:lnTo>
                  <a:lnTo>
                    <a:pt x="4259" y="2056"/>
                  </a:lnTo>
                  <a:lnTo>
                    <a:pt x="4250" y="2057"/>
                  </a:lnTo>
                  <a:lnTo>
                    <a:pt x="4242" y="2058"/>
                  </a:lnTo>
                  <a:lnTo>
                    <a:pt x="4233" y="2059"/>
                  </a:lnTo>
                  <a:lnTo>
                    <a:pt x="4224" y="2060"/>
                  </a:lnTo>
                  <a:lnTo>
                    <a:pt x="4215" y="2061"/>
                  </a:lnTo>
                  <a:lnTo>
                    <a:pt x="4206" y="2062"/>
                  </a:lnTo>
                  <a:lnTo>
                    <a:pt x="4197" y="2062"/>
                  </a:lnTo>
                  <a:lnTo>
                    <a:pt x="4188" y="2063"/>
                  </a:lnTo>
                  <a:lnTo>
                    <a:pt x="4179" y="2064"/>
                  </a:lnTo>
                  <a:lnTo>
                    <a:pt x="4170" y="2065"/>
                  </a:lnTo>
                  <a:lnTo>
                    <a:pt x="4161" y="2065"/>
                  </a:lnTo>
                  <a:lnTo>
                    <a:pt x="4152" y="2066"/>
                  </a:lnTo>
                  <a:lnTo>
                    <a:pt x="4143" y="2067"/>
                  </a:lnTo>
                  <a:lnTo>
                    <a:pt x="4134" y="2068"/>
                  </a:lnTo>
                  <a:lnTo>
                    <a:pt x="4125" y="2068"/>
                  </a:lnTo>
                  <a:lnTo>
                    <a:pt x="4115" y="2069"/>
                  </a:lnTo>
                  <a:lnTo>
                    <a:pt x="4106" y="2070"/>
                  </a:lnTo>
                  <a:lnTo>
                    <a:pt x="4097" y="2070"/>
                  </a:lnTo>
                  <a:lnTo>
                    <a:pt x="4088" y="2071"/>
                  </a:lnTo>
                  <a:lnTo>
                    <a:pt x="4078" y="2071"/>
                  </a:lnTo>
                  <a:lnTo>
                    <a:pt x="4069" y="2072"/>
                  </a:lnTo>
                  <a:lnTo>
                    <a:pt x="4060" y="2072"/>
                  </a:lnTo>
                  <a:lnTo>
                    <a:pt x="4050" y="2073"/>
                  </a:lnTo>
                  <a:lnTo>
                    <a:pt x="4041" y="2073"/>
                  </a:lnTo>
                  <a:lnTo>
                    <a:pt x="4032" y="2074"/>
                  </a:lnTo>
                  <a:lnTo>
                    <a:pt x="4022" y="2074"/>
                  </a:lnTo>
                  <a:lnTo>
                    <a:pt x="4013" y="2075"/>
                  </a:lnTo>
                  <a:lnTo>
                    <a:pt x="4003" y="2075"/>
                  </a:lnTo>
                  <a:lnTo>
                    <a:pt x="3994" y="2076"/>
                  </a:lnTo>
                  <a:lnTo>
                    <a:pt x="3984" y="2076"/>
                  </a:lnTo>
                  <a:lnTo>
                    <a:pt x="3974" y="2076"/>
                  </a:lnTo>
                  <a:lnTo>
                    <a:pt x="3965" y="2077"/>
                  </a:lnTo>
                  <a:lnTo>
                    <a:pt x="3955" y="2077"/>
                  </a:lnTo>
                  <a:lnTo>
                    <a:pt x="3946" y="2077"/>
                  </a:lnTo>
                  <a:lnTo>
                    <a:pt x="3936" y="2078"/>
                  </a:lnTo>
                  <a:lnTo>
                    <a:pt x="3926" y="2078"/>
                  </a:lnTo>
                  <a:lnTo>
                    <a:pt x="3917" y="2078"/>
                  </a:lnTo>
                  <a:lnTo>
                    <a:pt x="3907" y="2078"/>
                  </a:lnTo>
                  <a:lnTo>
                    <a:pt x="3897" y="2079"/>
                  </a:lnTo>
                  <a:lnTo>
                    <a:pt x="3887" y="2079"/>
                  </a:lnTo>
                  <a:lnTo>
                    <a:pt x="3878" y="2079"/>
                  </a:lnTo>
                  <a:lnTo>
                    <a:pt x="3868" y="2079"/>
                  </a:lnTo>
                  <a:lnTo>
                    <a:pt x="3858" y="2079"/>
                  </a:lnTo>
                  <a:lnTo>
                    <a:pt x="3848" y="2079"/>
                  </a:lnTo>
                  <a:lnTo>
                    <a:pt x="3838" y="2079"/>
                  </a:lnTo>
                  <a:lnTo>
                    <a:pt x="3828" y="2079"/>
                  </a:lnTo>
                  <a:lnTo>
                    <a:pt x="3819" y="2079"/>
                  </a:lnTo>
                  <a:lnTo>
                    <a:pt x="3809" y="2080"/>
                  </a:lnTo>
                  <a:lnTo>
                    <a:pt x="1268" y="2080"/>
                  </a:lnTo>
                  <a:lnTo>
                    <a:pt x="1258" y="2079"/>
                  </a:lnTo>
                  <a:lnTo>
                    <a:pt x="1248" y="2079"/>
                  </a:lnTo>
                  <a:lnTo>
                    <a:pt x="1239" y="2079"/>
                  </a:lnTo>
                  <a:lnTo>
                    <a:pt x="1229" y="2079"/>
                  </a:lnTo>
                  <a:lnTo>
                    <a:pt x="1219" y="2079"/>
                  </a:lnTo>
                  <a:lnTo>
                    <a:pt x="1209" y="2079"/>
                  </a:lnTo>
                  <a:lnTo>
                    <a:pt x="1199" y="2079"/>
                  </a:lnTo>
                  <a:lnTo>
                    <a:pt x="1189" y="2079"/>
                  </a:lnTo>
                  <a:lnTo>
                    <a:pt x="1180" y="2079"/>
                  </a:lnTo>
                  <a:lnTo>
                    <a:pt x="1170" y="2078"/>
                  </a:lnTo>
                  <a:lnTo>
                    <a:pt x="1160" y="2078"/>
                  </a:lnTo>
                  <a:lnTo>
                    <a:pt x="1150" y="2078"/>
                  </a:lnTo>
                  <a:lnTo>
                    <a:pt x="1141" y="2078"/>
                  </a:lnTo>
                  <a:lnTo>
                    <a:pt x="1131" y="2077"/>
                  </a:lnTo>
                  <a:lnTo>
                    <a:pt x="1121" y="2077"/>
                  </a:lnTo>
                  <a:lnTo>
                    <a:pt x="1112" y="2077"/>
                  </a:lnTo>
                  <a:lnTo>
                    <a:pt x="1102" y="2076"/>
                  </a:lnTo>
                  <a:lnTo>
                    <a:pt x="1093" y="2076"/>
                  </a:lnTo>
                  <a:lnTo>
                    <a:pt x="1083" y="2076"/>
                  </a:lnTo>
                  <a:lnTo>
                    <a:pt x="1073" y="2075"/>
                  </a:lnTo>
                  <a:lnTo>
                    <a:pt x="1064" y="2075"/>
                  </a:lnTo>
                  <a:lnTo>
                    <a:pt x="1054" y="2074"/>
                  </a:lnTo>
                  <a:lnTo>
                    <a:pt x="1045" y="2074"/>
                  </a:lnTo>
                  <a:lnTo>
                    <a:pt x="1035" y="2073"/>
                  </a:lnTo>
                  <a:lnTo>
                    <a:pt x="1026" y="2073"/>
                  </a:lnTo>
                  <a:lnTo>
                    <a:pt x="1017" y="2072"/>
                  </a:lnTo>
                  <a:lnTo>
                    <a:pt x="1007" y="2072"/>
                  </a:lnTo>
                  <a:lnTo>
                    <a:pt x="998" y="2071"/>
                  </a:lnTo>
                  <a:lnTo>
                    <a:pt x="989" y="2070"/>
                  </a:lnTo>
                  <a:lnTo>
                    <a:pt x="979" y="2070"/>
                  </a:lnTo>
                  <a:lnTo>
                    <a:pt x="970" y="2069"/>
                  </a:lnTo>
                  <a:lnTo>
                    <a:pt x="961" y="2069"/>
                  </a:lnTo>
                  <a:lnTo>
                    <a:pt x="952" y="2068"/>
                  </a:lnTo>
                  <a:lnTo>
                    <a:pt x="942" y="2067"/>
                  </a:lnTo>
                  <a:lnTo>
                    <a:pt x="933" y="2067"/>
                  </a:lnTo>
                  <a:lnTo>
                    <a:pt x="924" y="2066"/>
                  </a:lnTo>
                  <a:lnTo>
                    <a:pt x="915" y="2065"/>
                  </a:lnTo>
                  <a:lnTo>
                    <a:pt x="906" y="2064"/>
                  </a:lnTo>
                  <a:lnTo>
                    <a:pt x="897" y="2064"/>
                  </a:lnTo>
                  <a:lnTo>
                    <a:pt x="888" y="2063"/>
                  </a:lnTo>
                  <a:lnTo>
                    <a:pt x="879" y="2062"/>
                  </a:lnTo>
                  <a:lnTo>
                    <a:pt x="870" y="2061"/>
                  </a:lnTo>
                  <a:lnTo>
                    <a:pt x="861" y="2060"/>
                  </a:lnTo>
                  <a:lnTo>
                    <a:pt x="852" y="2059"/>
                  </a:lnTo>
                  <a:lnTo>
                    <a:pt x="843" y="2058"/>
                  </a:lnTo>
                  <a:lnTo>
                    <a:pt x="834" y="2058"/>
                  </a:lnTo>
                  <a:lnTo>
                    <a:pt x="826" y="2057"/>
                  </a:lnTo>
                  <a:lnTo>
                    <a:pt x="817" y="2056"/>
                  </a:lnTo>
                  <a:lnTo>
                    <a:pt x="808" y="2055"/>
                  </a:lnTo>
                  <a:lnTo>
                    <a:pt x="799" y="2054"/>
                  </a:lnTo>
                  <a:lnTo>
                    <a:pt x="791" y="2053"/>
                  </a:lnTo>
                  <a:lnTo>
                    <a:pt x="782" y="2052"/>
                  </a:lnTo>
                  <a:lnTo>
                    <a:pt x="773" y="2051"/>
                  </a:lnTo>
                  <a:lnTo>
                    <a:pt x="765" y="2050"/>
                  </a:lnTo>
                  <a:lnTo>
                    <a:pt x="756" y="2049"/>
                  </a:lnTo>
                  <a:lnTo>
                    <a:pt x="748" y="2048"/>
                  </a:lnTo>
                  <a:lnTo>
                    <a:pt x="739" y="2046"/>
                  </a:lnTo>
                  <a:lnTo>
                    <a:pt x="731" y="2045"/>
                  </a:lnTo>
                  <a:lnTo>
                    <a:pt x="722" y="2044"/>
                  </a:lnTo>
                  <a:lnTo>
                    <a:pt x="714" y="2043"/>
                  </a:lnTo>
                  <a:lnTo>
                    <a:pt x="705" y="2042"/>
                  </a:lnTo>
                  <a:lnTo>
                    <a:pt x="697" y="2041"/>
                  </a:lnTo>
                  <a:lnTo>
                    <a:pt x="689" y="2039"/>
                  </a:lnTo>
                  <a:lnTo>
                    <a:pt x="681" y="2038"/>
                  </a:lnTo>
                  <a:lnTo>
                    <a:pt x="672" y="2037"/>
                  </a:lnTo>
                  <a:lnTo>
                    <a:pt x="664" y="2036"/>
                  </a:lnTo>
                  <a:lnTo>
                    <a:pt x="656" y="2035"/>
                  </a:lnTo>
                  <a:lnTo>
                    <a:pt x="648" y="2033"/>
                  </a:lnTo>
                  <a:lnTo>
                    <a:pt x="640" y="2032"/>
                  </a:lnTo>
                  <a:lnTo>
                    <a:pt x="632" y="2031"/>
                  </a:lnTo>
                  <a:lnTo>
                    <a:pt x="624" y="2029"/>
                  </a:lnTo>
                  <a:lnTo>
                    <a:pt x="616" y="2028"/>
                  </a:lnTo>
                  <a:lnTo>
                    <a:pt x="608" y="2027"/>
                  </a:lnTo>
                  <a:lnTo>
                    <a:pt x="600" y="2025"/>
                  </a:lnTo>
                  <a:lnTo>
                    <a:pt x="592" y="2024"/>
                  </a:lnTo>
                  <a:lnTo>
                    <a:pt x="584" y="2022"/>
                  </a:lnTo>
                  <a:lnTo>
                    <a:pt x="577" y="2021"/>
                  </a:lnTo>
                  <a:lnTo>
                    <a:pt x="569" y="2020"/>
                  </a:lnTo>
                  <a:lnTo>
                    <a:pt x="561" y="2018"/>
                  </a:lnTo>
                  <a:lnTo>
                    <a:pt x="554" y="2017"/>
                  </a:lnTo>
                  <a:lnTo>
                    <a:pt x="546" y="2015"/>
                  </a:lnTo>
                  <a:lnTo>
                    <a:pt x="538" y="2014"/>
                  </a:lnTo>
                  <a:lnTo>
                    <a:pt x="531" y="2012"/>
                  </a:lnTo>
                  <a:lnTo>
                    <a:pt x="523" y="2011"/>
                  </a:lnTo>
                  <a:lnTo>
                    <a:pt x="516" y="2009"/>
                  </a:lnTo>
                  <a:lnTo>
                    <a:pt x="509" y="2007"/>
                  </a:lnTo>
                  <a:lnTo>
                    <a:pt x="501" y="2006"/>
                  </a:lnTo>
                  <a:lnTo>
                    <a:pt x="494" y="2004"/>
                  </a:lnTo>
                  <a:lnTo>
                    <a:pt x="487" y="2003"/>
                  </a:lnTo>
                  <a:lnTo>
                    <a:pt x="479" y="2001"/>
                  </a:lnTo>
                  <a:lnTo>
                    <a:pt x="472" y="1999"/>
                  </a:lnTo>
                  <a:lnTo>
                    <a:pt x="465" y="1998"/>
                  </a:lnTo>
                  <a:lnTo>
                    <a:pt x="458" y="1996"/>
                  </a:lnTo>
                  <a:lnTo>
                    <a:pt x="451" y="1994"/>
                  </a:lnTo>
                  <a:lnTo>
                    <a:pt x="444" y="1993"/>
                  </a:lnTo>
                  <a:lnTo>
                    <a:pt x="437" y="1991"/>
                  </a:lnTo>
                  <a:lnTo>
                    <a:pt x="430" y="1989"/>
                  </a:lnTo>
                  <a:lnTo>
                    <a:pt x="423" y="1988"/>
                  </a:lnTo>
                  <a:lnTo>
                    <a:pt x="416" y="1986"/>
                  </a:lnTo>
                  <a:lnTo>
                    <a:pt x="409" y="1984"/>
                  </a:lnTo>
                  <a:lnTo>
                    <a:pt x="403" y="1982"/>
                  </a:lnTo>
                  <a:lnTo>
                    <a:pt x="396" y="1981"/>
                  </a:lnTo>
                  <a:lnTo>
                    <a:pt x="389" y="1979"/>
                  </a:lnTo>
                  <a:lnTo>
                    <a:pt x="383" y="1977"/>
                  </a:lnTo>
                  <a:lnTo>
                    <a:pt x="376" y="1975"/>
                  </a:lnTo>
                  <a:lnTo>
                    <a:pt x="369" y="1973"/>
                  </a:lnTo>
                  <a:lnTo>
                    <a:pt x="363" y="1971"/>
                  </a:lnTo>
                  <a:lnTo>
                    <a:pt x="357" y="1970"/>
                  </a:lnTo>
                  <a:lnTo>
                    <a:pt x="350" y="1968"/>
                  </a:lnTo>
                  <a:lnTo>
                    <a:pt x="344" y="1966"/>
                  </a:lnTo>
                  <a:lnTo>
                    <a:pt x="338" y="1964"/>
                  </a:lnTo>
                  <a:lnTo>
                    <a:pt x="331" y="1962"/>
                  </a:lnTo>
                  <a:lnTo>
                    <a:pt x="325" y="1960"/>
                  </a:lnTo>
                  <a:lnTo>
                    <a:pt x="319" y="1958"/>
                  </a:lnTo>
                  <a:lnTo>
                    <a:pt x="313" y="1956"/>
                  </a:lnTo>
                  <a:lnTo>
                    <a:pt x="307" y="1954"/>
                  </a:lnTo>
                  <a:lnTo>
                    <a:pt x="301" y="1952"/>
                  </a:lnTo>
                  <a:lnTo>
                    <a:pt x="295" y="1950"/>
                  </a:lnTo>
                  <a:lnTo>
                    <a:pt x="289" y="1948"/>
                  </a:lnTo>
                  <a:lnTo>
                    <a:pt x="283" y="1946"/>
                  </a:lnTo>
                  <a:lnTo>
                    <a:pt x="277" y="1944"/>
                  </a:lnTo>
                  <a:lnTo>
                    <a:pt x="272" y="1942"/>
                  </a:lnTo>
                  <a:lnTo>
                    <a:pt x="266" y="1940"/>
                  </a:lnTo>
                  <a:lnTo>
                    <a:pt x="260" y="1938"/>
                  </a:lnTo>
                  <a:lnTo>
                    <a:pt x="255" y="1936"/>
                  </a:lnTo>
                  <a:lnTo>
                    <a:pt x="249" y="1934"/>
                  </a:lnTo>
                  <a:lnTo>
                    <a:pt x="244" y="1932"/>
                  </a:lnTo>
                  <a:lnTo>
                    <a:pt x="238" y="1929"/>
                  </a:lnTo>
                  <a:lnTo>
                    <a:pt x="233" y="1927"/>
                  </a:lnTo>
                  <a:lnTo>
                    <a:pt x="228" y="1925"/>
                  </a:lnTo>
                  <a:lnTo>
                    <a:pt x="222" y="1923"/>
                  </a:lnTo>
                  <a:lnTo>
                    <a:pt x="217" y="1921"/>
                  </a:lnTo>
                  <a:lnTo>
                    <a:pt x="212" y="1919"/>
                  </a:lnTo>
                  <a:lnTo>
                    <a:pt x="207" y="1917"/>
                  </a:lnTo>
                  <a:lnTo>
                    <a:pt x="202" y="1914"/>
                  </a:lnTo>
                  <a:lnTo>
                    <a:pt x="197" y="1912"/>
                  </a:lnTo>
                  <a:lnTo>
                    <a:pt x="192" y="1910"/>
                  </a:lnTo>
                  <a:lnTo>
                    <a:pt x="187" y="1908"/>
                  </a:lnTo>
                  <a:lnTo>
                    <a:pt x="182" y="1905"/>
                  </a:lnTo>
                  <a:lnTo>
                    <a:pt x="177" y="1903"/>
                  </a:lnTo>
                  <a:lnTo>
                    <a:pt x="173" y="1901"/>
                  </a:lnTo>
                  <a:lnTo>
                    <a:pt x="168" y="1899"/>
                  </a:lnTo>
                  <a:lnTo>
                    <a:pt x="163" y="1896"/>
                  </a:lnTo>
                  <a:lnTo>
                    <a:pt x="159" y="1894"/>
                  </a:lnTo>
                  <a:lnTo>
                    <a:pt x="154" y="1892"/>
                  </a:lnTo>
                  <a:lnTo>
                    <a:pt x="150" y="1890"/>
                  </a:lnTo>
                  <a:lnTo>
                    <a:pt x="146" y="1887"/>
                  </a:lnTo>
                  <a:lnTo>
                    <a:pt x="141" y="1885"/>
                  </a:lnTo>
                  <a:lnTo>
                    <a:pt x="137" y="1883"/>
                  </a:lnTo>
                  <a:lnTo>
                    <a:pt x="133" y="1880"/>
                  </a:lnTo>
                  <a:lnTo>
                    <a:pt x="129" y="1878"/>
                  </a:lnTo>
                  <a:lnTo>
                    <a:pt x="125" y="1875"/>
                  </a:lnTo>
                  <a:lnTo>
                    <a:pt x="121" y="1873"/>
                  </a:lnTo>
                  <a:lnTo>
                    <a:pt x="117" y="1871"/>
                  </a:lnTo>
                  <a:lnTo>
                    <a:pt x="113" y="1868"/>
                  </a:lnTo>
                  <a:lnTo>
                    <a:pt x="109" y="1866"/>
                  </a:lnTo>
                  <a:lnTo>
                    <a:pt x="105" y="1863"/>
                  </a:lnTo>
                  <a:lnTo>
                    <a:pt x="102" y="1861"/>
                  </a:lnTo>
                  <a:lnTo>
                    <a:pt x="98" y="1859"/>
                  </a:lnTo>
                  <a:lnTo>
                    <a:pt x="94" y="1856"/>
                  </a:lnTo>
                  <a:lnTo>
                    <a:pt x="91" y="1854"/>
                  </a:lnTo>
                  <a:lnTo>
                    <a:pt x="87" y="1851"/>
                  </a:lnTo>
                  <a:lnTo>
                    <a:pt x="84" y="1849"/>
                  </a:lnTo>
                  <a:lnTo>
                    <a:pt x="81" y="1846"/>
                  </a:lnTo>
                  <a:lnTo>
                    <a:pt x="77" y="1844"/>
                  </a:lnTo>
                  <a:lnTo>
                    <a:pt x="74" y="1841"/>
                  </a:lnTo>
                  <a:lnTo>
                    <a:pt x="71" y="1839"/>
                  </a:lnTo>
                  <a:lnTo>
                    <a:pt x="68" y="1836"/>
                  </a:lnTo>
                  <a:lnTo>
                    <a:pt x="65" y="1834"/>
                  </a:lnTo>
                  <a:lnTo>
                    <a:pt x="62" y="1831"/>
                  </a:lnTo>
                  <a:lnTo>
                    <a:pt x="59" y="1829"/>
                  </a:lnTo>
                  <a:lnTo>
                    <a:pt x="56" y="1826"/>
                  </a:lnTo>
                  <a:lnTo>
                    <a:pt x="53" y="1824"/>
                  </a:lnTo>
                  <a:lnTo>
                    <a:pt x="51" y="1821"/>
                  </a:lnTo>
                  <a:lnTo>
                    <a:pt x="48" y="1818"/>
                  </a:lnTo>
                  <a:lnTo>
                    <a:pt x="45" y="1816"/>
                  </a:lnTo>
                  <a:lnTo>
                    <a:pt x="43" y="1813"/>
                  </a:lnTo>
                  <a:lnTo>
                    <a:pt x="41" y="1811"/>
                  </a:lnTo>
                  <a:lnTo>
                    <a:pt x="38" y="1808"/>
                  </a:lnTo>
                  <a:lnTo>
                    <a:pt x="36" y="1806"/>
                  </a:lnTo>
                  <a:lnTo>
                    <a:pt x="34" y="1803"/>
                  </a:lnTo>
                  <a:lnTo>
                    <a:pt x="32" y="1800"/>
                  </a:lnTo>
                  <a:lnTo>
                    <a:pt x="29" y="1798"/>
                  </a:lnTo>
                  <a:lnTo>
                    <a:pt x="27" y="1795"/>
                  </a:lnTo>
                  <a:lnTo>
                    <a:pt x="25" y="1792"/>
                  </a:lnTo>
                  <a:lnTo>
                    <a:pt x="24" y="1790"/>
                  </a:lnTo>
                  <a:lnTo>
                    <a:pt x="22" y="1787"/>
                  </a:lnTo>
                  <a:lnTo>
                    <a:pt x="20" y="1784"/>
                  </a:lnTo>
                  <a:lnTo>
                    <a:pt x="18" y="1782"/>
                  </a:lnTo>
                  <a:lnTo>
                    <a:pt x="17" y="1779"/>
                  </a:lnTo>
                  <a:lnTo>
                    <a:pt x="15" y="1776"/>
                  </a:lnTo>
                  <a:lnTo>
                    <a:pt x="14" y="1774"/>
                  </a:lnTo>
                  <a:lnTo>
                    <a:pt x="12" y="1771"/>
                  </a:lnTo>
                  <a:lnTo>
                    <a:pt x="11" y="1768"/>
                  </a:lnTo>
                  <a:lnTo>
                    <a:pt x="10" y="1766"/>
                  </a:lnTo>
                  <a:lnTo>
                    <a:pt x="9" y="1763"/>
                  </a:lnTo>
                  <a:lnTo>
                    <a:pt x="7" y="1760"/>
                  </a:lnTo>
                  <a:lnTo>
                    <a:pt x="6" y="1757"/>
                  </a:lnTo>
                  <a:lnTo>
                    <a:pt x="5" y="1755"/>
                  </a:lnTo>
                  <a:lnTo>
                    <a:pt x="5" y="1752"/>
                  </a:lnTo>
                  <a:lnTo>
                    <a:pt x="4" y="1749"/>
                  </a:lnTo>
                  <a:lnTo>
                    <a:pt x="3" y="1746"/>
                  </a:lnTo>
                  <a:lnTo>
                    <a:pt x="2" y="1744"/>
                  </a:lnTo>
                  <a:lnTo>
                    <a:pt x="2" y="1741"/>
                  </a:lnTo>
                  <a:lnTo>
                    <a:pt x="1" y="1738"/>
                  </a:lnTo>
                  <a:lnTo>
                    <a:pt x="1" y="1735"/>
                  </a:lnTo>
                  <a:lnTo>
                    <a:pt x="0" y="1732"/>
                  </a:lnTo>
                  <a:lnTo>
                    <a:pt x="0" y="1730"/>
                  </a:lnTo>
                  <a:lnTo>
                    <a:pt x="0" y="1727"/>
                  </a:lnTo>
                  <a:lnTo>
                    <a:pt x="0" y="1724"/>
                  </a:lnTo>
                  <a:lnTo>
                    <a:pt x="0" y="1721"/>
                  </a:lnTo>
                  <a:lnTo>
                    <a:pt x="0" y="358"/>
                  </a:lnTo>
                </a:path>
              </a:pathLst>
            </a:custGeom>
            <a:solidFill>
              <a:srgbClr val="B0F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" name="Rectangle 5"/>
            <p:cNvSpPr>
              <a:spLocks noChangeArrowheads="1"/>
            </p:cNvSpPr>
            <p:nvPr/>
          </p:nvSpPr>
          <p:spPr bwMode="auto">
            <a:xfrm>
              <a:off x="5892" y="6194"/>
              <a:ext cx="3375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100" b="1" i="1">
                  <a:solidFill>
                    <a:srgbClr val="000000"/>
                  </a:solidFill>
                </a:rPr>
                <a:t>Imunosni</a:t>
              </a:r>
              <a:r>
                <a:rPr lang="hr-HR" altLang="sr-Latn-RS" sz="2100" b="1">
                  <a:solidFill>
                    <a:srgbClr val="000000"/>
                  </a:solidFill>
                </a:rPr>
                <a:t> </a:t>
              </a:r>
              <a:r>
                <a:rPr lang="hr-HR" altLang="sr-Latn-RS" sz="2100" b="1" i="1">
                  <a:solidFill>
                    <a:srgbClr val="000000"/>
                  </a:solidFill>
                </a:rPr>
                <a:t>sustav</a:t>
              </a:r>
              <a:endParaRPr lang="hr-HR" altLang="sr-Latn-RS" sz="1800"/>
            </a:p>
          </p:txBody>
        </p:sp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4468" y="3863"/>
              <a:ext cx="1292" cy="1293"/>
            </a:xfrm>
            <a:prstGeom prst="ellipse">
              <a:avLst/>
            </a:prstGeom>
            <a:solidFill>
              <a:srgbClr val="FF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248" name="Freeform 7"/>
            <p:cNvSpPr>
              <a:spLocks/>
            </p:cNvSpPr>
            <p:nvPr/>
          </p:nvSpPr>
          <p:spPr bwMode="auto">
            <a:xfrm>
              <a:off x="6638" y="3094"/>
              <a:ext cx="540" cy="553"/>
            </a:xfrm>
            <a:custGeom>
              <a:avLst/>
              <a:gdLst>
                <a:gd name="T0" fmla="*/ 0 w 270"/>
                <a:gd name="T1" fmla="*/ 0 h 277"/>
                <a:gd name="T2" fmla="*/ 1128267776 w 270"/>
                <a:gd name="T3" fmla="*/ 350937988 h 277"/>
                <a:gd name="T4" fmla="*/ 247463936 w 270"/>
                <a:gd name="T5" fmla="*/ 1112423331 h 277"/>
                <a:gd name="T6" fmla="*/ 0 w 270"/>
                <a:gd name="T7" fmla="*/ 0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0"/>
                <a:gd name="T13" fmla="*/ 0 h 277"/>
                <a:gd name="T14" fmla="*/ 270 w 270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0" h="277">
                  <a:moveTo>
                    <a:pt x="0" y="0"/>
                  </a:moveTo>
                  <a:lnTo>
                    <a:pt x="269" y="87"/>
                  </a:lnTo>
                  <a:lnTo>
                    <a:pt x="59" y="276"/>
                  </a:lnTo>
                  <a:lnTo>
                    <a:pt x="0" y="0"/>
                  </a:lnTo>
                </a:path>
              </a:pathLst>
            </a:custGeom>
            <a:solidFill>
              <a:srgbClr val="00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Freeform 8"/>
            <p:cNvSpPr>
              <a:spLocks/>
            </p:cNvSpPr>
            <p:nvPr/>
          </p:nvSpPr>
          <p:spPr bwMode="auto">
            <a:xfrm>
              <a:off x="5846" y="3126"/>
              <a:ext cx="540" cy="556"/>
            </a:xfrm>
            <a:custGeom>
              <a:avLst/>
              <a:gdLst>
                <a:gd name="T0" fmla="*/ 0 w 270"/>
                <a:gd name="T1" fmla="*/ 0 h 278"/>
                <a:gd name="T2" fmla="*/ 1128267776 w 270"/>
                <a:gd name="T3" fmla="*/ 369098752 h 278"/>
                <a:gd name="T4" fmla="*/ 247463936 w 270"/>
                <a:gd name="T5" fmla="*/ 1161822208 h 278"/>
                <a:gd name="T6" fmla="*/ 0 w 270"/>
                <a:gd name="T7" fmla="*/ 0 h 2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0"/>
                <a:gd name="T13" fmla="*/ 0 h 278"/>
                <a:gd name="T14" fmla="*/ 270 w 270"/>
                <a:gd name="T15" fmla="*/ 278 h 2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0" h="278">
                  <a:moveTo>
                    <a:pt x="0" y="0"/>
                  </a:moveTo>
                  <a:lnTo>
                    <a:pt x="269" y="88"/>
                  </a:lnTo>
                  <a:lnTo>
                    <a:pt x="59" y="277"/>
                  </a:lnTo>
                  <a:lnTo>
                    <a:pt x="0" y="0"/>
                  </a:lnTo>
                </a:path>
              </a:pathLst>
            </a:custGeom>
            <a:solidFill>
              <a:srgbClr val="00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Freeform 9"/>
            <p:cNvSpPr>
              <a:spLocks/>
            </p:cNvSpPr>
            <p:nvPr/>
          </p:nvSpPr>
          <p:spPr bwMode="auto">
            <a:xfrm>
              <a:off x="6242" y="2504"/>
              <a:ext cx="542" cy="555"/>
            </a:xfrm>
            <a:custGeom>
              <a:avLst/>
              <a:gdLst>
                <a:gd name="T0" fmla="*/ 0 w 271"/>
                <a:gd name="T1" fmla="*/ 0 h 278"/>
                <a:gd name="T2" fmla="*/ 1132462080 w 271"/>
                <a:gd name="T3" fmla="*/ 355053332 h 278"/>
                <a:gd name="T4" fmla="*/ 247463936 w 271"/>
                <a:gd name="T5" fmla="*/ 1116614833 h 278"/>
                <a:gd name="T6" fmla="*/ 0 w 271"/>
                <a:gd name="T7" fmla="*/ 0 h 2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1"/>
                <a:gd name="T13" fmla="*/ 0 h 278"/>
                <a:gd name="T14" fmla="*/ 271 w 271"/>
                <a:gd name="T15" fmla="*/ 278 h 2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1" h="278">
                  <a:moveTo>
                    <a:pt x="0" y="0"/>
                  </a:moveTo>
                  <a:lnTo>
                    <a:pt x="270" y="88"/>
                  </a:lnTo>
                  <a:lnTo>
                    <a:pt x="59" y="277"/>
                  </a:lnTo>
                  <a:lnTo>
                    <a:pt x="0" y="0"/>
                  </a:lnTo>
                </a:path>
              </a:pathLst>
            </a:custGeom>
            <a:solidFill>
              <a:srgbClr val="00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Freeform 10"/>
            <p:cNvSpPr>
              <a:spLocks/>
            </p:cNvSpPr>
            <p:nvPr/>
          </p:nvSpPr>
          <p:spPr bwMode="auto">
            <a:xfrm>
              <a:off x="4474" y="3867"/>
              <a:ext cx="1282" cy="1285"/>
            </a:xfrm>
            <a:custGeom>
              <a:avLst/>
              <a:gdLst>
                <a:gd name="T0" fmla="*/ 4194304 w 641"/>
                <a:gd name="T1" fmla="*/ 1253678223 h 642"/>
                <a:gd name="T2" fmla="*/ 20971520 w 641"/>
                <a:gd name="T3" fmla="*/ 1113140203 h 642"/>
                <a:gd name="T4" fmla="*/ 54525952 w 641"/>
                <a:gd name="T5" fmla="*/ 980693938 h 642"/>
                <a:gd name="T6" fmla="*/ 100663296 w 641"/>
                <a:gd name="T7" fmla="*/ 848587413 h 642"/>
                <a:gd name="T8" fmla="*/ 155189248 w 641"/>
                <a:gd name="T9" fmla="*/ 725218699 h 642"/>
                <a:gd name="T10" fmla="*/ 226492416 w 641"/>
                <a:gd name="T11" fmla="*/ 609356762 h 642"/>
                <a:gd name="T12" fmla="*/ 306184192 w 641"/>
                <a:gd name="T13" fmla="*/ 502735364 h 642"/>
                <a:gd name="T14" fmla="*/ 394264576 w 641"/>
                <a:gd name="T15" fmla="*/ 400590658 h 642"/>
                <a:gd name="T16" fmla="*/ 490733568 w 641"/>
                <a:gd name="T17" fmla="*/ 310814449 h 642"/>
                <a:gd name="T18" fmla="*/ 595591168 w 641"/>
                <a:gd name="T19" fmla="*/ 229921083 h 642"/>
                <a:gd name="T20" fmla="*/ 713031680 w 641"/>
                <a:gd name="T21" fmla="*/ 161656965 h 642"/>
                <a:gd name="T22" fmla="*/ 830472192 w 641"/>
                <a:gd name="T23" fmla="*/ 102115433 h 642"/>
                <a:gd name="T24" fmla="*/ 960495616 w 641"/>
                <a:gd name="T25" fmla="*/ 59514741 h 642"/>
                <a:gd name="T26" fmla="*/ 1090519040 w 641"/>
                <a:gd name="T27" fmla="*/ 25489140 h 642"/>
                <a:gd name="T28" fmla="*/ 1228931072 w 641"/>
                <a:gd name="T29" fmla="*/ 8483254 h 642"/>
                <a:gd name="T30" fmla="*/ 1342177280 w 641"/>
                <a:gd name="T31" fmla="*/ 0 h 642"/>
                <a:gd name="T32" fmla="*/ 1480589312 w 641"/>
                <a:gd name="T33" fmla="*/ 8483254 h 642"/>
                <a:gd name="T34" fmla="*/ 1619001344 w 641"/>
                <a:gd name="T35" fmla="*/ 29734213 h 642"/>
                <a:gd name="T36" fmla="*/ 1749024768 w 641"/>
                <a:gd name="T37" fmla="*/ 68024722 h 642"/>
                <a:gd name="T38" fmla="*/ 1874853888 w 641"/>
                <a:gd name="T39" fmla="*/ 114871078 h 642"/>
                <a:gd name="T40" fmla="*/ 1992294400 w 641"/>
                <a:gd name="T41" fmla="*/ 174644158 h 642"/>
                <a:gd name="T42" fmla="*/ 2105540608 w 641"/>
                <a:gd name="T43" fmla="*/ 246925518 h 642"/>
                <a:gd name="T44" fmla="*/ 2147483646 w 641"/>
                <a:gd name="T45" fmla="*/ 327812663 h 642"/>
                <a:gd name="T46" fmla="*/ 2147483646 w 641"/>
                <a:gd name="T47" fmla="*/ 421841639 h 642"/>
                <a:gd name="T48" fmla="*/ 2147483646 w 641"/>
                <a:gd name="T49" fmla="*/ 524217357 h 642"/>
                <a:gd name="T50" fmla="*/ 2147483646 w 641"/>
                <a:gd name="T51" fmla="*/ 634847989 h 642"/>
                <a:gd name="T52" fmla="*/ 2147483646 w 641"/>
                <a:gd name="T53" fmla="*/ 750712042 h 642"/>
                <a:gd name="T54" fmla="*/ 2147483646 w 641"/>
                <a:gd name="T55" fmla="*/ 874338885 h 642"/>
                <a:gd name="T56" fmla="*/ 2147483646 w 641"/>
                <a:gd name="T57" fmla="*/ 1006253805 h 642"/>
                <a:gd name="T58" fmla="*/ 2147483646 w 641"/>
                <a:gd name="T59" fmla="*/ 1142881636 h 642"/>
                <a:gd name="T60" fmla="*/ 2147483646 w 641"/>
                <a:gd name="T61" fmla="*/ 1283547566 h 642"/>
                <a:gd name="T62" fmla="*/ 2147483646 w 641"/>
                <a:gd name="T63" fmla="*/ 1400420183 h 642"/>
                <a:gd name="T64" fmla="*/ 2147483646 w 641"/>
                <a:gd name="T65" fmla="*/ 1541073725 h 642"/>
                <a:gd name="T66" fmla="*/ 2147483646 w 641"/>
                <a:gd name="T67" fmla="*/ 1677245728 h 642"/>
                <a:gd name="T68" fmla="*/ 2147483646 w 641"/>
                <a:gd name="T69" fmla="*/ 1809618303 h 642"/>
                <a:gd name="T70" fmla="*/ 2147483646 w 641"/>
                <a:gd name="T71" fmla="*/ 1937421573 h 642"/>
                <a:gd name="T72" fmla="*/ 2147483646 w 641"/>
                <a:gd name="T73" fmla="*/ 2057601819 h 642"/>
                <a:gd name="T74" fmla="*/ 2147483646 w 641"/>
                <a:gd name="T75" fmla="*/ 2147483646 h 642"/>
                <a:gd name="T76" fmla="*/ 2147483646 w 641"/>
                <a:gd name="T77" fmla="*/ 2147483646 h 642"/>
                <a:gd name="T78" fmla="*/ 2147483646 w 641"/>
                <a:gd name="T79" fmla="*/ 2147483646 h 642"/>
                <a:gd name="T80" fmla="*/ 2147483646 w 641"/>
                <a:gd name="T81" fmla="*/ 2147483646 h 642"/>
                <a:gd name="T82" fmla="*/ 2038431744 w 641"/>
                <a:gd name="T83" fmla="*/ 2147483646 h 642"/>
                <a:gd name="T84" fmla="*/ 1920991232 w 641"/>
                <a:gd name="T85" fmla="*/ 2147483646 h 642"/>
                <a:gd name="T86" fmla="*/ 1799356416 w 641"/>
                <a:gd name="T87" fmla="*/ 2147483646 h 642"/>
                <a:gd name="T88" fmla="*/ 1669332992 w 641"/>
                <a:gd name="T89" fmla="*/ 2147483646 h 642"/>
                <a:gd name="T90" fmla="*/ 1535115264 w 641"/>
                <a:gd name="T91" fmla="*/ 2147483646 h 642"/>
                <a:gd name="T92" fmla="*/ 1396703232 w 641"/>
                <a:gd name="T93" fmla="*/ 2147483646 h 642"/>
                <a:gd name="T94" fmla="*/ 1283457024 w 641"/>
                <a:gd name="T95" fmla="*/ 2147483646 h 642"/>
                <a:gd name="T96" fmla="*/ 1145044992 w 641"/>
                <a:gd name="T97" fmla="*/ 2147483646 h 642"/>
                <a:gd name="T98" fmla="*/ 1010827264 w 641"/>
                <a:gd name="T99" fmla="*/ 2147483646 h 642"/>
                <a:gd name="T100" fmla="*/ 880803840 w 641"/>
                <a:gd name="T101" fmla="*/ 2147483646 h 642"/>
                <a:gd name="T102" fmla="*/ 759169024 w 641"/>
                <a:gd name="T103" fmla="*/ 2147483646 h 642"/>
                <a:gd name="T104" fmla="*/ 641728512 w 641"/>
                <a:gd name="T105" fmla="*/ 2147483646 h 642"/>
                <a:gd name="T106" fmla="*/ 532676608 w 641"/>
                <a:gd name="T107" fmla="*/ 2147483646 h 642"/>
                <a:gd name="T108" fmla="*/ 432013312 w 641"/>
                <a:gd name="T109" fmla="*/ 2147483646 h 642"/>
                <a:gd name="T110" fmla="*/ 339738624 w 641"/>
                <a:gd name="T111" fmla="*/ 2147483646 h 642"/>
                <a:gd name="T112" fmla="*/ 255852544 w 641"/>
                <a:gd name="T113" fmla="*/ 2147483646 h 642"/>
                <a:gd name="T114" fmla="*/ 184549376 w 641"/>
                <a:gd name="T115" fmla="*/ 2057601819 h 642"/>
                <a:gd name="T116" fmla="*/ 121634816 w 641"/>
                <a:gd name="T117" fmla="*/ 1937421573 h 642"/>
                <a:gd name="T118" fmla="*/ 71303168 w 641"/>
                <a:gd name="T119" fmla="*/ 1809618303 h 642"/>
                <a:gd name="T120" fmla="*/ 33554432 w 641"/>
                <a:gd name="T121" fmla="*/ 1677245728 h 642"/>
                <a:gd name="T122" fmla="*/ 8388608 w 641"/>
                <a:gd name="T123" fmla="*/ 1541073725 h 642"/>
                <a:gd name="T124" fmla="*/ 0 w 641"/>
                <a:gd name="T125" fmla="*/ 1400420183 h 64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41"/>
                <a:gd name="T190" fmla="*/ 0 h 642"/>
                <a:gd name="T191" fmla="*/ 641 w 641"/>
                <a:gd name="T192" fmla="*/ 642 h 64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41" h="642">
                  <a:moveTo>
                    <a:pt x="0" y="321"/>
                  </a:moveTo>
                  <a:lnTo>
                    <a:pt x="0" y="314"/>
                  </a:lnTo>
                  <a:lnTo>
                    <a:pt x="0" y="307"/>
                  </a:lnTo>
                  <a:lnTo>
                    <a:pt x="0" y="301"/>
                  </a:lnTo>
                  <a:lnTo>
                    <a:pt x="1" y="294"/>
                  </a:lnTo>
                  <a:lnTo>
                    <a:pt x="2" y="287"/>
                  </a:lnTo>
                  <a:lnTo>
                    <a:pt x="2" y="281"/>
                  </a:lnTo>
                  <a:lnTo>
                    <a:pt x="3" y="274"/>
                  </a:lnTo>
                  <a:lnTo>
                    <a:pt x="4" y="268"/>
                  </a:lnTo>
                  <a:lnTo>
                    <a:pt x="5" y="261"/>
                  </a:lnTo>
                  <a:lnTo>
                    <a:pt x="7" y="255"/>
                  </a:lnTo>
                  <a:lnTo>
                    <a:pt x="8" y="248"/>
                  </a:lnTo>
                  <a:lnTo>
                    <a:pt x="10" y="242"/>
                  </a:lnTo>
                  <a:lnTo>
                    <a:pt x="11" y="236"/>
                  </a:lnTo>
                  <a:lnTo>
                    <a:pt x="13" y="230"/>
                  </a:lnTo>
                  <a:lnTo>
                    <a:pt x="15" y="223"/>
                  </a:lnTo>
                  <a:lnTo>
                    <a:pt x="17" y="217"/>
                  </a:lnTo>
                  <a:lnTo>
                    <a:pt x="19" y="211"/>
                  </a:lnTo>
                  <a:lnTo>
                    <a:pt x="21" y="205"/>
                  </a:lnTo>
                  <a:lnTo>
                    <a:pt x="24" y="199"/>
                  </a:lnTo>
                  <a:lnTo>
                    <a:pt x="26" y="193"/>
                  </a:lnTo>
                  <a:lnTo>
                    <a:pt x="29" y="188"/>
                  </a:lnTo>
                  <a:lnTo>
                    <a:pt x="32" y="182"/>
                  </a:lnTo>
                  <a:lnTo>
                    <a:pt x="35" y="176"/>
                  </a:lnTo>
                  <a:lnTo>
                    <a:pt x="37" y="170"/>
                  </a:lnTo>
                  <a:lnTo>
                    <a:pt x="41" y="165"/>
                  </a:lnTo>
                  <a:lnTo>
                    <a:pt x="44" y="159"/>
                  </a:lnTo>
                  <a:lnTo>
                    <a:pt x="47" y="154"/>
                  </a:lnTo>
                  <a:lnTo>
                    <a:pt x="50" y="149"/>
                  </a:lnTo>
                  <a:lnTo>
                    <a:pt x="54" y="143"/>
                  </a:lnTo>
                  <a:lnTo>
                    <a:pt x="57" y="138"/>
                  </a:lnTo>
                  <a:lnTo>
                    <a:pt x="61" y="133"/>
                  </a:lnTo>
                  <a:lnTo>
                    <a:pt x="65" y="128"/>
                  </a:lnTo>
                  <a:lnTo>
                    <a:pt x="69" y="123"/>
                  </a:lnTo>
                  <a:lnTo>
                    <a:pt x="73" y="118"/>
                  </a:lnTo>
                  <a:lnTo>
                    <a:pt x="77" y="113"/>
                  </a:lnTo>
                  <a:lnTo>
                    <a:pt x="81" y="108"/>
                  </a:lnTo>
                  <a:lnTo>
                    <a:pt x="85" y="104"/>
                  </a:lnTo>
                  <a:lnTo>
                    <a:pt x="89" y="99"/>
                  </a:lnTo>
                  <a:lnTo>
                    <a:pt x="94" y="94"/>
                  </a:lnTo>
                  <a:lnTo>
                    <a:pt x="98" y="90"/>
                  </a:lnTo>
                  <a:lnTo>
                    <a:pt x="103" y="86"/>
                  </a:lnTo>
                  <a:lnTo>
                    <a:pt x="108" y="82"/>
                  </a:lnTo>
                  <a:lnTo>
                    <a:pt x="112" y="77"/>
                  </a:lnTo>
                  <a:lnTo>
                    <a:pt x="117" y="73"/>
                  </a:lnTo>
                  <a:lnTo>
                    <a:pt x="122" y="69"/>
                  </a:lnTo>
                  <a:lnTo>
                    <a:pt x="127" y="65"/>
                  </a:lnTo>
                  <a:lnTo>
                    <a:pt x="132" y="62"/>
                  </a:lnTo>
                  <a:lnTo>
                    <a:pt x="137" y="58"/>
                  </a:lnTo>
                  <a:lnTo>
                    <a:pt x="142" y="54"/>
                  </a:lnTo>
                  <a:lnTo>
                    <a:pt x="148" y="51"/>
                  </a:lnTo>
                  <a:lnTo>
                    <a:pt x="153" y="48"/>
                  </a:lnTo>
                  <a:lnTo>
                    <a:pt x="159" y="44"/>
                  </a:lnTo>
                  <a:lnTo>
                    <a:pt x="164" y="41"/>
                  </a:lnTo>
                  <a:lnTo>
                    <a:pt x="170" y="38"/>
                  </a:lnTo>
                  <a:lnTo>
                    <a:pt x="175" y="35"/>
                  </a:lnTo>
                  <a:lnTo>
                    <a:pt x="181" y="32"/>
                  </a:lnTo>
                  <a:lnTo>
                    <a:pt x="187" y="30"/>
                  </a:lnTo>
                  <a:lnTo>
                    <a:pt x="193" y="27"/>
                  </a:lnTo>
                  <a:lnTo>
                    <a:pt x="198" y="24"/>
                  </a:lnTo>
                  <a:lnTo>
                    <a:pt x="204" y="22"/>
                  </a:lnTo>
                  <a:lnTo>
                    <a:pt x="210" y="20"/>
                  </a:lnTo>
                  <a:lnTo>
                    <a:pt x="216" y="18"/>
                  </a:lnTo>
                  <a:lnTo>
                    <a:pt x="223" y="16"/>
                  </a:lnTo>
                  <a:lnTo>
                    <a:pt x="229" y="14"/>
                  </a:lnTo>
                  <a:lnTo>
                    <a:pt x="235" y="12"/>
                  </a:lnTo>
                  <a:lnTo>
                    <a:pt x="241" y="10"/>
                  </a:lnTo>
                  <a:lnTo>
                    <a:pt x="247" y="9"/>
                  </a:lnTo>
                  <a:lnTo>
                    <a:pt x="254" y="7"/>
                  </a:lnTo>
                  <a:lnTo>
                    <a:pt x="260" y="6"/>
                  </a:lnTo>
                  <a:lnTo>
                    <a:pt x="267" y="5"/>
                  </a:lnTo>
                  <a:lnTo>
                    <a:pt x="273" y="4"/>
                  </a:lnTo>
                  <a:lnTo>
                    <a:pt x="280" y="3"/>
                  </a:lnTo>
                  <a:lnTo>
                    <a:pt x="286" y="2"/>
                  </a:lnTo>
                  <a:lnTo>
                    <a:pt x="293" y="2"/>
                  </a:lnTo>
                  <a:lnTo>
                    <a:pt x="300" y="1"/>
                  </a:lnTo>
                  <a:lnTo>
                    <a:pt x="306" y="1"/>
                  </a:lnTo>
                  <a:lnTo>
                    <a:pt x="313" y="1"/>
                  </a:lnTo>
                  <a:lnTo>
                    <a:pt x="320" y="0"/>
                  </a:lnTo>
                  <a:lnTo>
                    <a:pt x="326" y="1"/>
                  </a:lnTo>
                  <a:lnTo>
                    <a:pt x="333" y="1"/>
                  </a:lnTo>
                  <a:lnTo>
                    <a:pt x="340" y="1"/>
                  </a:lnTo>
                  <a:lnTo>
                    <a:pt x="346" y="2"/>
                  </a:lnTo>
                  <a:lnTo>
                    <a:pt x="353" y="2"/>
                  </a:lnTo>
                  <a:lnTo>
                    <a:pt x="360" y="3"/>
                  </a:lnTo>
                  <a:lnTo>
                    <a:pt x="366" y="4"/>
                  </a:lnTo>
                  <a:lnTo>
                    <a:pt x="373" y="5"/>
                  </a:lnTo>
                  <a:lnTo>
                    <a:pt x="379" y="6"/>
                  </a:lnTo>
                  <a:lnTo>
                    <a:pt x="386" y="7"/>
                  </a:lnTo>
                  <a:lnTo>
                    <a:pt x="392" y="9"/>
                  </a:lnTo>
                  <a:lnTo>
                    <a:pt x="398" y="10"/>
                  </a:lnTo>
                  <a:lnTo>
                    <a:pt x="404" y="12"/>
                  </a:lnTo>
                  <a:lnTo>
                    <a:pt x="411" y="14"/>
                  </a:lnTo>
                  <a:lnTo>
                    <a:pt x="417" y="16"/>
                  </a:lnTo>
                  <a:lnTo>
                    <a:pt x="423" y="18"/>
                  </a:lnTo>
                  <a:lnTo>
                    <a:pt x="429" y="20"/>
                  </a:lnTo>
                  <a:lnTo>
                    <a:pt x="435" y="22"/>
                  </a:lnTo>
                  <a:lnTo>
                    <a:pt x="441" y="24"/>
                  </a:lnTo>
                  <a:lnTo>
                    <a:pt x="447" y="27"/>
                  </a:lnTo>
                  <a:lnTo>
                    <a:pt x="453" y="30"/>
                  </a:lnTo>
                  <a:lnTo>
                    <a:pt x="458" y="32"/>
                  </a:lnTo>
                  <a:lnTo>
                    <a:pt x="464" y="35"/>
                  </a:lnTo>
                  <a:lnTo>
                    <a:pt x="470" y="38"/>
                  </a:lnTo>
                  <a:lnTo>
                    <a:pt x="475" y="41"/>
                  </a:lnTo>
                  <a:lnTo>
                    <a:pt x="481" y="44"/>
                  </a:lnTo>
                  <a:lnTo>
                    <a:pt x="486" y="48"/>
                  </a:lnTo>
                  <a:lnTo>
                    <a:pt x="492" y="51"/>
                  </a:lnTo>
                  <a:lnTo>
                    <a:pt x="497" y="54"/>
                  </a:lnTo>
                  <a:lnTo>
                    <a:pt x="502" y="58"/>
                  </a:lnTo>
                  <a:lnTo>
                    <a:pt x="507" y="62"/>
                  </a:lnTo>
                  <a:lnTo>
                    <a:pt x="512" y="65"/>
                  </a:lnTo>
                  <a:lnTo>
                    <a:pt x="517" y="69"/>
                  </a:lnTo>
                  <a:lnTo>
                    <a:pt x="522" y="73"/>
                  </a:lnTo>
                  <a:lnTo>
                    <a:pt x="527" y="77"/>
                  </a:lnTo>
                  <a:lnTo>
                    <a:pt x="532" y="82"/>
                  </a:lnTo>
                  <a:lnTo>
                    <a:pt x="537" y="86"/>
                  </a:lnTo>
                  <a:lnTo>
                    <a:pt x="541" y="90"/>
                  </a:lnTo>
                  <a:lnTo>
                    <a:pt x="546" y="94"/>
                  </a:lnTo>
                  <a:lnTo>
                    <a:pt x="550" y="99"/>
                  </a:lnTo>
                  <a:lnTo>
                    <a:pt x="555" y="104"/>
                  </a:lnTo>
                  <a:lnTo>
                    <a:pt x="559" y="108"/>
                  </a:lnTo>
                  <a:lnTo>
                    <a:pt x="563" y="113"/>
                  </a:lnTo>
                  <a:lnTo>
                    <a:pt x="567" y="118"/>
                  </a:lnTo>
                  <a:lnTo>
                    <a:pt x="571" y="123"/>
                  </a:lnTo>
                  <a:lnTo>
                    <a:pt x="575" y="128"/>
                  </a:lnTo>
                  <a:lnTo>
                    <a:pt x="579" y="133"/>
                  </a:lnTo>
                  <a:lnTo>
                    <a:pt x="582" y="138"/>
                  </a:lnTo>
                  <a:lnTo>
                    <a:pt x="586" y="143"/>
                  </a:lnTo>
                  <a:lnTo>
                    <a:pt x="589" y="149"/>
                  </a:lnTo>
                  <a:lnTo>
                    <a:pt x="593" y="154"/>
                  </a:lnTo>
                  <a:lnTo>
                    <a:pt x="596" y="159"/>
                  </a:lnTo>
                  <a:lnTo>
                    <a:pt x="599" y="165"/>
                  </a:lnTo>
                  <a:lnTo>
                    <a:pt x="602" y="170"/>
                  </a:lnTo>
                  <a:lnTo>
                    <a:pt x="605" y="176"/>
                  </a:lnTo>
                  <a:lnTo>
                    <a:pt x="608" y="182"/>
                  </a:lnTo>
                  <a:lnTo>
                    <a:pt x="611" y="188"/>
                  </a:lnTo>
                  <a:lnTo>
                    <a:pt x="613" y="193"/>
                  </a:lnTo>
                  <a:lnTo>
                    <a:pt x="616" y="199"/>
                  </a:lnTo>
                  <a:lnTo>
                    <a:pt x="618" y="205"/>
                  </a:lnTo>
                  <a:lnTo>
                    <a:pt x="621" y="211"/>
                  </a:lnTo>
                  <a:lnTo>
                    <a:pt x="623" y="217"/>
                  </a:lnTo>
                  <a:lnTo>
                    <a:pt x="625" y="223"/>
                  </a:lnTo>
                  <a:lnTo>
                    <a:pt x="627" y="230"/>
                  </a:lnTo>
                  <a:lnTo>
                    <a:pt x="628" y="236"/>
                  </a:lnTo>
                  <a:lnTo>
                    <a:pt x="630" y="242"/>
                  </a:lnTo>
                  <a:lnTo>
                    <a:pt x="632" y="248"/>
                  </a:lnTo>
                  <a:lnTo>
                    <a:pt x="633" y="255"/>
                  </a:lnTo>
                  <a:lnTo>
                    <a:pt x="634" y="261"/>
                  </a:lnTo>
                  <a:lnTo>
                    <a:pt x="636" y="268"/>
                  </a:lnTo>
                  <a:lnTo>
                    <a:pt x="637" y="274"/>
                  </a:lnTo>
                  <a:lnTo>
                    <a:pt x="637" y="281"/>
                  </a:lnTo>
                  <a:lnTo>
                    <a:pt x="638" y="287"/>
                  </a:lnTo>
                  <a:lnTo>
                    <a:pt x="639" y="294"/>
                  </a:lnTo>
                  <a:lnTo>
                    <a:pt x="639" y="301"/>
                  </a:lnTo>
                  <a:lnTo>
                    <a:pt x="640" y="307"/>
                  </a:lnTo>
                  <a:lnTo>
                    <a:pt x="640" y="314"/>
                  </a:lnTo>
                  <a:lnTo>
                    <a:pt x="640" y="321"/>
                  </a:lnTo>
                  <a:lnTo>
                    <a:pt x="640" y="328"/>
                  </a:lnTo>
                  <a:lnTo>
                    <a:pt x="640" y="334"/>
                  </a:lnTo>
                  <a:lnTo>
                    <a:pt x="639" y="341"/>
                  </a:lnTo>
                  <a:lnTo>
                    <a:pt x="639" y="348"/>
                  </a:lnTo>
                  <a:lnTo>
                    <a:pt x="638" y="354"/>
                  </a:lnTo>
                  <a:lnTo>
                    <a:pt x="637" y="361"/>
                  </a:lnTo>
                  <a:lnTo>
                    <a:pt x="637" y="367"/>
                  </a:lnTo>
                  <a:lnTo>
                    <a:pt x="636" y="374"/>
                  </a:lnTo>
                  <a:lnTo>
                    <a:pt x="634" y="380"/>
                  </a:lnTo>
                  <a:lnTo>
                    <a:pt x="633" y="387"/>
                  </a:lnTo>
                  <a:lnTo>
                    <a:pt x="632" y="393"/>
                  </a:lnTo>
                  <a:lnTo>
                    <a:pt x="630" y="399"/>
                  </a:lnTo>
                  <a:lnTo>
                    <a:pt x="628" y="406"/>
                  </a:lnTo>
                  <a:lnTo>
                    <a:pt x="627" y="412"/>
                  </a:lnTo>
                  <a:lnTo>
                    <a:pt x="625" y="418"/>
                  </a:lnTo>
                  <a:lnTo>
                    <a:pt x="623" y="424"/>
                  </a:lnTo>
                  <a:lnTo>
                    <a:pt x="621" y="430"/>
                  </a:lnTo>
                  <a:lnTo>
                    <a:pt x="618" y="436"/>
                  </a:lnTo>
                  <a:lnTo>
                    <a:pt x="616" y="442"/>
                  </a:lnTo>
                  <a:lnTo>
                    <a:pt x="613" y="448"/>
                  </a:lnTo>
                  <a:lnTo>
                    <a:pt x="611" y="454"/>
                  </a:lnTo>
                  <a:lnTo>
                    <a:pt x="608" y="460"/>
                  </a:lnTo>
                  <a:lnTo>
                    <a:pt x="605" y="465"/>
                  </a:lnTo>
                  <a:lnTo>
                    <a:pt x="602" y="471"/>
                  </a:lnTo>
                  <a:lnTo>
                    <a:pt x="599" y="477"/>
                  </a:lnTo>
                  <a:lnTo>
                    <a:pt x="596" y="482"/>
                  </a:lnTo>
                  <a:lnTo>
                    <a:pt x="593" y="488"/>
                  </a:lnTo>
                  <a:lnTo>
                    <a:pt x="589" y="493"/>
                  </a:lnTo>
                  <a:lnTo>
                    <a:pt x="586" y="498"/>
                  </a:lnTo>
                  <a:lnTo>
                    <a:pt x="582" y="503"/>
                  </a:lnTo>
                  <a:lnTo>
                    <a:pt x="579" y="509"/>
                  </a:lnTo>
                  <a:lnTo>
                    <a:pt x="575" y="514"/>
                  </a:lnTo>
                  <a:lnTo>
                    <a:pt x="571" y="519"/>
                  </a:lnTo>
                  <a:lnTo>
                    <a:pt x="567" y="523"/>
                  </a:lnTo>
                  <a:lnTo>
                    <a:pt x="563" y="528"/>
                  </a:lnTo>
                  <a:lnTo>
                    <a:pt x="559" y="533"/>
                  </a:lnTo>
                  <a:lnTo>
                    <a:pt x="555" y="538"/>
                  </a:lnTo>
                  <a:lnTo>
                    <a:pt x="550" y="542"/>
                  </a:lnTo>
                  <a:lnTo>
                    <a:pt x="546" y="547"/>
                  </a:lnTo>
                  <a:lnTo>
                    <a:pt x="541" y="551"/>
                  </a:lnTo>
                  <a:lnTo>
                    <a:pt x="537" y="556"/>
                  </a:lnTo>
                  <a:lnTo>
                    <a:pt x="532" y="560"/>
                  </a:lnTo>
                  <a:lnTo>
                    <a:pt x="527" y="564"/>
                  </a:lnTo>
                  <a:lnTo>
                    <a:pt x="522" y="568"/>
                  </a:lnTo>
                  <a:lnTo>
                    <a:pt x="517" y="572"/>
                  </a:lnTo>
                  <a:lnTo>
                    <a:pt x="512" y="576"/>
                  </a:lnTo>
                  <a:lnTo>
                    <a:pt x="507" y="580"/>
                  </a:lnTo>
                  <a:lnTo>
                    <a:pt x="502" y="583"/>
                  </a:lnTo>
                  <a:lnTo>
                    <a:pt x="497" y="587"/>
                  </a:lnTo>
                  <a:lnTo>
                    <a:pt x="492" y="590"/>
                  </a:lnTo>
                  <a:lnTo>
                    <a:pt x="486" y="594"/>
                  </a:lnTo>
                  <a:lnTo>
                    <a:pt x="481" y="597"/>
                  </a:lnTo>
                  <a:lnTo>
                    <a:pt x="475" y="600"/>
                  </a:lnTo>
                  <a:lnTo>
                    <a:pt x="470" y="603"/>
                  </a:lnTo>
                  <a:lnTo>
                    <a:pt x="464" y="606"/>
                  </a:lnTo>
                  <a:lnTo>
                    <a:pt x="458" y="609"/>
                  </a:lnTo>
                  <a:lnTo>
                    <a:pt x="453" y="612"/>
                  </a:lnTo>
                  <a:lnTo>
                    <a:pt x="447" y="614"/>
                  </a:lnTo>
                  <a:lnTo>
                    <a:pt x="441" y="617"/>
                  </a:lnTo>
                  <a:lnTo>
                    <a:pt x="435" y="619"/>
                  </a:lnTo>
                  <a:lnTo>
                    <a:pt x="429" y="621"/>
                  </a:lnTo>
                  <a:lnTo>
                    <a:pt x="423" y="623"/>
                  </a:lnTo>
                  <a:lnTo>
                    <a:pt x="417" y="625"/>
                  </a:lnTo>
                  <a:lnTo>
                    <a:pt x="411" y="627"/>
                  </a:lnTo>
                  <a:lnTo>
                    <a:pt x="404" y="629"/>
                  </a:lnTo>
                  <a:lnTo>
                    <a:pt x="398" y="631"/>
                  </a:lnTo>
                  <a:lnTo>
                    <a:pt x="392" y="632"/>
                  </a:lnTo>
                  <a:lnTo>
                    <a:pt x="386" y="634"/>
                  </a:lnTo>
                  <a:lnTo>
                    <a:pt x="379" y="635"/>
                  </a:lnTo>
                  <a:lnTo>
                    <a:pt x="373" y="636"/>
                  </a:lnTo>
                  <a:lnTo>
                    <a:pt x="366" y="637"/>
                  </a:lnTo>
                  <a:lnTo>
                    <a:pt x="360" y="638"/>
                  </a:lnTo>
                  <a:lnTo>
                    <a:pt x="353" y="639"/>
                  </a:lnTo>
                  <a:lnTo>
                    <a:pt x="346" y="639"/>
                  </a:lnTo>
                  <a:lnTo>
                    <a:pt x="340" y="640"/>
                  </a:lnTo>
                  <a:lnTo>
                    <a:pt x="333" y="640"/>
                  </a:lnTo>
                  <a:lnTo>
                    <a:pt x="326" y="641"/>
                  </a:lnTo>
                  <a:lnTo>
                    <a:pt x="320" y="641"/>
                  </a:lnTo>
                  <a:lnTo>
                    <a:pt x="313" y="641"/>
                  </a:lnTo>
                  <a:lnTo>
                    <a:pt x="306" y="640"/>
                  </a:lnTo>
                  <a:lnTo>
                    <a:pt x="300" y="640"/>
                  </a:lnTo>
                  <a:lnTo>
                    <a:pt x="293" y="639"/>
                  </a:lnTo>
                  <a:lnTo>
                    <a:pt x="286" y="639"/>
                  </a:lnTo>
                  <a:lnTo>
                    <a:pt x="280" y="638"/>
                  </a:lnTo>
                  <a:lnTo>
                    <a:pt x="273" y="637"/>
                  </a:lnTo>
                  <a:lnTo>
                    <a:pt x="267" y="636"/>
                  </a:lnTo>
                  <a:lnTo>
                    <a:pt x="260" y="635"/>
                  </a:lnTo>
                  <a:lnTo>
                    <a:pt x="254" y="634"/>
                  </a:lnTo>
                  <a:lnTo>
                    <a:pt x="247" y="632"/>
                  </a:lnTo>
                  <a:lnTo>
                    <a:pt x="241" y="631"/>
                  </a:lnTo>
                  <a:lnTo>
                    <a:pt x="235" y="629"/>
                  </a:lnTo>
                  <a:lnTo>
                    <a:pt x="229" y="627"/>
                  </a:lnTo>
                  <a:lnTo>
                    <a:pt x="223" y="625"/>
                  </a:lnTo>
                  <a:lnTo>
                    <a:pt x="216" y="623"/>
                  </a:lnTo>
                  <a:lnTo>
                    <a:pt x="210" y="621"/>
                  </a:lnTo>
                  <a:lnTo>
                    <a:pt x="204" y="619"/>
                  </a:lnTo>
                  <a:lnTo>
                    <a:pt x="198" y="617"/>
                  </a:lnTo>
                  <a:lnTo>
                    <a:pt x="193" y="614"/>
                  </a:lnTo>
                  <a:lnTo>
                    <a:pt x="187" y="612"/>
                  </a:lnTo>
                  <a:lnTo>
                    <a:pt x="181" y="609"/>
                  </a:lnTo>
                  <a:lnTo>
                    <a:pt x="175" y="606"/>
                  </a:lnTo>
                  <a:lnTo>
                    <a:pt x="170" y="603"/>
                  </a:lnTo>
                  <a:lnTo>
                    <a:pt x="164" y="600"/>
                  </a:lnTo>
                  <a:lnTo>
                    <a:pt x="159" y="597"/>
                  </a:lnTo>
                  <a:lnTo>
                    <a:pt x="153" y="594"/>
                  </a:lnTo>
                  <a:lnTo>
                    <a:pt x="148" y="590"/>
                  </a:lnTo>
                  <a:lnTo>
                    <a:pt x="142" y="587"/>
                  </a:lnTo>
                  <a:lnTo>
                    <a:pt x="137" y="583"/>
                  </a:lnTo>
                  <a:lnTo>
                    <a:pt x="132" y="580"/>
                  </a:lnTo>
                  <a:lnTo>
                    <a:pt x="127" y="576"/>
                  </a:lnTo>
                  <a:lnTo>
                    <a:pt x="122" y="572"/>
                  </a:lnTo>
                  <a:lnTo>
                    <a:pt x="117" y="568"/>
                  </a:lnTo>
                  <a:lnTo>
                    <a:pt x="112" y="564"/>
                  </a:lnTo>
                  <a:lnTo>
                    <a:pt x="108" y="560"/>
                  </a:lnTo>
                  <a:lnTo>
                    <a:pt x="103" y="556"/>
                  </a:lnTo>
                  <a:lnTo>
                    <a:pt x="98" y="551"/>
                  </a:lnTo>
                  <a:lnTo>
                    <a:pt x="94" y="547"/>
                  </a:lnTo>
                  <a:lnTo>
                    <a:pt x="89" y="542"/>
                  </a:lnTo>
                  <a:lnTo>
                    <a:pt x="85" y="538"/>
                  </a:lnTo>
                  <a:lnTo>
                    <a:pt x="81" y="533"/>
                  </a:lnTo>
                  <a:lnTo>
                    <a:pt x="77" y="528"/>
                  </a:lnTo>
                  <a:lnTo>
                    <a:pt x="73" y="523"/>
                  </a:lnTo>
                  <a:lnTo>
                    <a:pt x="69" y="519"/>
                  </a:lnTo>
                  <a:lnTo>
                    <a:pt x="65" y="514"/>
                  </a:lnTo>
                  <a:lnTo>
                    <a:pt x="61" y="509"/>
                  </a:lnTo>
                  <a:lnTo>
                    <a:pt x="57" y="503"/>
                  </a:lnTo>
                  <a:lnTo>
                    <a:pt x="54" y="498"/>
                  </a:lnTo>
                  <a:lnTo>
                    <a:pt x="50" y="493"/>
                  </a:lnTo>
                  <a:lnTo>
                    <a:pt x="47" y="488"/>
                  </a:lnTo>
                  <a:lnTo>
                    <a:pt x="44" y="482"/>
                  </a:lnTo>
                  <a:lnTo>
                    <a:pt x="41" y="477"/>
                  </a:lnTo>
                  <a:lnTo>
                    <a:pt x="37" y="471"/>
                  </a:lnTo>
                  <a:lnTo>
                    <a:pt x="35" y="465"/>
                  </a:lnTo>
                  <a:lnTo>
                    <a:pt x="32" y="460"/>
                  </a:lnTo>
                  <a:lnTo>
                    <a:pt x="29" y="454"/>
                  </a:lnTo>
                  <a:lnTo>
                    <a:pt x="26" y="448"/>
                  </a:lnTo>
                  <a:lnTo>
                    <a:pt x="24" y="442"/>
                  </a:lnTo>
                  <a:lnTo>
                    <a:pt x="21" y="436"/>
                  </a:lnTo>
                  <a:lnTo>
                    <a:pt x="19" y="430"/>
                  </a:lnTo>
                  <a:lnTo>
                    <a:pt x="17" y="424"/>
                  </a:lnTo>
                  <a:lnTo>
                    <a:pt x="15" y="418"/>
                  </a:lnTo>
                  <a:lnTo>
                    <a:pt x="13" y="412"/>
                  </a:lnTo>
                  <a:lnTo>
                    <a:pt x="11" y="406"/>
                  </a:lnTo>
                  <a:lnTo>
                    <a:pt x="10" y="399"/>
                  </a:lnTo>
                  <a:lnTo>
                    <a:pt x="8" y="393"/>
                  </a:lnTo>
                  <a:lnTo>
                    <a:pt x="7" y="387"/>
                  </a:lnTo>
                  <a:lnTo>
                    <a:pt x="5" y="380"/>
                  </a:lnTo>
                  <a:lnTo>
                    <a:pt x="4" y="374"/>
                  </a:lnTo>
                  <a:lnTo>
                    <a:pt x="3" y="367"/>
                  </a:lnTo>
                  <a:lnTo>
                    <a:pt x="2" y="361"/>
                  </a:lnTo>
                  <a:lnTo>
                    <a:pt x="2" y="354"/>
                  </a:lnTo>
                  <a:lnTo>
                    <a:pt x="1" y="348"/>
                  </a:lnTo>
                  <a:lnTo>
                    <a:pt x="0" y="341"/>
                  </a:lnTo>
                  <a:lnTo>
                    <a:pt x="0" y="334"/>
                  </a:lnTo>
                  <a:lnTo>
                    <a:pt x="0" y="328"/>
                  </a:lnTo>
                  <a:lnTo>
                    <a:pt x="0" y="321"/>
                  </a:lnTo>
                </a:path>
              </a:pathLst>
            </a:custGeom>
            <a:solidFill>
              <a:srgbClr val="FF0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1"/>
            <p:cNvSpPr>
              <a:spLocks/>
            </p:cNvSpPr>
            <p:nvPr/>
          </p:nvSpPr>
          <p:spPr bwMode="auto">
            <a:xfrm>
              <a:off x="4480" y="3876"/>
              <a:ext cx="1270" cy="1270"/>
            </a:xfrm>
            <a:custGeom>
              <a:avLst/>
              <a:gdLst>
                <a:gd name="T0" fmla="*/ 4194304 w 635"/>
                <a:gd name="T1" fmla="*/ 1216348160 h 635"/>
                <a:gd name="T2" fmla="*/ 25165824 w 635"/>
                <a:gd name="T3" fmla="*/ 1077936128 h 635"/>
                <a:gd name="T4" fmla="*/ 58720256 w 635"/>
                <a:gd name="T5" fmla="*/ 943718400 h 635"/>
                <a:gd name="T6" fmla="*/ 100663296 w 635"/>
                <a:gd name="T7" fmla="*/ 817889280 h 635"/>
                <a:gd name="T8" fmla="*/ 159383552 w 635"/>
                <a:gd name="T9" fmla="*/ 696254464 h 635"/>
                <a:gd name="T10" fmla="*/ 230686720 w 635"/>
                <a:gd name="T11" fmla="*/ 583008256 h 635"/>
                <a:gd name="T12" fmla="*/ 310378496 w 635"/>
                <a:gd name="T13" fmla="*/ 478150656 h 635"/>
                <a:gd name="T14" fmla="*/ 398458880 w 635"/>
                <a:gd name="T15" fmla="*/ 381681664 h 635"/>
                <a:gd name="T16" fmla="*/ 499122176 w 635"/>
                <a:gd name="T17" fmla="*/ 293601280 h 635"/>
                <a:gd name="T18" fmla="*/ 608174080 w 635"/>
                <a:gd name="T19" fmla="*/ 213909504 h 635"/>
                <a:gd name="T20" fmla="*/ 721420288 w 635"/>
                <a:gd name="T21" fmla="*/ 146800640 h 635"/>
                <a:gd name="T22" fmla="*/ 843055104 w 635"/>
                <a:gd name="T23" fmla="*/ 92274688 h 635"/>
                <a:gd name="T24" fmla="*/ 973078528 w 635"/>
                <a:gd name="T25" fmla="*/ 46137344 h 635"/>
                <a:gd name="T26" fmla="*/ 1107296256 w 635"/>
                <a:gd name="T27" fmla="*/ 16777216 h 635"/>
                <a:gd name="T28" fmla="*/ 1241513984 w 635"/>
                <a:gd name="T29" fmla="*/ 0 h 635"/>
                <a:gd name="T30" fmla="*/ 1354760192 w 635"/>
                <a:gd name="T31" fmla="*/ 0 h 635"/>
                <a:gd name="T32" fmla="*/ 1497366528 w 635"/>
                <a:gd name="T33" fmla="*/ 8388608 h 635"/>
                <a:gd name="T34" fmla="*/ 1631584256 w 635"/>
                <a:gd name="T35" fmla="*/ 33554432 h 635"/>
                <a:gd name="T36" fmla="*/ 1761607680 w 635"/>
                <a:gd name="T37" fmla="*/ 71303168 h 635"/>
                <a:gd name="T38" fmla="*/ 1887436800 w 635"/>
                <a:gd name="T39" fmla="*/ 121634816 h 635"/>
                <a:gd name="T40" fmla="*/ 2004877312 w 635"/>
                <a:gd name="T41" fmla="*/ 184549376 h 635"/>
                <a:gd name="T42" fmla="*/ 2118123520 w 635"/>
                <a:gd name="T43" fmla="*/ 260046848 h 635"/>
                <a:gd name="T44" fmla="*/ 2147483646 w 635"/>
                <a:gd name="T45" fmla="*/ 343932928 h 635"/>
                <a:gd name="T46" fmla="*/ 2147483646 w 635"/>
                <a:gd name="T47" fmla="*/ 436207616 h 635"/>
                <a:gd name="T48" fmla="*/ 2147483646 w 635"/>
                <a:gd name="T49" fmla="*/ 541065216 h 635"/>
                <a:gd name="T50" fmla="*/ 2147483646 w 635"/>
                <a:gd name="T51" fmla="*/ 650117120 h 635"/>
                <a:gd name="T52" fmla="*/ 2147483646 w 635"/>
                <a:gd name="T53" fmla="*/ 767557632 h 635"/>
                <a:gd name="T54" fmla="*/ 2147483646 w 635"/>
                <a:gd name="T55" fmla="*/ 893386752 h 635"/>
                <a:gd name="T56" fmla="*/ 2147483646 w 635"/>
                <a:gd name="T57" fmla="*/ 1023410176 h 635"/>
                <a:gd name="T58" fmla="*/ 2147483646 w 635"/>
                <a:gd name="T59" fmla="*/ 1161822208 h 635"/>
                <a:gd name="T60" fmla="*/ 2147483646 w 635"/>
                <a:gd name="T61" fmla="*/ 1300234240 h 635"/>
                <a:gd name="T62" fmla="*/ 2147483646 w 635"/>
                <a:gd name="T63" fmla="*/ 1413480448 h 635"/>
                <a:gd name="T64" fmla="*/ 2147483646 w 635"/>
                <a:gd name="T65" fmla="*/ 1551892480 h 635"/>
                <a:gd name="T66" fmla="*/ 2147483646 w 635"/>
                <a:gd name="T67" fmla="*/ 1686110208 h 635"/>
                <a:gd name="T68" fmla="*/ 2147483646 w 635"/>
                <a:gd name="T69" fmla="*/ 1816133632 h 635"/>
                <a:gd name="T70" fmla="*/ 2147483646 w 635"/>
                <a:gd name="T71" fmla="*/ 1937768448 h 635"/>
                <a:gd name="T72" fmla="*/ 2147483646 w 635"/>
                <a:gd name="T73" fmla="*/ 2051014656 h 635"/>
                <a:gd name="T74" fmla="*/ 2147483646 w 635"/>
                <a:gd name="T75" fmla="*/ 2147483646 h 635"/>
                <a:gd name="T76" fmla="*/ 2147483646 w 635"/>
                <a:gd name="T77" fmla="*/ 2147483646 h 635"/>
                <a:gd name="T78" fmla="*/ 2147483646 w 635"/>
                <a:gd name="T79" fmla="*/ 2147483646 h 635"/>
                <a:gd name="T80" fmla="*/ 2071986176 w 635"/>
                <a:gd name="T81" fmla="*/ 2147483646 h 635"/>
                <a:gd name="T82" fmla="*/ 1958739968 w 635"/>
                <a:gd name="T83" fmla="*/ 2147483646 h 635"/>
                <a:gd name="T84" fmla="*/ 1837105152 w 635"/>
                <a:gd name="T85" fmla="*/ 2147483646 h 635"/>
                <a:gd name="T86" fmla="*/ 1711276032 w 635"/>
                <a:gd name="T87" fmla="*/ 2147483646 h 635"/>
                <a:gd name="T88" fmla="*/ 1577058304 w 635"/>
                <a:gd name="T89" fmla="*/ 2147483646 h 635"/>
                <a:gd name="T90" fmla="*/ 1442840576 w 635"/>
                <a:gd name="T91" fmla="*/ 2147483646 h 635"/>
                <a:gd name="T92" fmla="*/ 1329594368 w 635"/>
                <a:gd name="T93" fmla="*/ 2147483646 h 635"/>
                <a:gd name="T94" fmla="*/ 1186988032 w 635"/>
                <a:gd name="T95" fmla="*/ 2147483646 h 635"/>
                <a:gd name="T96" fmla="*/ 1052770304 w 635"/>
                <a:gd name="T97" fmla="*/ 2147483646 h 635"/>
                <a:gd name="T98" fmla="*/ 918552576 w 635"/>
                <a:gd name="T99" fmla="*/ 2147483646 h 635"/>
                <a:gd name="T100" fmla="*/ 792723456 w 635"/>
                <a:gd name="T101" fmla="*/ 2147483646 h 635"/>
                <a:gd name="T102" fmla="*/ 675282944 w 635"/>
                <a:gd name="T103" fmla="*/ 2147483646 h 635"/>
                <a:gd name="T104" fmla="*/ 562036736 w 635"/>
                <a:gd name="T105" fmla="*/ 2147483646 h 635"/>
                <a:gd name="T106" fmla="*/ 457179136 w 635"/>
                <a:gd name="T107" fmla="*/ 2147483646 h 635"/>
                <a:gd name="T108" fmla="*/ 360710144 w 635"/>
                <a:gd name="T109" fmla="*/ 2147483646 h 635"/>
                <a:gd name="T110" fmla="*/ 276824064 w 635"/>
                <a:gd name="T111" fmla="*/ 2139095040 h 635"/>
                <a:gd name="T112" fmla="*/ 201326592 w 635"/>
                <a:gd name="T113" fmla="*/ 2030043136 h 635"/>
                <a:gd name="T114" fmla="*/ 134217728 w 635"/>
                <a:gd name="T115" fmla="*/ 1912602624 h 635"/>
                <a:gd name="T116" fmla="*/ 83886080 w 635"/>
                <a:gd name="T117" fmla="*/ 1790967808 h 635"/>
                <a:gd name="T118" fmla="*/ 41943040 w 635"/>
                <a:gd name="T119" fmla="*/ 1660944384 h 635"/>
                <a:gd name="T120" fmla="*/ 16777216 w 635"/>
                <a:gd name="T121" fmla="*/ 1522532352 h 635"/>
                <a:gd name="T122" fmla="*/ 0 w 635"/>
                <a:gd name="T123" fmla="*/ 1384120320 h 6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35"/>
                <a:gd name="T187" fmla="*/ 0 h 635"/>
                <a:gd name="T188" fmla="*/ 635 w 635"/>
                <a:gd name="T189" fmla="*/ 635 h 6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35" h="635">
                  <a:moveTo>
                    <a:pt x="0" y="317"/>
                  </a:moveTo>
                  <a:lnTo>
                    <a:pt x="0" y="310"/>
                  </a:lnTo>
                  <a:lnTo>
                    <a:pt x="0" y="303"/>
                  </a:lnTo>
                  <a:lnTo>
                    <a:pt x="1" y="297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3" y="277"/>
                  </a:lnTo>
                  <a:lnTo>
                    <a:pt x="4" y="270"/>
                  </a:lnTo>
                  <a:lnTo>
                    <a:pt x="5" y="264"/>
                  </a:lnTo>
                  <a:lnTo>
                    <a:pt x="6" y="257"/>
                  </a:lnTo>
                  <a:lnTo>
                    <a:pt x="7" y="251"/>
                  </a:lnTo>
                  <a:lnTo>
                    <a:pt x="8" y="244"/>
                  </a:lnTo>
                  <a:lnTo>
                    <a:pt x="10" y="238"/>
                  </a:lnTo>
                  <a:lnTo>
                    <a:pt x="12" y="232"/>
                  </a:lnTo>
                  <a:lnTo>
                    <a:pt x="14" y="225"/>
                  </a:lnTo>
                  <a:lnTo>
                    <a:pt x="15" y="219"/>
                  </a:lnTo>
                  <a:lnTo>
                    <a:pt x="18" y="213"/>
                  </a:lnTo>
                  <a:lnTo>
                    <a:pt x="20" y="207"/>
                  </a:lnTo>
                  <a:lnTo>
                    <a:pt x="22" y="201"/>
                  </a:lnTo>
                  <a:lnTo>
                    <a:pt x="24" y="195"/>
                  </a:lnTo>
                  <a:lnTo>
                    <a:pt x="27" y="189"/>
                  </a:lnTo>
                  <a:lnTo>
                    <a:pt x="30" y="183"/>
                  </a:lnTo>
                  <a:lnTo>
                    <a:pt x="32" y="178"/>
                  </a:lnTo>
                  <a:lnTo>
                    <a:pt x="35" y="172"/>
                  </a:lnTo>
                  <a:lnTo>
                    <a:pt x="38" y="166"/>
                  </a:lnTo>
                  <a:lnTo>
                    <a:pt x="41" y="161"/>
                  </a:lnTo>
                  <a:lnTo>
                    <a:pt x="45" y="155"/>
                  </a:lnTo>
                  <a:lnTo>
                    <a:pt x="48" y="150"/>
                  </a:lnTo>
                  <a:lnTo>
                    <a:pt x="51" y="144"/>
                  </a:lnTo>
                  <a:lnTo>
                    <a:pt x="55" y="139"/>
                  </a:lnTo>
                  <a:lnTo>
                    <a:pt x="58" y="134"/>
                  </a:lnTo>
                  <a:lnTo>
                    <a:pt x="62" y="129"/>
                  </a:lnTo>
                  <a:lnTo>
                    <a:pt x="66" y="124"/>
                  </a:lnTo>
                  <a:lnTo>
                    <a:pt x="70" y="119"/>
                  </a:lnTo>
                  <a:lnTo>
                    <a:pt x="74" y="114"/>
                  </a:lnTo>
                  <a:lnTo>
                    <a:pt x="78" y="109"/>
                  </a:lnTo>
                  <a:lnTo>
                    <a:pt x="82" y="104"/>
                  </a:lnTo>
                  <a:lnTo>
                    <a:pt x="86" y="100"/>
                  </a:lnTo>
                  <a:lnTo>
                    <a:pt x="91" y="95"/>
                  </a:lnTo>
                  <a:lnTo>
                    <a:pt x="95" y="91"/>
                  </a:lnTo>
                  <a:lnTo>
                    <a:pt x="100" y="86"/>
                  </a:lnTo>
                  <a:lnTo>
                    <a:pt x="105" y="82"/>
                  </a:lnTo>
                  <a:lnTo>
                    <a:pt x="109" y="78"/>
                  </a:lnTo>
                  <a:lnTo>
                    <a:pt x="114" y="74"/>
                  </a:lnTo>
                  <a:lnTo>
                    <a:pt x="119" y="70"/>
                  </a:lnTo>
                  <a:lnTo>
                    <a:pt x="124" y="66"/>
                  </a:lnTo>
                  <a:lnTo>
                    <a:pt x="129" y="62"/>
                  </a:lnTo>
                  <a:lnTo>
                    <a:pt x="134" y="58"/>
                  </a:lnTo>
                  <a:lnTo>
                    <a:pt x="139" y="54"/>
                  </a:lnTo>
                  <a:lnTo>
                    <a:pt x="145" y="51"/>
                  </a:lnTo>
                  <a:lnTo>
                    <a:pt x="150" y="48"/>
                  </a:lnTo>
                  <a:lnTo>
                    <a:pt x="155" y="44"/>
                  </a:lnTo>
                  <a:lnTo>
                    <a:pt x="161" y="41"/>
                  </a:lnTo>
                  <a:lnTo>
                    <a:pt x="166" y="38"/>
                  </a:lnTo>
                  <a:lnTo>
                    <a:pt x="172" y="35"/>
                  </a:lnTo>
                  <a:lnTo>
                    <a:pt x="178" y="32"/>
                  </a:lnTo>
                  <a:lnTo>
                    <a:pt x="184" y="29"/>
                  </a:lnTo>
                  <a:lnTo>
                    <a:pt x="189" y="27"/>
                  </a:lnTo>
                  <a:lnTo>
                    <a:pt x="195" y="24"/>
                  </a:lnTo>
                  <a:lnTo>
                    <a:pt x="201" y="22"/>
                  </a:lnTo>
                  <a:lnTo>
                    <a:pt x="207" y="19"/>
                  </a:lnTo>
                  <a:lnTo>
                    <a:pt x="213" y="17"/>
                  </a:lnTo>
                  <a:lnTo>
                    <a:pt x="219" y="15"/>
                  </a:lnTo>
                  <a:lnTo>
                    <a:pt x="226" y="13"/>
                  </a:lnTo>
                  <a:lnTo>
                    <a:pt x="232" y="11"/>
                  </a:lnTo>
                  <a:lnTo>
                    <a:pt x="238" y="10"/>
                  </a:lnTo>
                  <a:lnTo>
                    <a:pt x="244" y="8"/>
                  </a:lnTo>
                  <a:lnTo>
                    <a:pt x="251" y="7"/>
                  </a:lnTo>
                  <a:lnTo>
                    <a:pt x="257" y="5"/>
                  </a:lnTo>
                  <a:lnTo>
                    <a:pt x="264" y="4"/>
                  </a:lnTo>
                  <a:lnTo>
                    <a:pt x="270" y="3"/>
                  </a:lnTo>
                  <a:lnTo>
                    <a:pt x="277" y="2"/>
                  </a:lnTo>
                  <a:lnTo>
                    <a:pt x="283" y="1"/>
                  </a:lnTo>
                  <a:lnTo>
                    <a:pt x="290" y="1"/>
                  </a:lnTo>
                  <a:lnTo>
                    <a:pt x="296" y="0"/>
                  </a:lnTo>
                  <a:lnTo>
                    <a:pt x="303" y="0"/>
                  </a:lnTo>
                  <a:lnTo>
                    <a:pt x="310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30" y="0"/>
                  </a:lnTo>
                  <a:lnTo>
                    <a:pt x="337" y="0"/>
                  </a:lnTo>
                  <a:lnTo>
                    <a:pt x="344" y="1"/>
                  </a:lnTo>
                  <a:lnTo>
                    <a:pt x="350" y="1"/>
                  </a:lnTo>
                  <a:lnTo>
                    <a:pt x="357" y="2"/>
                  </a:lnTo>
                  <a:lnTo>
                    <a:pt x="363" y="3"/>
                  </a:lnTo>
                  <a:lnTo>
                    <a:pt x="370" y="4"/>
                  </a:lnTo>
                  <a:lnTo>
                    <a:pt x="376" y="5"/>
                  </a:lnTo>
                  <a:lnTo>
                    <a:pt x="383" y="7"/>
                  </a:lnTo>
                  <a:lnTo>
                    <a:pt x="389" y="8"/>
                  </a:lnTo>
                  <a:lnTo>
                    <a:pt x="396" y="10"/>
                  </a:lnTo>
                  <a:lnTo>
                    <a:pt x="402" y="11"/>
                  </a:lnTo>
                  <a:lnTo>
                    <a:pt x="408" y="13"/>
                  </a:lnTo>
                  <a:lnTo>
                    <a:pt x="414" y="15"/>
                  </a:lnTo>
                  <a:lnTo>
                    <a:pt x="420" y="17"/>
                  </a:lnTo>
                  <a:lnTo>
                    <a:pt x="426" y="19"/>
                  </a:lnTo>
                  <a:lnTo>
                    <a:pt x="432" y="22"/>
                  </a:lnTo>
                  <a:lnTo>
                    <a:pt x="438" y="24"/>
                  </a:lnTo>
                  <a:lnTo>
                    <a:pt x="444" y="27"/>
                  </a:lnTo>
                  <a:lnTo>
                    <a:pt x="450" y="29"/>
                  </a:lnTo>
                  <a:lnTo>
                    <a:pt x="456" y="32"/>
                  </a:lnTo>
                  <a:lnTo>
                    <a:pt x="462" y="35"/>
                  </a:lnTo>
                  <a:lnTo>
                    <a:pt x="467" y="38"/>
                  </a:lnTo>
                  <a:lnTo>
                    <a:pt x="473" y="41"/>
                  </a:lnTo>
                  <a:lnTo>
                    <a:pt x="478" y="44"/>
                  </a:lnTo>
                  <a:lnTo>
                    <a:pt x="484" y="48"/>
                  </a:lnTo>
                  <a:lnTo>
                    <a:pt x="489" y="51"/>
                  </a:lnTo>
                  <a:lnTo>
                    <a:pt x="494" y="54"/>
                  </a:lnTo>
                  <a:lnTo>
                    <a:pt x="500" y="58"/>
                  </a:lnTo>
                  <a:lnTo>
                    <a:pt x="505" y="62"/>
                  </a:lnTo>
                  <a:lnTo>
                    <a:pt x="510" y="66"/>
                  </a:lnTo>
                  <a:lnTo>
                    <a:pt x="515" y="70"/>
                  </a:lnTo>
                  <a:lnTo>
                    <a:pt x="520" y="74"/>
                  </a:lnTo>
                  <a:lnTo>
                    <a:pt x="524" y="78"/>
                  </a:lnTo>
                  <a:lnTo>
                    <a:pt x="529" y="82"/>
                  </a:lnTo>
                  <a:lnTo>
                    <a:pt x="534" y="86"/>
                  </a:lnTo>
                  <a:lnTo>
                    <a:pt x="538" y="91"/>
                  </a:lnTo>
                  <a:lnTo>
                    <a:pt x="543" y="95"/>
                  </a:lnTo>
                  <a:lnTo>
                    <a:pt x="547" y="100"/>
                  </a:lnTo>
                  <a:lnTo>
                    <a:pt x="552" y="104"/>
                  </a:lnTo>
                  <a:lnTo>
                    <a:pt x="556" y="109"/>
                  </a:lnTo>
                  <a:lnTo>
                    <a:pt x="560" y="114"/>
                  </a:lnTo>
                  <a:lnTo>
                    <a:pt x="564" y="119"/>
                  </a:lnTo>
                  <a:lnTo>
                    <a:pt x="568" y="124"/>
                  </a:lnTo>
                  <a:lnTo>
                    <a:pt x="572" y="129"/>
                  </a:lnTo>
                  <a:lnTo>
                    <a:pt x="575" y="134"/>
                  </a:lnTo>
                  <a:lnTo>
                    <a:pt x="579" y="139"/>
                  </a:lnTo>
                  <a:lnTo>
                    <a:pt x="583" y="144"/>
                  </a:lnTo>
                  <a:lnTo>
                    <a:pt x="586" y="150"/>
                  </a:lnTo>
                  <a:lnTo>
                    <a:pt x="589" y="155"/>
                  </a:lnTo>
                  <a:lnTo>
                    <a:pt x="592" y="161"/>
                  </a:lnTo>
                  <a:lnTo>
                    <a:pt x="596" y="166"/>
                  </a:lnTo>
                  <a:lnTo>
                    <a:pt x="599" y="172"/>
                  </a:lnTo>
                  <a:lnTo>
                    <a:pt x="601" y="178"/>
                  </a:lnTo>
                  <a:lnTo>
                    <a:pt x="604" y="183"/>
                  </a:lnTo>
                  <a:lnTo>
                    <a:pt x="607" y="189"/>
                  </a:lnTo>
                  <a:lnTo>
                    <a:pt x="609" y="195"/>
                  </a:lnTo>
                  <a:lnTo>
                    <a:pt x="612" y="201"/>
                  </a:lnTo>
                  <a:lnTo>
                    <a:pt x="614" y="207"/>
                  </a:lnTo>
                  <a:lnTo>
                    <a:pt x="616" y="213"/>
                  </a:lnTo>
                  <a:lnTo>
                    <a:pt x="618" y="219"/>
                  </a:lnTo>
                  <a:lnTo>
                    <a:pt x="620" y="225"/>
                  </a:lnTo>
                  <a:lnTo>
                    <a:pt x="622" y="232"/>
                  </a:lnTo>
                  <a:lnTo>
                    <a:pt x="624" y="238"/>
                  </a:lnTo>
                  <a:lnTo>
                    <a:pt x="625" y="244"/>
                  </a:lnTo>
                  <a:lnTo>
                    <a:pt x="627" y="251"/>
                  </a:lnTo>
                  <a:lnTo>
                    <a:pt x="628" y="257"/>
                  </a:lnTo>
                  <a:lnTo>
                    <a:pt x="629" y="264"/>
                  </a:lnTo>
                  <a:lnTo>
                    <a:pt x="630" y="270"/>
                  </a:lnTo>
                  <a:lnTo>
                    <a:pt x="631" y="277"/>
                  </a:lnTo>
                  <a:lnTo>
                    <a:pt x="632" y="283"/>
                  </a:lnTo>
                  <a:lnTo>
                    <a:pt x="633" y="290"/>
                  </a:lnTo>
                  <a:lnTo>
                    <a:pt x="633" y="297"/>
                  </a:lnTo>
                  <a:lnTo>
                    <a:pt x="633" y="303"/>
                  </a:lnTo>
                  <a:lnTo>
                    <a:pt x="634" y="310"/>
                  </a:lnTo>
                  <a:lnTo>
                    <a:pt x="634" y="317"/>
                  </a:lnTo>
                  <a:lnTo>
                    <a:pt x="634" y="324"/>
                  </a:lnTo>
                  <a:lnTo>
                    <a:pt x="633" y="330"/>
                  </a:lnTo>
                  <a:lnTo>
                    <a:pt x="633" y="337"/>
                  </a:lnTo>
                  <a:lnTo>
                    <a:pt x="633" y="344"/>
                  </a:lnTo>
                  <a:lnTo>
                    <a:pt x="632" y="350"/>
                  </a:lnTo>
                  <a:lnTo>
                    <a:pt x="631" y="357"/>
                  </a:lnTo>
                  <a:lnTo>
                    <a:pt x="630" y="363"/>
                  </a:lnTo>
                  <a:lnTo>
                    <a:pt x="629" y="370"/>
                  </a:lnTo>
                  <a:lnTo>
                    <a:pt x="628" y="376"/>
                  </a:lnTo>
                  <a:lnTo>
                    <a:pt x="627" y="383"/>
                  </a:lnTo>
                  <a:lnTo>
                    <a:pt x="625" y="389"/>
                  </a:lnTo>
                  <a:lnTo>
                    <a:pt x="624" y="396"/>
                  </a:lnTo>
                  <a:lnTo>
                    <a:pt x="622" y="402"/>
                  </a:lnTo>
                  <a:lnTo>
                    <a:pt x="620" y="408"/>
                  </a:lnTo>
                  <a:lnTo>
                    <a:pt x="618" y="414"/>
                  </a:lnTo>
                  <a:lnTo>
                    <a:pt x="616" y="420"/>
                  </a:lnTo>
                  <a:lnTo>
                    <a:pt x="614" y="427"/>
                  </a:lnTo>
                  <a:lnTo>
                    <a:pt x="612" y="433"/>
                  </a:lnTo>
                  <a:lnTo>
                    <a:pt x="609" y="438"/>
                  </a:lnTo>
                  <a:lnTo>
                    <a:pt x="607" y="444"/>
                  </a:lnTo>
                  <a:lnTo>
                    <a:pt x="604" y="450"/>
                  </a:lnTo>
                  <a:lnTo>
                    <a:pt x="601" y="456"/>
                  </a:lnTo>
                  <a:lnTo>
                    <a:pt x="599" y="462"/>
                  </a:lnTo>
                  <a:lnTo>
                    <a:pt x="596" y="467"/>
                  </a:lnTo>
                  <a:lnTo>
                    <a:pt x="592" y="473"/>
                  </a:lnTo>
                  <a:lnTo>
                    <a:pt x="589" y="478"/>
                  </a:lnTo>
                  <a:lnTo>
                    <a:pt x="586" y="484"/>
                  </a:lnTo>
                  <a:lnTo>
                    <a:pt x="583" y="489"/>
                  </a:lnTo>
                  <a:lnTo>
                    <a:pt x="579" y="494"/>
                  </a:lnTo>
                  <a:lnTo>
                    <a:pt x="575" y="500"/>
                  </a:lnTo>
                  <a:lnTo>
                    <a:pt x="572" y="505"/>
                  </a:lnTo>
                  <a:lnTo>
                    <a:pt x="568" y="510"/>
                  </a:lnTo>
                  <a:lnTo>
                    <a:pt x="564" y="515"/>
                  </a:lnTo>
                  <a:lnTo>
                    <a:pt x="560" y="520"/>
                  </a:lnTo>
                  <a:lnTo>
                    <a:pt x="556" y="525"/>
                  </a:lnTo>
                  <a:lnTo>
                    <a:pt x="552" y="529"/>
                  </a:lnTo>
                  <a:lnTo>
                    <a:pt x="547" y="534"/>
                  </a:lnTo>
                  <a:lnTo>
                    <a:pt x="543" y="539"/>
                  </a:lnTo>
                  <a:lnTo>
                    <a:pt x="538" y="543"/>
                  </a:lnTo>
                  <a:lnTo>
                    <a:pt x="534" y="547"/>
                  </a:lnTo>
                  <a:lnTo>
                    <a:pt x="529" y="552"/>
                  </a:lnTo>
                  <a:lnTo>
                    <a:pt x="524" y="556"/>
                  </a:lnTo>
                  <a:lnTo>
                    <a:pt x="520" y="560"/>
                  </a:lnTo>
                  <a:lnTo>
                    <a:pt x="515" y="564"/>
                  </a:lnTo>
                  <a:lnTo>
                    <a:pt x="510" y="568"/>
                  </a:lnTo>
                  <a:lnTo>
                    <a:pt x="505" y="572"/>
                  </a:lnTo>
                  <a:lnTo>
                    <a:pt x="500" y="575"/>
                  </a:lnTo>
                  <a:lnTo>
                    <a:pt x="494" y="579"/>
                  </a:lnTo>
                  <a:lnTo>
                    <a:pt x="489" y="583"/>
                  </a:lnTo>
                  <a:lnTo>
                    <a:pt x="484" y="586"/>
                  </a:lnTo>
                  <a:lnTo>
                    <a:pt x="478" y="589"/>
                  </a:lnTo>
                  <a:lnTo>
                    <a:pt x="473" y="593"/>
                  </a:lnTo>
                  <a:lnTo>
                    <a:pt x="467" y="596"/>
                  </a:lnTo>
                  <a:lnTo>
                    <a:pt x="462" y="599"/>
                  </a:lnTo>
                  <a:lnTo>
                    <a:pt x="456" y="602"/>
                  </a:lnTo>
                  <a:lnTo>
                    <a:pt x="450" y="604"/>
                  </a:lnTo>
                  <a:lnTo>
                    <a:pt x="444" y="607"/>
                  </a:lnTo>
                  <a:lnTo>
                    <a:pt x="438" y="609"/>
                  </a:lnTo>
                  <a:lnTo>
                    <a:pt x="432" y="612"/>
                  </a:lnTo>
                  <a:lnTo>
                    <a:pt x="426" y="614"/>
                  </a:lnTo>
                  <a:lnTo>
                    <a:pt x="420" y="616"/>
                  </a:lnTo>
                  <a:lnTo>
                    <a:pt x="414" y="618"/>
                  </a:lnTo>
                  <a:lnTo>
                    <a:pt x="408" y="620"/>
                  </a:lnTo>
                  <a:lnTo>
                    <a:pt x="402" y="622"/>
                  </a:lnTo>
                  <a:lnTo>
                    <a:pt x="396" y="624"/>
                  </a:lnTo>
                  <a:lnTo>
                    <a:pt x="389" y="625"/>
                  </a:lnTo>
                  <a:lnTo>
                    <a:pt x="383" y="627"/>
                  </a:lnTo>
                  <a:lnTo>
                    <a:pt x="376" y="628"/>
                  </a:lnTo>
                  <a:lnTo>
                    <a:pt x="370" y="629"/>
                  </a:lnTo>
                  <a:lnTo>
                    <a:pt x="363" y="630"/>
                  </a:lnTo>
                  <a:lnTo>
                    <a:pt x="357" y="631"/>
                  </a:lnTo>
                  <a:lnTo>
                    <a:pt x="350" y="632"/>
                  </a:lnTo>
                  <a:lnTo>
                    <a:pt x="344" y="633"/>
                  </a:lnTo>
                  <a:lnTo>
                    <a:pt x="337" y="633"/>
                  </a:lnTo>
                  <a:lnTo>
                    <a:pt x="330" y="634"/>
                  </a:lnTo>
                  <a:lnTo>
                    <a:pt x="323" y="634"/>
                  </a:lnTo>
                  <a:lnTo>
                    <a:pt x="317" y="634"/>
                  </a:lnTo>
                  <a:lnTo>
                    <a:pt x="310" y="634"/>
                  </a:lnTo>
                  <a:lnTo>
                    <a:pt x="303" y="634"/>
                  </a:lnTo>
                  <a:lnTo>
                    <a:pt x="296" y="633"/>
                  </a:lnTo>
                  <a:lnTo>
                    <a:pt x="290" y="633"/>
                  </a:lnTo>
                  <a:lnTo>
                    <a:pt x="283" y="632"/>
                  </a:lnTo>
                  <a:lnTo>
                    <a:pt x="277" y="631"/>
                  </a:lnTo>
                  <a:lnTo>
                    <a:pt x="270" y="630"/>
                  </a:lnTo>
                  <a:lnTo>
                    <a:pt x="264" y="629"/>
                  </a:lnTo>
                  <a:lnTo>
                    <a:pt x="257" y="628"/>
                  </a:lnTo>
                  <a:lnTo>
                    <a:pt x="251" y="627"/>
                  </a:lnTo>
                  <a:lnTo>
                    <a:pt x="244" y="625"/>
                  </a:lnTo>
                  <a:lnTo>
                    <a:pt x="238" y="624"/>
                  </a:lnTo>
                  <a:lnTo>
                    <a:pt x="232" y="622"/>
                  </a:lnTo>
                  <a:lnTo>
                    <a:pt x="226" y="620"/>
                  </a:lnTo>
                  <a:lnTo>
                    <a:pt x="219" y="618"/>
                  </a:lnTo>
                  <a:lnTo>
                    <a:pt x="213" y="616"/>
                  </a:lnTo>
                  <a:lnTo>
                    <a:pt x="207" y="614"/>
                  </a:lnTo>
                  <a:lnTo>
                    <a:pt x="201" y="612"/>
                  </a:lnTo>
                  <a:lnTo>
                    <a:pt x="195" y="609"/>
                  </a:lnTo>
                  <a:lnTo>
                    <a:pt x="189" y="607"/>
                  </a:lnTo>
                  <a:lnTo>
                    <a:pt x="184" y="604"/>
                  </a:lnTo>
                  <a:lnTo>
                    <a:pt x="178" y="602"/>
                  </a:lnTo>
                  <a:lnTo>
                    <a:pt x="172" y="599"/>
                  </a:lnTo>
                  <a:lnTo>
                    <a:pt x="166" y="596"/>
                  </a:lnTo>
                  <a:lnTo>
                    <a:pt x="161" y="593"/>
                  </a:lnTo>
                  <a:lnTo>
                    <a:pt x="155" y="589"/>
                  </a:lnTo>
                  <a:lnTo>
                    <a:pt x="150" y="586"/>
                  </a:lnTo>
                  <a:lnTo>
                    <a:pt x="145" y="583"/>
                  </a:lnTo>
                  <a:lnTo>
                    <a:pt x="139" y="579"/>
                  </a:lnTo>
                  <a:lnTo>
                    <a:pt x="134" y="575"/>
                  </a:lnTo>
                  <a:lnTo>
                    <a:pt x="129" y="572"/>
                  </a:lnTo>
                  <a:lnTo>
                    <a:pt x="124" y="568"/>
                  </a:lnTo>
                  <a:lnTo>
                    <a:pt x="119" y="564"/>
                  </a:lnTo>
                  <a:lnTo>
                    <a:pt x="114" y="560"/>
                  </a:lnTo>
                  <a:lnTo>
                    <a:pt x="109" y="556"/>
                  </a:lnTo>
                  <a:lnTo>
                    <a:pt x="105" y="552"/>
                  </a:lnTo>
                  <a:lnTo>
                    <a:pt x="100" y="547"/>
                  </a:lnTo>
                  <a:lnTo>
                    <a:pt x="95" y="543"/>
                  </a:lnTo>
                  <a:lnTo>
                    <a:pt x="91" y="539"/>
                  </a:lnTo>
                  <a:lnTo>
                    <a:pt x="86" y="534"/>
                  </a:lnTo>
                  <a:lnTo>
                    <a:pt x="82" y="529"/>
                  </a:lnTo>
                  <a:lnTo>
                    <a:pt x="78" y="525"/>
                  </a:lnTo>
                  <a:lnTo>
                    <a:pt x="74" y="520"/>
                  </a:lnTo>
                  <a:lnTo>
                    <a:pt x="70" y="515"/>
                  </a:lnTo>
                  <a:lnTo>
                    <a:pt x="66" y="510"/>
                  </a:lnTo>
                  <a:lnTo>
                    <a:pt x="62" y="505"/>
                  </a:lnTo>
                  <a:lnTo>
                    <a:pt x="58" y="500"/>
                  </a:lnTo>
                  <a:lnTo>
                    <a:pt x="55" y="494"/>
                  </a:lnTo>
                  <a:lnTo>
                    <a:pt x="51" y="489"/>
                  </a:lnTo>
                  <a:lnTo>
                    <a:pt x="48" y="484"/>
                  </a:lnTo>
                  <a:lnTo>
                    <a:pt x="45" y="478"/>
                  </a:lnTo>
                  <a:lnTo>
                    <a:pt x="41" y="473"/>
                  </a:lnTo>
                  <a:lnTo>
                    <a:pt x="38" y="467"/>
                  </a:lnTo>
                  <a:lnTo>
                    <a:pt x="35" y="462"/>
                  </a:lnTo>
                  <a:lnTo>
                    <a:pt x="32" y="456"/>
                  </a:lnTo>
                  <a:lnTo>
                    <a:pt x="30" y="450"/>
                  </a:lnTo>
                  <a:lnTo>
                    <a:pt x="27" y="444"/>
                  </a:lnTo>
                  <a:lnTo>
                    <a:pt x="24" y="438"/>
                  </a:lnTo>
                  <a:lnTo>
                    <a:pt x="22" y="433"/>
                  </a:lnTo>
                  <a:lnTo>
                    <a:pt x="20" y="427"/>
                  </a:lnTo>
                  <a:lnTo>
                    <a:pt x="18" y="420"/>
                  </a:lnTo>
                  <a:lnTo>
                    <a:pt x="15" y="414"/>
                  </a:lnTo>
                  <a:lnTo>
                    <a:pt x="14" y="408"/>
                  </a:lnTo>
                  <a:lnTo>
                    <a:pt x="12" y="402"/>
                  </a:lnTo>
                  <a:lnTo>
                    <a:pt x="10" y="396"/>
                  </a:lnTo>
                  <a:lnTo>
                    <a:pt x="8" y="389"/>
                  </a:lnTo>
                  <a:lnTo>
                    <a:pt x="7" y="383"/>
                  </a:lnTo>
                  <a:lnTo>
                    <a:pt x="6" y="376"/>
                  </a:lnTo>
                  <a:lnTo>
                    <a:pt x="5" y="370"/>
                  </a:lnTo>
                  <a:lnTo>
                    <a:pt x="4" y="363"/>
                  </a:lnTo>
                  <a:lnTo>
                    <a:pt x="3" y="357"/>
                  </a:lnTo>
                  <a:lnTo>
                    <a:pt x="2" y="350"/>
                  </a:lnTo>
                  <a:lnTo>
                    <a:pt x="1" y="344"/>
                  </a:lnTo>
                  <a:lnTo>
                    <a:pt x="1" y="337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0" y="317"/>
                  </a:lnTo>
                </a:path>
              </a:pathLst>
            </a:custGeom>
            <a:solidFill>
              <a:srgbClr val="FF05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12"/>
            <p:cNvSpPr>
              <a:spLocks/>
            </p:cNvSpPr>
            <p:nvPr/>
          </p:nvSpPr>
          <p:spPr bwMode="auto">
            <a:xfrm>
              <a:off x="4486" y="3882"/>
              <a:ext cx="1258" cy="1258"/>
            </a:xfrm>
            <a:custGeom>
              <a:avLst/>
              <a:gdLst>
                <a:gd name="T0" fmla="*/ 4194304 w 629"/>
                <a:gd name="T1" fmla="*/ 1203765248 h 629"/>
                <a:gd name="T2" fmla="*/ 20971520 w 629"/>
                <a:gd name="T3" fmla="*/ 1069547520 h 629"/>
                <a:gd name="T4" fmla="*/ 54525952 w 629"/>
                <a:gd name="T5" fmla="*/ 939524096 h 629"/>
                <a:gd name="T6" fmla="*/ 100663296 w 629"/>
                <a:gd name="T7" fmla="*/ 813694976 h 629"/>
                <a:gd name="T8" fmla="*/ 159383552 w 629"/>
                <a:gd name="T9" fmla="*/ 692060160 h 629"/>
                <a:gd name="T10" fmla="*/ 226492416 w 629"/>
                <a:gd name="T11" fmla="*/ 578813952 h 629"/>
                <a:gd name="T12" fmla="*/ 306184192 w 629"/>
                <a:gd name="T13" fmla="*/ 473956352 h 629"/>
                <a:gd name="T14" fmla="*/ 394264576 w 629"/>
                <a:gd name="T15" fmla="*/ 377487360 h 629"/>
                <a:gd name="T16" fmla="*/ 494927872 w 629"/>
                <a:gd name="T17" fmla="*/ 289406976 h 629"/>
                <a:gd name="T18" fmla="*/ 599785472 w 629"/>
                <a:gd name="T19" fmla="*/ 213909504 h 629"/>
                <a:gd name="T20" fmla="*/ 713031680 w 629"/>
                <a:gd name="T21" fmla="*/ 146800640 h 629"/>
                <a:gd name="T22" fmla="*/ 834666496 w 629"/>
                <a:gd name="T23" fmla="*/ 92274688 h 629"/>
                <a:gd name="T24" fmla="*/ 960495616 w 629"/>
                <a:gd name="T25" fmla="*/ 50331648 h 629"/>
                <a:gd name="T26" fmla="*/ 1094713344 w 629"/>
                <a:gd name="T27" fmla="*/ 20971520 h 629"/>
                <a:gd name="T28" fmla="*/ 1233125376 w 629"/>
                <a:gd name="T29" fmla="*/ 4194304 h 629"/>
                <a:gd name="T30" fmla="*/ 1342177280 w 629"/>
                <a:gd name="T31" fmla="*/ 0 h 629"/>
                <a:gd name="T32" fmla="*/ 1480589312 w 629"/>
                <a:gd name="T33" fmla="*/ 12582912 h 629"/>
                <a:gd name="T34" fmla="*/ 1614807040 w 629"/>
                <a:gd name="T35" fmla="*/ 37748736 h 629"/>
                <a:gd name="T36" fmla="*/ 1744830464 w 629"/>
                <a:gd name="T37" fmla="*/ 75497472 h 629"/>
                <a:gd name="T38" fmla="*/ 1870659584 w 629"/>
                <a:gd name="T39" fmla="*/ 125829120 h 629"/>
                <a:gd name="T40" fmla="*/ 1988100096 w 629"/>
                <a:gd name="T41" fmla="*/ 184549376 h 629"/>
                <a:gd name="T42" fmla="*/ 2097152000 w 629"/>
                <a:gd name="T43" fmla="*/ 260046848 h 629"/>
                <a:gd name="T44" fmla="*/ 2147483646 w 629"/>
                <a:gd name="T45" fmla="*/ 343932928 h 629"/>
                <a:gd name="T46" fmla="*/ 2147483646 w 629"/>
                <a:gd name="T47" fmla="*/ 436207616 h 629"/>
                <a:gd name="T48" fmla="*/ 2147483646 w 629"/>
                <a:gd name="T49" fmla="*/ 536870912 h 629"/>
                <a:gd name="T50" fmla="*/ 2147483646 w 629"/>
                <a:gd name="T51" fmla="*/ 645922816 h 629"/>
                <a:gd name="T52" fmla="*/ 2147483646 w 629"/>
                <a:gd name="T53" fmla="*/ 763363328 h 629"/>
                <a:gd name="T54" fmla="*/ 2147483646 w 629"/>
                <a:gd name="T55" fmla="*/ 884998144 h 629"/>
                <a:gd name="T56" fmla="*/ 2147483646 w 629"/>
                <a:gd name="T57" fmla="*/ 1015021568 h 629"/>
                <a:gd name="T58" fmla="*/ 2147483646 w 629"/>
                <a:gd name="T59" fmla="*/ 1149239296 h 629"/>
                <a:gd name="T60" fmla="*/ 2147483646 w 629"/>
                <a:gd name="T61" fmla="*/ 1287651328 h 629"/>
                <a:gd name="T62" fmla="*/ 2147483646 w 629"/>
                <a:gd name="T63" fmla="*/ 1400897536 h 629"/>
                <a:gd name="T64" fmla="*/ 2147483646 w 629"/>
                <a:gd name="T65" fmla="*/ 1535115264 h 629"/>
                <a:gd name="T66" fmla="*/ 2147483646 w 629"/>
                <a:gd name="T67" fmla="*/ 1669332992 h 629"/>
                <a:gd name="T68" fmla="*/ 2147483646 w 629"/>
                <a:gd name="T69" fmla="*/ 1795162112 h 629"/>
                <a:gd name="T70" fmla="*/ 2147483646 w 629"/>
                <a:gd name="T71" fmla="*/ 1916796928 h 629"/>
                <a:gd name="T72" fmla="*/ 2147483646 w 629"/>
                <a:gd name="T73" fmla="*/ 2030043136 h 629"/>
                <a:gd name="T74" fmla="*/ 2147483646 w 629"/>
                <a:gd name="T75" fmla="*/ 2139095040 h 629"/>
                <a:gd name="T76" fmla="*/ 2147483646 w 629"/>
                <a:gd name="T77" fmla="*/ 2147483646 h 629"/>
                <a:gd name="T78" fmla="*/ 2147483646 w 629"/>
                <a:gd name="T79" fmla="*/ 2147483646 h 629"/>
                <a:gd name="T80" fmla="*/ 2055208960 w 629"/>
                <a:gd name="T81" fmla="*/ 2147483646 h 629"/>
                <a:gd name="T82" fmla="*/ 1941962752 w 629"/>
                <a:gd name="T83" fmla="*/ 2147483646 h 629"/>
                <a:gd name="T84" fmla="*/ 1820327936 w 629"/>
                <a:gd name="T85" fmla="*/ 2147483646 h 629"/>
                <a:gd name="T86" fmla="*/ 1694498816 w 629"/>
                <a:gd name="T87" fmla="*/ 2147483646 h 629"/>
                <a:gd name="T88" fmla="*/ 1564475392 w 629"/>
                <a:gd name="T89" fmla="*/ 2147483646 h 629"/>
                <a:gd name="T90" fmla="*/ 1426063360 w 629"/>
                <a:gd name="T91" fmla="*/ 2147483646 h 629"/>
                <a:gd name="T92" fmla="*/ 1317011456 w 629"/>
                <a:gd name="T93" fmla="*/ 2147483646 h 629"/>
                <a:gd name="T94" fmla="*/ 1174405120 w 629"/>
                <a:gd name="T95" fmla="*/ 2147483646 h 629"/>
                <a:gd name="T96" fmla="*/ 1040187392 w 629"/>
                <a:gd name="T97" fmla="*/ 2147483646 h 629"/>
                <a:gd name="T98" fmla="*/ 910163968 w 629"/>
                <a:gd name="T99" fmla="*/ 2147483646 h 629"/>
                <a:gd name="T100" fmla="*/ 784334848 w 629"/>
                <a:gd name="T101" fmla="*/ 2147483646 h 629"/>
                <a:gd name="T102" fmla="*/ 666894336 w 629"/>
                <a:gd name="T103" fmla="*/ 2147483646 h 629"/>
                <a:gd name="T104" fmla="*/ 557842432 w 629"/>
                <a:gd name="T105" fmla="*/ 2147483646 h 629"/>
                <a:gd name="T106" fmla="*/ 452984832 w 629"/>
                <a:gd name="T107" fmla="*/ 2147483646 h 629"/>
                <a:gd name="T108" fmla="*/ 356515840 w 629"/>
                <a:gd name="T109" fmla="*/ 2147483646 h 629"/>
                <a:gd name="T110" fmla="*/ 272629760 w 629"/>
                <a:gd name="T111" fmla="*/ 2118123520 h 629"/>
                <a:gd name="T112" fmla="*/ 197132288 w 629"/>
                <a:gd name="T113" fmla="*/ 2009071616 h 629"/>
                <a:gd name="T114" fmla="*/ 134217728 w 629"/>
                <a:gd name="T115" fmla="*/ 1895825408 h 629"/>
                <a:gd name="T116" fmla="*/ 79691776 w 629"/>
                <a:gd name="T117" fmla="*/ 1769996288 h 629"/>
                <a:gd name="T118" fmla="*/ 41943040 w 629"/>
                <a:gd name="T119" fmla="*/ 1644167168 h 629"/>
                <a:gd name="T120" fmla="*/ 12582912 w 629"/>
                <a:gd name="T121" fmla="*/ 1509949440 h 629"/>
                <a:gd name="T122" fmla="*/ 0 w 629"/>
                <a:gd name="T123" fmla="*/ 1371537408 h 6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29"/>
                <a:gd name="T187" fmla="*/ 0 h 629"/>
                <a:gd name="T188" fmla="*/ 629 w 629"/>
                <a:gd name="T189" fmla="*/ 629 h 6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29" h="629">
                  <a:moveTo>
                    <a:pt x="0" y="314"/>
                  </a:moveTo>
                  <a:lnTo>
                    <a:pt x="0" y="307"/>
                  </a:lnTo>
                  <a:lnTo>
                    <a:pt x="0" y="300"/>
                  </a:lnTo>
                  <a:lnTo>
                    <a:pt x="0" y="294"/>
                  </a:lnTo>
                  <a:lnTo>
                    <a:pt x="1" y="287"/>
                  </a:lnTo>
                  <a:lnTo>
                    <a:pt x="2" y="281"/>
                  </a:lnTo>
                  <a:lnTo>
                    <a:pt x="2" y="274"/>
                  </a:lnTo>
                  <a:lnTo>
                    <a:pt x="3" y="268"/>
                  </a:lnTo>
                  <a:lnTo>
                    <a:pt x="4" y="261"/>
                  </a:lnTo>
                  <a:lnTo>
                    <a:pt x="5" y="255"/>
                  </a:lnTo>
                  <a:lnTo>
                    <a:pt x="7" y="248"/>
                  </a:lnTo>
                  <a:lnTo>
                    <a:pt x="8" y="242"/>
                  </a:lnTo>
                  <a:lnTo>
                    <a:pt x="10" y="236"/>
                  </a:lnTo>
                  <a:lnTo>
                    <a:pt x="11" y="230"/>
                  </a:lnTo>
                  <a:lnTo>
                    <a:pt x="13" y="224"/>
                  </a:lnTo>
                  <a:lnTo>
                    <a:pt x="15" y="217"/>
                  </a:lnTo>
                  <a:lnTo>
                    <a:pt x="17" y="211"/>
                  </a:lnTo>
                  <a:lnTo>
                    <a:pt x="19" y="205"/>
                  </a:lnTo>
                  <a:lnTo>
                    <a:pt x="22" y="199"/>
                  </a:lnTo>
                  <a:lnTo>
                    <a:pt x="24" y="194"/>
                  </a:lnTo>
                  <a:lnTo>
                    <a:pt x="26" y="188"/>
                  </a:lnTo>
                  <a:lnTo>
                    <a:pt x="29" y="182"/>
                  </a:lnTo>
                  <a:lnTo>
                    <a:pt x="32" y="176"/>
                  </a:lnTo>
                  <a:lnTo>
                    <a:pt x="35" y="171"/>
                  </a:lnTo>
                  <a:lnTo>
                    <a:pt x="38" y="165"/>
                  </a:lnTo>
                  <a:lnTo>
                    <a:pt x="41" y="160"/>
                  </a:lnTo>
                  <a:lnTo>
                    <a:pt x="44" y="154"/>
                  </a:lnTo>
                  <a:lnTo>
                    <a:pt x="47" y="149"/>
                  </a:lnTo>
                  <a:lnTo>
                    <a:pt x="51" y="143"/>
                  </a:lnTo>
                  <a:lnTo>
                    <a:pt x="54" y="138"/>
                  </a:lnTo>
                  <a:lnTo>
                    <a:pt x="58" y="133"/>
                  </a:lnTo>
                  <a:lnTo>
                    <a:pt x="61" y="128"/>
                  </a:lnTo>
                  <a:lnTo>
                    <a:pt x="65" y="123"/>
                  </a:lnTo>
                  <a:lnTo>
                    <a:pt x="69" y="118"/>
                  </a:lnTo>
                  <a:lnTo>
                    <a:pt x="73" y="113"/>
                  </a:lnTo>
                  <a:lnTo>
                    <a:pt x="77" y="108"/>
                  </a:lnTo>
                  <a:lnTo>
                    <a:pt x="81" y="104"/>
                  </a:lnTo>
                  <a:lnTo>
                    <a:pt x="85" y="99"/>
                  </a:lnTo>
                  <a:lnTo>
                    <a:pt x="90" y="95"/>
                  </a:lnTo>
                  <a:lnTo>
                    <a:pt x="94" y="90"/>
                  </a:lnTo>
                  <a:lnTo>
                    <a:pt x="99" y="86"/>
                  </a:lnTo>
                  <a:lnTo>
                    <a:pt x="103" y="82"/>
                  </a:lnTo>
                  <a:lnTo>
                    <a:pt x="108" y="78"/>
                  </a:lnTo>
                  <a:lnTo>
                    <a:pt x="113" y="73"/>
                  </a:lnTo>
                  <a:lnTo>
                    <a:pt x="118" y="69"/>
                  </a:lnTo>
                  <a:lnTo>
                    <a:pt x="123" y="66"/>
                  </a:lnTo>
                  <a:lnTo>
                    <a:pt x="128" y="62"/>
                  </a:lnTo>
                  <a:lnTo>
                    <a:pt x="133" y="58"/>
                  </a:lnTo>
                  <a:lnTo>
                    <a:pt x="138" y="55"/>
                  </a:lnTo>
                  <a:lnTo>
                    <a:pt x="143" y="51"/>
                  </a:lnTo>
                  <a:lnTo>
                    <a:pt x="148" y="48"/>
                  </a:lnTo>
                  <a:lnTo>
                    <a:pt x="154" y="44"/>
                  </a:lnTo>
                  <a:lnTo>
                    <a:pt x="159" y="41"/>
                  </a:lnTo>
                  <a:lnTo>
                    <a:pt x="165" y="38"/>
                  </a:lnTo>
                  <a:lnTo>
                    <a:pt x="170" y="35"/>
                  </a:lnTo>
                  <a:lnTo>
                    <a:pt x="176" y="32"/>
                  </a:lnTo>
                  <a:lnTo>
                    <a:pt x="182" y="30"/>
                  </a:lnTo>
                  <a:lnTo>
                    <a:pt x="187" y="27"/>
                  </a:lnTo>
                  <a:lnTo>
                    <a:pt x="193" y="24"/>
                  </a:lnTo>
                  <a:lnTo>
                    <a:pt x="199" y="22"/>
                  </a:lnTo>
                  <a:lnTo>
                    <a:pt x="205" y="20"/>
                  </a:lnTo>
                  <a:lnTo>
                    <a:pt x="211" y="18"/>
                  </a:lnTo>
                  <a:lnTo>
                    <a:pt x="217" y="16"/>
                  </a:lnTo>
                  <a:lnTo>
                    <a:pt x="223" y="14"/>
                  </a:lnTo>
                  <a:lnTo>
                    <a:pt x="229" y="12"/>
                  </a:lnTo>
                  <a:lnTo>
                    <a:pt x="236" y="10"/>
                  </a:lnTo>
                  <a:lnTo>
                    <a:pt x="242" y="9"/>
                  </a:lnTo>
                  <a:lnTo>
                    <a:pt x="248" y="7"/>
                  </a:lnTo>
                  <a:lnTo>
                    <a:pt x="255" y="6"/>
                  </a:lnTo>
                  <a:lnTo>
                    <a:pt x="261" y="5"/>
                  </a:lnTo>
                  <a:lnTo>
                    <a:pt x="267" y="4"/>
                  </a:lnTo>
                  <a:lnTo>
                    <a:pt x="274" y="3"/>
                  </a:lnTo>
                  <a:lnTo>
                    <a:pt x="280" y="2"/>
                  </a:lnTo>
                  <a:lnTo>
                    <a:pt x="287" y="1"/>
                  </a:lnTo>
                  <a:lnTo>
                    <a:pt x="294" y="1"/>
                  </a:lnTo>
                  <a:lnTo>
                    <a:pt x="300" y="1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0"/>
                  </a:lnTo>
                  <a:lnTo>
                    <a:pt x="327" y="1"/>
                  </a:lnTo>
                  <a:lnTo>
                    <a:pt x="334" y="1"/>
                  </a:lnTo>
                  <a:lnTo>
                    <a:pt x="340" y="1"/>
                  </a:lnTo>
                  <a:lnTo>
                    <a:pt x="347" y="2"/>
                  </a:lnTo>
                  <a:lnTo>
                    <a:pt x="353" y="3"/>
                  </a:lnTo>
                  <a:lnTo>
                    <a:pt x="360" y="4"/>
                  </a:lnTo>
                  <a:lnTo>
                    <a:pt x="366" y="5"/>
                  </a:lnTo>
                  <a:lnTo>
                    <a:pt x="373" y="6"/>
                  </a:lnTo>
                  <a:lnTo>
                    <a:pt x="379" y="7"/>
                  </a:lnTo>
                  <a:lnTo>
                    <a:pt x="385" y="9"/>
                  </a:lnTo>
                  <a:lnTo>
                    <a:pt x="392" y="10"/>
                  </a:lnTo>
                  <a:lnTo>
                    <a:pt x="398" y="12"/>
                  </a:lnTo>
                  <a:lnTo>
                    <a:pt x="404" y="14"/>
                  </a:lnTo>
                  <a:lnTo>
                    <a:pt x="410" y="16"/>
                  </a:lnTo>
                  <a:lnTo>
                    <a:pt x="416" y="18"/>
                  </a:lnTo>
                  <a:lnTo>
                    <a:pt x="422" y="20"/>
                  </a:lnTo>
                  <a:lnTo>
                    <a:pt x="428" y="22"/>
                  </a:lnTo>
                  <a:lnTo>
                    <a:pt x="434" y="24"/>
                  </a:lnTo>
                  <a:lnTo>
                    <a:pt x="440" y="27"/>
                  </a:lnTo>
                  <a:lnTo>
                    <a:pt x="446" y="30"/>
                  </a:lnTo>
                  <a:lnTo>
                    <a:pt x="451" y="32"/>
                  </a:lnTo>
                  <a:lnTo>
                    <a:pt x="457" y="35"/>
                  </a:lnTo>
                  <a:lnTo>
                    <a:pt x="463" y="38"/>
                  </a:lnTo>
                  <a:lnTo>
                    <a:pt x="468" y="41"/>
                  </a:lnTo>
                  <a:lnTo>
                    <a:pt x="474" y="44"/>
                  </a:lnTo>
                  <a:lnTo>
                    <a:pt x="479" y="48"/>
                  </a:lnTo>
                  <a:lnTo>
                    <a:pt x="484" y="51"/>
                  </a:lnTo>
                  <a:lnTo>
                    <a:pt x="490" y="55"/>
                  </a:lnTo>
                  <a:lnTo>
                    <a:pt x="495" y="58"/>
                  </a:lnTo>
                  <a:lnTo>
                    <a:pt x="500" y="62"/>
                  </a:lnTo>
                  <a:lnTo>
                    <a:pt x="505" y="66"/>
                  </a:lnTo>
                  <a:lnTo>
                    <a:pt x="510" y="69"/>
                  </a:lnTo>
                  <a:lnTo>
                    <a:pt x="515" y="73"/>
                  </a:lnTo>
                  <a:lnTo>
                    <a:pt x="519" y="78"/>
                  </a:lnTo>
                  <a:lnTo>
                    <a:pt x="524" y="82"/>
                  </a:lnTo>
                  <a:lnTo>
                    <a:pt x="529" y="86"/>
                  </a:lnTo>
                  <a:lnTo>
                    <a:pt x="533" y="90"/>
                  </a:lnTo>
                  <a:lnTo>
                    <a:pt x="538" y="95"/>
                  </a:lnTo>
                  <a:lnTo>
                    <a:pt x="542" y="99"/>
                  </a:lnTo>
                  <a:lnTo>
                    <a:pt x="546" y="104"/>
                  </a:lnTo>
                  <a:lnTo>
                    <a:pt x="550" y="108"/>
                  </a:lnTo>
                  <a:lnTo>
                    <a:pt x="554" y="113"/>
                  </a:lnTo>
                  <a:lnTo>
                    <a:pt x="558" y="118"/>
                  </a:lnTo>
                  <a:lnTo>
                    <a:pt x="562" y="123"/>
                  </a:lnTo>
                  <a:lnTo>
                    <a:pt x="566" y="128"/>
                  </a:lnTo>
                  <a:lnTo>
                    <a:pt x="570" y="133"/>
                  </a:lnTo>
                  <a:lnTo>
                    <a:pt x="573" y="138"/>
                  </a:lnTo>
                  <a:lnTo>
                    <a:pt x="577" y="143"/>
                  </a:lnTo>
                  <a:lnTo>
                    <a:pt x="580" y="149"/>
                  </a:lnTo>
                  <a:lnTo>
                    <a:pt x="584" y="154"/>
                  </a:lnTo>
                  <a:lnTo>
                    <a:pt x="587" y="160"/>
                  </a:lnTo>
                  <a:lnTo>
                    <a:pt x="590" y="165"/>
                  </a:lnTo>
                  <a:lnTo>
                    <a:pt x="593" y="171"/>
                  </a:lnTo>
                  <a:lnTo>
                    <a:pt x="596" y="176"/>
                  </a:lnTo>
                  <a:lnTo>
                    <a:pt x="598" y="182"/>
                  </a:lnTo>
                  <a:lnTo>
                    <a:pt x="601" y="188"/>
                  </a:lnTo>
                  <a:lnTo>
                    <a:pt x="603" y="194"/>
                  </a:lnTo>
                  <a:lnTo>
                    <a:pt x="606" y="199"/>
                  </a:lnTo>
                  <a:lnTo>
                    <a:pt x="608" y="205"/>
                  </a:lnTo>
                  <a:lnTo>
                    <a:pt x="610" y="211"/>
                  </a:lnTo>
                  <a:lnTo>
                    <a:pt x="612" y="217"/>
                  </a:lnTo>
                  <a:lnTo>
                    <a:pt x="614" y="224"/>
                  </a:lnTo>
                  <a:lnTo>
                    <a:pt x="616" y="230"/>
                  </a:lnTo>
                  <a:lnTo>
                    <a:pt x="618" y="236"/>
                  </a:lnTo>
                  <a:lnTo>
                    <a:pt x="619" y="242"/>
                  </a:lnTo>
                  <a:lnTo>
                    <a:pt x="621" y="248"/>
                  </a:lnTo>
                  <a:lnTo>
                    <a:pt x="622" y="255"/>
                  </a:lnTo>
                  <a:lnTo>
                    <a:pt x="623" y="261"/>
                  </a:lnTo>
                  <a:lnTo>
                    <a:pt x="624" y="268"/>
                  </a:lnTo>
                  <a:lnTo>
                    <a:pt x="625" y="274"/>
                  </a:lnTo>
                  <a:lnTo>
                    <a:pt x="626" y="281"/>
                  </a:lnTo>
                  <a:lnTo>
                    <a:pt x="626" y="287"/>
                  </a:lnTo>
                  <a:lnTo>
                    <a:pt x="627" y="294"/>
                  </a:lnTo>
                  <a:lnTo>
                    <a:pt x="627" y="300"/>
                  </a:lnTo>
                  <a:lnTo>
                    <a:pt x="628" y="307"/>
                  </a:lnTo>
                  <a:lnTo>
                    <a:pt x="628" y="314"/>
                  </a:lnTo>
                  <a:lnTo>
                    <a:pt x="628" y="320"/>
                  </a:lnTo>
                  <a:lnTo>
                    <a:pt x="627" y="327"/>
                  </a:lnTo>
                  <a:lnTo>
                    <a:pt x="627" y="334"/>
                  </a:lnTo>
                  <a:lnTo>
                    <a:pt x="626" y="340"/>
                  </a:lnTo>
                  <a:lnTo>
                    <a:pt x="626" y="347"/>
                  </a:lnTo>
                  <a:lnTo>
                    <a:pt x="625" y="354"/>
                  </a:lnTo>
                  <a:lnTo>
                    <a:pt x="624" y="360"/>
                  </a:lnTo>
                  <a:lnTo>
                    <a:pt x="623" y="366"/>
                  </a:lnTo>
                  <a:lnTo>
                    <a:pt x="622" y="373"/>
                  </a:lnTo>
                  <a:lnTo>
                    <a:pt x="621" y="379"/>
                  </a:lnTo>
                  <a:lnTo>
                    <a:pt x="619" y="386"/>
                  </a:lnTo>
                  <a:lnTo>
                    <a:pt x="618" y="392"/>
                  </a:lnTo>
                  <a:lnTo>
                    <a:pt x="616" y="398"/>
                  </a:lnTo>
                  <a:lnTo>
                    <a:pt x="614" y="404"/>
                  </a:lnTo>
                  <a:lnTo>
                    <a:pt x="612" y="410"/>
                  </a:lnTo>
                  <a:lnTo>
                    <a:pt x="610" y="416"/>
                  </a:lnTo>
                  <a:lnTo>
                    <a:pt x="608" y="422"/>
                  </a:lnTo>
                  <a:lnTo>
                    <a:pt x="606" y="428"/>
                  </a:lnTo>
                  <a:lnTo>
                    <a:pt x="603" y="434"/>
                  </a:lnTo>
                  <a:lnTo>
                    <a:pt x="601" y="440"/>
                  </a:lnTo>
                  <a:lnTo>
                    <a:pt x="598" y="446"/>
                  </a:lnTo>
                  <a:lnTo>
                    <a:pt x="596" y="452"/>
                  </a:lnTo>
                  <a:lnTo>
                    <a:pt x="593" y="457"/>
                  </a:lnTo>
                  <a:lnTo>
                    <a:pt x="590" y="463"/>
                  </a:lnTo>
                  <a:lnTo>
                    <a:pt x="587" y="468"/>
                  </a:lnTo>
                  <a:lnTo>
                    <a:pt x="584" y="474"/>
                  </a:lnTo>
                  <a:lnTo>
                    <a:pt x="580" y="479"/>
                  </a:lnTo>
                  <a:lnTo>
                    <a:pt x="577" y="484"/>
                  </a:lnTo>
                  <a:lnTo>
                    <a:pt x="573" y="490"/>
                  </a:lnTo>
                  <a:lnTo>
                    <a:pt x="570" y="495"/>
                  </a:lnTo>
                  <a:lnTo>
                    <a:pt x="566" y="500"/>
                  </a:lnTo>
                  <a:lnTo>
                    <a:pt x="562" y="505"/>
                  </a:lnTo>
                  <a:lnTo>
                    <a:pt x="558" y="510"/>
                  </a:lnTo>
                  <a:lnTo>
                    <a:pt x="554" y="515"/>
                  </a:lnTo>
                  <a:lnTo>
                    <a:pt x="550" y="519"/>
                  </a:lnTo>
                  <a:lnTo>
                    <a:pt x="546" y="524"/>
                  </a:lnTo>
                  <a:lnTo>
                    <a:pt x="542" y="529"/>
                  </a:lnTo>
                  <a:lnTo>
                    <a:pt x="538" y="533"/>
                  </a:lnTo>
                  <a:lnTo>
                    <a:pt x="533" y="538"/>
                  </a:lnTo>
                  <a:lnTo>
                    <a:pt x="529" y="542"/>
                  </a:lnTo>
                  <a:lnTo>
                    <a:pt x="524" y="546"/>
                  </a:lnTo>
                  <a:lnTo>
                    <a:pt x="519" y="550"/>
                  </a:lnTo>
                  <a:lnTo>
                    <a:pt x="515" y="555"/>
                  </a:lnTo>
                  <a:lnTo>
                    <a:pt x="510" y="559"/>
                  </a:lnTo>
                  <a:lnTo>
                    <a:pt x="505" y="562"/>
                  </a:lnTo>
                  <a:lnTo>
                    <a:pt x="500" y="566"/>
                  </a:lnTo>
                  <a:lnTo>
                    <a:pt x="495" y="570"/>
                  </a:lnTo>
                  <a:lnTo>
                    <a:pt x="490" y="573"/>
                  </a:lnTo>
                  <a:lnTo>
                    <a:pt x="484" y="577"/>
                  </a:lnTo>
                  <a:lnTo>
                    <a:pt x="479" y="580"/>
                  </a:lnTo>
                  <a:lnTo>
                    <a:pt x="474" y="584"/>
                  </a:lnTo>
                  <a:lnTo>
                    <a:pt x="468" y="587"/>
                  </a:lnTo>
                  <a:lnTo>
                    <a:pt x="463" y="590"/>
                  </a:lnTo>
                  <a:lnTo>
                    <a:pt x="457" y="593"/>
                  </a:lnTo>
                  <a:lnTo>
                    <a:pt x="451" y="596"/>
                  </a:lnTo>
                  <a:lnTo>
                    <a:pt x="446" y="598"/>
                  </a:lnTo>
                  <a:lnTo>
                    <a:pt x="440" y="601"/>
                  </a:lnTo>
                  <a:lnTo>
                    <a:pt x="434" y="604"/>
                  </a:lnTo>
                  <a:lnTo>
                    <a:pt x="428" y="606"/>
                  </a:lnTo>
                  <a:lnTo>
                    <a:pt x="422" y="608"/>
                  </a:lnTo>
                  <a:lnTo>
                    <a:pt x="416" y="610"/>
                  </a:lnTo>
                  <a:lnTo>
                    <a:pt x="410" y="612"/>
                  </a:lnTo>
                  <a:lnTo>
                    <a:pt x="404" y="614"/>
                  </a:lnTo>
                  <a:lnTo>
                    <a:pt x="398" y="616"/>
                  </a:lnTo>
                  <a:lnTo>
                    <a:pt x="392" y="618"/>
                  </a:lnTo>
                  <a:lnTo>
                    <a:pt x="385" y="619"/>
                  </a:lnTo>
                  <a:lnTo>
                    <a:pt x="379" y="621"/>
                  </a:lnTo>
                  <a:lnTo>
                    <a:pt x="373" y="622"/>
                  </a:lnTo>
                  <a:lnTo>
                    <a:pt x="366" y="623"/>
                  </a:lnTo>
                  <a:lnTo>
                    <a:pt x="360" y="624"/>
                  </a:lnTo>
                  <a:lnTo>
                    <a:pt x="353" y="625"/>
                  </a:lnTo>
                  <a:lnTo>
                    <a:pt x="347" y="626"/>
                  </a:lnTo>
                  <a:lnTo>
                    <a:pt x="340" y="627"/>
                  </a:lnTo>
                  <a:lnTo>
                    <a:pt x="334" y="627"/>
                  </a:lnTo>
                  <a:lnTo>
                    <a:pt x="327" y="627"/>
                  </a:lnTo>
                  <a:lnTo>
                    <a:pt x="320" y="628"/>
                  </a:lnTo>
                  <a:lnTo>
                    <a:pt x="314" y="628"/>
                  </a:lnTo>
                  <a:lnTo>
                    <a:pt x="307" y="628"/>
                  </a:lnTo>
                  <a:lnTo>
                    <a:pt x="300" y="627"/>
                  </a:lnTo>
                  <a:lnTo>
                    <a:pt x="294" y="627"/>
                  </a:lnTo>
                  <a:lnTo>
                    <a:pt x="287" y="627"/>
                  </a:lnTo>
                  <a:lnTo>
                    <a:pt x="280" y="626"/>
                  </a:lnTo>
                  <a:lnTo>
                    <a:pt x="274" y="625"/>
                  </a:lnTo>
                  <a:lnTo>
                    <a:pt x="267" y="624"/>
                  </a:lnTo>
                  <a:lnTo>
                    <a:pt x="261" y="623"/>
                  </a:lnTo>
                  <a:lnTo>
                    <a:pt x="255" y="622"/>
                  </a:lnTo>
                  <a:lnTo>
                    <a:pt x="248" y="621"/>
                  </a:lnTo>
                  <a:lnTo>
                    <a:pt x="242" y="619"/>
                  </a:lnTo>
                  <a:lnTo>
                    <a:pt x="236" y="618"/>
                  </a:lnTo>
                  <a:lnTo>
                    <a:pt x="229" y="616"/>
                  </a:lnTo>
                  <a:lnTo>
                    <a:pt x="223" y="614"/>
                  </a:lnTo>
                  <a:lnTo>
                    <a:pt x="217" y="612"/>
                  </a:lnTo>
                  <a:lnTo>
                    <a:pt x="211" y="610"/>
                  </a:lnTo>
                  <a:lnTo>
                    <a:pt x="205" y="608"/>
                  </a:lnTo>
                  <a:lnTo>
                    <a:pt x="199" y="606"/>
                  </a:lnTo>
                  <a:lnTo>
                    <a:pt x="193" y="604"/>
                  </a:lnTo>
                  <a:lnTo>
                    <a:pt x="187" y="601"/>
                  </a:lnTo>
                  <a:lnTo>
                    <a:pt x="182" y="598"/>
                  </a:lnTo>
                  <a:lnTo>
                    <a:pt x="176" y="596"/>
                  </a:lnTo>
                  <a:lnTo>
                    <a:pt x="170" y="593"/>
                  </a:lnTo>
                  <a:lnTo>
                    <a:pt x="165" y="590"/>
                  </a:lnTo>
                  <a:lnTo>
                    <a:pt x="159" y="587"/>
                  </a:lnTo>
                  <a:lnTo>
                    <a:pt x="154" y="584"/>
                  </a:lnTo>
                  <a:lnTo>
                    <a:pt x="148" y="580"/>
                  </a:lnTo>
                  <a:lnTo>
                    <a:pt x="143" y="577"/>
                  </a:lnTo>
                  <a:lnTo>
                    <a:pt x="138" y="573"/>
                  </a:lnTo>
                  <a:lnTo>
                    <a:pt x="133" y="570"/>
                  </a:lnTo>
                  <a:lnTo>
                    <a:pt x="128" y="566"/>
                  </a:lnTo>
                  <a:lnTo>
                    <a:pt x="123" y="562"/>
                  </a:lnTo>
                  <a:lnTo>
                    <a:pt x="118" y="559"/>
                  </a:lnTo>
                  <a:lnTo>
                    <a:pt x="113" y="555"/>
                  </a:lnTo>
                  <a:lnTo>
                    <a:pt x="108" y="550"/>
                  </a:lnTo>
                  <a:lnTo>
                    <a:pt x="103" y="546"/>
                  </a:lnTo>
                  <a:lnTo>
                    <a:pt x="99" y="542"/>
                  </a:lnTo>
                  <a:lnTo>
                    <a:pt x="94" y="538"/>
                  </a:lnTo>
                  <a:lnTo>
                    <a:pt x="90" y="533"/>
                  </a:lnTo>
                  <a:lnTo>
                    <a:pt x="85" y="529"/>
                  </a:lnTo>
                  <a:lnTo>
                    <a:pt x="81" y="524"/>
                  </a:lnTo>
                  <a:lnTo>
                    <a:pt x="77" y="519"/>
                  </a:lnTo>
                  <a:lnTo>
                    <a:pt x="73" y="515"/>
                  </a:lnTo>
                  <a:lnTo>
                    <a:pt x="69" y="510"/>
                  </a:lnTo>
                  <a:lnTo>
                    <a:pt x="65" y="505"/>
                  </a:lnTo>
                  <a:lnTo>
                    <a:pt x="61" y="500"/>
                  </a:lnTo>
                  <a:lnTo>
                    <a:pt x="58" y="495"/>
                  </a:lnTo>
                  <a:lnTo>
                    <a:pt x="54" y="490"/>
                  </a:lnTo>
                  <a:lnTo>
                    <a:pt x="51" y="484"/>
                  </a:lnTo>
                  <a:lnTo>
                    <a:pt x="47" y="479"/>
                  </a:lnTo>
                  <a:lnTo>
                    <a:pt x="44" y="474"/>
                  </a:lnTo>
                  <a:lnTo>
                    <a:pt x="41" y="468"/>
                  </a:lnTo>
                  <a:lnTo>
                    <a:pt x="38" y="463"/>
                  </a:lnTo>
                  <a:lnTo>
                    <a:pt x="35" y="457"/>
                  </a:lnTo>
                  <a:lnTo>
                    <a:pt x="32" y="452"/>
                  </a:lnTo>
                  <a:lnTo>
                    <a:pt x="29" y="446"/>
                  </a:lnTo>
                  <a:lnTo>
                    <a:pt x="26" y="440"/>
                  </a:lnTo>
                  <a:lnTo>
                    <a:pt x="24" y="434"/>
                  </a:lnTo>
                  <a:lnTo>
                    <a:pt x="22" y="428"/>
                  </a:lnTo>
                  <a:lnTo>
                    <a:pt x="19" y="422"/>
                  </a:lnTo>
                  <a:lnTo>
                    <a:pt x="17" y="416"/>
                  </a:lnTo>
                  <a:lnTo>
                    <a:pt x="15" y="410"/>
                  </a:lnTo>
                  <a:lnTo>
                    <a:pt x="13" y="404"/>
                  </a:lnTo>
                  <a:lnTo>
                    <a:pt x="11" y="398"/>
                  </a:lnTo>
                  <a:lnTo>
                    <a:pt x="10" y="392"/>
                  </a:lnTo>
                  <a:lnTo>
                    <a:pt x="8" y="386"/>
                  </a:lnTo>
                  <a:lnTo>
                    <a:pt x="7" y="379"/>
                  </a:lnTo>
                  <a:lnTo>
                    <a:pt x="5" y="373"/>
                  </a:lnTo>
                  <a:lnTo>
                    <a:pt x="4" y="366"/>
                  </a:lnTo>
                  <a:lnTo>
                    <a:pt x="3" y="360"/>
                  </a:lnTo>
                  <a:lnTo>
                    <a:pt x="2" y="354"/>
                  </a:lnTo>
                  <a:lnTo>
                    <a:pt x="2" y="347"/>
                  </a:lnTo>
                  <a:lnTo>
                    <a:pt x="1" y="340"/>
                  </a:lnTo>
                  <a:lnTo>
                    <a:pt x="0" y="334"/>
                  </a:lnTo>
                  <a:lnTo>
                    <a:pt x="0" y="327"/>
                  </a:lnTo>
                  <a:lnTo>
                    <a:pt x="0" y="320"/>
                  </a:lnTo>
                  <a:lnTo>
                    <a:pt x="0" y="314"/>
                  </a:lnTo>
                </a:path>
              </a:pathLst>
            </a:custGeom>
            <a:solidFill>
              <a:srgbClr val="FF0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3"/>
            <p:cNvSpPr>
              <a:spLocks/>
            </p:cNvSpPr>
            <p:nvPr/>
          </p:nvSpPr>
          <p:spPr bwMode="auto">
            <a:xfrm>
              <a:off x="4492" y="3890"/>
              <a:ext cx="1244" cy="1242"/>
            </a:xfrm>
            <a:custGeom>
              <a:avLst/>
              <a:gdLst>
                <a:gd name="T0" fmla="*/ 8388608 w 622"/>
                <a:gd name="T1" fmla="*/ 1186988032 h 621"/>
                <a:gd name="T2" fmla="*/ 25165824 w 622"/>
                <a:gd name="T3" fmla="*/ 1052770304 h 621"/>
                <a:gd name="T4" fmla="*/ 58720256 w 622"/>
                <a:gd name="T5" fmla="*/ 918552576 h 621"/>
                <a:gd name="T6" fmla="*/ 104857600 w 622"/>
                <a:gd name="T7" fmla="*/ 792723456 h 621"/>
                <a:gd name="T8" fmla="*/ 163577856 w 622"/>
                <a:gd name="T9" fmla="*/ 675282944 h 621"/>
                <a:gd name="T10" fmla="*/ 230686720 w 622"/>
                <a:gd name="T11" fmla="*/ 562036736 h 621"/>
                <a:gd name="T12" fmla="*/ 310378496 w 622"/>
                <a:gd name="T13" fmla="*/ 457179136 h 621"/>
                <a:gd name="T14" fmla="*/ 402653184 w 622"/>
                <a:gd name="T15" fmla="*/ 360710144 h 621"/>
                <a:gd name="T16" fmla="*/ 503316480 w 622"/>
                <a:gd name="T17" fmla="*/ 276824064 h 621"/>
                <a:gd name="T18" fmla="*/ 608174080 w 622"/>
                <a:gd name="T19" fmla="*/ 197132288 h 621"/>
                <a:gd name="T20" fmla="*/ 725614592 w 622"/>
                <a:gd name="T21" fmla="*/ 134217728 h 621"/>
                <a:gd name="T22" fmla="*/ 847249408 w 622"/>
                <a:gd name="T23" fmla="*/ 79691776 h 621"/>
                <a:gd name="T24" fmla="*/ 977272832 w 622"/>
                <a:gd name="T25" fmla="*/ 41943040 h 621"/>
                <a:gd name="T26" fmla="*/ 1107296256 w 622"/>
                <a:gd name="T27" fmla="*/ 12582912 h 621"/>
                <a:gd name="T28" fmla="*/ 1245708288 w 622"/>
                <a:gd name="T29" fmla="*/ 0 h 621"/>
                <a:gd name="T30" fmla="*/ 1358954496 w 622"/>
                <a:gd name="T31" fmla="*/ 0 h 621"/>
                <a:gd name="T32" fmla="*/ 1497366528 w 622"/>
                <a:gd name="T33" fmla="*/ 12582912 h 621"/>
                <a:gd name="T34" fmla="*/ 1631584256 w 622"/>
                <a:gd name="T35" fmla="*/ 41943040 h 621"/>
                <a:gd name="T36" fmla="*/ 1757413376 w 622"/>
                <a:gd name="T37" fmla="*/ 79691776 h 621"/>
                <a:gd name="T38" fmla="*/ 1883242496 w 622"/>
                <a:gd name="T39" fmla="*/ 134217728 h 621"/>
                <a:gd name="T40" fmla="*/ 1996488704 w 622"/>
                <a:gd name="T41" fmla="*/ 197132288 h 621"/>
                <a:gd name="T42" fmla="*/ 2105540608 w 622"/>
                <a:gd name="T43" fmla="*/ 276824064 h 621"/>
                <a:gd name="T44" fmla="*/ 2147483646 w 622"/>
                <a:gd name="T45" fmla="*/ 360710144 h 621"/>
                <a:gd name="T46" fmla="*/ 2147483646 w 622"/>
                <a:gd name="T47" fmla="*/ 457179136 h 621"/>
                <a:gd name="T48" fmla="*/ 2147483646 w 622"/>
                <a:gd name="T49" fmla="*/ 562036736 h 621"/>
                <a:gd name="T50" fmla="*/ 2147483646 w 622"/>
                <a:gd name="T51" fmla="*/ 675282944 h 621"/>
                <a:gd name="T52" fmla="*/ 2147483646 w 622"/>
                <a:gd name="T53" fmla="*/ 792723456 h 621"/>
                <a:gd name="T54" fmla="*/ 2147483646 w 622"/>
                <a:gd name="T55" fmla="*/ 918552576 h 621"/>
                <a:gd name="T56" fmla="*/ 2147483646 w 622"/>
                <a:gd name="T57" fmla="*/ 1052770304 h 621"/>
                <a:gd name="T58" fmla="*/ 2147483646 w 622"/>
                <a:gd name="T59" fmla="*/ 1186988032 h 621"/>
                <a:gd name="T60" fmla="*/ 2147483646 w 622"/>
                <a:gd name="T61" fmla="*/ 1300234240 h 621"/>
                <a:gd name="T62" fmla="*/ 2147483646 w 622"/>
                <a:gd name="T63" fmla="*/ 1442840576 h 621"/>
                <a:gd name="T64" fmla="*/ 2147483646 w 622"/>
                <a:gd name="T65" fmla="*/ 1577058304 h 621"/>
                <a:gd name="T66" fmla="*/ 2147483646 w 622"/>
                <a:gd name="T67" fmla="*/ 1707081728 h 621"/>
                <a:gd name="T68" fmla="*/ 2147483646 w 622"/>
                <a:gd name="T69" fmla="*/ 1832910848 h 621"/>
                <a:gd name="T70" fmla="*/ 2147483646 w 622"/>
                <a:gd name="T71" fmla="*/ 1950351360 h 621"/>
                <a:gd name="T72" fmla="*/ 2147483646 w 622"/>
                <a:gd name="T73" fmla="*/ 2059403264 h 621"/>
                <a:gd name="T74" fmla="*/ 2147483646 w 622"/>
                <a:gd name="T75" fmla="*/ 2147483646 h 621"/>
                <a:gd name="T76" fmla="*/ 2147483646 w 622"/>
                <a:gd name="T77" fmla="*/ 2147483646 h 621"/>
                <a:gd name="T78" fmla="*/ 2084569088 w 622"/>
                <a:gd name="T79" fmla="*/ 2147483646 h 621"/>
                <a:gd name="T80" fmla="*/ 1975517184 w 622"/>
                <a:gd name="T81" fmla="*/ 2147483646 h 621"/>
                <a:gd name="T82" fmla="*/ 1858076672 w 622"/>
                <a:gd name="T83" fmla="*/ 2147483646 h 621"/>
                <a:gd name="T84" fmla="*/ 1732247552 w 622"/>
                <a:gd name="T85" fmla="*/ 2147483646 h 621"/>
                <a:gd name="T86" fmla="*/ 1606418432 w 622"/>
                <a:gd name="T87" fmla="*/ 2147483646 h 621"/>
                <a:gd name="T88" fmla="*/ 1472200704 w 622"/>
                <a:gd name="T89" fmla="*/ 2147483646 h 621"/>
                <a:gd name="T90" fmla="*/ 1329594368 w 622"/>
                <a:gd name="T91" fmla="*/ 2147483646 h 621"/>
                <a:gd name="T92" fmla="*/ 1220542464 w 622"/>
                <a:gd name="T93" fmla="*/ 2147483646 h 621"/>
                <a:gd name="T94" fmla="*/ 1082130432 w 622"/>
                <a:gd name="T95" fmla="*/ 2147483646 h 621"/>
                <a:gd name="T96" fmla="*/ 947912704 w 622"/>
                <a:gd name="T97" fmla="*/ 2147483646 h 621"/>
                <a:gd name="T98" fmla="*/ 822083584 w 622"/>
                <a:gd name="T99" fmla="*/ 2147483646 h 621"/>
                <a:gd name="T100" fmla="*/ 700448768 w 622"/>
                <a:gd name="T101" fmla="*/ 2147483646 h 621"/>
                <a:gd name="T102" fmla="*/ 587202560 w 622"/>
                <a:gd name="T103" fmla="*/ 2147483646 h 621"/>
                <a:gd name="T104" fmla="*/ 482344960 w 622"/>
                <a:gd name="T105" fmla="*/ 2147483646 h 621"/>
                <a:gd name="T106" fmla="*/ 381681664 w 622"/>
                <a:gd name="T107" fmla="*/ 2147483646 h 621"/>
                <a:gd name="T108" fmla="*/ 293601280 w 622"/>
                <a:gd name="T109" fmla="*/ 2122317824 h 621"/>
                <a:gd name="T110" fmla="*/ 218103808 w 622"/>
                <a:gd name="T111" fmla="*/ 2017460224 h 621"/>
                <a:gd name="T112" fmla="*/ 150994944 w 622"/>
                <a:gd name="T113" fmla="*/ 1904214016 h 621"/>
                <a:gd name="T114" fmla="*/ 92274688 w 622"/>
                <a:gd name="T115" fmla="*/ 1782579200 h 621"/>
                <a:gd name="T116" fmla="*/ 50331648 w 622"/>
                <a:gd name="T117" fmla="*/ 1656750080 h 621"/>
                <a:gd name="T118" fmla="*/ 20971520 w 622"/>
                <a:gd name="T119" fmla="*/ 1522532352 h 621"/>
                <a:gd name="T120" fmla="*/ 4194304 w 622"/>
                <a:gd name="T121" fmla="*/ 1384120320 h 621"/>
                <a:gd name="T122" fmla="*/ 0 w 622"/>
                <a:gd name="T123" fmla="*/ 1300234240 h 6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22"/>
                <a:gd name="T187" fmla="*/ 0 h 621"/>
                <a:gd name="T188" fmla="*/ 622 w 622"/>
                <a:gd name="T189" fmla="*/ 621 h 6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22" h="621">
                  <a:moveTo>
                    <a:pt x="0" y="310"/>
                  </a:moveTo>
                  <a:lnTo>
                    <a:pt x="1" y="303"/>
                  </a:lnTo>
                  <a:lnTo>
                    <a:pt x="1" y="297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2" y="277"/>
                  </a:lnTo>
                  <a:lnTo>
                    <a:pt x="3" y="270"/>
                  </a:lnTo>
                  <a:lnTo>
                    <a:pt x="4" y="264"/>
                  </a:lnTo>
                  <a:lnTo>
                    <a:pt x="5" y="257"/>
                  </a:lnTo>
                  <a:lnTo>
                    <a:pt x="6" y="251"/>
                  </a:lnTo>
                  <a:lnTo>
                    <a:pt x="7" y="245"/>
                  </a:lnTo>
                  <a:lnTo>
                    <a:pt x="9" y="238"/>
                  </a:lnTo>
                  <a:lnTo>
                    <a:pt x="10" y="232"/>
                  </a:lnTo>
                  <a:lnTo>
                    <a:pt x="12" y="226"/>
                  </a:lnTo>
                  <a:lnTo>
                    <a:pt x="14" y="219"/>
                  </a:lnTo>
                  <a:lnTo>
                    <a:pt x="16" y="213"/>
                  </a:lnTo>
                  <a:lnTo>
                    <a:pt x="18" y="207"/>
                  </a:lnTo>
                  <a:lnTo>
                    <a:pt x="20" y="201"/>
                  </a:lnTo>
                  <a:lnTo>
                    <a:pt x="22" y="195"/>
                  </a:lnTo>
                  <a:lnTo>
                    <a:pt x="25" y="189"/>
                  </a:lnTo>
                  <a:lnTo>
                    <a:pt x="27" y="184"/>
                  </a:lnTo>
                  <a:lnTo>
                    <a:pt x="30" y="178"/>
                  </a:lnTo>
                  <a:lnTo>
                    <a:pt x="33" y="172"/>
                  </a:lnTo>
                  <a:lnTo>
                    <a:pt x="36" y="166"/>
                  </a:lnTo>
                  <a:lnTo>
                    <a:pt x="39" y="161"/>
                  </a:lnTo>
                  <a:lnTo>
                    <a:pt x="42" y="155"/>
                  </a:lnTo>
                  <a:lnTo>
                    <a:pt x="45" y="150"/>
                  </a:lnTo>
                  <a:lnTo>
                    <a:pt x="48" y="145"/>
                  </a:lnTo>
                  <a:lnTo>
                    <a:pt x="52" y="139"/>
                  </a:lnTo>
                  <a:lnTo>
                    <a:pt x="55" y="134"/>
                  </a:lnTo>
                  <a:lnTo>
                    <a:pt x="59" y="129"/>
                  </a:lnTo>
                  <a:lnTo>
                    <a:pt x="63" y="124"/>
                  </a:lnTo>
                  <a:lnTo>
                    <a:pt x="67" y="119"/>
                  </a:lnTo>
                  <a:lnTo>
                    <a:pt x="70" y="114"/>
                  </a:lnTo>
                  <a:lnTo>
                    <a:pt x="74" y="109"/>
                  </a:lnTo>
                  <a:lnTo>
                    <a:pt x="79" y="104"/>
                  </a:lnTo>
                  <a:lnTo>
                    <a:pt x="83" y="100"/>
                  </a:lnTo>
                  <a:lnTo>
                    <a:pt x="87" y="95"/>
                  </a:lnTo>
                  <a:lnTo>
                    <a:pt x="91" y="91"/>
                  </a:lnTo>
                  <a:lnTo>
                    <a:pt x="96" y="86"/>
                  </a:lnTo>
                  <a:lnTo>
                    <a:pt x="101" y="82"/>
                  </a:lnTo>
                  <a:lnTo>
                    <a:pt x="105" y="78"/>
                  </a:lnTo>
                  <a:lnTo>
                    <a:pt x="110" y="74"/>
                  </a:lnTo>
                  <a:lnTo>
                    <a:pt x="115" y="70"/>
                  </a:lnTo>
                  <a:lnTo>
                    <a:pt x="120" y="66"/>
                  </a:lnTo>
                  <a:lnTo>
                    <a:pt x="125" y="62"/>
                  </a:lnTo>
                  <a:lnTo>
                    <a:pt x="130" y="58"/>
                  </a:lnTo>
                  <a:lnTo>
                    <a:pt x="135" y="54"/>
                  </a:lnTo>
                  <a:lnTo>
                    <a:pt x="140" y="51"/>
                  </a:lnTo>
                  <a:lnTo>
                    <a:pt x="145" y="47"/>
                  </a:lnTo>
                  <a:lnTo>
                    <a:pt x="151" y="44"/>
                  </a:lnTo>
                  <a:lnTo>
                    <a:pt x="156" y="41"/>
                  </a:lnTo>
                  <a:lnTo>
                    <a:pt x="162" y="38"/>
                  </a:lnTo>
                  <a:lnTo>
                    <a:pt x="167" y="35"/>
                  </a:lnTo>
                  <a:lnTo>
                    <a:pt x="173" y="32"/>
                  </a:lnTo>
                  <a:lnTo>
                    <a:pt x="179" y="29"/>
                  </a:lnTo>
                  <a:lnTo>
                    <a:pt x="184" y="27"/>
                  </a:lnTo>
                  <a:lnTo>
                    <a:pt x="190" y="24"/>
                  </a:lnTo>
                  <a:lnTo>
                    <a:pt x="196" y="22"/>
                  </a:lnTo>
                  <a:lnTo>
                    <a:pt x="202" y="19"/>
                  </a:lnTo>
                  <a:lnTo>
                    <a:pt x="208" y="17"/>
                  </a:lnTo>
                  <a:lnTo>
                    <a:pt x="214" y="15"/>
                  </a:lnTo>
                  <a:lnTo>
                    <a:pt x="220" y="13"/>
                  </a:lnTo>
                  <a:lnTo>
                    <a:pt x="226" y="11"/>
                  </a:lnTo>
                  <a:lnTo>
                    <a:pt x="233" y="10"/>
                  </a:lnTo>
                  <a:lnTo>
                    <a:pt x="239" y="8"/>
                  </a:lnTo>
                  <a:lnTo>
                    <a:pt x="245" y="7"/>
                  </a:lnTo>
                  <a:lnTo>
                    <a:pt x="251" y="5"/>
                  </a:lnTo>
                  <a:lnTo>
                    <a:pt x="258" y="4"/>
                  </a:lnTo>
                  <a:lnTo>
                    <a:pt x="264" y="3"/>
                  </a:lnTo>
                  <a:lnTo>
                    <a:pt x="271" y="2"/>
                  </a:lnTo>
                  <a:lnTo>
                    <a:pt x="277" y="1"/>
                  </a:lnTo>
                  <a:lnTo>
                    <a:pt x="284" y="1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4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4" y="0"/>
                  </a:lnTo>
                  <a:lnTo>
                    <a:pt x="331" y="0"/>
                  </a:lnTo>
                  <a:lnTo>
                    <a:pt x="337" y="1"/>
                  </a:lnTo>
                  <a:lnTo>
                    <a:pt x="344" y="1"/>
                  </a:lnTo>
                  <a:lnTo>
                    <a:pt x="351" y="2"/>
                  </a:lnTo>
                  <a:lnTo>
                    <a:pt x="357" y="3"/>
                  </a:lnTo>
                  <a:lnTo>
                    <a:pt x="363" y="4"/>
                  </a:lnTo>
                  <a:lnTo>
                    <a:pt x="370" y="5"/>
                  </a:lnTo>
                  <a:lnTo>
                    <a:pt x="376" y="7"/>
                  </a:lnTo>
                  <a:lnTo>
                    <a:pt x="383" y="8"/>
                  </a:lnTo>
                  <a:lnTo>
                    <a:pt x="389" y="10"/>
                  </a:lnTo>
                  <a:lnTo>
                    <a:pt x="395" y="11"/>
                  </a:lnTo>
                  <a:lnTo>
                    <a:pt x="401" y="13"/>
                  </a:lnTo>
                  <a:lnTo>
                    <a:pt x="407" y="15"/>
                  </a:lnTo>
                  <a:lnTo>
                    <a:pt x="413" y="17"/>
                  </a:lnTo>
                  <a:lnTo>
                    <a:pt x="419" y="19"/>
                  </a:lnTo>
                  <a:lnTo>
                    <a:pt x="425" y="22"/>
                  </a:lnTo>
                  <a:lnTo>
                    <a:pt x="431" y="24"/>
                  </a:lnTo>
                  <a:lnTo>
                    <a:pt x="437" y="27"/>
                  </a:lnTo>
                  <a:lnTo>
                    <a:pt x="443" y="29"/>
                  </a:lnTo>
                  <a:lnTo>
                    <a:pt x="449" y="32"/>
                  </a:lnTo>
                  <a:lnTo>
                    <a:pt x="454" y="35"/>
                  </a:lnTo>
                  <a:lnTo>
                    <a:pt x="460" y="38"/>
                  </a:lnTo>
                  <a:lnTo>
                    <a:pt x="465" y="41"/>
                  </a:lnTo>
                  <a:lnTo>
                    <a:pt x="471" y="44"/>
                  </a:lnTo>
                  <a:lnTo>
                    <a:pt x="476" y="47"/>
                  </a:lnTo>
                  <a:lnTo>
                    <a:pt x="481" y="51"/>
                  </a:lnTo>
                  <a:lnTo>
                    <a:pt x="487" y="54"/>
                  </a:lnTo>
                  <a:lnTo>
                    <a:pt x="492" y="58"/>
                  </a:lnTo>
                  <a:lnTo>
                    <a:pt x="497" y="62"/>
                  </a:lnTo>
                  <a:lnTo>
                    <a:pt x="502" y="66"/>
                  </a:lnTo>
                  <a:lnTo>
                    <a:pt x="507" y="70"/>
                  </a:lnTo>
                  <a:lnTo>
                    <a:pt x="512" y="74"/>
                  </a:lnTo>
                  <a:lnTo>
                    <a:pt x="516" y="78"/>
                  </a:lnTo>
                  <a:lnTo>
                    <a:pt x="521" y="82"/>
                  </a:lnTo>
                  <a:lnTo>
                    <a:pt x="526" y="86"/>
                  </a:lnTo>
                  <a:lnTo>
                    <a:pt x="530" y="91"/>
                  </a:lnTo>
                  <a:lnTo>
                    <a:pt x="535" y="95"/>
                  </a:lnTo>
                  <a:lnTo>
                    <a:pt x="539" y="100"/>
                  </a:lnTo>
                  <a:lnTo>
                    <a:pt x="543" y="104"/>
                  </a:lnTo>
                  <a:lnTo>
                    <a:pt x="547" y="109"/>
                  </a:lnTo>
                  <a:lnTo>
                    <a:pt x="551" y="114"/>
                  </a:lnTo>
                  <a:lnTo>
                    <a:pt x="555" y="119"/>
                  </a:lnTo>
                  <a:lnTo>
                    <a:pt x="559" y="124"/>
                  </a:lnTo>
                  <a:lnTo>
                    <a:pt x="563" y="129"/>
                  </a:lnTo>
                  <a:lnTo>
                    <a:pt x="566" y="134"/>
                  </a:lnTo>
                  <a:lnTo>
                    <a:pt x="570" y="139"/>
                  </a:lnTo>
                  <a:lnTo>
                    <a:pt x="573" y="145"/>
                  </a:lnTo>
                  <a:lnTo>
                    <a:pt x="577" y="150"/>
                  </a:lnTo>
                  <a:lnTo>
                    <a:pt x="580" y="155"/>
                  </a:lnTo>
                  <a:lnTo>
                    <a:pt x="583" y="161"/>
                  </a:lnTo>
                  <a:lnTo>
                    <a:pt x="586" y="166"/>
                  </a:lnTo>
                  <a:lnTo>
                    <a:pt x="589" y="172"/>
                  </a:lnTo>
                  <a:lnTo>
                    <a:pt x="592" y="178"/>
                  </a:lnTo>
                  <a:lnTo>
                    <a:pt x="594" y="184"/>
                  </a:lnTo>
                  <a:lnTo>
                    <a:pt x="597" y="189"/>
                  </a:lnTo>
                  <a:lnTo>
                    <a:pt x="599" y="195"/>
                  </a:lnTo>
                  <a:lnTo>
                    <a:pt x="602" y="201"/>
                  </a:lnTo>
                  <a:lnTo>
                    <a:pt x="604" y="207"/>
                  </a:lnTo>
                  <a:lnTo>
                    <a:pt x="606" y="213"/>
                  </a:lnTo>
                  <a:lnTo>
                    <a:pt x="608" y="219"/>
                  </a:lnTo>
                  <a:lnTo>
                    <a:pt x="610" y="226"/>
                  </a:lnTo>
                  <a:lnTo>
                    <a:pt x="611" y="232"/>
                  </a:lnTo>
                  <a:lnTo>
                    <a:pt x="613" y="238"/>
                  </a:lnTo>
                  <a:lnTo>
                    <a:pt x="614" y="245"/>
                  </a:lnTo>
                  <a:lnTo>
                    <a:pt x="616" y="251"/>
                  </a:lnTo>
                  <a:lnTo>
                    <a:pt x="617" y="257"/>
                  </a:lnTo>
                  <a:lnTo>
                    <a:pt x="618" y="264"/>
                  </a:lnTo>
                  <a:lnTo>
                    <a:pt x="619" y="270"/>
                  </a:lnTo>
                  <a:lnTo>
                    <a:pt x="620" y="277"/>
                  </a:lnTo>
                  <a:lnTo>
                    <a:pt x="620" y="283"/>
                  </a:lnTo>
                  <a:lnTo>
                    <a:pt x="621" y="290"/>
                  </a:lnTo>
                  <a:lnTo>
                    <a:pt x="621" y="297"/>
                  </a:lnTo>
                  <a:lnTo>
                    <a:pt x="621" y="303"/>
                  </a:lnTo>
                  <a:lnTo>
                    <a:pt x="621" y="310"/>
                  </a:lnTo>
                  <a:lnTo>
                    <a:pt x="621" y="317"/>
                  </a:lnTo>
                  <a:lnTo>
                    <a:pt x="621" y="324"/>
                  </a:lnTo>
                  <a:lnTo>
                    <a:pt x="621" y="330"/>
                  </a:lnTo>
                  <a:lnTo>
                    <a:pt x="620" y="337"/>
                  </a:lnTo>
                  <a:lnTo>
                    <a:pt x="620" y="344"/>
                  </a:lnTo>
                  <a:lnTo>
                    <a:pt x="619" y="350"/>
                  </a:lnTo>
                  <a:lnTo>
                    <a:pt x="618" y="357"/>
                  </a:lnTo>
                  <a:lnTo>
                    <a:pt x="617" y="363"/>
                  </a:lnTo>
                  <a:lnTo>
                    <a:pt x="616" y="369"/>
                  </a:lnTo>
                  <a:lnTo>
                    <a:pt x="614" y="376"/>
                  </a:lnTo>
                  <a:lnTo>
                    <a:pt x="613" y="382"/>
                  </a:lnTo>
                  <a:lnTo>
                    <a:pt x="611" y="388"/>
                  </a:lnTo>
                  <a:lnTo>
                    <a:pt x="610" y="395"/>
                  </a:lnTo>
                  <a:lnTo>
                    <a:pt x="608" y="401"/>
                  </a:lnTo>
                  <a:lnTo>
                    <a:pt x="606" y="407"/>
                  </a:lnTo>
                  <a:lnTo>
                    <a:pt x="604" y="413"/>
                  </a:lnTo>
                  <a:lnTo>
                    <a:pt x="602" y="419"/>
                  </a:lnTo>
                  <a:lnTo>
                    <a:pt x="599" y="425"/>
                  </a:lnTo>
                  <a:lnTo>
                    <a:pt x="597" y="431"/>
                  </a:lnTo>
                  <a:lnTo>
                    <a:pt x="594" y="437"/>
                  </a:lnTo>
                  <a:lnTo>
                    <a:pt x="592" y="442"/>
                  </a:lnTo>
                  <a:lnTo>
                    <a:pt x="589" y="448"/>
                  </a:lnTo>
                  <a:lnTo>
                    <a:pt x="586" y="454"/>
                  </a:lnTo>
                  <a:lnTo>
                    <a:pt x="583" y="459"/>
                  </a:lnTo>
                  <a:lnTo>
                    <a:pt x="580" y="465"/>
                  </a:lnTo>
                  <a:lnTo>
                    <a:pt x="577" y="470"/>
                  </a:lnTo>
                  <a:lnTo>
                    <a:pt x="573" y="476"/>
                  </a:lnTo>
                  <a:lnTo>
                    <a:pt x="570" y="481"/>
                  </a:lnTo>
                  <a:lnTo>
                    <a:pt x="566" y="486"/>
                  </a:lnTo>
                  <a:lnTo>
                    <a:pt x="563" y="491"/>
                  </a:lnTo>
                  <a:lnTo>
                    <a:pt x="559" y="496"/>
                  </a:lnTo>
                  <a:lnTo>
                    <a:pt x="555" y="501"/>
                  </a:lnTo>
                  <a:lnTo>
                    <a:pt x="551" y="506"/>
                  </a:lnTo>
                  <a:lnTo>
                    <a:pt x="547" y="511"/>
                  </a:lnTo>
                  <a:lnTo>
                    <a:pt x="543" y="516"/>
                  </a:lnTo>
                  <a:lnTo>
                    <a:pt x="539" y="520"/>
                  </a:lnTo>
                  <a:lnTo>
                    <a:pt x="535" y="525"/>
                  </a:lnTo>
                  <a:lnTo>
                    <a:pt x="530" y="529"/>
                  </a:lnTo>
                  <a:lnTo>
                    <a:pt x="526" y="534"/>
                  </a:lnTo>
                  <a:lnTo>
                    <a:pt x="521" y="538"/>
                  </a:lnTo>
                  <a:lnTo>
                    <a:pt x="516" y="542"/>
                  </a:lnTo>
                  <a:lnTo>
                    <a:pt x="512" y="546"/>
                  </a:lnTo>
                  <a:lnTo>
                    <a:pt x="507" y="550"/>
                  </a:lnTo>
                  <a:lnTo>
                    <a:pt x="502" y="554"/>
                  </a:lnTo>
                  <a:lnTo>
                    <a:pt x="497" y="558"/>
                  </a:lnTo>
                  <a:lnTo>
                    <a:pt x="492" y="562"/>
                  </a:lnTo>
                  <a:lnTo>
                    <a:pt x="487" y="566"/>
                  </a:lnTo>
                  <a:lnTo>
                    <a:pt x="481" y="569"/>
                  </a:lnTo>
                  <a:lnTo>
                    <a:pt x="476" y="573"/>
                  </a:lnTo>
                  <a:lnTo>
                    <a:pt x="471" y="576"/>
                  </a:lnTo>
                  <a:lnTo>
                    <a:pt x="465" y="579"/>
                  </a:lnTo>
                  <a:lnTo>
                    <a:pt x="460" y="582"/>
                  </a:lnTo>
                  <a:lnTo>
                    <a:pt x="454" y="585"/>
                  </a:lnTo>
                  <a:lnTo>
                    <a:pt x="449" y="588"/>
                  </a:lnTo>
                  <a:lnTo>
                    <a:pt x="443" y="591"/>
                  </a:lnTo>
                  <a:lnTo>
                    <a:pt x="437" y="593"/>
                  </a:lnTo>
                  <a:lnTo>
                    <a:pt x="431" y="596"/>
                  </a:lnTo>
                  <a:lnTo>
                    <a:pt x="425" y="598"/>
                  </a:lnTo>
                  <a:lnTo>
                    <a:pt x="419" y="601"/>
                  </a:lnTo>
                  <a:lnTo>
                    <a:pt x="413" y="603"/>
                  </a:lnTo>
                  <a:lnTo>
                    <a:pt x="407" y="605"/>
                  </a:lnTo>
                  <a:lnTo>
                    <a:pt x="401" y="607"/>
                  </a:lnTo>
                  <a:lnTo>
                    <a:pt x="395" y="609"/>
                  </a:lnTo>
                  <a:lnTo>
                    <a:pt x="389" y="610"/>
                  </a:lnTo>
                  <a:lnTo>
                    <a:pt x="383" y="612"/>
                  </a:lnTo>
                  <a:lnTo>
                    <a:pt x="376" y="613"/>
                  </a:lnTo>
                  <a:lnTo>
                    <a:pt x="370" y="615"/>
                  </a:lnTo>
                  <a:lnTo>
                    <a:pt x="363" y="616"/>
                  </a:lnTo>
                  <a:lnTo>
                    <a:pt x="357" y="617"/>
                  </a:lnTo>
                  <a:lnTo>
                    <a:pt x="351" y="618"/>
                  </a:lnTo>
                  <a:lnTo>
                    <a:pt x="344" y="619"/>
                  </a:lnTo>
                  <a:lnTo>
                    <a:pt x="337" y="619"/>
                  </a:lnTo>
                  <a:lnTo>
                    <a:pt x="331" y="620"/>
                  </a:lnTo>
                  <a:lnTo>
                    <a:pt x="324" y="620"/>
                  </a:lnTo>
                  <a:lnTo>
                    <a:pt x="317" y="620"/>
                  </a:lnTo>
                  <a:lnTo>
                    <a:pt x="311" y="620"/>
                  </a:lnTo>
                  <a:lnTo>
                    <a:pt x="304" y="620"/>
                  </a:lnTo>
                  <a:lnTo>
                    <a:pt x="297" y="620"/>
                  </a:lnTo>
                  <a:lnTo>
                    <a:pt x="291" y="620"/>
                  </a:lnTo>
                  <a:lnTo>
                    <a:pt x="284" y="619"/>
                  </a:lnTo>
                  <a:lnTo>
                    <a:pt x="277" y="619"/>
                  </a:lnTo>
                  <a:lnTo>
                    <a:pt x="271" y="618"/>
                  </a:lnTo>
                  <a:lnTo>
                    <a:pt x="264" y="617"/>
                  </a:lnTo>
                  <a:lnTo>
                    <a:pt x="258" y="616"/>
                  </a:lnTo>
                  <a:lnTo>
                    <a:pt x="251" y="615"/>
                  </a:lnTo>
                  <a:lnTo>
                    <a:pt x="245" y="613"/>
                  </a:lnTo>
                  <a:lnTo>
                    <a:pt x="239" y="612"/>
                  </a:lnTo>
                  <a:lnTo>
                    <a:pt x="233" y="610"/>
                  </a:lnTo>
                  <a:lnTo>
                    <a:pt x="226" y="609"/>
                  </a:lnTo>
                  <a:lnTo>
                    <a:pt x="220" y="607"/>
                  </a:lnTo>
                  <a:lnTo>
                    <a:pt x="214" y="605"/>
                  </a:lnTo>
                  <a:lnTo>
                    <a:pt x="208" y="603"/>
                  </a:lnTo>
                  <a:lnTo>
                    <a:pt x="202" y="601"/>
                  </a:lnTo>
                  <a:lnTo>
                    <a:pt x="196" y="598"/>
                  </a:lnTo>
                  <a:lnTo>
                    <a:pt x="190" y="596"/>
                  </a:lnTo>
                  <a:lnTo>
                    <a:pt x="184" y="593"/>
                  </a:lnTo>
                  <a:lnTo>
                    <a:pt x="179" y="591"/>
                  </a:lnTo>
                  <a:lnTo>
                    <a:pt x="173" y="588"/>
                  </a:lnTo>
                  <a:lnTo>
                    <a:pt x="167" y="585"/>
                  </a:lnTo>
                  <a:lnTo>
                    <a:pt x="162" y="582"/>
                  </a:lnTo>
                  <a:lnTo>
                    <a:pt x="156" y="579"/>
                  </a:lnTo>
                  <a:lnTo>
                    <a:pt x="151" y="576"/>
                  </a:lnTo>
                  <a:lnTo>
                    <a:pt x="145" y="573"/>
                  </a:lnTo>
                  <a:lnTo>
                    <a:pt x="140" y="569"/>
                  </a:lnTo>
                  <a:lnTo>
                    <a:pt x="135" y="566"/>
                  </a:lnTo>
                  <a:lnTo>
                    <a:pt x="130" y="562"/>
                  </a:lnTo>
                  <a:lnTo>
                    <a:pt x="125" y="558"/>
                  </a:lnTo>
                  <a:lnTo>
                    <a:pt x="120" y="554"/>
                  </a:lnTo>
                  <a:lnTo>
                    <a:pt x="115" y="550"/>
                  </a:lnTo>
                  <a:lnTo>
                    <a:pt x="110" y="546"/>
                  </a:lnTo>
                  <a:lnTo>
                    <a:pt x="105" y="542"/>
                  </a:lnTo>
                  <a:lnTo>
                    <a:pt x="101" y="538"/>
                  </a:lnTo>
                  <a:lnTo>
                    <a:pt x="96" y="534"/>
                  </a:lnTo>
                  <a:lnTo>
                    <a:pt x="91" y="529"/>
                  </a:lnTo>
                  <a:lnTo>
                    <a:pt x="87" y="525"/>
                  </a:lnTo>
                  <a:lnTo>
                    <a:pt x="83" y="520"/>
                  </a:lnTo>
                  <a:lnTo>
                    <a:pt x="79" y="516"/>
                  </a:lnTo>
                  <a:lnTo>
                    <a:pt x="74" y="511"/>
                  </a:lnTo>
                  <a:lnTo>
                    <a:pt x="70" y="506"/>
                  </a:lnTo>
                  <a:lnTo>
                    <a:pt x="67" y="501"/>
                  </a:lnTo>
                  <a:lnTo>
                    <a:pt x="63" y="496"/>
                  </a:lnTo>
                  <a:lnTo>
                    <a:pt x="59" y="491"/>
                  </a:lnTo>
                  <a:lnTo>
                    <a:pt x="55" y="486"/>
                  </a:lnTo>
                  <a:lnTo>
                    <a:pt x="52" y="481"/>
                  </a:lnTo>
                  <a:lnTo>
                    <a:pt x="48" y="476"/>
                  </a:lnTo>
                  <a:lnTo>
                    <a:pt x="45" y="470"/>
                  </a:lnTo>
                  <a:lnTo>
                    <a:pt x="42" y="465"/>
                  </a:lnTo>
                  <a:lnTo>
                    <a:pt x="39" y="459"/>
                  </a:lnTo>
                  <a:lnTo>
                    <a:pt x="36" y="454"/>
                  </a:lnTo>
                  <a:lnTo>
                    <a:pt x="33" y="448"/>
                  </a:lnTo>
                  <a:lnTo>
                    <a:pt x="30" y="442"/>
                  </a:lnTo>
                  <a:lnTo>
                    <a:pt x="27" y="437"/>
                  </a:lnTo>
                  <a:lnTo>
                    <a:pt x="25" y="431"/>
                  </a:lnTo>
                  <a:lnTo>
                    <a:pt x="22" y="425"/>
                  </a:lnTo>
                  <a:lnTo>
                    <a:pt x="20" y="419"/>
                  </a:lnTo>
                  <a:lnTo>
                    <a:pt x="18" y="413"/>
                  </a:lnTo>
                  <a:lnTo>
                    <a:pt x="16" y="407"/>
                  </a:lnTo>
                  <a:lnTo>
                    <a:pt x="14" y="401"/>
                  </a:lnTo>
                  <a:lnTo>
                    <a:pt x="12" y="395"/>
                  </a:lnTo>
                  <a:lnTo>
                    <a:pt x="10" y="388"/>
                  </a:lnTo>
                  <a:lnTo>
                    <a:pt x="9" y="382"/>
                  </a:lnTo>
                  <a:lnTo>
                    <a:pt x="7" y="376"/>
                  </a:lnTo>
                  <a:lnTo>
                    <a:pt x="6" y="369"/>
                  </a:lnTo>
                  <a:lnTo>
                    <a:pt x="5" y="363"/>
                  </a:lnTo>
                  <a:lnTo>
                    <a:pt x="4" y="357"/>
                  </a:lnTo>
                  <a:lnTo>
                    <a:pt x="3" y="350"/>
                  </a:lnTo>
                  <a:lnTo>
                    <a:pt x="2" y="344"/>
                  </a:lnTo>
                  <a:lnTo>
                    <a:pt x="2" y="337"/>
                  </a:lnTo>
                  <a:lnTo>
                    <a:pt x="1" y="330"/>
                  </a:lnTo>
                  <a:lnTo>
                    <a:pt x="1" y="324"/>
                  </a:lnTo>
                  <a:lnTo>
                    <a:pt x="1" y="317"/>
                  </a:lnTo>
                  <a:lnTo>
                    <a:pt x="0" y="310"/>
                  </a:lnTo>
                </a:path>
              </a:pathLst>
            </a:custGeom>
            <a:solidFill>
              <a:srgbClr val="FF0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14"/>
            <p:cNvSpPr>
              <a:spLocks/>
            </p:cNvSpPr>
            <p:nvPr/>
          </p:nvSpPr>
          <p:spPr bwMode="auto">
            <a:xfrm>
              <a:off x="4498" y="3896"/>
              <a:ext cx="1232" cy="1230"/>
            </a:xfrm>
            <a:custGeom>
              <a:avLst/>
              <a:gdLst>
                <a:gd name="T0" fmla="*/ 4194304 w 616"/>
                <a:gd name="T1" fmla="*/ 1174405120 h 615"/>
                <a:gd name="T2" fmla="*/ 25165824 w 616"/>
                <a:gd name="T3" fmla="*/ 1040187392 h 615"/>
                <a:gd name="T4" fmla="*/ 58720256 w 616"/>
                <a:gd name="T5" fmla="*/ 905969664 h 615"/>
                <a:gd name="T6" fmla="*/ 104857600 w 616"/>
                <a:gd name="T7" fmla="*/ 780140544 h 615"/>
                <a:gd name="T8" fmla="*/ 163577856 w 616"/>
                <a:gd name="T9" fmla="*/ 662700032 h 615"/>
                <a:gd name="T10" fmla="*/ 234881024 w 616"/>
                <a:gd name="T11" fmla="*/ 549453824 h 615"/>
                <a:gd name="T12" fmla="*/ 314572800 w 616"/>
                <a:gd name="T13" fmla="*/ 444596224 h 615"/>
                <a:gd name="T14" fmla="*/ 406847488 w 616"/>
                <a:gd name="T15" fmla="*/ 348127232 h 615"/>
                <a:gd name="T16" fmla="*/ 507510784 w 616"/>
                <a:gd name="T17" fmla="*/ 264241152 h 615"/>
                <a:gd name="T18" fmla="*/ 616562688 w 616"/>
                <a:gd name="T19" fmla="*/ 188743680 h 615"/>
                <a:gd name="T20" fmla="*/ 734003200 w 616"/>
                <a:gd name="T21" fmla="*/ 125829120 h 615"/>
                <a:gd name="T22" fmla="*/ 859832320 w 616"/>
                <a:gd name="T23" fmla="*/ 75497472 h 615"/>
                <a:gd name="T24" fmla="*/ 989855744 w 616"/>
                <a:gd name="T25" fmla="*/ 33554432 h 615"/>
                <a:gd name="T26" fmla="*/ 1124073472 w 616"/>
                <a:gd name="T27" fmla="*/ 8388608 h 615"/>
                <a:gd name="T28" fmla="*/ 1262485504 w 616"/>
                <a:gd name="T29" fmla="*/ 0 h 615"/>
                <a:gd name="T30" fmla="*/ 1375731712 w 616"/>
                <a:gd name="T31" fmla="*/ 0 h 615"/>
                <a:gd name="T32" fmla="*/ 1514143744 w 616"/>
                <a:gd name="T33" fmla="*/ 16777216 h 615"/>
                <a:gd name="T34" fmla="*/ 1644167168 w 616"/>
                <a:gd name="T35" fmla="*/ 50331648 h 615"/>
                <a:gd name="T36" fmla="*/ 1774190592 w 616"/>
                <a:gd name="T37" fmla="*/ 92274688 h 615"/>
                <a:gd name="T38" fmla="*/ 1891631104 w 616"/>
                <a:gd name="T39" fmla="*/ 150994944 h 615"/>
                <a:gd name="T40" fmla="*/ 2009071616 w 616"/>
                <a:gd name="T41" fmla="*/ 218103808 h 615"/>
                <a:gd name="T42" fmla="*/ 2113929216 w 616"/>
                <a:gd name="T43" fmla="*/ 297795584 h 615"/>
                <a:gd name="T44" fmla="*/ 2147483646 w 616"/>
                <a:gd name="T45" fmla="*/ 385875968 h 615"/>
                <a:gd name="T46" fmla="*/ 2147483646 w 616"/>
                <a:gd name="T47" fmla="*/ 486539264 h 615"/>
                <a:gd name="T48" fmla="*/ 2147483646 w 616"/>
                <a:gd name="T49" fmla="*/ 591396864 h 615"/>
                <a:gd name="T50" fmla="*/ 2147483646 w 616"/>
                <a:gd name="T51" fmla="*/ 708837376 h 615"/>
                <a:gd name="T52" fmla="*/ 2147483646 w 616"/>
                <a:gd name="T53" fmla="*/ 830472192 h 615"/>
                <a:gd name="T54" fmla="*/ 2147483646 w 616"/>
                <a:gd name="T55" fmla="*/ 960495616 h 615"/>
                <a:gd name="T56" fmla="*/ 2147483646 w 616"/>
                <a:gd name="T57" fmla="*/ 1094713344 h 615"/>
                <a:gd name="T58" fmla="*/ 2147483646 w 616"/>
                <a:gd name="T59" fmla="*/ 1233125376 h 615"/>
                <a:gd name="T60" fmla="*/ 2147483646 w 616"/>
                <a:gd name="T61" fmla="*/ 1346371584 h 615"/>
                <a:gd name="T62" fmla="*/ 2147483646 w 616"/>
                <a:gd name="T63" fmla="*/ 1484783616 h 615"/>
                <a:gd name="T64" fmla="*/ 2147483646 w 616"/>
                <a:gd name="T65" fmla="*/ 1619001344 h 615"/>
                <a:gd name="T66" fmla="*/ 2147483646 w 616"/>
                <a:gd name="T67" fmla="*/ 1744830464 h 615"/>
                <a:gd name="T68" fmla="*/ 2147483646 w 616"/>
                <a:gd name="T69" fmla="*/ 1866465280 h 615"/>
                <a:gd name="T70" fmla="*/ 2147483646 w 616"/>
                <a:gd name="T71" fmla="*/ 1983905792 h 615"/>
                <a:gd name="T72" fmla="*/ 2147483646 w 616"/>
                <a:gd name="T73" fmla="*/ 2088763392 h 615"/>
                <a:gd name="T74" fmla="*/ 2147483646 w 616"/>
                <a:gd name="T75" fmla="*/ 2147483646 h 615"/>
                <a:gd name="T76" fmla="*/ 2113929216 w 616"/>
                <a:gd name="T77" fmla="*/ 2147483646 h 615"/>
                <a:gd name="T78" fmla="*/ 2009071616 w 616"/>
                <a:gd name="T79" fmla="*/ 2147483646 h 615"/>
                <a:gd name="T80" fmla="*/ 1891631104 w 616"/>
                <a:gd name="T81" fmla="*/ 2147483646 h 615"/>
                <a:gd name="T82" fmla="*/ 1774190592 w 616"/>
                <a:gd name="T83" fmla="*/ 2147483646 h 615"/>
                <a:gd name="T84" fmla="*/ 1644167168 w 616"/>
                <a:gd name="T85" fmla="*/ 2147483646 h 615"/>
                <a:gd name="T86" fmla="*/ 1514143744 w 616"/>
                <a:gd name="T87" fmla="*/ 2147483646 h 615"/>
                <a:gd name="T88" fmla="*/ 1375731712 w 616"/>
                <a:gd name="T89" fmla="*/ 2147483646 h 615"/>
                <a:gd name="T90" fmla="*/ 1262485504 w 616"/>
                <a:gd name="T91" fmla="*/ 2147483646 h 615"/>
                <a:gd name="T92" fmla="*/ 1124073472 w 616"/>
                <a:gd name="T93" fmla="*/ 2147483646 h 615"/>
                <a:gd name="T94" fmla="*/ 989855744 w 616"/>
                <a:gd name="T95" fmla="*/ 2147483646 h 615"/>
                <a:gd name="T96" fmla="*/ 859832320 w 616"/>
                <a:gd name="T97" fmla="*/ 2147483646 h 615"/>
                <a:gd name="T98" fmla="*/ 734003200 w 616"/>
                <a:gd name="T99" fmla="*/ 2147483646 h 615"/>
                <a:gd name="T100" fmla="*/ 616562688 w 616"/>
                <a:gd name="T101" fmla="*/ 2147483646 h 615"/>
                <a:gd name="T102" fmla="*/ 507510784 w 616"/>
                <a:gd name="T103" fmla="*/ 2147483646 h 615"/>
                <a:gd name="T104" fmla="*/ 406847488 w 616"/>
                <a:gd name="T105" fmla="*/ 2147483646 h 615"/>
                <a:gd name="T106" fmla="*/ 314572800 w 616"/>
                <a:gd name="T107" fmla="*/ 2130706432 h 615"/>
                <a:gd name="T108" fmla="*/ 234881024 w 616"/>
                <a:gd name="T109" fmla="*/ 2025848832 h 615"/>
                <a:gd name="T110" fmla="*/ 163577856 w 616"/>
                <a:gd name="T111" fmla="*/ 1912602624 h 615"/>
                <a:gd name="T112" fmla="*/ 104857600 w 616"/>
                <a:gd name="T113" fmla="*/ 1795162112 h 615"/>
                <a:gd name="T114" fmla="*/ 58720256 w 616"/>
                <a:gd name="T115" fmla="*/ 1669332992 h 615"/>
                <a:gd name="T116" fmla="*/ 25165824 w 616"/>
                <a:gd name="T117" fmla="*/ 1539309568 h 615"/>
                <a:gd name="T118" fmla="*/ 4194304 w 616"/>
                <a:gd name="T119" fmla="*/ 1400897536 h 615"/>
                <a:gd name="T120" fmla="*/ 0 w 616"/>
                <a:gd name="T121" fmla="*/ 1287651328 h 6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6"/>
                <a:gd name="T184" fmla="*/ 0 h 615"/>
                <a:gd name="T185" fmla="*/ 616 w 616"/>
                <a:gd name="T186" fmla="*/ 615 h 6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6" h="615">
                  <a:moveTo>
                    <a:pt x="0" y="307"/>
                  </a:moveTo>
                  <a:lnTo>
                    <a:pt x="0" y="300"/>
                  </a:lnTo>
                  <a:lnTo>
                    <a:pt x="0" y="294"/>
                  </a:lnTo>
                  <a:lnTo>
                    <a:pt x="1" y="287"/>
                  </a:lnTo>
                  <a:lnTo>
                    <a:pt x="1" y="280"/>
                  </a:lnTo>
                  <a:lnTo>
                    <a:pt x="2" y="274"/>
                  </a:lnTo>
                  <a:lnTo>
                    <a:pt x="3" y="267"/>
                  </a:lnTo>
                  <a:lnTo>
                    <a:pt x="4" y="261"/>
                  </a:lnTo>
                  <a:lnTo>
                    <a:pt x="5" y="254"/>
                  </a:lnTo>
                  <a:lnTo>
                    <a:pt x="6" y="248"/>
                  </a:lnTo>
                  <a:lnTo>
                    <a:pt x="7" y="241"/>
                  </a:lnTo>
                  <a:lnTo>
                    <a:pt x="9" y="235"/>
                  </a:lnTo>
                  <a:lnTo>
                    <a:pt x="10" y="229"/>
                  </a:lnTo>
                  <a:lnTo>
                    <a:pt x="12" y="222"/>
                  </a:lnTo>
                  <a:lnTo>
                    <a:pt x="14" y="216"/>
                  </a:lnTo>
                  <a:lnTo>
                    <a:pt x="16" y="210"/>
                  </a:lnTo>
                  <a:lnTo>
                    <a:pt x="18" y="204"/>
                  </a:lnTo>
                  <a:lnTo>
                    <a:pt x="20" y="198"/>
                  </a:lnTo>
                  <a:lnTo>
                    <a:pt x="23" y="192"/>
                  </a:lnTo>
                  <a:lnTo>
                    <a:pt x="25" y="186"/>
                  </a:lnTo>
                  <a:lnTo>
                    <a:pt x="28" y="180"/>
                  </a:lnTo>
                  <a:lnTo>
                    <a:pt x="30" y="175"/>
                  </a:lnTo>
                  <a:lnTo>
                    <a:pt x="33" y="169"/>
                  </a:lnTo>
                  <a:lnTo>
                    <a:pt x="36" y="163"/>
                  </a:lnTo>
                  <a:lnTo>
                    <a:pt x="39" y="158"/>
                  </a:lnTo>
                  <a:lnTo>
                    <a:pt x="42" y="152"/>
                  </a:lnTo>
                  <a:lnTo>
                    <a:pt x="46" y="147"/>
                  </a:lnTo>
                  <a:lnTo>
                    <a:pt x="49" y="141"/>
                  </a:lnTo>
                  <a:lnTo>
                    <a:pt x="52" y="136"/>
                  </a:lnTo>
                  <a:lnTo>
                    <a:pt x="56" y="131"/>
                  </a:lnTo>
                  <a:lnTo>
                    <a:pt x="60" y="126"/>
                  </a:lnTo>
                  <a:lnTo>
                    <a:pt x="64" y="121"/>
                  </a:lnTo>
                  <a:lnTo>
                    <a:pt x="67" y="116"/>
                  </a:lnTo>
                  <a:lnTo>
                    <a:pt x="71" y="111"/>
                  </a:lnTo>
                  <a:lnTo>
                    <a:pt x="75" y="106"/>
                  </a:lnTo>
                  <a:lnTo>
                    <a:pt x="80" y="101"/>
                  </a:lnTo>
                  <a:lnTo>
                    <a:pt x="84" y="97"/>
                  </a:lnTo>
                  <a:lnTo>
                    <a:pt x="88" y="92"/>
                  </a:lnTo>
                  <a:lnTo>
                    <a:pt x="93" y="88"/>
                  </a:lnTo>
                  <a:lnTo>
                    <a:pt x="97" y="83"/>
                  </a:lnTo>
                  <a:lnTo>
                    <a:pt x="102" y="79"/>
                  </a:lnTo>
                  <a:lnTo>
                    <a:pt x="107" y="75"/>
                  </a:lnTo>
                  <a:lnTo>
                    <a:pt x="112" y="71"/>
                  </a:lnTo>
                  <a:lnTo>
                    <a:pt x="116" y="67"/>
                  </a:lnTo>
                  <a:lnTo>
                    <a:pt x="121" y="63"/>
                  </a:lnTo>
                  <a:lnTo>
                    <a:pt x="126" y="59"/>
                  </a:lnTo>
                  <a:lnTo>
                    <a:pt x="132" y="55"/>
                  </a:lnTo>
                  <a:lnTo>
                    <a:pt x="137" y="52"/>
                  </a:lnTo>
                  <a:lnTo>
                    <a:pt x="142" y="48"/>
                  </a:lnTo>
                  <a:lnTo>
                    <a:pt x="147" y="45"/>
                  </a:lnTo>
                  <a:lnTo>
                    <a:pt x="153" y="42"/>
                  </a:lnTo>
                  <a:lnTo>
                    <a:pt x="158" y="39"/>
                  </a:lnTo>
                  <a:lnTo>
                    <a:pt x="164" y="36"/>
                  </a:lnTo>
                  <a:lnTo>
                    <a:pt x="170" y="33"/>
                  </a:lnTo>
                  <a:lnTo>
                    <a:pt x="175" y="30"/>
                  </a:lnTo>
                  <a:lnTo>
                    <a:pt x="181" y="27"/>
                  </a:lnTo>
                  <a:lnTo>
                    <a:pt x="187" y="25"/>
                  </a:lnTo>
                  <a:lnTo>
                    <a:pt x="193" y="22"/>
                  </a:lnTo>
                  <a:lnTo>
                    <a:pt x="199" y="20"/>
                  </a:lnTo>
                  <a:lnTo>
                    <a:pt x="205" y="18"/>
                  </a:lnTo>
                  <a:lnTo>
                    <a:pt x="211" y="15"/>
                  </a:lnTo>
                  <a:lnTo>
                    <a:pt x="217" y="13"/>
                  </a:lnTo>
                  <a:lnTo>
                    <a:pt x="223" y="12"/>
                  </a:lnTo>
                  <a:lnTo>
                    <a:pt x="229" y="10"/>
                  </a:lnTo>
                  <a:lnTo>
                    <a:pt x="236" y="8"/>
                  </a:lnTo>
                  <a:lnTo>
                    <a:pt x="242" y="7"/>
                  </a:lnTo>
                  <a:lnTo>
                    <a:pt x="248" y="6"/>
                  </a:lnTo>
                  <a:lnTo>
                    <a:pt x="255" y="4"/>
                  </a:lnTo>
                  <a:lnTo>
                    <a:pt x="261" y="3"/>
                  </a:lnTo>
                  <a:lnTo>
                    <a:pt x="268" y="2"/>
                  </a:lnTo>
                  <a:lnTo>
                    <a:pt x="274" y="2"/>
                  </a:lnTo>
                  <a:lnTo>
                    <a:pt x="281" y="1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1" y="0"/>
                  </a:lnTo>
                  <a:lnTo>
                    <a:pt x="308" y="0"/>
                  </a:lnTo>
                  <a:lnTo>
                    <a:pt x="314" y="0"/>
                  </a:lnTo>
                  <a:lnTo>
                    <a:pt x="321" y="0"/>
                  </a:lnTo>
                  <a:lnTo>
                    <a:pt x="328" y="0"/>
                  </a:lnTo>
                  <a:lnTo>
                    <a:pt x="334" y="1"/>
                  </a:lnTo>
                  <a:lnTo>
                    <a:pt x="341" y="2"/>
                  </a:lnTo>
                  <a:lnTo>
                    <a:pt x="348" y="2"/>
                  </a:lnTo>
                  <a:lnTo>
                    <a:pt x="354" y="3"/>
                  </a:lnTo>
                  <a:lnTo>
                    <a:pt x="361" y="4"/>
                  </a:lnTo>
                  <a:lnTo>
                    <a:pt x="367" y="6"/>
                  </a:lnTo>
                  <a:lnTo>
                    <a:pt x="373" y="7"/>
                  </a:lnTo>
                  <a:lnTo>
                    <a:pt x="380" y="8"/>
                  </a:lnTo>
                  <a:lnTo>
                    <a:pt x="386" y="10"/>
                  </a:lnTo>
                  <a:lnTo>
                    <a:pt x="392" y="12"/>
                  </a:lnTo>
                  <a:lnTo>
                    <a:pt x="398" y="13"/>
                  </a:lnTo>
                  <a:lnTo>
                    <a:pt x="405" y="15"/>
                  </a:lnTo>
                  <a:lnTo>
                    <a:pt x="411" y="18"/>
                  </a:lnTo>
                  <a:lnTo>
                    <a:pt x="417" y="20"/>
                  </a:lnTo>
                  <a:lnTo>
                    <a:pt x="423" y="22"/>
                  </a:lnTo>
                  <a:lnTo>
                    <a:pt x="429" y="25"/>
                  </a:lnTo>
                  <a:lnTo>
                    <a:pt x="434" y="27"/>
                  </a:lnTo>
                  <a:lnTo>
                    <a:pt x="440" y="30"/>
                  </a:lnTo>
                  <a:lnTo>
                    <a:pt x="446" y="33"/>
                  </a:lnTo>
                  <a:lnTo>
                    <a:pt x="451" y="36"/>
                  </a:lnTo>
                  <a:lnTo>
                    <a:pt x="457" y="39"/>
                  </a:lnTo>
                  <a:lnTo>
                    <a:pt x="463" y="42"/>
                  </a:lnTo>
                  <a:lnTo>
                    <a:pt x="468" y="45"/>
                  </a:lnTo>
                  <a:lnTo>
                    <a:pt x="473" y="48"/>
                  </a:lnTo>
                  <a:lnTo>
                    <a:pt x="479" y="52"/>
                  </a:lnTo>
                  <a:lnTo>
                    <a:pt x="484" y="55"/>
                  </a:lnTo>
                  <a:lnTo>
                    <a:pt x="489" y="59"/>
                  </a:lnTo>
                  <a:lnTo>
                    <a:pt x="494" y="63"/>
                  </a:lnTo>
                  <a:lnTo>
                    <a:pt x="499" y="67"/>
                  </a:lnTo>
                  <a:lnTo>
                    <a:pt x="504" y="71"/>
                  </a:lnTo>
                  <a:lnTo>
                    <a:pt x="509" y="75"/>
                  </a:lnTo>
                  <a:lnTo>
                    <a:pt x="513" y="79"/>
                  </a:lnTo>
                  <a:lnTo>
                    <a:pt x="518" y="83"/>
                  </a:lnTo>
                  <a:lnTo>
                    <a:pt x="523" y="88"/>
                  </a:lnTo>
                  <a:lnTo>
                    <a:pt x="527" y="92"/>
                  </a:lnTo>
                  <a:lnTo>
                    <a:pt x="531" y="97"/>
                  </a:lnTo>
                  <a:lnTo>
                    <a:pt x="536" y="101"/>
                  </a:lnTo>
                  <a:lnTo>
                    <a:pt x="540" y="106"/>
                  </a:lnTo>
                  <a:lnTo>
                    <a:pt x="544" y="111"/>
                  </a:lnTo>
                  <a:lnTo>
                    <a:pt x="548" y="116"/>
                  </a:lnTo>
                  <a:lnTo>
                    <a:pt x="552" y="121"/>
                  </a:lnTo>
                  <a:lnTo>
                    <a:pt x="556" y="126"/>
                  </a:lnTo>
                  <a:lnTo>
                    <a:pt x="559" y="131"/>
                  </a:lnTo>
                  <a:lnTo>
                    <a:pt x="563" y="136"/>
                  </a:lnTo>
                  <a:lnTo>
                    <a:pt x="566" y="141"/>
                  </a:lnTo>
                  <a:lnTo>
                    <a:pt x="570" y="147"/>
                  </a:lnTo>
                  <a:lnTo>
                    <a:pt x="573" y="152"/>
                  </a:lnTo>
                  <a:lnTo>
                    <a:pt x="576" y="158"/>
                  </a:lnTo>
                  <a:lnTo>
                    <a:pt x="579" y="163"/>
                  </a:lnTo>
                  <a:lnTo>
                    <a:pt x="582" y="169"/>
                  </a:lnTo>
                  <a:lnTo>
                    <a:pt x="585" y="175"/>
                  </a:lnTo>
                  <a:lnTo>
                    <a:pt x="588" y="180"/>
                  </a:lnTo>
                  <a:lnTo>
                    <a:pt x="590" y="186"/>
                  </a:lnTo>
                  <a:lnTo>
                    <a:pt x="593" y="192"/>
                  </a:lnTo>
                  <a:lnTo>
                    <a:pt x="595" y="198"/>
                  </a:lnTo>
                  <a:lnTo>
                    <a:pt x="597" y="204"/>
                  </a:lnTo>
                  <a:lnTo>
                    <a:pt x="599" y="210"/>
                  </a:lnTo>
                  <a:lnTo>
                    <a:pt x="601" y="216"/>
                  </a:lnTo>
                  <a:lnTo>
                    <a:pt x="603" y="222"/>
                  </a:lnTo>
                  <a:lnTo>
                    <a:pt x="605" y="229"/>
                  </a:lnTo>
                  <a:lnTo>
                    <a:pt x="607" y="235"/>
                  </a:lnTo>
                  <a:lnTo>
                    <a:pt x="608" y="241"/>
                  </a:lnTo>
                  <a:lnTo>
                    <a:pt x="609" y="248"/>
                  </a:lnTo>
                  <a:lnTo>
                    <a:pt x="611" y="254"/>
                  </a:lnTo>
                  <a:lnTo>
                    <a:pt x="612" y="261"/>
                  </a:lnTo>
                  <a:lnTo>
                    <a:pt x="613" y="267"/>
                  </a:lnTo>
                  <a:lnTo>
                    <a:pt x="613" y="274"/>
                  </a:lnTo>
                  <a:lnTo>
                    <a:pt x="614" y="280"/>
                  </a:lnTo>
                  <a:lnTo>
                    <a:pt x="615" y="287"/>
                  </a:lnTo>
                  <a:lnTo>
                    <a:pt x="615" y="294"/>
                  </a:lnTo>
                  <a:lnTo>
                    <a:pt x="615" y="300"/>
                  </a:lnTo>
                  <a:lnTo>
                    <a:pt x="615" y="307"/>
                  </a:lnTo>
                  <a:lnTo>
                    <a:pt x="615" y="314"/>
                  </a:lnTo>
                  <a:lnTo>
                    <a:pt x="615" y="321"/>
                  </a:lnTo>
                  <a:lnTo>
                    <a:pt x="615" y="327"/>
                  </a:lnTo>
                  <a:lnTo>
                    <a:pt x="614" y="334"/>
                  </a:lnTo>
                  <a:lnTo>
                    <a:pt x="613" y="341"/>
                  </a:lnTo>
                  <a:lnTo>
                    <a:pt x="613" y="347"/>
                  </a:lnTo>
                  <a:lnTo>
                    <a:pt x="612" y="354"/>
                  </a:lnTo>
                  <a:lnTo>
                    <a:pt x="611" y="360"/>
                  </a:lnTo>
                  <a:lnTo>
                    <a:pt x="609" y="367"/>
                  </a:lnTo>
                  <a:lnTo>
                    <a:pt x="608" y="373"/>
                  </a:lnTo>
                  <a:lnTo>
                    <a:pt x="607" y="379"/>
                  </a:lnTo>
                  <a:lnTo>
                    <a:pt x="605" y="386"/>
                  </a:lnTo>
                  <a:lnTo>
                    <a:pt x="603" y="392"/>
                  </a:lnTo>
                  <a:lnTo>
                    <a:pt x="601" y="398"/>
                  </a:lnTo>
                  <a:lnTo>
                    <a:pt x="599" y="404"/>
                  </a:lnTo>
                  <a:lnTo>
                    <a:pt x="597" y="410"/>
                  </a:lnTo>
                  <a:lnTo>
                    <a:pt x="595" y="416"/>
                  </a:lnTo>
                  <a:lnTo>
                    <a:pt x="593" y="422"/>
                  </a:lnTo>
                  <a:lnTo>
                    <a:pt x="590" y="428"/>
                  </a:lnTo>
                  <a:lnTo>
                    <a:pt x="588" y="434"/>
                  </a:lnTo>
                  <a:lnTo>
                    <a:pt x="585" y="440"/>
                  </a:lnTo>
                  <a:lnTo>
                    <a:pt x="582" y="445"/>
                  </a:lnTo>
                  <a:lnTo>
                    <a:pt x="579" y="451"/>
                  </a:lnTo>
                  <a:lnTo>
                    <a:pt x="576" y="456"/>
                  </a:lnTo>
                  <a:lnTo>
                    <a:pt x="573" y="462"/>
                  </a:lnTo>
                  <a:lnTo>
                    <a:pt x="570" y="467"/>
                  </a:lnTo>
                  <a:lnTo>
                    <a:pt x="566" y="473"/>
                  </a:lnTo>
                  <a:lnTo>
                    <a:pt x="563" y="478"/>
                  </a:lnTo>
                  <a:lnTo>
                    <a:pt x="559" y="483"/>
                  </a:lnTo>
                  <a:lnTo>
                    <a:pt x="556" y="488"/>
                  </a:lnTo>
                  <a:lnTo>
                    <a:pt x="552" y="493"/>
                  </a:lnTo>
                  <a:lnTo>
                    <a:pt x="548" y="498"/>
                  </a:lnTo>
                  <a:lnTo>
                    <a:pt x="544" y="503"/>
                  </a:lnTo>
                  <a:lnTo>
                    <a:pt x="540" y="508"/>
                  </a:lnTo>
                  <a:lnTo>
                    <a:pt x="536" y="513"/>
                  </a:lnTo>
                  <a:lnTo>
                    <a:pt x="531" y="517"/>
                  </a:lnTo>
                  <a:lnTo>
                    <a:pt x="527" y="522"/>
                  </a:lnTo>
                  <a:lnTo>
                    <a:pt x="523" y="526"/>
                  </a:lnTo>
                  <a:lnTo>
                    <a:pt x="518" y="531"/>
                  </a:lnTo>
                  <a:lnTo>
                    <a:pt x="513" y="535"/>
                  </a:lnTo>
                  <a:lnTo>
                    <a:pt x="509" y="539"/>
                  </a:lnTo>
                  <a:lnTo>
                    <a:pt x="504" y="543"/>
                  </a:lnTo>
                  <a:lnTo>
                    <a:pt x="499" y="547"/>
                  </a:lnTo>
                  <a:lnTo>
                    <a:pt x="494" y="551"/>
                  </a:lnTo>
                  <a:lnTo>
                    <a:pt x="489" y="555"/>
                  </a:lnTo>
                  <a:lnTo>
                    <a:pt x="484" y="559"/>
                  </a:lnTo>
                  <a:lnTo>
                    <a:pt x="479" y="562"/>
                  </a:lnTo>
                  <a:lnTo>
                    <a:pt x="473" y="566"/>
                  </a:lnTo>
                  <a:lnTo>
                    <a:pt x="468" y="569"/>
                  </a:lnTo>
                  <a:lnTo>
                    <a:pt x="463" y="572"/>
                  </a:lnTo>
                  <a:lnTo>
                    <a:pt x="457" y="575"/>
                  </a:lnTo>
                  <a:lnTo>
                    <a:pt x="451" y="578"/>
                  </a:lnTo>
                  <a:lnTo>
                    <a:pt x="446" y="581"/>
                  </a:lnTo>
                  <a:lnTo>
                    <a:pt x="440" y="584"/>
                  </a:lnTo>
                  <a:lnTo>
                    <a:pt x="434" y="587"/>
                  </a:lnTo>
                  <a:lnTo>
                    <a:pt x="429" y="589"/>
                  </a:lnTo>
                  <a:lnTo>
                    <a:pt x="423" y="592"/>
                  </a:lnTo>
                  <a:lnTo>
                    <a:pt x="417" y="594"/>
                  </a:lnTo>
                  <a:lnTo>
                    <a:pt x="411" y="596"/>
                  </a:lnTo>
                  <a:lnTo>
                    <a:pt x="405" y="599"/>
                  </a:lnTo>
                  <a:lnTo>
                    <a:pt x="398" y="601"/>
                  </a:lnTo>
                  <a:lnTo>
                    <a:pt x="392" y="602"/>
                  </a:lnTo>
                  <a:lnTo>
                    <a:pt x="386" y="604"/>
                  </a:lnTo>
                  <a:lnTo>
                    <a:pt x="380" y="606"/>
                  </a:lnTo>
                  <a:lnTo>
                    <a:pt x="373" y="607"/>
                  </a:lnTo>
                  <a:lnTo>
                    <a:pt x="367" y="608"/>
                  </a:lnTo>
                  <a:lnTo>
                    <a:pt x="361" y="610"/>
                  </a:lnTo>
                  <a:lnTo>
                    <a:pt x="354" y="611"/>
                  </a:lnTo>
                  <a:lnTo>
                    <a:pt x="348" y="612"/>
                  </a:lnTo>
                  <a:lnTo>
                    <a:pt x="341" y="612"/>
                  </a:lnTo>
                  <a:lnTo>
                    <a:pt x="334" y="613"/>
                  </a:lnTo>
                  <a:lnTo>
                    <a:pt x="328" y="614"/>
                  </a:lnTo>
                  <a:lnTo>
                    <a:pt x="321" y="614"/>
                  </a:lnTo>
                  <a:lnTo>
                    <a:pt x="314" y="614"/>
                  </a:lnTo>
                  <a:lnTo>
                    <a:pt x="308" y="614"/>
                  </a:lnTo>
                  <a:lnTo>
                    <a:pt x="301" y="614"/>
                  </a:lnTo>
                  <a:lnTo>
                    <a:pt x="294" y="614"/>
                  </a:lnTo>
                  <a:lnTo>
                    <a:pt x="288" y="614"/>
                  </a:lnTo>
                  <a:lnTo>
                    <a:pt x="281" y="613"/>
                  </a:lnTo>
                  <a:lnTo>
                    <a:pt x="274" y="612"/>
                  </a:lnTo>
                  <a:lnTo>
                    <a:pt x="268" y="612"/>
                  </a:lnTo>
                  <a:lnTo>
                    <a:pt x="261" y="611"/>
                  </a:lnTo>
                  <a:lnTo>
                    <a:pt x="255" y="610"/>
                  </a:lnTo>
                  <a:lnTo>
                    <a:pt x="248" y="608"/>
                  </a:lnTo>
                  <a:lnTo>
                    <a:pt x="242" y="607"/>
                  </a:lnTo>
                  <a:lnTo>
                    <a:pt x="236" y="606"/>
                  </a:lnTo>
                  <a:lnTo>
                    <a:pt x="229" y="604"/>
                  </a:lnTo>
                  <a:lnTo>
                    <a:pt x="223" y="602"/>
                  </a:lnTo>
                  <a:lnTo>
                    <a:pt x="217" y="601"/>
                  </a:lnTo>
                  <a:lnTo>
                    <a:pt x="211" y="599"/>
                  </a:lnTo>
                  <a:lnTo>
                    <a:pt x="205" y="596"/>
                  </a:lnTo>
                  <a:lnTo>
                    <a:pt x="199" y="594"/>
                  </a:lnTo>
                  <a:lnTo>
                    <a:pt x="193" y="592"/>
                  </a:lnTo>
                  <a:lnTo>
                    <a:pt x="187" y="589"/>
                  </a:lnTo>
                  <a:lnTo>
                    <a:pt x="181" y="587"/>
                  </a:lnTo>
                  <a:lnTo>
                    <a:pt x="175" y="584"/>
                  </a:lnTo>
                  <a:lnTo>
                    <a:pt x="170" y="581"/>
                  </a:lnTo>
                  <a:lnTo>
                    <a:pt x="164" y="578"/>
                  </a:lnTo>
                  <a:lnTo>
                    <a:pt x="158" y="575"/>
                  </a:lnTo>
                  <a:lnTo>
                    <a:pt x="153" y="572"/>
                  </a:lnTo>
                  <a:lnTo>
                    <a:pt x="147" y="569"/>
                  </a:lnTo>
                  <a:lnTo>
                    <a:pt x="142" y="566"/>
                  </a:lnTo>
                  <a:lnTo>
                    <a:pt x="137" y="562"/>
                  </a:lnTo>
                  <a:lnTo>
                    <a:pt x="132" y="559"/>
                  </a:lnTo>
                  <a:lnTo>
                    <a:pt x="126" y="555"/>
                  </a:lnTo>
                  <a:lnTo>
                    <a:pt x="121" y="551"/>
                  </a:lnTo>
                  <a:lnTo>
                    <a:pt x="116" y="547"/>
                  </a:lnTo>
                  <a:lnTo>
                    <a:pt x="112" y="543"/>
                  </a:lnTo>
                  <a:lnTo>
                    <a:pt x="107" y="539"/>
                  </a:lnTo>
                  <a:lnTo>
                    <a:pt x="102" y="535"/>
                  </a:lnTo>
                  <a:lnTo>
                    <a:pt x="97" y="531"/>
                  </a:lnTo>
                  <a:lnTo>
                    <a:pt x="93" y="526"/>
                  </a:lnTo>
                  <a:lnTo>
                    <a:pt x="88" y="522"/>
                  </a:lnTo>
                  <a:lnTo>
                    <a:pt x="84" y="517"/>
                  </a:lnTo>
                  <a:lnTo>
                    <a:pt x="80" y="513"/>
                  </a:lnTo>
                  <a:lnTo>
                    <a:pt x="75" y="508"/>
                  </a:lnTo>
                  <a:lnTo>
                    <a:pt x="71" y="503"/>
                  </a:lnTo>
                  <a:lnTo>
                    <a:pt x="67" y="498"/>
                  </a:lnTo>
                  <a:lnTo>
                    <a:pt x="64" y="493"/>
                  </a:lnTo>
                  <a:lnTo>
                    <a:pt x="60" y="488"/>
                  </a:lnTo>
                  <a:lnTo>
                    <a:pt x="56" y="483"/>
                  </a:lnTo>
                  <a:lnTo>
                    <a:pt x="52" y="478"/>
                  </a:lnTo>
                  <a:lnTo>
                    <a:pt x="49" y="473"/>
                  </a:lnTo>
                  <a:lnTo>
                    <a:pt x="46" y="467"/>
                  </a:lnTo>
                  <a:lnTo>
                    <a:pt x="42" y="462"/>
                  </a:lnTo>
                  <a:lnTo>
                    <a:pt x="39" y="456"/>
                  </a:lnTo>
                  <a:lnTo>
                    <a:pt x="36" y="451"/>
                  </a:lnTo>
                  <a:lnTo>
                    <a:pt x="33" y="445"/>
                  </a:lnTo>
                  <a:lnTo>
                    <a:pt x="30" y="440"/>
                  </a:lnTo>
                  <a:lnTo>
                    <a:pt x="28" y="434"/>
                  </a:lnTo>
                  <a:lnTo>
                    <a:pt x="25" y="428"/>
                  </a:lnTo>
                  <a:lnTo>
                    <a:pt x="23" y="422"/>
                  </a:lnTo>
                  <a:lnTo>
                    <a:pt x="20" y="416"/>
                  </a:lnTo>
                  <a:lnTo>
                    <a:pt x="18" y="410"/>
                  </a:lnTo>
                  <a:lnTo>
                    <a:pt x="16" y="404"/>
                  </a:lnTo>
                  <a:lnTo>
                    <a:pt x="14" y="398"/>
                  </a:lnTo>
                  <a:lnTo>
                    <a:pt x="12" y="392"/>
                  </a:lnTo>
                  <a:lnTo>
                    <a:pt x="10" y="386"/>
                  </a:lnTo>
                  <a:lnTo>
                    <a:pt x="9" y="379"/>
                  </a:lnTo>
                  <a:lnTo>
                    <a:pt x="7" y="373"/>
                  </a:lnTo>
                  <a:lnTo>
                    <a:pt x="6" y="367"/>
                  </a:lnTo>
                  <a:lnTo>
                    <a:pt x="5" y="360"/>
                  </a:lnTo>
                  <a:lnTo>
                    <a:pt x="4" y="354"/>
                  </a:lnTo>
                  <a:lnTo>
                    <a:pt x="3" y="347"/>
                  </a:lnTo>
                  <a:lnTo>
                    <a:pt x="2" y="341"/>
                  </a:lnTo>
                  <a:lnTo>
                    <a:pt x="1" y="334"/>
                  </a:lnTo>
                  <a:lnTo>
                    <a:pt x="1" y="327"/>
                  </a:lnTo>
                  <a:lnTo>
                    <a:pt x="0" y="321"/>
                  </a:lnTo>
                  <a:lnTo>
                    <a:pt x="0" y="314"/>
                  </a:lnTo>
                  <a:lnTo>
                    <a:pt x="0" y="307"/>
                  </a:lnTo>
                </a:path>
              </a:pathLst>
            </a:custGeom>
            <a:solidFill>
              <a:srgbClr val="FF0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15"/>
            <p:cNvSpPr>
              <a:spLocks/>
            </p:cNvSpPr>
            <p:nvPr/>
          </p:nvSpPr>
          <p:spPr bwMode="auto">
            <a:xfrm>
              <a:off x="4506" y="3902"/>
              <a:ext cx="1218" cy="1220"/>
            </a:xfrm>
            <a:custGeom>
              <a:avLst/>
              <a:gdLst>
                <a:gd name="T0" fmla="*/ 4194304 w 609"/>
                <a:gd name="T1" fmla="*/ 1161822208 h 610"/>
                <a:gd name="T2" fmla="*/ 25165824 w 609"/>
                <a:gd name="T3" fmla="*/ 1027604480 h 610"/>
                <a:gd name="T4" fmla="*/ 58720256 w 609"/>
                <a:gd name="T5" fmla="*/ 893386752 h 610"/>
                <a:gd name="T6" fmla="*/ 104857600 w 609"/>
                <a:gd name="T7" fmla="*/ 767557632 h 610"/>
                <a:gd name="T8" fmla="*/ 163577856 w 609"/>
                <a:gd name="T9" fmla="*/ 650117120 h 610"/>
                <a:gd name="T10" fmla="*/ 234881024 w 609"/>
                <a:gd name="T11" fmla="*/ 536870912 h 610"/>
                <a:gd name="T12" fmla="*/ 318767104 w 609"/>
                <a:gd name="T13" fmla="*/ 432013312 h 610"/>
                <a:gd name="T14" fmla="*/ 411041792 w 609"/>
                <a:gd name="T15" fmla="*/ 339738624 h 610"/>
                <a:gd name="T16" fmla="*/ 511705088 w 609"/>
                <a:gd name="T17" fmla="*/ 251658240 h 610"/>
                <a:gd name="T18" fmla="*/ 624951296 w 609"/>
                <a:gd name="T19" fmla="*/ 180355072 h 610"/>
                <a:gd name="T20" fmla="*/ 742391808 w 609"/>
                <a:gd name="T21" fmla="*/ 117440512 h 610"/>
                <a:gd name="T22" fmla="*/ 868220928 w 609"/>
                <a:gd name="T23" fmla="*/ 67108864 h 610"/>
                <a:gd name="T24" fmla="*/ 998244352 w 609"/>
                <a:gd name="T25" fmla="*/ 29360128 h 610"/>
                <a:gd name="T26" fmla="*/ 1132462080 w 609"/>
                <a:gd name="T27" fmla="*/ 8388608 h 610"/>
                <a:gd name="T28" fmla="*/ 1275068416 w 609"/>
                <a:gd name="T29" fmla="*/ 0 h 610"/>
                <a:gd name="T30" fmla="*/ 1388314624 w 609"/>
                <a:gd name="T31" fmla="*/ 4194304 h 610"/>
                <a:gd name="T32" fmla="*/ 1522532352 w 609"/>
                <a:gd name="T33" fmla="*/ 25165824 h 610"/>
                <a:gd name="T34" fmla="*/ 1656750080 w 609"/>
                <a:gd name="T35" fmla="*/ 58720256 h 610"/>
                <a:gd name="T36" fmla="*/ 1782579200 w 609"/>
                <a:gd name="T37" fmla="*/ 104857600 h 610"/>
                <a:gd name="T38" fmla="*/ 1904214016 w 609"/>
                <a:gd name="T39" fmla="*/ 167772160 h 610"/>
                <a:gd name="T40" fmla="*/ 2013265920 w 609"/>
                <a:gd name="T41" fmla="*/ 239075328 h 610"/>
                <a:gd name="T42" fmla="*/ 2118123520 w 609"/>
                <a:gd name="T43" fmla="*/ 318767104 h 610"/>
                <a:gd name="T44" fmla="*/ 2147483646 w 609"/>
                <a:gd name="T45" fmla="*/ 415236096 h 610"/>
                <a:gd name="T46" fmla="*/ 2147483646 w 609"/>
                <a:gd name="T47" fmla="*/ 515899392 h 610"/>
                <a:gd name="T48" fmla="*/ 2147483646 w 609"/>
                <a:gd name="T49" fmla="*/ 624951296 h 610"/>
                <a:gd name="T50" fmla="*/ 2147483646 w 609"/>
                <a:gd name="T51" fmla="*/ 742391808 h 610"/>
                <a:gd name="T52" fmla="*/ 2147483646 w 609"/>
                <a:gd name="T53" fmla="*/ 868220928 h 610"/>
                <a:gd name="T54" fmla="*/ 2147483646 w 609"/>
                <a:gd name="T55" fmla="*/ 998244352 h 610"/>
                <a:gd name="T56" fmla="*/ 2147483646 w 609"/>
                <a:gd name="T57" fmla="*/ 1136656384 h 610"/>
                <a:gd name="T58" fmla="*/ 2147483646 w 609"/>
                <a:gd name="T59" fmla="*/ 1275068416 h 610"/>
                <a:gd name="T60" fmla="*/ 2147483646 w 609"/>
                <a:gd name="T61" fmla="*/ 1388314624 h 610"/>
                <a:gd name="T62" fmla="*/ 2147483646 w 609"/>
                <a:gd name="T63" fmla="*/ 1526726656 h 610"/>
                <a:gd name="T64" fmla="*/ 2147483646 w 609"/>
                <a:gd name="T65" fmla="*/ 1656750080 h 610"/>
                <a:gd name="T66" fmla="*/ 2147483646 w 609"/>
                <a:gd name="T67" fmla="*/ 1782579200 h 610"/>
                <a:gd name="T68" fmla="*/ 2147483646 w 609"/>
                <a:gd name="T69" fmla="*/ 1904214016 h 610"/>
                <a:gd name="T70" fmla="*/ 2147483646 w 609"/>
                <a:gd name="T71" fmla="*/ 2017460224 h 610"/>
                <a:gd name="T72" fmla="*/ 2147483646 w 609"/>
                <a:gd name="T73" fmla="*/ 2118123520 h 610"/>
                <a:gd name="T74" fmla="*/ 2139095040 w 609"/>
                <a:gd name="T75" fmla="*/ 2147483646 h 610"/>
                <a:gd name="T76" fmla="*/ 2034237440 w 609"/>
                <a:gd name="T77" fmla="*/ 2147483646 h 610"/>
                <a:gd name="T78" fmla="*/ 1925185536 w 609"/>
                <a:gd name="T79" fmla="*/ 2147483646 h 610"/>
                <a:gd name="T80" fmla="*/ 1807745024 w 609"/>
                <a:gd name="T81" fmla="*/ 2147483646 h 610"/>
                <a:gd name="T82" fmla="*/ 1681915904 w 609"/>
                <a:gd name="T83" fmla="*/ 2147483646 h 610"/>
                <a:gd name="T84" fmla="*/ 1551892480 w 609"/>
                <a:gd name="T85" fmla="*/ 2147483646 h 610"/>
                <a:gd name="T86" fmla="*/ 1413480448 w 609"/>
                <a:gd name="T87" fmla="*/ 2147483646 h 610"/>
                <a:gd name="T88" fmla="*/ 1275068416 w 609"/>
                <a:gd name="T89" fmla="*/ 2147483646 h 610"/>
                <a:gd name="T90" fmla="*/ 1161822208 w 609"/>
                <a:gd name="T91" fmla="*/ 2147483646 h 610"/>
                <a:gd name="T92" fmla="*/ 1023410176 w 609"/>
                <a:gd name="T93" fmla="*/ 2147483646 h 610"/>
                <a:gd name="T94" fmla="*/ 893386752 w 609"/>
                <a:gd name="T95" fmla="*/ 2147483646 h 610"/>
                <a:gd name="T96" fmla="*/ 767557632 w 609"/>
                <a:gd name="T97" fmla="*/ 2147483646 h 610"/>
                <a:gd name="T98" fmla="*/ 645922816 w 609"/>
                <a:gd name="T99" fmla="*/ 2147483646 h 610"/>
                <a:gd name="T100" fmla="*/ 536870912 w 609"/>
                <a:gd name="T101" fmla="*/ 2147483646 h 610"/>
                <a:gd name="T102" fmla="*/ 432013312 w 609"/>
                <a:gd name="T103" fmla="*/ 2147483646 h 610"/>
                <a:gd name="T104" fmla="*/ 335544320 w 609"/>
                <a:gd name="T105" fmla="*/ 2139095040 h 610"/>
                <a:gd name="T106" fmla="*/ 251658240 w 609"/>
                <a:gd name="T107" fmla="*/ 2038431744 h 610"/>
                <a:gd name="T108" fmla="*/ 180355072 w 609"/>
                <a:gd name="T109" fmla="*/ 1925185536 h 610"/>
                <a:gd name="T110" fmla="*/ 117440512 w 609"/>
                <a:gd name="T111" fmla="*/ 1807745024 h 610"/>
                <a:gd name="T112" fmla="*/ 67108864 w 609"/>
                <a:gd name="T113" fmla="*/ 1681915904 h 610"/>
                <a:gd name="T114" fmla="*/ 29360128 w 609"/>
                <a:gd name="T115" fmla="*/ 1551892480 h 610"/>
                <a:gd name="T116" fmla="*/ 8388608 w 609"/>
                <a:gd name="T117" fmla="*/ 1417674752 h 610"/>
                <a:gd name="T118" fmla="*/ 0 w 609"/>
                <a:gd name="T119" fmla="*/ 1275068416 h 6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9"/>
                <a:gd name="T181" fmla="*/ 0 h 610"/>
                <a:gd name="T182" fmla="*/ 609 w 609"/>
                <a:gd name="T183" fmla="*/ 610 h 6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9" h="610">
                  <a:moveTo>
                    <a:pt x="0" y="304"/>
                  </a:moveTo>
                  <a:lnTo>
                    <a:pt x="0" y="297"/>
                  </a:lnTo>
                  <a:lnTo>
                    <a:pt x="0" y="291"/>
                  </a:lnTo>
                  <a:lnTo>
                    <a:pt x="1" y="284"/>
                  </a:lnTo>
                  <a:lnTo>
                    <a:pt x="1" y="277"/>
                  </a:lnTo>
                  <a:lnTo>
                    <a:pt x="2" y="271"/>
                  </a:lnTo>
                  <a:lnTo>
                    <a:pt x="2" y="264"/>
                  </a:lnTo>
                  <a:lnTo>
                    <a:pt x="3" y="258"/>
                  </a:lnTo>
                  <a:lnTo>
                    <a:pt x="5" y="251"/>
                  </a:lnTo>
                  <a:lnTo>
                    <a:pt x="6" y="245"/>
                  </a:lnTo>
                  <a:lnTo>
                    <a:pt x="7" y="238"/>
                  </a:lnTo>
                  <a:lnTo>
                    <a:pt x="9" y="232"/>
                  </a:lnTo>
                  <a:lnTo>
                    <a:pt x="10" y="226"/>
                  </a:lnTo>
                  <a:lnTo>
                    <a:pt x="12" y="219"/>
                  </a:lnTo>
                  <a:lnTo>
                    <a:pt x="14" y="213"/>
                  </a:lnTo>
                  <a:lnTo>
                    <a:pt x="16" y="207"/>
                  </a:lnTo>
                  <a:lnTo>
                    <a:pt x="18" y="201"/>
                  </a:lnTo>
                  <a:lnTo>
                    <a:pt x="20" y="195"/>
                  </a:lnTo>
                  <a:lnTo>
                    <a:pt x="23" y="189"/>
                  </a:lnTo>
                  <a:lnTo>
                    <a:pt x="25" y="183"/>
                  </a:lnTo>
                  <a:lnTo>
                    <a:pt x="28" y="177"/>
                  </a:lnTo>
                  <a:lnTo>
                    <a:pt x="30" y="172"/>
                  </a:lnTo>
                  <a:lnTo>
                    <a:pt x="33" y="166"/>
                  </a:lnTo>
                  <a:lnTo>
                    <a:pt x="36" y="160"/>
                  </a:lnTo>
                  <a:lnTo>
                    <a:pt x="39" y="155"/>
                  </a:lnTo>
                  <a:lnTo>
                    <a:pt x="43" y="149"/>
                  </a:lnTo>
                  <a:lnTo>
                    <a:pt x="46" y="144"/>
                  </a:lnTo>
                  <a:lnTo>
                    <a:pt x="49" y="138"/>
                  </a:lnTo>
                  <a:lnTo>
                    <a:pt x="53" y="133"/>
                  </a:lnTo>
                  <a:lnTo>
                    <a:pt x="56" y="128"/>
                  </a:lnTo>
                  <a:lnTo>
                    <a:pt x="60" y="123"/>
                  </a:lnTo>
                  <a:lnTo>
                    <a:pt x="64" y="118"/>
                  </a:lnTo>
                  <a:lnTo>
                    <a:pt x="68" y="113"/>
                  </a:lnTo>
                  <a:lnTo>
                    <a:pt x="72" y="108"/>
                  </a:lnTo>
                  <a:lnTo>
                    <a:pt x="76" y="103"/>
                  </a:lnTo>
                  <a:lnTo>
                    <a:pt x="80" y="99"/>
                  </a:lnTo>
                  <a:lnTo>
                    <a:pt x="85" y="94"/>
                  </a:lnTo>
                  <a:lnTo>
                    <a:pt x="89" y="89"/>
                  </a:lnTo>
                  <a:lnTo>
                    <a:pt x="94" y="85"/>
                  </a:lnTo>
                  <a:lnTo>
                    <a:pt x="98" y="81"/>
                  </a:lnTo>
                  <a:lnTo>
                    <a:pt x="103" y="76"/>
                  </a:lnTo>
                  <a:lnTo>
                    <a:pt x="108" y="72"/>
                  </a:lnTo>
                  <a:lnTo>
                    <a:pt x="112" y="68"/>
                  </a:lnTo>
                  <a:lnTo>
                    <a:pt x="117" y="64"/>
                  </a:lnTo>
                  <a:lnTo>
                    <a:pt x="122" y="60"/>
                  </a:lnTo>
                  <a:lnTo>
                    <a:pt x="128" y="57"/>
                  </a:lnTo>
                  <a:lnTo>
                    <a:pt x="133" y="53"/>
                  </a:lnTo>
                  <a:lnTo>
                    <a:pt x="138" y="49"/>
                  </a:lnTo>
                  <a:lnTo>
                    <a:pt x="143" y="46"/>
                  </a:lnTo>
                  <a:lnTo>
                    <a:pt x="149" y="43"/>
                  </a:lnTo>
                  <a:lnTo>
                    <a:pt x="154" y="40"/>
                  </a:lnTo>
                  <a:lnTo>
                    <a:pt x="160" y="36"/>
                  </a:lnTo>
                  <a:lnTo>
                    <a:pt x="165" y="33"/>
                  </a:lnTo>
                  <a:lnTo>
                    <a:pt x="171" y="31"/>
                  </a:lnTo>
                  <a:lnTo>
                    <a:pt x="177" y="28"/>
                  </a:lnTo>
                  <a:lnTo>
                    <a:pt x="183" y="25"/>
                  </a:lnTo>
                  <a:lnTo>
                    <a:pt x="189" y="23"/>
                  </a:lnTo>
                  <a:lnTo>
                    <a:pt x="195" y="20"/>
                  </a:lnTo>
                  <a:lnTo>
                    <a:pt x="201" y="18"/>
                  </a:lnTo>
                  <a:lnTo>
                    <a:pt x="207" y="16"/>
                  </a:lnTo>
                  <a:lnTo>
                    <a:pt x="213" y="14"/>
                  </a:lnTo>
                  <a:lnTo>
                    <a:pt x="219" y="12"/>
                  </a:lnTo>
                  <a:lnTo>
                    <a:pt x="225" y="10"/>
                  </a:lnTo>
                  <a:lnTo>
                    <a:pt x="231" y="9"/>
                  </a:lnTo>
                  <a:lnTo>
                    <a:pt x="238" y="7"/>
                  </a:lnTo>
                  <a:lnTo>
                    <a:pt x="244" y="6"/>
                  </a:lnTo>
                  <a:lnTo>
                    <a:pt x="251" y="5"/>
                  </a:lnTo>
                  <a:lnTo>
                    <a:pt x="257" y="4"/>
                  </a:lnTo>
                  <a:lnTo>
                    <a:pt x="264" y="3"/>
                  </a:lnTo>
                  <a:lnTo>
                    <a:pt x="270" y="2"/>
                  </a:lnTo>
                  <a:lnTo>
                    <a:pt x="277" y="1"/>
                  </a:lnTo>
                  <a:lnTo>
                    <a:pt x="284" y="1"/>
                  </a:lnTo>
                  <a:lnTo>
                    <a:pt x="290" y="0"/>
                  </a:lnTo>
                  <a:lnTo>
                    <a:pt x="297" y="0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7" y="0"/>
                  </a:lnTo>
                  <a:lnTo>
                    <a:pt x="324" y="1"/>
                  </a:lnTo>
                  <a:lnTo>
                    <a:pt x="331" y="1"/>
                  </a:lnTo>
                  <a:lnTo>
                    <a:pt x="337" y="2"/>
                  </a:lnTo>
                  <a:lnTo>
                    <a:pt x="344" y="3"/>
                  </a:lnTo>
                  <a:lnTo>
                    <a:pt x="350" y="4"/>
                  </a:lnTo>
                  <a:lnTo>
                    <a:pt x="357" y="5"/>
                  </a:lnTo>
                  <a:lnTo>
                    <a:pt x="363" y="6"/>
                  </a:lnTo>
                  <a:lnTo>
                    <a:pt x="370" y="7"/>
                  </a:lnTo>
                  <a:lnTo>
                    <a:pt x="376" y="9"/>
                  </a:lnTo>
                  <a:lnTo>
                    <a:pt x="382" y="10"/>
                  </a:lnTo>
                  <a:lnTo>
                    <a:pt x="389" y="12"/>
                  </a:lnTo>
                  <a:lnTo>
                    <a:pt x="395" y="14"/>
                  </a:lnTo>
                  <a:lnTo>
                    <a:pt x="401" y="16"/>
                  </a:lnTo>
                  <a:lnTo>
                    <a:pt x="407" y="18"/>
                  </a:lnTo>
                  <a:lnTo>
                    <a:pt x="413" y="20"/>
                  </a:lnTo>
                  <a:lnTo>
                    <a:pt x="419" y="23"/>
                  </a:lnTo>
                  <a:lnTo>
                    <a:pt x="425" y="25"/>
                  </a:lnTo>
                  <a:lnTo>
                    <a:pt x="431" y="28"/>
                  </a:lnTo>
                  <a:lnTo>
                    <a:pt x="437" y="31"/>
                  </a:lnTo>
                  <a:lnTo>
                    <a:pt x="442" y="33"/>
                  </a:lnTo>
                  <a:lnTo>
                    <a:pt x="448" y="36"/>
                  </a:lnTo>
                  <a:lnTo>
                    <a:pt x="454" y="40"/>
                  </a:lnTo>
                  <a:lnTo>
                    <a:pt x="459" y="43"/>
                  </a:lnTo>
                  <a:lnTo>
                    <a:pt x="464" y="46"/>
                  </a:lnTo>
                  <a:lnTo>
                    <a:pt x="470" y="49"/>
                  </a:lnTo>
                  <a:lnTo>
                    <a:pt x="475" y="53"/>
                  </a:lnTo>
                  <a:lnTo>
                    <a:pt x="480" y="57"/>
                  </a:lnTo>
                  <a:lnTo>
                    <a:pt x="485" y="60"/>
                  </a:lnTo>
                  <a:lnTo>
                    <a:pt x="490" y="64"/>
                  </a:lnTo>
                  <a:lnTo>
                    <a:pt x="495" y="68"/>
                  </a:lnTo>
                  <a:lnTo>
                    <a:pt x="500" y="72"/>
                  </a:lnTo>
                  <a:lnTo>
                    <a:pt x="505" y="76"/>
                  </a:lnTo>
                  <a:lnTo>
                    <a:pt x="510" y="81"/>
                  </a:lnTo>
                  <a:lnTo>
                    <a:pt x="514" y="85"/>
                  </a:lnTo>
                  <a:lnTo>
                    <a:pt x="519" y="89"/>
                  </a:lnTo>
                  <a:lnTo>
                    <a:pt x="523" y="94"/>
                  </a:lnTo>
                  <a:lnTo>
                    <a:pt x="528" y="99"/>
                  </a:lnTo>
                  <a:lnTo>
                    <a:pt x="532" y="103"/>
                  </a:lnTo>
                  <a:lnTo>
                    <a:pt x="536" y="108"/>
                  </a:lnTo>
                  <a:lnTo>
                    <a:pt x="540" y="113"/>
                  </a:lnTo>
                  <a:lnTo>
                    <a:pt x="544" y="118"/>
                  </a:lnTo>
                  <a:lnTo>
                    <a:pt x="548" y="123"/>
                  </a:lnTo>
                  <a:lnTo>
                    <a:pt x="552" y="128"/>
                  </a:lnTo>
                  <a:lnTo>
                    <a:pt x="555" y="133"/>
                  </a:lnTo>
                  <a:lnTo>
                    <a:pt x="559" y="138"/>
                  </a:lnTo>
                  <a:lnTo>
                    <a:pt x="562" y="144"/>
                  </a:lnTo>
                  <a:lnTo>
                    <a:pt x="566" y="149"/>
                  </a:lnTo>
                  <a:lnTo>
                    <a:pt x="569" y="155"/>
                  </a:lnTo>
                  <a:lnTo>
                    <a:pt x="572" y="160"/>
                  </a:lnTo>
                  <a:lnTo>
                    <a:pt x="575" y="166"/>
                  </a:lnTo>
                  <a:lnTo>
                    <a:pt x="578" y="172"/>
                  </a:lnTo>
                  <a:lnTo>
                    <a:pt x="581" y="177"/>
                  </a:lnTo>
                  <a:lnTo>
                    <a:pt x="583" y="183"/>
                  </a:lnTo>
                  <a:lnTo>
                    <a:pt x="586" y="189"/>
                  </a:lnTo>
                  <a:lnTo>
                    <a:pt x="588" y="195"/>
                  </a:lnTo>
                  <a:lnTo>
                    <a:pt x="590" y="201"/>
                  </a:lnTo>
                  <a:lnTo>
                    <a:pt x="592" y="207"/>
                  </a:lnTo>
                  <a:lnTo>
                    <a:pt x="594" y="213"/>
                  </a:lnTo>
                  <a:lnTo>
                    <a:pt x="596" y="219"/>
                  </a:lnTo>
                  <a:lnTo>
                    <a:pt x="598" y="226"/>
                  </a:lnTo>
                  <a:lnTo>
                    <a:pt x="600" y="232"/>
                  </a:lnTo>
                  <a:lnTo>
                    <a:pt x="601" y="238"/>
                  </a:lnTo>
                  <a:lnTo>
                    <a:pt x="603" y="245"/>
                  </a:lnTo>
                  <a:lnTo>
                    <a:pt x="604" y="251"/>
                  </a:lnTo>
                  <a:lnTo>
                    <a:pt x="605" y="258"/>
                  </a:lnTo>
                  <a:lnTo>
                    <a:pt x="606" y="264"/>
                  </a:lnTo>
                  <a:lnTo>
                    <a:pt x="607" y="271"/>
                  </a:lnTo>
                  <a:lnTo>
                    <a:pt x="607" y="277"/>
                  </a:lnTo>
                  <a:lnTo>
                    <a:pt x="608" y="284"/>
                  </a:lnTo>
                  <a:lnTo>
                    <a:pt x="608" y="291"/>
                  </a:lnTo>
                  <a:lnTo>
                    <a:pt x="608" y="297"/>
                  </a:lnTo>
                  <a:lnTo>
                    <a:pt x="608" y="304"/>
                  </a:lnTo>
                  <a:lnTo>
                    <a:pt x="608" y="311"/>
                  </a:lnTo>
                  <a:lnTo>
                    <a:pt x="608" y="318"/>
                  </a:lnTo>
                  <a:lnTo>
                    <a:pt x="608" y="324"/>
                  </a:lnTo>
                  <a:lnTo>
                    <a:pt x="607" y="331"/>
                  </a:lnTo>
                  <a:lnTo>
                    <a:pt x="607" y="338"/>
                  </a:lnTo>
                  <a:lnTo>
                    <a:pt x="606" y="344"/>
                  </a:lnTo>
                  <a:lnTo>
                    <a:pt x="605" y="351"/>
                  </a:lnTo>
                  <a:lnTo>
                    <a:pt x="604" y="357"/>
                  </a:lnTo>
                  <a:lnTo>
                    <a:pt x="603" y="364"/>
                  </a:lnTo>
                  <a:lnTo>
                    <a:pt x="601" y="370"/>
                  </a:lnTo>
                  <a:lnTo>
                    <a:pt x="600" y="376"/>
                  </a:lnTo>
                  <a:lnTo>
                    <a:pt x="598" y="383"/>
                  </a:lnTo>
                  <a:lnTo>
                    <a:pt x="596" y="389"/>
                  </a:lnTo>
                  <a:lnTo>
                    <a:pt x="594" y="395"/>
                  </a:lnTo>
                  <a:lnTo>
                    <a:pt x="592" y="401"/>
                  </a:lnTo>
                  <a:lnTo>
                    <a:pt x="590" y="407"/>
                  </a:lnTo>
                  <a:lnTo>
                    <a:pt x="588" y="413"/>
                  </a:lnTo>
                  <a:lnTo>
                    <a:pt x="586" y="419"/>
                  </a:lnTo>
                  <a:lnTo>
                    <a:pt x="583" y="425"/>
                  </a:lnTo>
                  <a:lnTo>
                    <a:pt x="581" y="431"/>
                  </a:lnTo>
                  <a:lnTo>
                    <a:pt x="578" y="437"/>
                  </a:lnTo>
                  <a:lnTo>
                    <a:pt x="575" y="443"/>
                  </a:lnTo>
                  <a:lnTo>
                    <a:pt x="572" y="448"/>
                  </a:lnTo>
                  <a:lnTo>
                    <a:pt x="569" y="454"/>
                  </a:lnTo>
                  <a:lnTo>
                    <a:pt x="566" y="459"/>
                  </a:lnTo>
                  <a:lnTo>
                    <a:pt x="562" y="465"/>
                  </a:lnTo>
                  <a:lnTo>
                    <a:pt x="559" y="470"/>
                  </a:lnTo>
                  <a:lnTo>
                    <a:pt x="555" y="475"/>
                  </a:lnTo>
                  <a:lnTo>
                    <a:pt x="552" y="481"/>
                  </a:lnTo>
                  <a:lnTo>
                    <a:pt x="548" y="486"/>
                  </a:lnTo>
                  <a:lnTo>
                    <a:pt x="544" y="491"/>
                  </a:lnTo>
                  <a:lnTo>
                    <a:pt x="540" y="496"/>
                  </a:lnTo>
                  <a:lnTo>
                    <a:pt x="536" y="500"/>
                  </a:lnTo>
                  <a:lnTo>
                    <a:pt x="532" y="505"/>
                  </a:lnTo>
                  <a:lnTo>
                    <a:pt x="528" y="510"/>
                  </a:lnTo>
                  <a:lnTo>
                    <a:pt x="523" y="515"/>
                  </a:lnTo>
                  <a:lnTo>
                    <a:pt x="519" y="519"/>
                  </a:lnTo>
                  <a:lnTo>
                    <a:pt x="514" y="524"/>
                  </a:lnTo>
                  <a:lnTo>
                    <a:pt x="510" y="528"/>
                  </a:lnTo>
                  <a:lnTo>
                    <a:pt x="505" y="532"/>
                  </a:lnTo>
                  <a:lnTo>
                    <a:pt x="500" y="536"/>
                  </a:lnTo>
                  <a:lnTo>
                    <a:pt x="495" y="540"/>
                  </a:lnTo>
                  <a:lnTo>
                    <a:pt x="490" y="544"/>
                  </a:lnTo>
                  <a:lnTo>
                    <a:pt x="485" y="548"/>
                  </a:lnTo>
                  <a:lnTo>
                    <a:pt x="480" y="552"/>
                  </a:lnTo>
                  <a:lnTo>
                    <a:pt x="475" y="555"/>
                  </a:lnTo>
                  <a:lnTo>
                    <a:pt x="470" y="559"/>
                  </a:lnTo>
                  <a:lnTo>
                    <a:pt x="464" y="562"/>
                  </a:lnTo>
                  <a:lnTo>
                    <a:pt x="459" y="566"/>
                  </a:lnTo>
                  <a:lnTo>
                    <a:pt x="454" y="569"/>
                  </a:lnTo>
                  <a:lnTo>
                    <a:pt x="448" y="572"/>
                  </a:lnTo>
                  <a:lnTo>
                    <a:pt x="442" y="575"/>
                  </a:lnTo>
                  <a:lnTo>
                    <a:pt x="437" y="578"/>
                  </a:lnTo>
                  <a:lnTo>
                    <a:pt x="431" y="581"/>
                  </a:lnTo>
                  <a:lnTo>
                    <a:pt x="425" y="583"/>
                  </a:lnTo>
                  <a:lnTo>
                    <a:pt x="419" y="586"/>
                  </a:lnTo>
                  <a:lnTo>
                    <a:pt x="413" y="588"/>
                  </a:lnTo>
                  <a:lnTo>
                    <a:pt x="407" y="590"/>
                  </a:lnTo>
                  <a:lnTo>
                    <a:pt x="401" y="593"/>
                  </a:lnTo>
                  <a:lnTo>
                    <a:pt x="395" y="595"/>
                  </a:lnTo>
                  <a:lnTo>
                    <a:pt x="389" y="596"/>
                  </a:lnTo>
                  <a:lnTo>
                    <a:pt x="382" y="598"/>
                  </a:lnTo>
                  <a:lnTo>
                    <a:pt x="376" y="600"/>
                  </a:lnTo>
                  <a:lnTo>
                    <a:pt x="370" y="601"/>
                  </a:lnTo>
                  <a:lnTo>
                    <a:pt x="363" y="603"/>
                  </a:lnTo>
                  <a:lnTo>
                    <a:pt x="357" y="604"/>
                  </a:lnTo>
                  <a:lnTo>
                    <a:pt x="350" y="605"/>
                  </a:lnTo>
                  <a:lnTo>
                    <a:pt x="344" y="606"/>
                  </a:lnTo>
                  <a:lnTo>
                    <a:pt x="337" y="607"/>
                  </a:lnTo>
                  <a:lnTo>
                    <a:pt x="331" y="607"/>
                  </a:lnTo>
                  <a:lnTo>
                    <a:pt x="324" y="608"/>
                  </a:lnTo>
                  <a:lnTo>
                    <a:pt x="317" y="608"/>
                  </a:lnTo>
                  <a:lnTo>
                    <a:pt x="310" y="608"/>
                  </a:lnTo>
                  <a:lnTo>
                    <a:pt x="304" y="609"/>
                  </a:lnTo>
                  <a:lnTo>
                    <a:pt x="297" y="608"/>
                  </a:lnTo>
                  <a:lnTo>
                    <a:pt x="290" y="608"/>
                  </a:lnTo>
                  <a:lnTo>
                    <a:pt x="284" y="608"/>
                  </a:lnTo>
                  <a:lnTo>
                    <a:pt x="277" y="607"/>
                  </a:lnTo>
                  <a:lnTo>
                    <a:pt x="270" y="607"/>
                  </a:lnTo>
                  <a:lnTo>
                    <a:pt x="264" y="606"/>
                  </a:lnTo>
                  <a:lnTo>
                    <a:pt x="257" y="605"/>
                  </a:lnTo>
                  <a:lnTo>
                    <a:pt x="251" y="604"/>
                  </a:lnTo>
                  <a:lnTo>
                    <a:pt x="244" y="603"/>
                  </a:lnTo>
                  <a:lnTo>
                    <a:pt x="238" y="601"/>
                  </a:lnTo>
                  <a:lnTo>
                    <a:pt x="231" y="600"/>
                  </a:lnTo>
                  <a:lnTo>
                    <a:pt x="225" y="598"/>
                  </a:lnTo>
                  <a:lnTo>
                    <a:pt x="219" y="596"/>
                  </a:lnTo>
                  <a:lnTo>
                    <a:pt x="213" y="595"/>
                  </a:lnTo>
                  <a:lnTo>
                    <a:pt x="207" y="593"/>
                  </a:lnTo>
                  <a:lnTo>
                    <a:pt x="201" y="590"/>
                  </a:lnTo>
                  <a:lnTo>
                    <a:pt x="195" y="588"/>
                  </a:lnTo>
                  <a:lnTo>
                    <a:pt x="189" y="586"/>
                  </a:lnTo>
                  <a:lnTo>
                    <a:pt x="183" y="583"/>
                  </a:lnTo>
                  <a:lnTo>
                    <a:pt x="177" y="581"/>
                  </a:lnTo>
                  <a:lnTo>
                    <a:pt x="171" y="578"/>
                  </a:lnTo>
                  <a:lnTo>
                    <a:pt x="165" y="575"/>
                  </a:lnTo>
                  <a:lnTo>
                    <a:pt x="160" y="572"/>
                  </a:lnTo>
                  <a:lnTo>
                    <a:pt x="154" y="569"/>
                  </a:lnTo>
                  <a:lnTo>
                    <a:pt x="149" y="566"/>
                  </a:lnTo>
                  <a:lnTo>
                    <a:pt x="143" y="562"/>
                  </a:lnTo>
                  <a:lnTo>
                    <a:pt x="138" y="559"/>
                  </a:lnTo>
                  <a:lnTo>
                    <a:pt x="133" y="555"/>
                  </a:lnTo>
                  <a:lnTo>
                    <a:pt x="128" y="552"/>
                  </a:lnTo>
                  <a:lnTo>
                    <a:pt x="122" y="548"/>
                  </a:lnTo>
                  <a:lnTo>
                    <a:pt x="117" y="544"/>
                  </a:lnTo>
                  <a:lnTo>
                    <a:pt x="112" y="540"/>
                  </a:lnTo>
                  <a:lnTo>
                    <a:pt x="108" y="536"/>
                  </a:lnTo>
                  <a:lnTo>
                    <a:pt x="103" y="532"/>
                  </a:lnTo>
                  <a:lnTo>
                    <a:pt x="98" y="528"/>
                  </a:lnTo>
                  <a:lnTo>
                    <a:pt x="94" y="524"/>
                  </a:lnTo>
                  <a:lnTo>
                    <a:pt x="89" y="519"/>
                  </a:lnTo>
                  <a:lnTo>
                    <a:pt x="85" y="515"/>
                  </a:lnTo>
                  <a:lnTo>
                    <a:pt x="80" y="510"/>
                  </a:lnTo>
                  <a:lnTo>
                    <a:pt x="76" y="505"/>
                  </a:lnTo>
                  <a:lnTo>
                    <a:pt x="72" y="500"/>
                  </a:lnTo>
                  <a:lnTo>
                    <a:pt x="68" y="496"/>
                  </a:lnTo>
                  <a:lnTo>
                    <a:pt x="64" y="491"/>
                  </a:lnTo>
                  <a:lnTo>
                    <a:pt x="60" y="486"/>
                  </a:lnTo>
                  <a:lnTo>
                    <a:pt x="56" y="481"/>
                  </a:lnTo>
                  <a:lnTo>
                    <a:pt x="53" y="475"/>
                  </a:lnTo>
                  <a:lnTo>
                    <a:pt x="49" y="470"/>
                  </a:lnTo>
                  <a:lnTo>
                    <a:pt x="46" y="465"/>
                  </a:lnTo>
                  <a:lnTo>
                    <a:pt x="43" y="459"/>
                  </a:lnTo>
                  <a:lnTo>
                    <a:pt x="39" y="454"/>
                  </a:lnTo>
                  <a:lnTo>
                    <a:pt x="36" y="448"/>
                  </a:lnTo>
                  <a:lnTo>
                    <a:pt x="33" y="443"/>
                  </a:lnTo>
                  <a:lnTo>
                    <a:pt x="30" y="437"/>
                  </a:lnTo>
                  <a:lnTo>
                    <a:pt x="28" y="431"/>
                  </a:lnTo>
                  <a:lnTo>
                    <a:pt x="25" y="425"/>
                  </a:lnTo>
                  <a:lnTo>
                    <a:pt x="23" y="419"/>
                  </a:lnTo>
                  <a:lnTo>
                    <a:pt x="20" y="413"/>
                  </a:lnTo>
                  <a:lnTo>
                    <a:pt x="18" y="407"/>
                  </a:lnTo>
                  <a:lnTo>
                    <a:pt x="16" y="401"/>
                  </a:lnTo>
                  <a:lnTo>
                    <a:pt x="14" y="395"/>
                  </a:lnTo>
                  <a:lnTo>
                    <a:pt x="12" y="389"/>
                  </a:lnTo>
                  <a:lnTo>
                    <a:pt x="10" y="383"/>
                  </a:lnTo>
                  <a:lnTo>
                    <a:pt x="9" y="376"/>
                  </a:lnTo>
                  <a:lnTo>
                    <a:pt x="7" y="370"/>
                  </a:lnTo>
                  <a:lnTo>
                    <a:pt x="6" y="364"/>
                  </a:lnTo>
                  <a:lnTo>
                    <a:pt x="5" y="357"/>
                  </a:lnTo>
                  <a:lnTo>
                    <a:pt x="3" y="351"/>
                  </a:lnTo>
                  <a:lnTo>
                    <a:pt x="2" y="344"/>
                  </a:lnTo>
                  <a:lnTo>
                    <a:pt x="2" y="338"/>
                  </a:lnTo>
                  <a:lnTo>
                    <a:pt x="1" y="331"/>
                  </a:lnTo>
                  <a:lnTo>
                    <a:pt x="1" y="324"/>
                  </a:lnTo>
                  <a:lnTo>
                    <a:pt x="0" y="318"/>
                  </a:lnTo>
                  <a:lnTo>
                    <a:pt x="0" y="311"/>
                  </a:lnTo>
                  <a:lnTo>
                    <a:pt x="0" y="304"/>
                  </a:lnTo>
                </a:path>
              </a:pathLst>
            </a:custGeom>
            <a:solidFill>
              <a:srgbClr val="FF0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Freeform 16"/>
            <p:cNvSpPr>
              <a:spLocks/>
            </p:cNvSpPr>
            <p:nvPr/>
          </p:nvSpPr>
          <p:spPr bwMode="auto">
            <a:xfrm>
              <a:off x="4512" y="3910"/>
              <a:ext cx="1206" cy="1204"/>
            </a:xfrm>
            <a:custGeom>
              <a:avLst/>
              <a:gdLst>
                <a:gd name="T0" fmla="*/ 4194304 w 603"/>
                <a:gd name="T1" fmla="*/ 1145044992 h 602"/>
                <a:gd name="T2" fmla="*/ 25165824 w 603"/>
                <a:gd name="T3" fmla="*/ 1010827264 h 602"/>
                <a:gd name="T4" fmla="*/ 58720256 w 603"/>
                <a:gd name="T5" fmla="*/ 876609536 h 602"/>
                <a:gd name="T6" fmla="*/ 104857600 w 603"/>
                <a:gd name="T7" fmla="*/ 750780416 h 602"/>
                <a:gd name="T8" fmla="*/ 167772160 w 603"/>
                <a:gd name="T9" fmla="*/ 633339904 h 602"/>
                <a:gd name="T10" fmla="*/ 239075328 w 603"/>
                <a:gd name="T11" fmla="*/ 520093696 h 602"/>
                <a:gd name="T12" fmla="*/ 322961408 w 603"/>
                <a:gd name="T13" fmla="*/ 415236096 h 602"/>
                <a:gd name="T14" fmla="*/ 419430400 w 603"/>
                <a:gd name="T15" fmla="*/ 322961408 h 602"/>
                <a:gd name="T16" fmla="*/ 520093696 w 603"/>
                <a:gd name="T17" fmla="*/ 239075328 h 602"/>
                <a:gd name="T18" fmla="*/ 633339904 w 603"/>
                <a:gd name="T19" fmla="*/ 167772160 h 602"/>
                <a:gd name="T20" fmla="*/ 750780416 w 603"/>
                <a:gd name="T21" fmla="*/ 104857600 h 602"/>
                <a:gd name="T22" fmla="*/ 880803840 w 603"/>
                <a:gd name="T23" fmla="*/ 58720256 h 602"/>
                <a:gd name="T24" fmla="*/ 1010827264 w 603"/>
                <a:gd name="T25" fmla="*/ 25165824 h 602"/>
                <a:gd name="T26" fmla="*/ 1149239296 w 603"/>
                <a:gd name="T27" fmla="*/ 4194304 h 602"/>
                <a:gd name="T28" fmla="*/ 1262485504 w 603"/>
                <a:gd name="T29" fmla="*/ 0 h 602"/>
                <a:gd name="T30" fmla="*/ 1400897536 w 603"/>
                <a:gd name="T31" fmla="*/ 4194304 h 602"/>
                <a:gd name="T32" fmla="*/ 1539309568 w 603"/>
                <a:gd name="T33" fmla="*/ 29360128 h 602"/>
                <a:gd name="T34" fmla="*/ 1669332992 w 603"/>
                <a:gd name="T35" fmla="*/ 67108864 h 602"/>
                <a:gd name="T36" fmla="*/ 1795162112 w 603"/>
                <a:gd name="T37" fmla="*/ 117440512 h 602"/>
                <a:gd name="T38" fmla="*/ 1912602624 w 603"/>
                <a:gd name="T39" fmla="*/ 180355072 h 602"/>
                <a:gd name="T40" fmla="*/ 2021654528 w 603"/>
                <a:gd name="T41" fmla="*/ 255852544 h 602"/>
                <a:gd name="T42" fmla="*/ 2126512128 w 603"/>
                <a:gd name="T43" fmla="*/ 339738624 h 602"/>
                <a:gd name="T44" fmla="*/ 2147483646 w 603"/>
                <a:gd name="T45" fmla="*/ 436207616 h 602"/>
                <a:gd name="T46" fmla="*/ 2147483646 w 603"/>
                <a:gd name="T47" fmla="*/ 541065216 h 602"/>
                <a:gd name="T48" fmla="*/ 2147483646 w 603"/>
                <a:gd name="T49" fmla="*/ 654311424 h 602"/>
                <a:gd name="T50" fmla="*/ 2147483646 w 603"/>
                <a:gd name="T51" fmla="*/ 775946240 h 602"/>
                <a:gd name="T52" fmla="*/ 2147483646 w 603"/>
                <a:gd name="T53" fmla="*/ 901775360 h 602"/>
                <a:gd name="T54" fmla="*/ 2147483646 w 603"/>
                <a:gd name="T55" fmla="*/ 1035993088 h 602"/>
                <a:gd name="T56" fmla="*/ 2147483646 w 603"/>
                <a:gd name="T57" fmla="*/ 1174405120 h 602"/>
                <a:gd name="T58" fmla="*/ 2147483646 w 603"/>
                <a:gd name="T59" fmla="*/ 1287651328 h 602"/>
                <a:gd name="T60" fmla="*/ 2147483646 w 603"/>
                <a:gd name="T61" fmla="*/ 1426063360 h 602"/>
                <a:gd name="T62" fmla="*/ 2147483646 w 603"/>
                <a:gd name="T63" fmla="*/ 1564475392 h 602"/>
                <a:gd name="T64" fmla="*/ 2147483646 w 603"/>
                <a:gd name="T65" fmla="*/ 1694498816 h 602"/>
                <a:gd name="T66" fmla="*/ 2147483646 w 603"/>
                <a:gd name="T67" fmla="*/ 1816133632 h 602"/>
                <a:gd name="T68" fmla="*/ 2147483646 w 603"/>
                <a:gd name="T69" fmla="*/ 1933574144 h 602"/>
                <a:gd name="T70" fmla="*/ 2147483646 w 603"/>
                <a:gd name="T71" fmla="*/ 2042626048 h 602"/>
                <a:gd name="T72" fmla="*/ 2147483646 w 603"/>
                <a:gd name="T73" fmla="*/ 2143289344 h 602"/>
                <a:gd name="T74" fmla="*/ 2063597568 w 603"/>
                <a:gd name="T75" fmla="*/ 2147483646 h 602"/>
                <a:gd name="T76" fmla="*/ 1958739968 w 603"/>
                <a:gd name="T77" fmla="*/ 2147483646 h 602"/>
                <a:gd name="T78" fmla="*/ 1841299456 w 603"/>
                <a:gd name="T79" fmla="*/ 2147483646 h 602"/>
                <a:gd name="T80" fmla="*/ 1719664640 w 603"/>
                <a:gd name="T81" fmla="*/ 2147483646 h 602"/>
                <a:gd name="T82" fmla="*/ 1593835520 w 603"/>
                <a:gd name="T83" fmla="*/ 2147483646 h 602"/>
                <a:gd name="T84" fmla="*/ 1455423488 w 603"/>
                <a:gd name="T85" fmla="*/ 2147483646 h 602"/>
                <a:gd name="T86" fmla="*/ 1317011456 w 603"/>
                <a:gd name="T87" fmla="*/ 2147483646 h 602"/>
                <a:gd name="T88" fmla="*/ 1203765248 w 603"/>
                <a:gd name="T89" fmla="*/ 2147483646 h 602"/>
                <a:gd name="T90" fmla="*/ 1065353216 w 603"/>
                <a:gd name="T91" fmla="*/ 2147483646 h 602"/>
                <a:gd name="T92" fmla="*/ 931135488 w 603"/>
                <a:gd name="T93" fmla="*/ 2147483646 h 602"/>
                <a:gd name="T94" fmla="*/ 801112064 w 603"/>
                <a:gd name="T95" fmla="*/ 2147483646 h 602"/>
                <a:gd name="T96" fmla="*/ 679477248 w 603"/>
                <a:gd name="T97" fmla="*/ 2147483646 h 602"/>
                <a:gd name="T98" fmla="*/ 566231040 w 603"/>
                <a:gd name="T99" fmla="*/ 2147483646 h 602"/>
                <a:gd name="T100" fmla="*/ 457179136 w 603"/>
                <a:gd name="T101" fmla="*/ 2147483646 h 602"/>
                <a:gd name="T102" fmla="*/ 360710144 w 603"/>
                <a:gd name="T103" fmla="*/ 2143289344 h 602"/>
                <a:gd name="T104" fmla="*/ 272629760 w 603"/>
                <a:gd name="T105" fmla="*/ 2042626048 h 602"/>
                <a:gd name="T106" fmla="*/ 192937984 w 603"/>
                <a:gd name="T107" fmla="*/ 1933574144 h 602"/>
                <a:gd name="T108" fmla="*/ 130023424 w 603"/>
                <a:gd name="T109" fmla="*/ 1816133632 h 602"/>
                <a:gd name="T110" fmla="*/ 75497472 w 603"/>
                <a:gd name="T111" fmla="*/ 1694498816 h 602"/>
                <a:gd name="T112" fmla="*/ 33554432 w 603"/>
                <a:gd name="T113" fmla="*/ 1564475392 h 602"/>
                <a:gd name="T114" fmla="*/ 8388608 w 603"/>
                <a:gd name="T115" fmla="*/ 1426063360 h 602"/>
                <a:gd name="T116" fmla="*/ 0 w 603"/>
                <a:gd name="T117" fmla="*/ 1287651328 h 6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3"/>
                <a:gd name="T178" fmla="*/ 0 h 602"/>
                <a:gd name="T179" fmla="*/ 603 w 603"/>
                <a:gd name="T180" fmla="*/ 602 h 6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3" h="602">
                  <a:moveTo>
                    <a:pt x="0" y="300"/>
                  </a:moveTo>
                  <a:lnTo>
                    <a:pt x="0" y="293"/>
                  </a:lnTo>
                  <a:lnTo>
                    <a:pt x="0" y="287"/>
                  </a:lnTo>
                  <a:lnTo>
                    <a:pt x="0" y="280"/>
                  </a:lnTo>
                  <a:lnTo>
                    <a:pt x="1" y="273"/>
                  </a:lnTo>
                  <a:lnTo>
                    <a:pt x="1" y="267"/>
                  </a:lnTo>
                  <a:lnTo>
                    <a:pt x="2" y="260"/>
                  </a:lnTo>
                  <a:lnTo>
                    <a:pt x="3" y="254"/>
                  </a:lnTo>
                  <a:lnTo>
                    <a:pt x="4" y="247"/>
                  </a:lnTo>
                  <a:lnTo>
                    <a:pt x="6" y="241"/>
                  </a:lnTo>
                  <a:lnTo>
                    <a:pt x="7" y="234"/>
                  </a:lnTo>
                  <a:lnTo>
                    <a:pt x="8" y="228"/>
                  </a:lnTo>
                  <a:lnTo>
                    <a:pt x="10" y="222"/>
                  </a:lnTo>
                  <a:lnTo>
                    <a:pt x="12" y="215"/>
                  </a:lnTo>
                  <a:lnTo>
                    <a:pt x="14" y="209"/>
                  </a:lnTo>
                  <a:lnTo>
                    <a:pt x="16" y="203"/>
                  </a:lnTo>
                  <a:lnTo>
                    <a:pt x="18" y="197"/>
                  </a:lnTo>
                  <a:lnTo>
                    <a:pt x="20" y="191"/>
                  </a:lnTo>
                  <a:lnTo>
                    <a:pt x="23" y="185"/>
                  </a:lnTo>
                  <a:lnTo>
                    <a:pt x="25" y="179"/>
                  </a:lnTo>
                  <a:lnTo>
                    <a:pt x="28" y="173"/>
                  </a:lnTo>
                  <a:lnTo>
                    <a:pt x="31" y="167"/>
                  </a:lnTo>
                  <a:lnTo>
                    <a:pt x="34" y="162"/>
                  </a:lnTo>
                  <a:lnTo>
                    <a:pt x="37" y="156"/>
                  </a:lnTo>
                  <a:lnTo>
                    <a:pt x="40" y="151"/>
                  </a:lnTo>
                  <a:lnTo>
                    <a:pt x="43" y="145"/>
                  </a:lnTo>
                  <a:lnTo>
                    <a:pt x="46" y="140"/>
                  </a:lnTo>
                  <a:lnTo>
                    <a:pt x="50" y="134"/>
                  </a:lnTo>
                  <a:lnTo>
                    <a:pt x="53" y="129"/>
                  </a:lnTo>
                  <a:lnTo>
                    <a:pt x="57" y="124"/>
                  </a:lnTo>
                  <a:lnTo>
                    <a:pt x="61" y="119"/>
                  </a:lnTo>
                  <a:lnTo>
                    <a:pt x="65" y="114"/>
                  </a:lnTo>
                  <a:lnTo>
                    <a:pt x="69" y="109"/>
                  </a:lnTo>
                  <a:lnTo>
                    <a:pt x="73" y="104"/>
                  </a:lnTo>
                  <a:lnTo>
                    <a:pt x="77" y="99"/>
                  </a:lnTo>
                  <a:lnTo>
                    <a:pt x="81" y="95"/>
                  </a:lnTo>
                  <a:lnTo>
                    <a:pt x="86" y="90"/>
                  </a:lnTo>
                  <a:lnTo>
                    <a:pt x="90" y="86"/>
                  </a:lnTo>
                  <a:lnTo>
                    <a:pt x="95" y="81"/>
                  </a:lnTo>
                  <a:lnTo>
                    <a:pt x="100" y="77"/>
                  </a:lnTo>
                  <a:lnTo>
                    <a:pt x="104" y="73"/>
                  </a:lnTo>
                  <a:lnTo>
                    <a:pt x="109" y="69"/>
                  </a:lnTo>
                  <a:lnTo>
                    <a:pt x="114" y="65"/>
                  </a:lnTo>
                  <a:lnTo>
                    <a:pt x="119" y="61"/>
                  </a:lnTo>
                  <a:lnTo>
                    <a:pt x="124" y="57"/>
                  </a:lnTo>
                  <a:lnTo>
                    <a:pt x="129" y="53"/>
                  </a:lnTo>
                  <a:lnTo>
                    <a:pt x="135" y="50"/>
                  </a:lnTo>
                  <a:lnTo>
                    <a:pt x="140" y="46"/>
                  </a:lnTo>
                  <a:lnTo>
                    <a:pt x="145" y="43"/>
                  </a:lnTo>
                  <a:lnTo>
                    <a:pt x="151" y="40"/>
                  </a:lnTo>
                  <a:lnTo>
                    <a:pt x="157" y="37"/>
                  </a:lnTo>
                  <a:lnTo>
                    <a:pt x="162" y="34"/>
                  </a:lnTo>
                  <a:lnTo>
                    <a:pt x="168" y="31"/>
                  </a:lnTo>
                  <a:lnTo>
                    <a:pt x="174" y="28"/>
                  </a:lnTo>
                  <a:lnTo>
                    <a:pt x="179" y="25"/>
                  </a:lnTo>
                  <a:lnTo>
                    <a:pt x="185" y="23"/>
                  </a:lnTo>
                  <a:lnTo>
                    <a:pt x="191" y="20"/>
                  </a:lnTo>
                  <a:lnTo>
                    <a:pt x="197" y="18"/>
                  </a:lnTo>
                  <a:lnTo>
                    <a:pt x="203" y="16"/>
                  </a:lnTo>
                  <a:lnTo>
                    <a:pt x="210" y="14"/>
                  </a:lnTo>
                  <a:lnTo>
                    <a:pt x="216" y="12"/>
                  </a:lnTo>
                  <a:lnTo>
                    <a:pt x="222" y="10"/>
                  </a:lnTo>
                  <a:lnTo>
                    <a:pt x="228" y="8"/>
                  </a:lnTo>
                  <a:lnTo>
                    <a:pt x="235" y="7"/>
                  </a:lnTo>
                  <a:lnTo>
                    <a:pt x="241" y="6"/>
                  </a:lnTo>
                  <a:lnTo>
                    <a:pt x="248" y="4"/>
                  </a:lnTo>
                  <a:lnTo>
                    <a:pt x="254" y="3"/>
                  </a:lnTo>
                  <a:lnTo>
                    <a:pt x="261" y="2"/>
                  </a:lnTo>
                  <a:lnTo>
                    <a:pt x="267" y="1"/>
                  </a:lnTo>
                  <a:lnTo>
                    <a:pt x="274" y="1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94" y="0"/>
                  </a:lnTo>
                  <a:lnTo>
                    <a:pt x="301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1" y="0"/>
                  </a:lnTo>
                  <a:lnTo>
                    <a:pt x="328" y="1"/>
                  </a:lnTo>
                  <a:lnTo>
                    <a:pt x="334" y="1"/>
                  </a:lnTo>
                  <a:lnTo>
                    <a:pt x="341" y="2"/>
                  </a:lnTo>
                  <a:lnTo>
                    <a:pt x="347" y="3"/>
                  </a:lnTo>
                  <a:lnTo>
                    <a:pt x="354" y="4"/>
                  </a:lnTo>
                  <a:lnTo>
                    <a:pt x="360" y="6"/>
                  </a:lnTo>
                  <a:lnTo>
                    <a:pt x="367" y="7"/>
                  </a:lnTo>
                  <a:lnTo>
                    <a:pt x="373" y="8"/>
                  </a:lnTo>
                  <a:lnTo>
                    <a:pt x="380" y="10"/>
                  </a:lnTo>
                  <a:lnTo>
                    <a:pt x="386" y="12"/>
                  </a:lnTo>
                  <a:lnTo>
                    <a:pt x="392" y="14"/>
                  </a:lnTo>
                  <a:lnTo>
                    <a:pt x="398" y="16"/>
                  </a:lnTo>
                  <a:lnTo>
                    <a:pt x="404" y="18"/>
                  </a:lnTo>
                  <a:lnTo>
                    <a:pt x="410" y="20"/>
                  </a:lnTo>
                  <a:lnTo>
                    <a:pt x="416" y="23"/>
                  </a:lnTo>
                  <a:lnTo>
                    <a:pt x="422" y="25"/>
                  </a:lnTo>
                  <a:lnTo>
                    <a:pt x="428" y="28"/>
                  </a:lnTo>
                  <a:lnTo>
                    <a:pt x="434" y="31"/>
                  </a:lnTo>
                  <a:lnTo>
                    <a:pt x="439" y="34"/>
                  </a:lnTo>
                  <a:lnTo>
                    <a:pt x="445" y="37"/>
                  </a:lnTo>
                  <a:lnTo>
                    <a:pt x="451" y="40"/>
                  </a:lnTo>
                  <a:lnTo>
                    <a:pt x="456" y="43"/>
                  </a:lnTo>
                  <a:lnTo>
                    <a:pt x="462" y="46"/>
                  </a:lnTo>
                  <a:lnTo>
                    <a:pt x="467" y="50"/>
                  </a:lnTo>
                  <a:lnTo>
                    <a:pt x="472" y="53"/>
                  </a:lnTo>
                  <a:lnTo>
                    <a:pt x="477" y="57"/>
                  </a:lnTo>
                  <a:lnTo>
                    <a:pt x="482" y="61"/>
                  </a:lnTo>
                  <a:lnTo>
                    <a:pt x="487" y="65"/>
                  </a:lnTo>
                  <a:lnTo>
                    <a:pt x="492" y="69"/>
                  </a:lnTo>
                  <a:lnTo>
                    <a:pt x="497" y="73"/>
                  </a:lnTo>
                  <a:lnTo>
                    <a:pt x="502" y="77"/>
                  </a:lnTo>
                  <a:lnTo>
                    <a:pt x="507" y="81"/>
                  </a:lnTo>
                  <a:lnTo>
                    <a:pt x="511" y="86"/>
                  </a:lnTo>
                  <a:lnTo>
                    <a:pt x="516" y="90"/>
                  </a:lnTo>
                  <a:lnTo>
                    <a:pt x="520" y="95"/>
                  </a:lnTo>
                  <a:lnTo>
                    <a:pt x="524" y="99"/>
                  </a:lnTo>
                  <a:lnTo>
                    <a:pt x="529" y="104"/>
                  </a:lnTo>
                  <a:lnTo>
                    <a:pt x="533" y="109"/>
                  </a:lnTo>
                  <a:lnTo>
                    <a:pt x="537" y="114"/>
                  </a:lnTo>
                  <a:lnTo>
                    <a:pt x="541" y="119"/>
                  </a:lnTo>
                  <a:lnTo>
                    <a:pt x="544" y="124"/>
                  </a:lnTo>
                  <a:lnTo>
                    <a:pt x="548" y="129"/>
                  </a:lnTo>
                  <a:lnTo>
                    <a:pt x="552" y="134"/>
                  </a:lnTo>
                  <a:lnTo>
                    <a:pt x="555" y="140"/>
                  </a:lnTo>
                  <a:lnTo>
                    <a:pt x="558" y="145"/>
                  </a:lnTo>
                  <a:lnTo>
                    <a:pt x="562" y="151"/>
                  </a:lnTo>
                  <a:lnTo>
                    <a:pt x="565" y="156"/>
                  </a:lnTo>
                  <a:lnTo>
                    <a:pt x="568" y="162"/>
                  </a:lnTo>
                  <a:lnTo>
                    <a:pt x="571" y="167"/>
                  </a:lnTo>
                  <a:lnTo>
                    <a:pt x="573" y="173"/>
                  </a:lnTo>
                  <a:lnTo>
                    <a:pt x="576" y="179"/>
                  </a:lnTo>
                  <a:lnTo>
                    <a:pt x="579" y="185"/>
                  </a:lnTo>
                  <a:lnTo>
                    <a:pt x="581" y="191"/>
                  </a:lnTo>
                  <a:lnTo>
                    <a:pt x="583" y="197"/>
                  </a:lnTo>
                  <a:lnTo>
                    <a:pt x="586" y="203"/>
                  </a:lnTo>
                  <a:lnTo>
                    <a:pt x="588" y="209"/>
                  </a:lnTo>
                  <a:lnTo>
                    <a:pt x="590" y="215"/>
                  </a:lnTo>
                  <a:lnTo>
                    <a:pt x="591" y="222"/>
                  </a:lnTo>
                  <a:lnTo>
                    <a:pt x="593" y="228"/>
                  </a:lnTo>
                  <a:lnTo>
                    <a:pt x="594" y="234"/>
                  </a:lnTo>
                  <a:lnTo>
                    <a:pt x="596" y="241"/>
                  </a:lnTo>
                  <a:lnTo>
                    <a:pt x="597" y="247"/>
                  </a:lnTo>
                  <a:lnTo>
                    <a:pt x="598" y="254"/>
                  </a:lnTo>
                  <a:lnTo>
                    <a:pt x="599" y="260"/>
                  </a:lnTo>
                  <a:lnTo>
                    <a:pt x="600" y="267"/>
                  </a:lnTo>
                  <a:lnTo>
                    <a:pt x="601" y="273"/>
                  </a:lnTo>
                  <a:lnTo>
                    <a:pt x="601" y="280"/>
                  </a:lnTo>
                  <a:lnTo>
                    <a:pt x="601" y="287"/>
                  </a:lnTo>
                  <a:lnTo>
                    <a:pt x="602" y="293"/>
                  </a:lnTo>
                  <a:lnTo>
                    <a:pt x="602" y="300"/>
                  </a:lnTo>
                  <a:lnTo>
                    <a:pt x="602" y="307"/>
                  </a:lnTo>
                  <a:lnTo>
                    <a:pt x="601" y="314"/>
                  </a:lnTo>
                  <a:lnTo>
                    <a:pt x="601" y="320"/>
                  </a:lnTo>
                  <a:lnTo>
                    <a:pt x="601" y="327"/>
                  </a:lnTo>
                  <a:lnTo>
                    <a:pt x="600" y="334"/>
                  </a:lnTo>
                  <a:lnTo>
                    <a:pt x="599" y="340"/>
                  </a:lnTo>
                  <a:lnTo>
                    <a:pt x="598" y="347"/>
                  </a:lnTo>
                  <a:lnTo>
                    <a:pt x="597" y="353"/>
                  </a:lnTo>
                  <a:lnTo>
                    <a:pt x="596" y="360"/>
                  </a:lnTo>
                  <a:lnTo>
                    <a:pt x="594" y="366"/>
                  </a:lnTo>
                  <a:lnTo>
                    <a:pt x="593" y="373"/>
                  </a:lnTo>
                  <a:lnTo>
                    <a:pt x="591" y="379"/>
                  </a:lnTo>
                  <a:lnTo>
                    <a:pt x="590" y="385"/>
                  </a:lnTo>
                  <a:lnTo>
                    <a:pt x="588" y="391"/>
                  </a:lnTo>
                  <a:lnTo>
                    <a:pt x="586" y="398"/>
                  </a:lnTo>
                  <a:lnTo>
                    <a:pt x="583" y="404"/>
                  </a:lnTo>
                  <a:lnTo>
                    <a:pt x="581" y="410"/>
                  </a:lnTo>
                  <a:lnTo>
                    <a:pt x="579" y="416"/>
                  </a:lnTo>
                  <a:lnTo>
                    <a:pt x="576" y="421"/>
                  </a:lnTo>
                  <a:lnTo>
                    <a:pt x="573" y="427"/>
                  </a:lnTo>
                  <a:lnTo>
                    <a:pt x="571" y="433"/>
                  </a:lnTo>
                  <a:lnTo>
                    <a:pt x="568" y="439"/>
                  </a:lnTo>
                  <a:lnTo>
                    <a:pt x="565" y="444"/>
                  </a:lnTo>
                  <a:lnTo>
                    <a:pt x="562" y="450"/>
                  </a:lnTo>
                  <a:lnTo>
                    <a:pt x="558" y="455"/>
                  </a:lnTo>
                  <a:lnTo>
                    <a:pt x="555" y="461"/>
                  </a:lnTo>
                  <a:lnTo>
                    <a:pt x="552" y="466"/>
                  </a:lnTo>
                  <a:lnTo>
                    <a:pt x="548" y="471"/>
                  </a:lnTo>
                  <a:lnTo>
                    <a:pt x="544" y="477"/>
                  </a:lnTo>
                  <a:lnTo>
                    <a:pt x="541" y="482"/>
                  </a:lnTo>
                  <a:lnTo>
                    <a:pt x="537" y="487"/>
                  </a:lnTo>
                  <a:lnTo>
                    <a:pt x="533" y="492"/>
                  </a:lnTo>
                  <a:lnTo>
                    <a:pt x="529" y="497"/>
                  </a:lnTo>
                  <a:lnTo>
                    <a:pt x="524" y="501"/>
                  </a:lnTo>
                  <a:lnTo>
                    <a:pt x="520" y="506"/>
                  </a:lnTo>
                  <a:lnTo>
                    <a:pt x="516" y="511"/>
                  </a:lnTo>
                  <a:lnTo>
                    <a:pt x="511" y="515"/>
                  </a:lnTo>
                  <a:lnTo>
                    <a:pt x="507" y="519"/>
                  </a:lnTo>
                  <a:lnTo>
                    <a:pt x="502" y="524"/>
                  </a:lnTo>
                  <a:lnTo>
                    <a:pt x="497" y="528"/>
                  </a:lnTo>
                  <a:lnTo>
                    <a:pt x="492" y="532"/>
                  </a:lnTo>
                  <a:lnTo>
                    <a:pt x="487" y="536"/>
                  </a:lnTo>
                  <a:lnTo>
                    <a:pt x="482" y="540"/>
                  </a:lnTo>
                  <a:lnTo>
                    <a:pt x="477" y="544"/>
                  </a:lnTo>
                  <a:lnTo>
                    <a:pt x="472" y="547"/>
                  </a:lnTo>
                  <a:lnTo>
                    <a:pt x="467" y="551"/>
                  </a:lnTo>
                  <a:lnTo>
                    <a:pt x="462" y="554"/>
                  </a:lnTo>
                  <a:lnTo>
                    <a:pt x="456" y="558"/>
                  </a:lnTo>
                  <a:lnTo>
                    <a:pt x="451" y="561"/>
                  </a:lnTo>
                  <a:lnTo>
                    <a:pt x="445" y="564"/>
                  </a:lnTo>
                  <a:lnTo>
                    <a:pt x="439" y="567"/>
                  </a:lnTo>
                  <a:lnTo>
                    <a:pt x="434" y="570"/>
                  </a:lnTo>
                  <a:lnTo>
                    <a:pt x="428" y="573"/>
                  </a:lnTo>
                  <a:lnTo>
                    <a:pt x="422" y="576"/>
                  </a:lnTo>
                  <a:lnTo>
                    <a:pt x="416" y="578"/>
                  </a:lnTo>
                  <a:lnTo>
                    <a:pt x="410" y="581"/>
                  </a:lnTo>
                  <a:lnTo>
                    <a:pt x="404" y="583"/>
                  </a:lnTo>
                  <a:lnTo>
                    <a:pt x="398" y="585"/>
                  </a:lnTo>
                  <a:lnTo>
                    <a:pt x="392" y="587"/>
                  </a:lnTo>
                  <a:lnTo>
                    <a:pt x="386" y="589"/>
                  </a:lnTo>
                  <a:lnTo>
                    <a:pt x="380" y="591"/>
                  </a:lnTo>
                  <a:lnTo>
                    <a:pt x="373" y="592"/>
                  </a:lnTo>
                  <a:lnTo>
                    <a:pt x="367" y="594"/>
                  </a:lnTo>
                  <a:lnTo>
                    <a:pt x="360" y="595"/>
                  </a:lnTo>
                  <a:lnTo>
                    <a:pt x="354" y="597"/>
                  </a:lnTo>
                  <a:lnTo>
                    <a:pt x="347" y="598"/>
                  </a:lnTo>
                  <a:lnTo>
                    <a:pt x="341" y="599"/>
                  </a:lnTo>
                  <a:lnTo>
                    <a:pt x="334" y="599"/>
                  </a:lnTo>
                  <a:lnTo>
                    <a:pt x="328" y="600"/>
                  </a:lnTo>
                  <a:lnTo>
                    <a:pt x="321" y="601"/>
                  </a:lnTo>
                  <a:lnTo>
                    <a:pt x="314" y="601"/>
                  </a:lnTo>
                  <a:lnTo>
                    <a:pt x="307" y="601"/>
                  </a:lnTo>
                  <a:lnTo>
                    <a:pt x="301" y="601"/>
                  </a:lnTo>
                  <a:lnTo>
                    <a:pt x="294" y="601"/>
                  </a:lnTo>
                  <a:lnTo>
                    <a:pt x="287" y="601"/>
                  </a:lnTo>
                  <a:lnTo>
                    <a:pt x="280" y="601"/>
                  </a:lnTo>
                  <a:lnTo>
                    <a:pt x="274" y="600"/>
                  </a:lnTo>
                  <a:lnTo>
                    <a:pt x="267" y="599"/>
                  </a:lnTo>
                  <a:lnTo>
                    <a:pt x="261" y="599"/>
                  </a:lnTo>
                  <a:lnTo>
                    <a:pt x="254" y="598"/>
                  </a:lnTo>
                  <a:lnTo>
                    <a:pt x="248" y="597"/>
                  </a:lnTo>
                  <a:lnTo>
                    <a:pt x="241" y="595"/>
                  </a:lnTo>
                  <a:lnTo>
                    <a:pt x="235" y="594"/>
                  </a:lnTo>
                  <a:lnTo>
                    <a:pt x="228" y="592"/>
                  </a:lnTo>
                  <a:lnTo>
                    <a:pt x="222" y="591"/>
                  </a:lnTo>
                  <a:lnTo>
                    <a:pt x="216" y="589"/>
                  </a:lnTo>
                  <a:lnTo>
                    <a:pt x="210" y="587"/>
                  </a:lnTo>
                  <a:lnTo>
                    <a:pt x="203" y="585"/>
                  </a:lnTo>
                  <a:lnTo>
                    <a:pt x="197" y="583"/>
                  </a:lnTo>
                  <a:lnTo>
                    <a:pt x="191" y="581"/>
                  </a:lnTo>
                  <a:lnTo>
                    <a:pt x="185" y="578"/>
                  </a:lnTo>
                  <a:lnTo>
                    <a:pt x="179" y="576"/>
                  </a:lnTo>
                  <a:lnTo>
                    <a:pt x="174" y="573"/>
                  </a:lnTo>
                  <a:lnTo>
                    <a:pt x="168" y="570"/>
                  </a:lnTo>
                  <a:lnTo>
                    <a:pt x="162" y="567"/>
                  </a:lnTo>
                  <a:lnTo>
                    <a:pt x="157" y="564"/>
                  </a:lnTo>
                  <a:lnTo>
                    <a:pt x="151" y="561"/>
                  </a:lnTo>
                  <a:lnTo>
                    <a:pt x="145" y="558"/>
                  </a:lnTo>
                  <a:lnTo>
                    <a:pt x="140" y="554"/>
                  </a:lnTo>
                  <a:lnTo>
                    <a:pt x="135" y="551"/>
                  </a:lnTo>
                  <a:lnTo>
                    <a:pt x="129" y="547"/>
                  </a:lnTo>
                  <a:lnTo>
                    <a:pt x="124" y="544"/>
                  </a:lnTo>
                  <a:lnTo>
                    <a:pt x="119" y="540"/>
                  </a:lnTo>
                  <a:lnTo>
                    <a:pt x="114" y="536"/>
                  </a:lnTo>
                  <a:lnTo>
                    <a:pt x="109" y="532"/>
                  </a:lnTo>
                  <a:lnTo>
                    <a:pt x="104" y="528"/>
                  </a:lnTo>
                  <a:lnTo>
                    <a:pt x="100" y="524"/>
                  </a:lnTo>
                  <a:lnTo>
                    <a:pt x="95" y="519"/>
                  </a:lnTo>
                  <a:lnTo>
                    <a:pt x="90" y="515"/>
                  </a:lnTo>
                  <a:lnTo>
                    <a:pt x="86" y="511"/>
                  </a:lnTo>
                  <a:lnTo>
                    <a:pt x="81" y="506"/>
                  </a:lnTo>
                  <a:lnTo>
                    <a:pt x="77" y="501"/>
                  </a:lnTo>
                  <a:lnTo>
                    <a:pt x="73" y="497"/>
                  </a:lnTo>
                  <a:lnTo>
                    <a:pt x="69" y="492"/>
                  </a:lnTo>
                  <a:lnTo>
                    <a:pt x="65" y="487"/>
                  </a:lnTo>
                  <a:lnTo>
                    <a:pt x="61" y="482"/>
                  </a:lnTo>
                  <a:lnTo>
                    <a:pt x="57" y="477"/>
                  </a:lnTo>
                  <a:lnTo>
                    <a:pt x="53" y="471"/>
                  </a:lnTo>
                  <a:lnTo>
                    <a:pt x="50" y="466"/>
                  </a:lnTo>
                  <a:lnTo>
                    <a:pt x="46" y="461"/>
                  </a:lnTo>
                  <a:lnTo>
                    <a:pt x="43" y="455"/>
                  </a:lnTo>
                  <a:lnTo>
                    <a:pt x="40" y="450"/>
                  </a:lnTo>
                  <a:lnTo>
                    <a:pt x="37" y="444"/>
                  </a:lnTo>
                  <a:lnTo>
                    <a:pt x="34" y="439"/>
                  </a:lnTo>
                  <a:lnTo>
                    <a:pt x="31" y="433"/>
                  </a:lnTo>
                  <a:lnTo>
                    <a:pt x="28" y="427"/>
                  </a:lnTo>
                  <a:lnTo>
                    <a:pt x="25" y="421"/>
                  </a:lnTo>
                  <a:lnTo>
                    <a:pt x="23" y="416"/>
                  </a:lnTo>
                  <a:lnTo>
                    <a:pt x="20" y="410"/>
                  </a:lnTo>
                  <a:lnTo>
                    <a:pt x="18" y="404"/>
                  </a:lnTo>
                  <a:lnTo>
                    <a:pt x="16" y="398"/>
                  </a:lnTo>
                  <a:lnTo>
                    <a:pt x="14" y="391"/>
                  </a:lnTo>
                  <a:lnTo>
                    <a:pt x="12" y="385"/>
                  </a:lnTo>
                  <a:lnTo>
                    <a:pt x="10" y="379"/>
                  </a:lnTo>
                  <a:lnTo>
                    <a:pt x="8" y="373"/>
                  </a:lnTo>
                  <a:lnTo>
                    <a:pt x="7" y="366"/>
                  </a:lnTo>
                  <a:lnTo>
                    <a:pt x="6" y="360"/>
                  </a:lnTo>
                  <a:lnTo>
                    <a:pt x="4" y="353"/>
                  </a:lnTo>
                  <a:lnTo>
                    <a:pt x="3" y="347"/>
                  </a:lnTo>
                  <a:lnTo>
                    <a:pt x="2" y="340"/>
                  </a:lnTo>
                  <a:lnTo>
                    <a:pt x="1" y="334"/>
                  </a:lnTo>
                  <a:lnTo>
                    <a:pt x="1" y="327"/>
                  </a:lnTo>
                  <a:lnTo>
                    <a:pt x="0" y="320"/>
                  </a:lnTo>
                  <a:lnTo>
                    <a:pt x="0" y="314"/>
                  </a:lnTo>
                  <a:lnTo>
                    <a:pt x="0" y="307"/>
                  </a:lnTo>
                  <a:lnTo>
                    <a:pt x="0" y="300"/>
                  </a:lnTo>
                </a:path>
              </a:pathLst>
            </a:custGeom>
            <a:solidFill>
              <a:srgbClr val="FF12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Freeform 17"/>
            <p:cNvSpPr>
              <a:spLocks/>
            </p:cNvSpPr>
            <p:nvPr/>
          </p:nvSpPr>
          <p:spPr bwMode="auto">
            <a:xfrm>
              <a:off x="4518" y="3916"/>
              <a:ext cx="1194" cy="1191"/>
            </a:xfrm>
            <a:custGeom>
              <a:avLst/>
              <a:gdLst>
                <a:gd name="T0" fmla="*/ 4194304 w 597"/>
                <a:gd name="T1" fmla="*/ 1112436876 h 596"/>
                <a:gd name="T2" fmla="*/ 25165824 w 597"/>
                <a:gd name="T3" fmla="*/ 976336192 h 596"/>
                <a:gd name="T4" fmla="*/ 62914560 w 597"/>
                <a:gd name="T5" fmla="*/ 848686143 h 596"/>
                <a:gd name="T6" fmla="*/ 109051904 w 597"/>
                <a:gd name="T7" fmla="*/ 725041671 h 596"/>
                <a:gd name="T8" fmla="*/ 171966464 w 597"/>
                <a:gd name="T9" fmla="*/ 606264292 h 596"/>
                <a:gd name="T10" fmla="*/ 247463936 w 597"/>
                <a:gd name="T11" fmla="*/ 498926428 h 596"/>
                <a:gd name="T12" fmla="*/ 331350016 w 597"/>
                <a:gd name="T13" fmla="*/ 395795724 h 596"/>
                <a:gd name="T14" fmla="*/ 427819008 w 597"/>
                <a:gd name="T15" fmla="*/ 305455848 h 596"/>
                <a:gd name="T16" fmla="*/ 528482304 w 597"/>
                <a:gd name="T17" fmla="*/ 222877317 h 596"/>
                <a:gd name="T18" fmla="*/ 641728512 w 597"/>
                <a:gd name="T19" fmla="*/ 152856159 h 596"/>
                <a:gd name="T20" fmla="*/ 763363328 w 597"/>
                <a:gd name="T21" fmla="*/ 94999512 h 596"/>
                <a:gd name="T22" fmla="*/ 893386752 w 597"/>
                <a:gd name="T23" fmla="*/ 49599191 h 596"/>
                <a:gd name="T24" fmla="*/ 1023410176 w 597"/>
                <a:gd name="T25" fmla="*/ 20679659 h 596"/>
                <a:gd name="T26" fmla="*/ 1161822208 w 597"/>
                <a:gd name="T27" fmla="*/ 0 h 596"/>
                <a:gd name="T28" fmla="*/ 1275068416 w 597"/>
                <a:gd name="T29" fmla="*/ 0 h 596"/>
                <a:gd name="T30" fmla="*/ 1413480448 w 597"/>
                <a:gd name="T31" fmla="*/ 8288990 h 596"/>
                <a:gd name="T32" fmla="*/ 1547698176 w 597"/>
                <a:gd name="T33" fmla="*/ 37241061 h 596"/>
                <a:gd name="T34" fmla="*/ 1677721600 w 597"/>
                <a:gd name="T35" fmla="*/ 74419637 h 596"/>
                <a:gd name="T36" fmla="*/ 1799356416 w 597"/>
                <a:gd name="T37" fmla="*/ 128034710 h 596"/>
                <a:gd name="T38" fmla="*/ 1916796928 w 597"/>
                <a:gd name="T39" fmla="*/ 189839629 h 596"/>
                <a:gd name="T40" fmla="*/ 2025848832 w 597"/>
                <a:gd name="T41" fmla="*/ 264136923 h 596"/>
                <a:gd name="T42" fmla="*/ 2122317824 w 597"/>
                <a:gd name="T43" fmla="*/ 350408674 h 596"/>
                <a:gd name="T44" fmla="*/ 2147483646 w 597"/>
                <a:gd name="T45" fmla="*/ 445380679 h 596"/>
                <a:gd name="T46" fmla="*/ 2147483646 w 597"/>
                <a:gd name="T47" fmla="*/ 548408567 h 596"/>
                <a:gd name="T48" fmla="*/ 2147483646 w 597"/>
                <a:gd name="T49" fmla="*/ 658977952 h 596"/>
                <a:gd name="T50" fmla="*/ 2147483646 w 597"/>
                <a:gd name="T51" fmla="*/ 778539321 h 596"/>
                <a:gd name="T52" fmla="*/ 2147483646 w 597"/>
                <a:gd name="T53" fmla="*/ 902427181 h 596"/>
                <a:gd name="T54" fmla="*/ 2147483646 w 597"/>
                <a:gd name="T55" fmla="*/ 1034126742 h 596"/>
                <a:gd name="T56" fmla="*/ 2147483646 w 597"/>
                <a:gd name="T57" fmla="*/ 1170194829 h 596"/>
                <a:gd name="T58" fmla="*/ 2147483646 w 597"/>
                <a:gd name="T59" fmla="*/ 1279730441 h 596"/>
                <a:gd name="T60" fmla="*/ 2147483646 w 597"/>
                <a:gd name="T61" fmla="*/ 1411692344 h 596"/>
                <a:gd name="T62" fmla="*/ 2147483646 w 597"/>
                <a:gd name="T63" fmla="*/ 1543347696 h 596"/>
                <a:gd name="T64" fmla="*/ 2147483646 w 597"/>
                <a:gd name="T65" fmla="*/ 1671386479 h 596"/>
                <a:gd name="T66" fmla="*/ 2147483646 w 597"/>
                <a:gd name="T67" fmla="*/ 1786809033 h 596"/>
                <a:gd name="T68" fmla="*/ 2147483646 w 597"/>
                <a:gd name="T69" fmla="*/ 1901514045 h 596"/>
                <a:gd name="T70" fmla="*/ 2147483646 w 597"/>
                <a:gd name="T71" fmla="*/ 2004515577 h 596"/>
                <a:gd name="T72" fmla="*/ 2122317824 w 597"/>
                <a:gd name="T73" fmla="*/ 2099513328 h 596"/>
                <a:gd name="T74" fmla="*/ 2025848832 w 597"/>
                <a:gd name="T75" fmla="*/ 2147483646 h 596"/>
                <a:gd name="T76" fmla="*/ 1916796928 w 597"/>
                <a:gd name="T77" fmla="*/ 2147483646 h 596"/>
                <a:gd name="T78" fmla="*/ 1799356416 w 597"/>
                <a:gd name="T79" fmla="*/ 2147483646 h 596"/>
                <a:gd name="T80" fmla="*/ 1677721600 w 597"/>
                <a:gd name="T81" fmla="*/ 2147483646 h 596"/>
                <a:gd name="T82" fmla="*/ 1547698176 w 597"/>
                <a:gd name="T83" fmla="*/ 2147483646 h 596"/>
                <a:gd name="T84" fmla="*/ 1413480448 w 597"/>
                <a:gd name="T85" fmla="*/ 2147483646 h 596"/>
                <a:gd name="T86" fmla="*/ 1275068416 w 597"/>
                <a:gd name="T87" fmla="*/ 2147483646 h 596"/>
                <a:gd name="T88" fmla="*/ 1166016512 w 597"/>
                <a:gd name="T89" fmla="*/ 2147483646 h 596"/>
                <a:gd name="T90" fmla="*/ 1027604480 w 597"/>
                <a:gd name="T91" fmla="*/ 2147483646 h 596"/>
                <a:gd name="T92" fmla="*/ 897581056 w 597"/>
                <a:gd name="T93" fmla="*/ 2147483646 h 596"/>
                <a:gd name="T94" fmla="*/ 771751936 w 597"/>
                <a:gd name="T95" fmla="*/ 2147483646 h 596"/>
                <a:gd name="T96" fmla="*/ 650117120 w 597"/>
                <a:gd name="T97" fmla="*/ 2147483646 h 596"/>
                <a:gd name="T98" fmla="*/ 536870912 w 597"/>
                <a:gd name="T99" fmla="*/ 2147483646 h 596"/>
                <a:gd name="T100" fmla="*/ 436207616 w 597"/>
                <a:gd name="T101" fmla="*/ 2147483646 h 596"/>
                <a:gd name="T102" fmla="*/ 339738624 w 597"/>
                <a:gd name="T103" fmla="*/ 2062371170 h 596"/>
                <a:gd name="T104" fmla="*/ 255852544 w 597"/>
                <a:gd name="T105" fmla="*/ 1963454328 h 596"/>
                <a:gd name="T106" fmla="*/ 180355072 w 597"/>
                <a:gd name="T107" fmla="*/ 1856065868 h 596"/>
                <a:gd name="T108" fmla="*/ 117440512 w 597"/>
                <a:gd name="T109" fmla="*/ 1741419941 h 596"/>
                <a:gd name="T110" fmla="*/ 67108864 w 597"/>
                <a:gd name="T111" fmla="*/ 1621787272 h 596"/>
                <a:gd name="T112" fmla="*/ 33554432 w 597"/>
                <a:gd name="T113" fmla="*/ 1494271226 h 596"/>
                <a:gd name="T114" fmla="*/ 8388608 w 597"/>
                <a:gd name="T115" fmla="*/ 1358170533 h 596"/>
                <a:gd name="T116" fmla="*/ 0 w 597"/>
                <a:gd name="T117" fmla="*/ 1223920255 h 5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7"/>
                <a:gd name="T178" fmla="*/ 0 h 596"/>
                <a:gd name="T179" fmla="*/ 597 w 597"/>
                <a:gd name="T180" fmla="*/ 596 h 59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7" h="596">
                  <a:moveTo>
                    <a:pt x="0" y="297"/>
                  </a:moveTo>
                  <a:lnTo>
                    <a:pt x="0" y="290"/>
                  </a:lnTo>
                  <a:lnTo>
                    <a:pt x="1" y="284"/>
                  </a:lnTo>
                  <a:lnTo>
                    <a:pt x="1" y="277"/>
                  </a:lnTo>
                  <a:lnTo>
                    <a:pt x="1" y="270"/>
                  </a:lnTo>
                  <a:lnTo>
                    <a:pt x="2" y="264"/>
                  </a:lnTo>
                  <a:lnTo>
                    <a:pt x="3" y="257"/>
                  </a:lnTo>
                  <a:lnTo>
                    <a:pt x="4" y="250"/>
                  </a:lnTo>
                  <a:lnTo>
                    <a:pt x="5" y="244"/>
                  </a:lnTo>
                  <a:lnTo>
                    <a:pt x="6" y="237"/>
                  </a:lnTo>
                  <a:lnTo>
                    <a:pt x="8" y="231"/>
                  </a:lnTo>
                  <a:lnTo>
                    <a:pt x="9" y="225"/>
                  </a:lnTo>
                  <a:lnTo>
                    <a:pt x="11" y="218"/>
                  </a:lnTo>
                  <a:lnTo>
                    <a:pt x="13" y="212"/>
                  </a:lnTo>
                  <a:lnTo>
                    <a:pt x="15" y="206"/>
                  </a:lnTo>
                  <a:lnTo>
                    <a:pt x="17" y="200"/>
                  </a:lnTo>
                  <a:lnTo>
                    <a:pt x="19" y="194"/>
                  </a:lnTo>
                  <a:lnTo>
                    <a:pt x="21" y="188"/>
                  </a:lnTo>
                  <a:lnTo>
                    <a:pt x="24" y="182"/>
                  </a:lnTo>
                  <a:lnTo>
                    <a:pt x="26" y="176"/>
                  </a:lnTo>
                  <a:lnTo>
                    <a:pt x="29" y="170"/>
                  </a:lnTo>
                  <a:lnTo>
                    <a:pt x="32" y="164"/>
                  </a:lnTo>
                  <a:lnTo>
                    <a:pt x="35" y="159"/>
                  </a:lnTo>
                  <a:lnTo>
                    <a:pt x="38" y="153"/>
                  </a:lnTo>
                  <a:lnTo>
                    <a:pt x="41" y="147"/>
                  </a:lnTo>
                  <a:lnTo>
                    <a:pt x="44" y="142"/>
                  </a:lnTo>
                  <a:lnTo>
                    <a:pt x="48" y="137"/>
                  </a:lnTo>
                  <a:lnTo>
                    <a:pt x="51" y="131"/>
                  </a:lnTo>
                  <a:lnTo>
                    <a:pt x="55" y="126"/>
                  </a:lnTo>
                  <a:lnTo>
                    <a:pt x="59" y="121"/>
                  </a:lnTo>
                  <a:lnTo>
                    <a:pt x="62" y="116"/>
                  </a:lnTo>
                  <a:lnTo>
                    <a:pt x="66" y="111"/>
                  </a:lnTo>
                  <a:lnTo>
                    <a:pt x="70" y="106"/>
                  </a:lnTo>
                  <a:lnTo>
                    <a:pt x="75" y="101"/>
                  </a:lnTo>
                  <a:lnTo>
                    <a:pt x="79" y="96"/>
                  </a:lnTo>
                  <a:lnTo>
                    <a:pt x="83" y="92"/>
                  </a:lnTo>
                  <a:lnTo>
                    <a:pt x="88" y="87"/>
                  </a:lnTo>
                  <a:lnTo>
                    <a:pt x="92" y="83"/>
                  </a:lnTo>
                  <a:lnTo>
                    <a:pt x="97" y="78"/>
                  </a:lnTo>
                  <a:lnTo>
                    <a:pt x="102" y="74"/>
                  </a:lnTo>
                  <a:lnTo>
                    <a:pt x="106" y="70"/>
                  </a:lnTo>
                  <a:lnTo>
                    <a:pt x="111" y="66"/>
                  </a:lnTo>
                  <a:lnTo>
                    <a:pt x="116" y="62"/>
                  </a:lnTo>
                  <a:lnTo>
                    <a:pt x="121" y="58"/>
                  </a:lnTo>
                  <a:lnTo>
                    <a:pt x="126" y="54"/>
                  </a:lnTo>
                  <a:lnTo>
                    <a:pt x="132" y="51"/>
                  </a:lnTo>
                  <a:lnTo>
                    <a:pt x="137" y="47"/>
                  </a:lnTo>
                  <a:lnTo>
                    <a:pt x="142" y="44"/>
                  </a:lnTo>
                  <a:lnTo>
                    <a:pt x="148" y="41"/>
                  </a:lnTo>
                  <a:lnTo>
                    <a:pt x="153" y="37"/>
                  </a:lnTo>
                  <a:lnTo>
                    <a:pt x="159" y="34"/>
                  </a:lnTo>
                  <a:lnTo>
                    <a:pt x="165" y="31"/>
                  </a:lnTo>
                  <a:lnTo>
                    <a:pt x="170" y="29"/>
                  </a:lnTo>
                  <a:lnTo>
                    <a:pt x="176" y="26"/>
                  </a:lnTo>
                  <a:lnTo>
                    <a:pt x="182" y="23"/>
                  </a:lnTo>
                  <a:lnTo>
                    <a:pt x="188" y="21"/>
                  </a:lnTo>
                  <a:lnTo>
                    <a:pt x="194" y="18"/>
                  </a:lnTo>
                  <a:lnTo>
                    <a:pt x="200" y="16"/>
                  </a:lnTo>
                  <a:lnTo>
                    <a:pt x="206" y="14"/>
                  </a:lnTo>
                  <a:lnTo>
                    <a:pt x="213" y="12"/>
                  </a:lnTo>
                  <a:lnTo>
                    <a:pt x="219" y="10"/>
                  </a:lnTo>
                  <a:lnTo>
                    <a:pt x="225" y="9"/>
                  </a:lnTo>
                  <a:lnTo>
                    <a:pt x="232" y="7"/>
                  </a:lnTo>
                  <a:lnTo>
                    <a:pt x="238" y="6"/>
                  </a:lnTo>
                  <a:lnTo>
                    <a:pt x="244" y="5"/>
                  </a:lnTo>
                  <a:lnTo>
                    <a:pt x="251" y="3"/>
                  </a:lnTo>
                  <a:lnTo>
                    <a:pt x="257" y="3"/>
                  </a:lnTo>
                  <a:lnTo>
                    <a:pt x="264" y="2"/>
                  </a:lnTo>
                  <a:lnTo>
                    <a:pt x="271" y="1"/>
                  </a:lnTo>
                  <a:lnTo>
                    <a:pt x="277" y="0"/>
                  </a:lnTo>
                  <a:lnTo>
                    <a:pt x="284" y="0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304" y="0"/>
                  </a:lnTo>
                  <a:lnTo>
                    <a:pt x="311" y="0"/>
                  </a:lnTo>
                  <a:lnTo>
                    <a:pt x="318" y="0"/>
                  </a:lnTo>
                  <a:lnTo>
                    <a:pt x="324" y="1"/>
                  </a:lnTo>
                  <a:lnTo>
                    <a:pt x="331" y="2"/>
                  </a:lnTo>
                  <a:lnTo>
                    <a:pt x="337" y="2"/>
                  </a:lnTo>
                  <a:lnTo>
                    <a:pt x="344" y="3"/>
                  </a:lnTo>
                  <a:lnTo>
                    <a:pt x="350" y="4"/>
                  </a:lnTo>
                  <a:lnTo>
                    <a:pt x="357" y="6"/>
                  </a:lnTo>
                  <a:lnTo>
                    <a:pt x="363" y="7"/>
                  </a:lnTo>
                  <a:lnTo>
                    <a:pt x="369" y="9"/>
                  </a:lnTo>
                  <a:lnTo>
                    <a:pt x="376" y="10"/>
                  </a:lnTo>
                  <a:lnTo>
                    <a:pt x="382" y="12"/>
                  </a:lnTo>
                  <a:lnTo>
                    <a:pt x="388" y="14"/>
                  </a:lnTo>
                  <a:lnTo>
                    <a:pt x="394" y="16"/>
                  </a:lnTo>
                  <a:lnTo>
                    <a:pt x="400" y="18"/>
                  </a:lnTo>
                  <a:lnTo>
                    <a:pt x="406" y="20"/>
                  </a:lnTo>
                  <a:lnTo>
                    <a:pt x="412" y="23"/>
                  </a:lnTo>
                  <a:lnTo>
                    <a:pt x="418" y="25"/>
                  </a:lnTo>
                  <a:lnTo>
                    <a:pt x="424" y="28"/>
                  </a:lnTo>
                  <a:lnTo>
                    <a:pt x="429" y="31"/>
                  </a:lnTo>
                  <a:lnTo>
                    <a:pt x="435" y="33"/>
                  </a:lnTo>
                  <a:lnTo>
                    <a:pt x="441" y="36"/>
                  </a:lnTo>
                  <a:lnTo>
                    <a:pt x="446" y="39"/>
                  </a:lnTo>
                  <a:lnTo>
                    <a:pt x="452" y="43"/>
                  </a:lnTo>
                  <a:lnTo>
                    <a:pt x="457" y="46"/>
                  </a:lnTo>
                  <a:lnTo>
                    <a:pt x="462" y="49"/>
                  </a:lnTo>
                  <a:lnTo>
                    <a:pt x="467" y="53"/>
                  </a:lnTo>
                  <a:lnTo>
                    <a:pt x="473" y="57"/>
                  </a:lnTo>
                  <a:lnTo>
                    <a:pt x="478" y="60"/>
                  </a:lnTo>
                  <a:lnTo>
                    <a:pt x="483" y="64"/>
                  </a:lnTo>
                  <a:lnTo>
                    <a:pt x="487" y="68"/>
                  </a:lnTo>
                  <a:lnTo>
                    <a:pt x="492" y="72"/>
                  </a:lnTo>
                  <a:lnTo>
                    <a:pt x="497" y="76"/>
                  </a:lnTo>
                  <a:lnTo>
                    <a:pt x="502" y="81"/>
                  </a:lnTo>
                  <a:lnTo>
                    <a:pt x="506" y="85"/>
                  </a:lnTo>
                  <a:lnTo>
                    <a:pt x="511" y="89"/>
                  </a:lnTo>
                  <a:lnTo>
                    <a:pt x="515" y="94"/>
                  </a:lnTo>
                  <a:lnTo>
                    <a:pt x="519" y="99"/>
                  </a:lnTo>
                  <a:lnTo>
                    <a:pt x="523" y="103"/>
                  </a:lnTo>
                  <a:lnTo>
                    <a:pt x="527" y="108"/>
                  </a:lnTo>
                  <a:lnTo>
                    <a:pt x="531" y="113"/>
                  </a:lnTo>
                  <a:lnTo>
                    <a:pt x="535" y="118"/>
                  </a:lnTo>
                  <a:lnTo>
                    <a:pt x="539" y="123"/>
                  </a:lnTo>
                  <a:lnTo>
                    <a:pt x="543" y="128"/>
                  </a:lnTo>
                  <a:lnTo>
                    <a:pt x="546" y="133"/>
                  </a:lnTo>
                  <a:lnTo>
                    <a:pt x="550" y="138"/>
                  </a:lnTo>
                  <a:lnTo>
                    <a:pt x="553" y="144"/>
                  </a:lnTo>
                  <a:lnTo>
                    <a:pt x="556" y="149"/>
                  </a:lnTo>
                  <a:lnTo>
                    <a:pt x="559" y="155"/>
                  </a:lnTo>
                  <a:lnTo>
                    <a:pt x="562" y="160"/>
                  </a:lnTo>
                  <a:lnTo>
                    <a:pt x="565" y="166"/>
                  </a:lnTo>
                  <a:lnTo>
                    <a:pt x="568" y="172"/>
                  </a:lnTo>
                  <a:lnTo>
                    <a:pt x="571" y="177"/>
                  </a:lnTo>
                  <a:lnTo>
                    <a:pt x="573" y="183"/>
                  </a:lnTo>
                  <a:lnTo>
                    <a:pt x="576" y="189"/>
                  </a:lnTo>
                  <a:lnTo>
                    <a:pt x="578" y="195"/>
                  </a:lnTo>
                  <a:lnTo>
                    <a:pt x="580" y="201"/>
                  </a:lnTo>
                  <a:lnTo>
                    <a:pt x="582" y="207"/>
                  </a:lnTo>
                  <a:lnTo>
                    <a:pt x="584" y="213"/>
                  </a:lnTo>
                  <a:lnTo>
                    <a:pt x="586" y="219"/>
                  </a:lnTo>
                  <a:lnTo>
                    <a:pt x="587" y="226"/>
                  </a:lnTo>
                  <a:lnTo>
                    <a:pt x="589" y="232"/>
                  </a:lnTo>
                  <a:lnTo>
                    <a:pt x="590" y="238"/>
                  </a:lnTo>
                  <a:lnTo>
                    <a:pt x="591" y="245"/>
                  </a:lnTo>
                  <a:lnTo>
                    <a:pt x="592" y="251"/>
                  </a:lnTo>
                  <a:lnTo>
                    <a:pt x="593" y="258"/>
                  </a:lnTo>
                  <a:lnTo>
                    <a:pt x="594" y="264"/>
                  </a:lnTo>
                  <a:lnTo>
                    <a:pt x="595" y="271"/>
                  </a:lnTo>
                  <a:lnTo>
                    <a:pt x="595" y="277"/>
                  </a:lnTo>
                  <a:lnTo>
                    <a:pt x="596" y="284"/>
                  </a:lnTo>
                  <a:lnTo>
                    <a:pt x="596" y="291"/>
                  </a:lnTo>
                  <a:lnTo>
                    <a:pt x="596" y="297"/>
                  </a:lnTo>
                  <a:lnTo>
                    <a:pt x="596" y="304"/>
                  </a:lnTo>
                  <a:lnTo>
                    <a:pt x="596" y="311"/>
                  </a:lnTo>
                  <a:lnTo>
                    <a:pt x="595" y="317"/>
                  </a:lnTo>
                  <a:lnTo>
                    <a:pt x="595" y="324"/>
                  </a:lnTo>
                  <a:lnTo>
                    <a:pt x="594" y="330"/>
                  </a:lnTo>
                  <a:lnTo>
                    <a:pt x="593" y="337"/>
                  </a:lnTo>
                  <a:lnTo>
                    <a:pt x="592" y="343"/>
                  </a:lnTo>
                  <a:lnTo>
                    <a:pt x="591" y="350"/>
                  </a:lnTo>
                  <a:lnTo>
                    <a:pt x="590" y="356"/>
                  </a:lnTo>
                  <a:lnTo>
                    <a:pt x="589" y="363"/>
                  </a:lnTo>
                  <a:lnTo>
                    <a:pt x="587" y="369"/>
                  </a:lnTo>
                  <a:lnTo>
                    <a:pt x="586" y="375"/>
                  </a:lnTo>
                  <a:lnTo>
                    <a:pt x="584" y="381"/>
                  </a:lnTo>
                  <a:lnTo>
                    <a:pt x="582" y="388"/>
                  </a:lnTo>
                  <a:lnTo>
                    <a:pt x="580" y="394"/>
                  </a:lnTo>
                  <a:lnTo>
                    <a:pt x="578" y="400"/>
                  </a:lnTo>
                  <a:lnTo>
                    <a:pt x="576" y="406"/>
                  </a:lnTo>
                  <a:lnTo>
                    <a:pt x="573" y="412"/>
                  </a:lnTo>
                  <a:lnTo>
                    <a:pt x="571" y="417"/>
                  </a:lnTo>
                  <a:lnTo>
                    <a:pt x="568" y="423"/>
                  </a:lnTo>
                  <a:lnTo>
                    <a:pt x="565" y="429"/>
                  </a:lnTo>
                  <a:lnTo>
                    <a:pt x="562" y="434"/>
                  </a:lnTo>
                  <a:lnTo>
                    <a:pt x="559" y="440"/>
                  </a:lnTo>
                  <a:lnTo>
                    <a:pt x="556" y="446"/>
                  </a:lnTo>
                  <a:lnTo>
                    <a:pt x="553" y="451"/>
                  </a:lnTo>
                  <a:lnTo>
                    <a:pt x="550" y="456"/>
                  </a:lnTo>
                  <a:lnTo>
                    <a:pt x="546" y="462"/>
                  </a:lnTo>
                  <a:lnTo>
                    <a:pt x="543" y="467"/>
                  </a:lnTo>
                  <a:lnTo>
                    <a:pt x="539" y="472"/>
                  </a:lnTo>
                  <a:lnTo>
                    <a:pt x="535" y="477"/>
                  </a:lnTo>
                  <a:lnTo>
                    <a:pt x="531" y="482"/>
                  </a:lnTo>
                  <a:lnTo>
                    <a:pt x="527" y="487"/>
                  </a:lnTo>
                  <a:lnTo>
                    <a:pt x="523" y="492"/>
                  </a:lnTo>
                  <a:lnTo>
                    <a:pt x="519" y="496"/>
                  </a:lnTo>
                  <a:lnTo>
                    <a:pt x="515" y="501"/>
                  </a:lnTo>
                  <a:lnTo>
                    <a:pt x="511" y="505"/>
                  </a:lnTo>
                  <a:lnTo>
                    <a:pt x="506" y="510"/>
                  </a:lnTo>
                  <a:lnTo>
                    <a:pt x="502" y="514"/>
                  </a:lnTo>
                  <a:lnTo>
                    <a:pt x="497" y="518"/>
                  </a:lnTo>
                  <a:lnTo>
                    <a:pt x="492" y="523"/>
                  </a:lnTo>
                  <a:lnTo>
                    <a:pt x="487" y="527"/>
                  </a:lnTo>
                  <a:lnTo>
                    <a:pt x="483" y="531"/>
                  </a:lnTo>
                  <a:lnTo>
                    <a:pt x="478" y="535"/>
                  </a:lnTo>
                  <a:lnTo>
                    <a:pt x="473" y="538"/>
                  </a:lnTo>
                  <a:lnTo>
                    <a:pt x="467" y="542"/>
                  </a:lnTo>
                  <a:lnTo>
                    <a:pt x="462" y="545"/>
                  </a:lnTo>
                  <a:lnTo>
                    <a:pt x="457" y="549"/>
                  </a:lnTo>
                  <a:lnTo>
                    <a:pt x="452" y="552"/>
                  </a:lnTo>
                  <a:lnTo>
                    <a:pt x="446" y="555"/>
                  </a:lnTo>
                  <a:lnTo>
                    <a:pt x="441" y="559"/>
                  </a:lnTo>
                  <a:lnTo>
                    <a:pt x="435" y="561"/>
                  </a:lnTo>
                  <a:lnTo>
                    <a:pt x="429" y="564"/>
                  </a:lnTo>
                  <a:lnTo>
                    <a:pt x="424" y="567"/>
                  </a:lnTo>
                  <a:lnTo>
                    <a:pt x="418" y="570"/>
                  </a:lnTo>
                  <a:lnTo>
                    <a:pt x="412" y="572"/>
                  </a:lnTo>
                  <a:lnTo>
                    <a:pt x="406" y="575"/>
                  </a:lnTo>
                  <a:lnTo>
                    <a:pt x="400" y="577"/>
                  </a:lnTo>
                  <a:lnTo>
                    <a:pt x="394" y="579"/>
                  </a:lnTo>
                  <a:lnTo>
                    <a:pt x="388" y="581"/>
                  </a:lnTo>
                  <a:lnTo>
                    <a:pt x="382" y="583"/>
                  </a:lnTo>
                  <a:lnTo>
                    <a:pt x="376" y="585"/>
                  </a:lnTo>
                  <a:lnTo>
                    <a:pt x="369" y="586"/>
                  </a:lnTo>
                  <a:lnTo>
                    <a:pt x="363" y="588"/>
                  </a:lnTo>
                  <a:lnTo>
                    <a:pt x="357" y="589"/>
                  </a:lnTo>
                  <a:lnTo>
                    <a:pt x="350" y="590"/>
                  </a:lnTo>
                  <a:lnTo>
                    <a:pt x="344" y="592"/>
                  </a:lnTo>
                  <a:lnTo>
                    <a:pt x="337" y="592"/>
                  </a:lnTo>
                  <a:lnTo>
                    <a:pt x="331" y="593"/>
                  </a:lnTo>
                  <a:lnTo>
                    <a:pt x="324" y="594"/>
                  </a:lnTo>
                  <a:lnTo>
                    <a:pt x="318" y="594"/>
                  </a:lnTo>
                  <a:lnTo>
                    <a:pt x="311" y="595"/>
                  </a:lnTo>
                  <a:lnTo>
                    <a:pt x="304" y="595"/>
                  </a:lnTo>
                  <a:lnTo>
                    <a:pt x="298" y="595"/>
                  </a:lnTo>
                  <a:lnTo>
                    <a:pt x="291" y="595"/>
                  </a:lnTo>
                  <a:lnTo>
                    <a:pt x="284" y="595"/>
                  </a:lnTo>
                  <a:lnTo>
                    <a:pt x="278" y="594"/>
                  </a:lnTo>
                  <a:lnTo>
                    <a:pt x="271" y="594"/>
                  </a:lnTo>
                  <a:lnTo>
                    <a:pt x="265" y="593"/>
                  </a:lnTo>
                  <a:lnTo>
                    <a:pt x="258" y="592"/>
                  </a:lnTo>
                  <a:lnTo>
                    <a:pt x="252" y="592"/>
                  </a:lnTo>
                  <a:lnTo>
                    <a:pt x="245" y="590"/>
                  </a:lnTo>
                  <a:lnTo>
                    <a:pt x="239" y="589"/>
                  </a:lnTo>
                  <a:lnTo>
                    <a:pt x="232" y="588"/>
                  </a:lnTo>
                  <a:lnTo>
                    <a:pt x="226" y="586"/>
                  </a:lnTo>
                  <a:lnTo>
                    <a:pt x="220" y="585"/>
                  </a:lnTo>
                  <a:lnTo>
                    <a:pt x="214" y="583"/>
                  </a:lnTo>
                  <a:lnTo>
                    <a:pt x="208" y="581"/>
                  </a:lnTo>
                  <a:lnTo>
                    <a:pt x="202" y="579"/>
                  </a:lnTo>
                  <a:lnTo>
                    <a:pt x="196" y="577"/>
                  </a:lnTo>
                  <a:lnTo>
                    <a:pt x="190" y="575"/>
                  </a:lnTo>
                  <a:lnTo>
                    <a:pt x="184" y="572"/>
                  </a:lnTo>
                  <a:lnTo>
                    <a:pt x="178" y="570"/>
                  </a:lnTo>
                  <a:lnTo>
                    <a:pt x="172" y="567"/>
                  </a:lnTo>
                  <a:lnTo>
                    <a:pt x="166" y="564"/>
                  </a:lnTo>
                  <a:lnTo>
                    <a:pt x="161" y="561"/>
                  </a:lnTo>
                  <a:lnTo>
                    <a:pt x="155" y="559"/>
                  </a:lnTo>
                  <a:lnTo>
                    <a:pt x="150" y="555"/>
                  </a:lnTo>
                  <a:lnTo>
                    <a:pt x="144" y="552"/>
                  </a:lnTo>
                  <a:lnTo>
                    <a:pt x="139" y="549"/>
                  </a:lnTo>
                  <a:lnTo>
                    <a:pt x="134" y="545"/>
                  </a:lnTo>
                  <a:lnTo>
                    <a:pt x="128" y="542"/>
                  </a:lnTo>
                  <a:lnTo>
                    <a:pt x="123" y="538"/>
                  </a:lnTo>
                  <a:lnTo>
                    <a:pt x="118" y="535"/>
                  </a:lnTo>
                  <a:lnTo>
                    <a:pt x="113" y="531"/>
                  </a:lnTo>
                  <a:lnTo>
                    <a:pt x="108" y="527"/>
                  </a:lnTo>
                  <a:lnTo>
                    <a:pt x="104" y="523"/>
                  </a:lnTo>
                  <a:lnTo>
                    <a:pt x="99" y="518"/>
                  </a:lnTo>
                  <a:lnTo>
                    <a:pt x="94" y="514"/>
                  </a:lnTo>
                  <a:lnTo>
                    <a:pt x="90" y="510"/>
                  </a:lnTo>
                  <a:lnTo>
                    <a:pt x="85" y="505"/>
                  </a:lnTo>
                  <a:lnTo>
                    <a:pt x="81" y="501"/>
                  </a:lnTo>
                  <a:lnTo>
                    <a:pt x="77" y="496"/>
                  </a:lnTo>
                  <a:lnTo>
                    <a:pt x="73" y="492"/>
                  </a:lnTo>
                  <a:lnTo>
                    <a:pt x="69" y="487"/>
                  </a:lnTo>
                  <a:lnTo>
                    <a:pt x="65" y="482"/>
                  </a:lnTo>
                  <a:lnTo>
                    <a:pt x="61" y="477"/>
                  </a:lnTo>
                  <a:lnTo>
                    <a:pt x="57" y="472"/>
                  </a:lnTo>
                  <a:lnTo>
                    <a:pt x="53" y="467"/>
                  </a:lnTo>
                  <a:lnTo>
                    <a:pt x="50" y="462"/>
                  </a:lnTo>
                  <a:lnTo>
                    <a:pt x="46" y="456"/>
                  </a:lnTo>
                  <a:lnTo>
                    <a:pt x="43" y="451"/>
                  </a:lnTo>
                  <a:lnTo>
                    <a:pt x="40" y="446"/>
                  </a:lnTo>
                  <a:lnTo>
                    <a:pt x="37" y="440"/>
                  </a:lnTo>
                  <a:lnTo>
                    <a:pt x="34" y="434"/>
                  </a:lnTo>
                  <a:lnTo>
                    <a:pt x="31" y="429"/>
                  </a:lnTo>
                  <a:lnTo>
                    <a:pt x="28" y="423"/>
                  </a:lnTo>
                  <a:lnTo>
                    <a:pt x="26" y="417"/>
                  </a:lnTo>
                  <a:lnTo>
                    <a:pt x="23" y="412"/>
                  </a:lnTo>
                  <a:lnTo>
                    <a:pt x="21" y="406"/>
                  </a:lnTo>
                  <a:lnTo>
                    <a:pt x="18" y="400"/>
                  </a:lnTo>
                  <a:lnTo>
                    <a:pt x="16" y="394"/>
                  </a:lnTo>
                  <a:lnTo>
                    <a:pt x="14" y="388"/>
                  </a:lnTo>
                  <a:lnTo>
                    <a:pt x="12" y="381"/>
                  </a:lnTo>
                  <a:lnTo>
                    <a:pt x="11" y="375"/>
                  </a:lnTo>
                  <a:lnTo>
                    <a:pt x="9" y="369"/>
                  </a:lnTo>
                  <a:lnTo>
                    <a:pt x="8" y="363"/>
                  </a:lnTo>
                  <a:lnTo>
                    <a:pt x="6" y="356"/>
                  </a:lnTo>
                  <a:lnTo>
                    <a:pt x="5" y="350"/>
                  </a:lnTo>
                  <a:lnTo>
                    <a:pt x="4" y="343"/>
                  </a:lnTo>
                  <a:lnTo>
                    <a:pt x="3" y="337"/>
                  </a:lnTo>
                  <a:lnTo>
                    <a:pt x="2" y="330"/>
                  </a:lnTo>
                  <a:lnTo>
                    <a:pt x="1" y="324"/>
                  </a:lnTo>
                  <a:lnTo>
                    <a:pt x="1" y="317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297"/>
                  </a:lnTo>
                </a:path>
              </a:pathLst>
            </a:custGeom>
            <a:solidFill>
              <a:srgbClr val="FF1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Freeform 18"/>
            <p:cNvSpPr>
              <a:spLocks/>
            </p:cNvSpPr>
            <p:nvPr/>
          </p:nvSpPr>
          <p:spPr bwMode="auto">
            <a:xfrm>
              <a:off x="4524" y="3922"/>
              <a:ext cx="1180" cy="1180"/>
            </a:xfrm>
            <a:custGeom>
              <a:avLst/>
              <a:gdLst>
                <a:gd name="T0" fmla="*/ 4194304 w 590"/>
                <a:gd name="T1" fmla="*/ 1124073472 h 590"/>
                <a:gd name="T2" fmla="*/ 25165824 w 590"/>
                <a:gd name="T3" fmla="*/ 985661440 h 590"/>
                <a:gd name="T4" fmla="*/ 58720256 w 590"/>
                <a:gd name="T5" fmla="*/ 855638016 h 590"/>
                <a:gd name="T6" fmla="*/ 109051904 w 590"/>
                <a:gd name="T7" fmla="*/ 729808896 h 590"/>
                <a:gd name="T8" fmla="*/ 167772160 w 590"/>
                <a:gd name="T9" fmla="*/ 612368384 h 590"/>
                <a:gd name="T10" fmla="*/ 243269632 w 590"/>
                <a:gd name="T11" fmla="*/ 503316480 h 590"/>
                <a:gd name="T12" fmla="*/ 327155712 w 590"/>
                <a:gd name="T13" fmla="*/ 402653184 h 590"/>
                <a:gd name="T14" fmla="*/ 419430400 w 590"/>
                <a:gd name="T15" fmla="*/ 310378496 h 590"/>
                <a:gd name="T16" fmla="*/ 524288000 w 590"/>
                <a:gd name="T17" fmla="*/ 226492416 h 590"/>
                <a:gd name="T18" fmla="*/ 637534208 w 590"/>
                <a:gd name="T19" fmla="*/ 155189248 h 590"/>
                <a:gd name="T20" fmla="*/ 754974720 w 590"/>
                <a:gd name="T21" fmla="*/ 96468992 h 590"/>
                <a:gd name="T22" fmla="*/ 884998144 w 590"/>
                <a:gd name="T23" fmla="*/ 50331648 h 590"/>
                <a:gd name="T24" fmla="*/ 1015021568 w 590"/>
                <a:gd name="T25" fmla="*/ 20971520 h 590"/>
                <a:gd name="T26" fmla="*/ 1153433600 w 590"/>
                <a:gd name="T27" fmla="*/ 4194304 h 590"/>
                <a:gd name="T28" fmla="*/ 1262485504 w 590"/>
                <a:gd name="T29" fmla="*/ 0 h 590"/>
                <a:gd name="T30" fmla="*/ 1405091840 w 590"/>
                <a:gd name="T31" fmla="*/ 12582912 h 590"/>
                <a:gd name="T32" fmla="*/ 1539309568 w 590"/>
                <a:gd name="T33" fmla="*/ 37748736 h 590"/>
                <a:gd name="T34" fmla="*/ 1665138688 w 590"/>
                <a:gd name="T35" fmla="*/ 75497472 h 590"/>
                <a:gd name="T36" fmla="*/ 1790967808 w 590"/>
                <a:gd name="T37" fmla="*/ 130023424 h 590"/>
                <a:gd name="T38" fmla="*/ 1904214016 w 590"/>
                <a:gd name="T39" fmla="*/ 197132288 h 590"/>
                <a:gd name="T40" fmla="*/ 2013265920 w 590"/>
                <a:gd name="T41" fmla="*/ 272629760 h 590"/>
                <a:gd name="T42" fmla="*/ 2109734912 w 590"/>
                <a:gd name="T43" fmla="*/ 360710144 h 590"/>
                <a:gd name="T44" fmla="*/ 2147483646 w 590"/>
                <a:gd name="T45" fmla="*/ 461373440 h 590"/>
                <a:gd name="T46" fmla="*/ 2147483646 w 590"/>
                <a:gd name="T47" fmla="*/ 566231040 h 590"/>
                <a:gd name="T48" fmla="*/ 2147483646 w 590"/>
                <a:gd name="T49" fmla="*/ 683671552 h 590"/>
                <a:gd name="T50" fmla="*/ 2147483646 w 590"/>
                <a:gd name="T51" fmla="*/ 805306368 h 590"/>
                <a:gd name="T52" fmla="*/ 2147483646 w 590"/>
                <a:gd name="T53" fmla="*/ 935329792 h 590"/>
                <a:gd name="T54" fmla="*/ 2147483646 w 590"/>
                <a:gd name="T55" fmla="*/ 1065353216 h 590"/>
                <a:gd name="T56" fmla="*/ 2147483646 w 590"/>
                <a:gd name="T57" fmla="*/ 1207959552 h 590"/>
                <a:gd name="T58" fmla="*/ 2147483646 w 590"/>
                <a:gd name="T59" fmla="*/ 1317011456 h 590"/>
                <a:gd name="T60" fmla="*/ 2147483646 w 590"/>
                <a:gd name="T61" fmla="*/ 1455423488 h 590"/>
                <a:gd name="T62" fmla="*/ 2147483646 w 590"/>
                <a:gd name="T63" fmla="*/ 1589641216 h 590"/>
                <a:gd name="T64" fmla="*/ 2147483646 w 590"/>
                <a:gd name="T65" fmla="*/ 1715470336 h 590"/>
                <a:gd name="T66" fmla="*/ 2147483646 w 590"/>
                <a:gd name="T67" fmla="*/ 1832910848 h 590"/>
                <a:gd name="T68" fmla="*/ 2147483646 w 590"/>
                <a:gd name="T69" fmla="*/ 1946157056 h 590"/>
                <a:gd name="T70" fmla="*/ 2147483646 w 590"/>
                <a:gd name="T71" fmla="*/ 2051014656 h 590"/>
                <a:gd name="T72" fmla="*/ 2071986176 w 590"/>
                <a:gd name="T73" fmla="*/ 2143289344 h 590"/>
                <a:gd name="T74" fmla="*/ 1971322880 w 590"/>
                <a:gd name="T75" fmla="*/ 2147483646 h 590"/>
                <a:gd name="T76" fmla="*/ 1858076672 w 590"/>
                <a:gd name="T77" fmla="*/ 2147483646 h 590"/>
                <a:gd name="T78" fmla="*/ 1740636160 w 590"/>
                <a:gd name="T79" fmla="*/ 2147483646 h 590"/>
                <a:gd name="T80" fmla="*/ 1614807040 w 590"/>
                <a:gd name="T81" fmla="*/ 2147483646 h 590"/>
                <a:gd name="T82" fmla="*/ 1484783616 w 590"/>
                <a:gd name="T83" fmla="*/ 2147483646 h 590"/>
                <a:gd name="T84" fmla="*/ 1346371584 w 590"/>
                <a:gd name="T85" fmla="*/ 2147483646 h 590"/>
                <a:gd name="T86" fmla="*/ 1237319680 w 590"/>
                <a:gd name="T87" fmla="*/ 2147483646 h 590"/>
                <a:gd name="T88" fmla="*/ 1094713344 w 590"/>
                <a:gd name="T89" fmla="*/ 2147483646 h 590"/>
                <a:gd name="T90" fmla="*/ 960495616 w 590"/>
                <a:gd name="T91" fmla="*/ 2147483646 h 590"/>
                <a:gd name="T92" fmla="*/ 830472192 w 590"/>
                <a:gd name="T93" fmla="*/ 2147483646 h 590"/>
                <a:gd name="T94" fmla="*/ 708837376 w 590"/>
                <a:gd name="T95" fmla="*/ 2147483646 h 590"/>
                <a:gd name="T96" fmla="*/ 591396864 w 590"/>
                <a:gd name="T97" fmla="*/ 2147483646 h 590"/>
                <a:gd name="T98" fmla="*/ 482344960 w 590"/>
                <a:gd name="T99" fmla="*/ 2147483646 h 590"/>
                <a:gd name="T100" fmla="*/ 381681664 w 590"/>
                <a:gd name="T101" fmla="*/ 2126512128 h 590"/>
                <a:gd name="T102" fmla="*/ 293601280 w 590"/>
                <a:gd name="T103" fmla="*/ 2030043136 h 590"/>
                <a:gd name="T104" fmla="*/ 213909504 w 590"/>
                <a:gd name="T105" fmla="*/ 1925185536 h 590"/>
                <a:gd name="T106" fmla="*/ 142606336 w 590"/>
                <a:gd name="T107" fmla="*/ 1811939328 h 590"/>
                <a:gd name="T108" fmla="*/ 88080384 w 590"/>
                <a:gd name="T109" fmla="*/ 1690304512 h 590"/>
                <a:gd name="T110" fmla="*/ 46137344 w 590"/>
                <a:gd name="T111" fmla="*/ 1564475392 h 590"/>
                <a:gd name="T112" fmla="*/ 16777216 w 590"/>
                <a:gd name="T113" fmla="*/ 1430257664 h 590"/>
                <a:gd name="T114" fmla="*/ 0 w 590"/>
                <a:gd name="T115" fmla="*/ 1291845632 h 59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0"/>
                <a:gd name="T175" fmla="*/ 0 h 590"/>
                <a:gd name="T176" fmla="*/ 590 w 590"/>
                <a:gd name="T177" fmla="*/ 590 h 59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0" h="590">
                  <a:moveTo>
                    <a:pt x="0" y="294"/>
                  </a:moveTo>
                  <a:lnTo>
                    <a:pt x="0" y="288"/>
                  </a:lnTo>
                  <a:lnTo>
                    <a:pt x="0" y="281"/>
                  </a:lnTo>
                  <a:lnTo>
                    <a:pt x="1" y="274"/>
                  </a:lnTo>
                  <a:lnTo>
                    <a:pt x="1" y="268"/>
                  </a:lnTo>
                  <a:lnTo>
                    <a:pt x="2" y="261"/>
                  </a:lnTo>
                  <a:lnTo>
                    <a:pt x="3" y="254"/>
                  </a:lnTo>
                  <a:lnTo>
                    <a:pt x="4" y="248"/>
                  </a:lnTo>
                  <a:lnTo>
                    <a:pt x="5" y="242"/>
                  </a:lnTo>
                  <a:lnTo>
                    <a:pt x="6" y="235"/>
                  </a:lnTo>
                  <a:lnTo>
                    <a:pt x="7" y="229"/>
                  </a:lnTo>
                  <a:lnTo>
                    <a:pt x="9" y="223"/>
                  </a:lnTo>
                  <a:lnTo>
                    <a:pt x="11" y="216"/>
                  </a:lnTo>
                  <a:lnTo>
                    <a:pt x="12" y="210"/>
                  </a:lnTo>
                  <a:lnTo>
                    <a:pt x="14" y="204"/>
                  </a:lnTo>
                  <a:lnTo>
                    <a:pt x="16" y="198"/>
                  </a:lnTo>
                  <a:lnTo>
                    <a:pt x="19" y="192"/>
                  </a:lnTo>
                  <a:lnTo>
                    <a:pt x="21" y="186"/>
                  </a:lnTo>
                  <a:lnTo>
                    <a:pt x="23" y="180"/>
                  </a:lnTo>
                  <a:lnTo>
                    <a:pt x="26" y="174"/>
                  </a:lnTo>
                  <a:lnTo>
                    <a:pt x="29" y="168"/>
                  </a:lnTo>
                  <a:lnTo>
                    <a:pt x="31" y="163"/>
                  </a:lnTo>
                  <a:lnTo>
                    <a:pt x="34" y="157"/>
                  </a:lnTo>
                  <a:lnTo>
                    <a:pt x="37" y="152"/>
                  </a:lnTo>
                  <a:lnTo>
                    <a:pt x="40" y="146"/>
                  </a:lnTo>
                  <a:lnTo>
                    <a:pt x="44" y="141"/>
                  </a:lnTo>
                  <a:lnTo>
                    <a:pt x="47" y="135"/>
                  </a:lnTo>
                  <a:lnTo>
                    <a:pt x="51" y="130"/>
                  </a:lnTo>
                  <a:lnTo>
                    <a:pt x="54" y="125"/>
                  </a:lnTo>
                  <a:lnTo>
                    <a:pt x="58" y="120"/>
                  </a:lnTo>
                  <a:lnTo>
                    <a:pt x="62" y="115"/>
                  </a:lnTo>
                  <a:lnTo>
                    <a:pt x="66" y="110"/>
                  </a:lnTo>
                  <a:lnTo>
                    <a:pt x="70" y="105"/>
                  </a:lnTo>
                  <a:lnTo>
                    <a:pt x="74" y="100"/>
                  </a:lnTo>
                  <a:lnTo>
                    <a:pt x="78" y="96"/>
                  </a:lnTo>
                  <a:lnTo>
                    <a:pt x="82" y="91"/>
                  </a:lnTo>
                  <a:lnTo>
                    <a:pt x="87" y="86"/>
                  </a:lnTo>
                  <a:lnTo>
                    <a:pt x="91" y="82"/>
                  </a:lnTo>
                  <a:lnTo>
                    <a:pt x="96" y="78"/>
                  </a:lnTo>
                  <a:lnTo>
                    <a:pt x="100" y="74"/>
                  </a:lnTo>
                  <a:lnTo>
                    <a:pt x="105" y="69"/>
                  </a:lnTo>
                  <a:lnTo>
                    <a:pt x="110" y="65"/>
                  </a:lnTo>
                  <a:lnTo>
                    <a:pt x="115" y="62"/>
                  </a:lnTo>
                  <a:lnTo>
                    <a:pt x="120" y="58"/>
                  </a:lnTo>
                  <a:lnTo>
                    <a:pt x="125" y="54"/>
                  </a:lnTo>
                  <a:lnTo>
                    <a:pt x="130" y="50"/>
                  </a:lnTo>
                  <a:lnTo>
                    <a:pt x="136" y="47"/>
                  </a:lnTo>
                  <a:lnTo>
                    <a:pt x="141" y="44"/>
                  </a:lnTo>
                  <a:lnTo>
                    <a:pt x="146" y="40"/>
                  </a:lnTo>
                  <a:lnTo>
                    <a:pt x="152" y="37"/>
                  </a:lnTo>
                  <a:lnTo>
                    <a:pt x="157" y="34"/>
                  </a:lnTo>
                  <a:lnTo>
                    <a:pt x="163" y="31"/>
                  </a:lnTo>
                  <a:lnTo>
                    <a:pt x="169" y="28"/>
                  </a:lnTo>
                  <a:lnTo>
                    <a:pt x="175" y="26"/>
                  </a:lnTo>
                  <a:lnTo>
                    <a:pt x="180" y="23"/>
                  </a:lnTo>
                  <a:lnTo>
                    <a:pt x="186" y="21"/>
                  </a:lnTo>
                  <a:lnTo>
                    <a:pt x="192" y="18"/>
                  </a:lnTo>
                  <a:lnTo>
                    <a:pt x="198" y="16"/>
                  </a:lnTo>
                  <a:lnTo>
                    <a:pt x="204" y="14"/>
                  </a:lnTo>
                  <a:lnTo>
                    <a:pt x="211" y="12"/>
                  </a:lnTo>
                  <a:lnTo>
                    <a:pt x="217" y="11"/>
                  </a:lnTo>
                  <a:lnTo>
                    <a:pt x="223" y="9"/>
                  </a:lnTo>
                  <a:lnTo>
                    <a:pt x="229" y="7"/>
                  </a:lnTo>
                  <a:lnTo>
                    <a:pt x="236" y="6"/>
                  </a:lnTo>
                  <a:lnTo>
                    <a:pt x="242" y="5"/>
                  </a:lnTo>
                  <a:lnTo>
                    <a:pt x="248" y="4"/>
                  </a:lnTo>
                  <a:lnTo>
                    <a:pt x="255" y="3"/>
                  </a:lnTo>
                  <a:lnTo>
                    <a:pt x="261" y="2"/>
                  </a:lnTo>
                  <a:lnTo>
                    <a:pt x="268" y="1"/>
                  </a:lnTo>
                  <a:lnTo>
                    <a:pt x="275" y="1"/>
                  </a:lnTo>
                  <a:lnTo>
                    <a:pt x="281" y="0"/>
                  </a:lnTo>
                  <a:lnTo>
                    <a:pt x="288" y="0"/>
                  </a:lnTo>
                  <a:lnTo>
                    <a:pt x="295" y="0"/>
                  </a:lnTo>
                  <a:lnTo>
                    <a:pt x="301" y="0"/>
                  </a:lnTo>
                  <a:lnTo>
                    <a:pt x="308" y="0"/>
                  </a:lnTo>
                  <a:lnTo>
                    <a:pt x="315" y="1"/>
                  </a:lnTo>
                  <a:lnTo>
                    <a:pt x="321" y="1"/>
                  </a:lnTo>
                  <a:lnTo>
                    <a:pt x="328" y="2"/>
                  </a:lnTo>
                  <a:lnTo>
                    <a:pt x="335" y="3"/>
                  </a:lnTo>
                  <a:lnTo>
                    <a:pt x="341" y="4"/>
                  </a:lnTo>
                  <a:lnTo>
                    <a:pt x="348" y="5"/>
                  </a:lnTo>
                  <a:lnTo>
                    <a:pt x="354" y="6"/>
                  </a:lnTo>
                  <a:lnTo>
                    <a:pt x="360" y="7"/>
                  </a:lnTo>
                  <a:lnTo>
                    <a:pt x="367" y="9"/>
                  </a:lnTo>
                  <a:lnTo>
                    <a:pt x="373" y="11"/>
                  </a:lnTo>
                  <a:lnTo>
                    <a:pt x="379" y="12"/>
                  </a:lnTo>
                  <a:lnTo>
                    <a:pt x="385" y="14"/>
                  </a:lnTo>
                  <a:lnTo>
                    <a:pt x="391" y="16"/>
                  </a:lnTo>
                  <a:lnTo>
                    <a:pt x="397" y="18"/>
                  </a:lnTo>
                  <a:lnTo>
                    <a:pt x="403" y="21"/>
                  </a:lnTo>
                  <a:lnTo>
                    <a:pt x="409" y="23"/>
                  </a:lnTo>
                  <a:lnTo>
                    <a:pt x="415" y="26"/>
                  </a:lnTo>
                  <a:lnTo>
                    <a:pt x="421" y="28"/>
                  </a:lnTo>
                  <a:lnTo>
                    <a:pt x="427" y="31"/>
                  </a:lnTo>
                  <a:lnTo>
                    <a:pt x="432" y="34"/>
                  </a:lnTo>
                  <a:lnTo>
                    <a:pt x="438" y="37"/>
                  </a:lnTo>
                  <a:lnTo>
                    <a:pt x="443" y="40"/>
                  </a:lnTo>
                  <a:lnTo>
                    <a:pt x="449" y="44"/>
                  </a:lnTo>
                  <a:lnTo>
                    <a:pt x="454" y="47"/>
                  </a:lnTo>
                  <a:lnTo>
                    <a:pt x="459" y="50"/>
                  </a:lnTo>
                  <a:lnTo>
                    <a:pt x="465" y="54"/>
                  </a:lnTo>
                  <a:lnTo>
                    <a:pt x="470" y="58"/>
                  </a:lnTo>
                  <a:lnTo>
                    <a:pt x="475" y="62"/>
                  </a:lnTo>
                  <a:lnTo>
                    <a:pt x="480" y="65"/>
                  </a:lnTo>
                  <a:lnTo>
                    <a:pt x="485" y="69"/>
                  </a:lnTo>
                  <a:lnTo>
                    <a:pt x="489" y="74"/>
                  </a:lnTo>
                  <a:lnTo>
                    <a:pt x="494" y="78"/>
                  </a:lnTo>
                  <a:lnTo>
                    <a:pt x="499" y="82"/>
                  </a:lnTo>
                  <a:lnTo>
                    <a:pt x="503" y="86"/>
                  </a:lnTo>
                  <a:lnTo>
                    <a:pt x="507" y="91"/>
                  </a:lnTo>
                  <a:lnTo>
                    <a:pt x="512" y="96"/>
                  </a:lnTo>
                  <a:lnTo>
                    <a:pt x="516" y="100"/>
                  </a:lnTo>
                  <a:lnTo>
                    <a:pt x="520" y="105"/>
                  </a:lnTo>
                  <a:lnTo>
                    <a:pt x="524" y="110"/>
                  </a:lnTo>
                  <a:lnTo>
                    <a:pt x="528" y="115"/>
                  </a:lnTo>
                  <a:lnTo>
                    <a:pt x="532" y="120"/>
                  </a:lnTo>
                  <a:lnTo>
                    <a:pt x="535" y="125"/>
                  </a:lnTo>
                  <a:lnTo>
                    <a:pt x="539" y="130"/>
                  </a:lnTo>
                  <a:lnTo>
                    <a:pt x="543" y="135"/>
                  </a:lnTo>
                  <a:lnTo>
                    <a:pt x="546" y="141"/>
                  </a:lnTo>
                  <a:lnTo>
                    <a:pt x="549" y="146"/>
                  </a:lnTo>
                  <a:lnTo>
                    <a:pt x="552" y="152"/>
                  </a:lnTo>
                  <a:lnTo>
                    <a:pt x="555" y="157"/>
                  </a:lnTo>
                  <a:lnTo>
                    <a:pt x="558" y="163"/>
                  </a:lnTo>
                  <a:lnTo>
                    <a:pt x="561" y="168"/>
                  </a:lnTo>
                  <a:lnTo>
                    <a:pt x="564" y="174"/>
                  </a:lnTo>
                  <a:lnTo>
                    <a:pt x="566" y="180"/>
                  </a:lnTo>
                  <a:lnTo>
                    <a:pt x="569" y="186"/>
                  </a:lnTo>
                  <a:lnTo>
                    <a:pt x="571" y="192"/>
                  </a:lnTo>
                  <a:lnTo>
                    <a:pt x="573" y="198"/>
                  </a:lnTo>
                  <a:lnTo>
                    <a:pt x="575" y="204"/>
                  </a:lnTo>
                  <a:lnTo>
                    <a:pt x="577" y="210"/>
                  </a:lnTo>
                  <a:lnTo>
                    <a:pt x="579" y="216"/>
                  </a:lnTo>
                  <a:lnTo>
                    <a:pt x="581" y="223"/>
                  </a:lnTo>
                  <a:lnTo>
                    <a:pt x="582" y="229"/>
                  </a:lnTo>
                  <a:lnTo>
                    <a:pt x="583" y="235"/>
                  </a:lnTo>
                  <a:lnTo>
                    <a:pt x="585" y="242"/>
                  </a:lnTo>
                  <a:lnTo>
                    <a:pt x="586" y="248"/>
                  </a:lnTo>
                  <a:lnTo>
                    <a:pt x="587" y="254"/>
                  </a:lnTo>
                  <a:lnTo>
                    <a:pt x="588" y="261"/>
                  </a:lnTo>
                  <a:lnTo>
                    <a:pt x="588" y="268"/>
                  </a:lnTo>
                  <a:lnTo>
                    <a:pt x="589" y="274"/>
                  </a:lnTo>
                  <a:lnTo>
                    <a:pt x="589" y="281"/>
                  </a:lnTo>
                  <a:lnTo>
                    <a:pt x="589" y="288"/>
                  </a:lnTo>
                  <a:lnTo>
                    <a:pt x="589" y="294"/>
                  </a:lnTo>
                  <a:lnTo>
                    <a:pt x="589" y="301"/>
                  </a:lnTo>
                  <a:lnTo>
                    <a:pt x="589" y="308"/>
                  </a:lnTo>
                  <a:lnTo>
                    <a:pt x="589" y="314"/>
                  </a:lnTo>
                  <a:lnTo>
                    <a:pt x="588" y="321"/>
                  </a:lnTo>
                  <a:lnTo>
                    <a:pt x="588" y="328"/>
                  </a:lnTo>
                  <a:lnTo>
                    <a:pt x="587" y="334"/>
                  </a:lnTo>
                  <a:lnTo>
                    <a:pt x="586" y="341"/>
                  </a:lnTo>
                  <a:lnTo>
                    <a:pt x="585" y="347"/>
                  </a:lnTo>
                  <a:lnTo>
                    <a:pt x="583" y="354"/>
                  </a:lnTo>
                  <a:lnTo>
                    <a:pt x="582" y="360"/>
                  </a:lnTo>
                  <a:lnTo>
                    <a:pt x="581" y="366"/>
                  </a:lnTo>
                  <a:lnTo>
                    <a:pt x="579" y="373"/>
                  </a:lnTo>
                  <a:lnTo>
                    <a:pt x="577" y="379"/>
                  </a:lnTo>
                  <a:lnTo>
                    <a:pt x="575" y="385"/>
                  </a:lnTo>
                  <a:lnTo>
                    <a:pt x="573" y="391"/>
                  </a:lnTo>
                  <a:lnTo>
                    <a:pt x="571" y="397"/>
                  </a:lnTo>
                  <a:lnTo>
                    <a:pt x="569" y="403"/>
                  </a:lnTo>
                  <a:lnTo>
                    <a:pt x="566" y="409"/>
                  </a:lnTo>
                  <a:lnTo>
                    <a:pt x="564" y="415"/>
                  </a:lnTo>
                  <a:lnTo>
                    <a:pt x="561" y="421"/>
                  </a:lnTo>
                  <a:lnTo>
                    <a:pt x="558" y="426"/>
                  </a:lnTo>
                  <a:lnTo>
                    <a:pt x="555" y="432"/>
                  </a:lnTo>
                  <a:lnTo>
                    <a:pt x="552" y="437"/>
                  </a:lnTo>
                  <a:lnTo>
                    <a:pt x="549" y="443"/>
                  </a:lnTo>
                  <a:lnTo>
                    <a:pt x="546" y="448"/>
                  </a:lnTo>
                  <a:lnTo>
                    <a:pt x="543" y="454"/>
                  </a:lnTo>
                  <a:lnTo>
                    <a:pt x="539" y="459"/>
                  </a:lnTo>
                  <a:lnTo>
                    <a:pt x="535" y="464"/>
                  </a:lnTo>
                  <a:lnTo>
                    <a:pt x="532" y="469"/>
                  </a:lnTo>
                  <a:lnTo>
                    <a:pt x="528" y="474"/>
                  </a:lnTo>
                  <a:lnTo>
                    <a:pt x="524" y="479"/>
                  </a:lnTo>
                  <a:lnTo>
                    <a:pt x="520" y="484"/>
                  </a:lnTo>
                  <a:lnTo>
                    <a:pt x="516" y="489"/>
                  </a:lnTo>
                  <a:lnTo>
                    <a:pt x="512" y="494"/>
                  </a:lnTo>
                  <a:lnTo>
                    <a:pt x="507" y="498"/>
                  </a:lnTo>
                  <a:lnTo>
                    <a:pt x="503" y="503"/>
                  </a:lnTo>
                  <a:lnTo>
                    <a:pt x="499" y="507"/>
                  </a:lnTo>
                  <a:lnTo>
                    <a:pt x="494" y="511"/>
                  </a:lnTo>
                  <a:lnTo>
                    <a:pt x="489" y="515"/>
                  </a:lnTo>
                  <a:lnTo>
                    <a:pt x="485" y="520"/>
                  </a:lnTo>
                  <a:lnTo>
                    <a:pt x="480" y="524"/>
                  </a:lnTo>
                  <a:lnTo>
                    <a:pt x="475" y="527"/>
                  </a:lnTo>
                  <a:lnTo>
                    <a:pt x="470" y="531"/>
                  </a:lnTo>
                  <a:lnTo>
                    <a:pt x="465" y="535"/>
                  </a:lnTo>
                  <a:lnTo>
                    <a:pt x="459" y="539"/>
                  </a:lnTo>
                  <a:lnTo>
                    <a:pt x="454" y="542"/>
                  </a:lnTo>
                  <a:lnTo>
                    <a:pt x="449" y="545"/>
                  </a:lnTo>
                  <a:lnTo>
                    <a:pt x="443" y="549"/>
                  </a:lnTo>
                  <a:lnTo>
                    <a:pt x="438" y="552"/>
                  </a:lnTo>
                  <a:lnTo>
                    <a:pt x="432" y="555"/>
                  </a:lnTo>
                  <a:lnTo>
                    <a:pt x="427" y="558"/>
                  </a:lnTo>
                  <a:lnTo>
                    <a:pt x="421" y="561"/>
                  </a:lnTo>
                  <a:lnTo>
                    <a:pt x="415" y="563"/>
                  </a:lnTo>
                  <a:lnTo>
                    <a:pt x="409" y="566"/>
                  </a:lnTo>
                  <a:lnTo>
                    <a:pt x="403" y="568"/>
                  </a:lnTo>
                  <a:lnTo>
                    <a:pt x="397" y="570"/>
                  </a:lnTo>
                  <a:lnTo>
                    <a:pt x="391" y="573"/>
                  </a:lnTo>
                  <a:lnTo>
                    <a:pt x="385" y="575"/>
                  </a:lnTo>
                  <a:lnTo>
                    <a:pt x="379" y="577"/>
                  </a:lnTo>
                  <a:lnTo>
                    <a:pt x="373" y="578"/>
                  </a:lnTo>
                  <a:lnTo>
                    <a:pt x="367" y="580"/>
                  </a:lnTo>
                  <a:lnTo>
                    <a:pt x="360" y="582"/>
                  </a:lnTo>
                  <a:lnTo>
                    <a:pt x="354" y="583"/>
                  </a:lnTo>
                  <a:lnTo>
                    <a:pt x="348" y="584"/>
                  </a:lnTo>
                  <a:lnTo>
                    <a:pt x="341" y="585"/>
                  </a:lnTo>
                  <a:lnTo>
                    <a:pt x="335" y="586"/>
                  </a:lnTo>
                  <a:lnTo>
                    <a:pt x="328" y="587"/>
                  </a:lnTo>
                  <a:lnTo>
                    <a:pt x="321" y="588"/>
                  </a:lnTo>
                  <a:lnTo>
                    <a:pt x="315" y="588"/>
                  </a:lnTo>
                  <a:lnTo>
                    <a:pt x="308" y="589"/>
                  </a:lnTo>
                  <a:lnTo>
                    <a:pt x="301" y="589"/>
                  </a:lnTo>
                  <a:lnTo>
                    <a:pt x="295" y="589"/>
                  </a:lnTo>
                  <a:lnTo>
                    <a:pt x="288" y="589"/>
                  </a:lnTo>
                  <a:lnTo>
                    <a:pt x="281" y="589"/>
                  </a:lnTo>
                  <a:lnTo>
                    <a:pt x="275" y="588"/>
                  </a:lnTo>
                  <a:lnTo>
                    <a:pt x="268" y="588"/>
                  </a:lnTo>
                  <a:lnTo>
                    <a:pt x="261" y="587"/>
                  </a:lnTo>
                  <a:lnTo>
                    <a:pt x="255" y="586"/>
                  </a:lnTo>
                  <a:lnTo>
                    <a:pt x="248" y="585"/>
                  </a:lnTo>
                  <a:lnTo>
                    <a:pt x="242" y="584"/>
                  </a:lnTo>
                  <a:lnTo>
                    <a:pt x="236" y="583"/>
                  </a:lnTo>
                  <a:lnTo>
                    <a:pt x="229" y="582"/>
                  </a:lnTo>
                  <a:lnTo>
                    <a:pt x="223" y="580"/>
                  </a:lnTo>
                  <a:lnTo>
                    <a:pt x="217" y="578"/>
                  </a:lnTo>
                  <a:lnTo>
                    <a:pt x="211" y="577"/>
                  </a:lnTo>
                  <a:lnTo>
                    <a:pt x="204" y="575"/>
                  </a:lnTo>
                  <a:lnTo>
                    <a:pt x="198" y="573"/>
                  </a:lnTo>
                  <a:lnTo>
                    <a:pt x="192" y="570"/>
                  </a:lnTo>
                  <a:lnTo>
                    <a:pt x="186" y="568"/>
                  </a:lnTo>
                  <a:lnTo>
                    <a:pt x="180" y="566"/>
                  </a:lnTo>
                  <a:lnTo>
                    <a:pt x="175" y="563"/>
                  </a:lnTo>
                  <a:lnTo>
                    <a:pt x="169" y="561"/>
                  </a:lnTo>
                  <a:lnTo>
                    <a:pt x="163" y="558"/>
                  </a:lnTo>
                  <a:lnTo>
                    <a:pt x="157" y="555"/>
                  </a:lnTo>
                  <a:lnTo>
                    <a:pt x="152" y="552"/>
                  </a:lnTo>
                  <a:lnTo>
                    <a:pt x="146" y="549"/>
                  </a:lnTo>
                  <a:lnTo>
                    <a:pt x="141" y="545"/>
                  </a:lnTo>
                  <a:lnTo>
                    <a:pt x="136" y="542"/>
                  </a:lnTo>
                  <a:lnTo>
                    <a:pt x="130" y="539"/>
                  </a:lnTo>
                  <a:lnTo>
                    <a:pt x="125" y="535"/>
                  </a:lnTo>
                  <a:lnTo>
                    <a:pt x="120" y="531"/>
                  </a:lnTo>
                  <a:lnTo>
                    <a:pt x="115" y="527"/>
                  </a:lnTo>
                  <a:lnTo>
                    <a:pt x="110" y="524"/>
                  </a:lnTo>
                  <a:lnTo>
                    <a:pt x="105" y="520"/>
                  </a:lnTo>
                  <a:lnTo>
                    <a:pt x="100" y="515"/>
                  </a:lnTo>
                  <a:lnTo>
                    <a:pt x="96" y="511"/>
                  </a:lnTo>
                  <a:lnTo>
                    <a:pt x="91" y="507"/>
                  </a:lnTo>
                  <a:lnTo>
                    <a:pt x="87" y="503"/>
                  </a:lnTo>
                  <a:lnTo>
                    <a:pt x="82" y="498"/>
                  </a:lnTo>
                  <a:lnTo>
                    <a:pt x="78" y="494"/>
                  </a:lnTo>
                  <a:lnTo>
                    <a:pt x="74" y="489"/>
                  </a:lnTo>
                  <a:lnTo>
                    <a:pt x="70" y="484"/>
                  </a:lnTo>
                  <a:lnTo>
                    <a:pt x="66" y="479"/>
                  </a:lnTo>
                  <a:lnTo>
                    <a:pt x="62" y="474"/>
                  </a:lnTo>
                  <a:lnTo>
                    <a:pt x="58" y="469"/>
                  </a:lnTo>
                  <a:lnTo>
                    <a:pt x="54" y="464"/>
                  </a:lnTo>
                  <a:lnTo>
                    <a:pt x="51" y="459"/>
                  </a:lnTo>
                  <a:lnTo>
                    <a:pt x="47" y="454"/>
                  </a:lnTo>
                  <a:lnTo>
                    <a:pt x="44" y="448"/>
                  </a:lnTo>
                  <a:lnTo>
                    <a:pt x="40" y="443"/>
                  </a:lnTo>
                  <a:lnTo>
                    <a:pt x="37" y="437"/>
                  </a:lnTo>
                  <a:lnTo>
                    <a:pt x="34" y="432"/>
                  </a:lnTo>
                  <a:lnTo>
                    <a:pt x="31" y="426"/>
                  </a:lnTo>
                  <a:lnTo>
                    <a:pt x="29" y="421"/>
                  </a:lnTo>
                  <a:lnTo>
                    <a:pt x="26" y="415"/>
                  </a:lnTo>
                  <a:lnTo>
                    <a:pt x="23" y="409"/>
                  </a:lnTo>
                  <a:lnTo>
                    <a:pt x="21" y="403"/>
                  </a:lnTo>
                  <a:lnTo>
                    <a:pt x="19" y="397"/>
                  </a:lnTo>
                  <a:lnTo>
                    <a:pt x="16" y="391"/>
                  </a:lnTo>
                  <a:lnTo>
                    <a:pt x="14" y="385"/>
                  </a:lnTo>
                  <a:lnTo>
                    <a:pt x="12" y="379"/>
                  </a:lnTo>
                  <a:lnTo>
                    <a:pt x="11" y="373"/>
                  </a:lnTo>
                  <a:lnTo>
                    <a:pt x="9" y="366"/>
                  </a:lnTo>
                  <a:lnTo>
                    <a:pt x="7" y="360"/>
                  </a:lnTo>
                  <a:lnTo>
                    <a:pt x="6" y="354"/>
                  </a:lnTo>
                  <a:lnTo>
                    <a:pt x="5" y="347"/>
                  </a:lnTo>
                  <a:lnTo>
                    <a:pt x="4" y="341"/>
                  </a:lnTo>
                  <a:lnTo>
                    <a:pt x="3" y="334"/>
                  </a:lnTo>
                  <a:lnTo>
                    <a:pt x="2" y="328"/>
                  </a:lnTo>
                  <a:lnTo>
                    <a:pt x="1" y="321"/>
                  </a:lnTo>
                  <a:lnTo>
                    <a:pt x="1" y="314"/>
                  </a:lnTo>
                  <a:lnTo>
                    <a:pt x="0" y="308"/>
                  </a:lnTo>
                  <a:lnTo>
                    <a:pt x="0" y="301"/>
                  </a:lnTo>
                  <a:lnTo>
                    <a:pt x="0" y="294"/>
                  </a:lnTo>
                </a:path>
              </a:pathLst>
            </a:custGeom>
            <a:solidFill>
              <a:srgbClr val="FF1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Freeform 19"/>
            <p:cNvSpPr>
              <a:spLocks/>
            </p:cNvSpPr>
            <p:nvPr/>
          </p:nvSpPr>
          <p:spPr bwMode="auto">
            <a:xfrm>
              <a:off x="4532" y="3928"/>
              <a:ext cx="1168" cy="1168"/>
            </a:xfrm>
            <a:custGeom>
              <a:avLst/>
              <a:gdLst>
                <a:gd name="T0" fmla="*/ 4194304 w 584"/>
                <a:gd name="T1" fmla="*/ 1107296256 h 584"/>
                <a:gd name="T2" fmla="*/ 25165824 w 584"/>
                <a:gd name="T3" fmla="*/ 973078528 h 584"/>
                <a:gd name="T4" fmla="*/ 58720256 w 584"/>
                <a:gd name="T5" fmla="*/ 843055104 h 584"/>
                <a:gd name="T6" fmla="*/ 109051904 w 584"/>
                <a:gd name="T7" fmla="*/ 717225984 h 584"/>
                <a:gd name="T8" fmla="*/ 171966464 w 584"/>
                <a:gd name="T9" fmla="*/ 599785472 h 584"/>
                <a:gd name="T10" fmla="*/ 243269632 w 584"/>
                <a:gd name="T11" fmla="*/ 490733568 h 584"/>
                <a:gd name="T12" fmla="*/ 327155712 w 584"/>
                <a:gd name="T13" fmla="*/ 390070272 h 584"/>
                <a:gd name="T14" fmla="*/ 423624704 w 584"/>
                <a:gd name="T15" fmla="*/ 297795584 h 584"/>
                <a:gd name="T16" fmla="*/ 528482304 w 584"/>
                <a:gd name="T17" fmla="*/ 213909504 h 584"/>
                <a:gd name="T18" fmla="*/ 641728512 w 584"/>
                <a:gd name="T19" fmla="*/ 146800640 h 584"/>
                <a:gd name="T20" fmla="*/ 763363328 w 584"/>
                <a:gd name="T21" fmla="*/ 88080384 h 584"/>
                <a:gd name="T22" fmla="*/ 889192448 w 584"/>
                <a:gd name="T23" fmla="*/ 46137344 h 584"/>
                <a:gd name="T24" fmla="*/ 1023410176 w 584"/>
                <a:gd name="T25" fmla="*/ 16777216 h 584"/>
                <a:gd name="T26" fmla="*/ 1161822208 w 584"/>
                <a:gd name="T27" fmla="*/ 0 h 584"/>
                <a:gd name="T28" fmla="*/ 1275068416 w 584"/>
                <a:gd name="T29" fmla="*/ 0 h 584"/>
                <a:gd name="T30" fmla="*/ 1413480448 w 584"/>
                <a:gd name="T31" fmla="*/ 16777216 h 584"/>
                <a:gd name="T32" fmla="*/ 1547698176 w 584"/>
                <a:gd name="T33" fmla="*/ 46137344 h 584"/>
                <a:gd name="T34" fmla="*/ 1677721600 w 584"/>
                <a:gd name="T35" fmla="*/ 88080384 h 584"/>
                <a:gd name="T36" fmla="*/ 1795162112 w 584"/>
                <a:gd name="T37" fmla="*/ 146800640 h 584"/>
                <a:gd name="T38" fmla="*/ 1912602624 w 584"/>
                <a:gd name="T39" fmla="*/ 213909504 h 584"/>
                <a:gd name="T40" fmla="*/ 2017460224 w 584"/>
                <a:gd name="T41" fmla="*/ 297795584 h 584"/>
                <a:gd name="T42" fmla="*/ 2109734912 w 584"/>
                <a:gd name="T43" fmla="*/ 390070272 h 584"/>
                <a:gd name="T44" fmla="*/ 2147483646 w 584"/>
                <a:gd name="T45" fmla="*/ 490733568 h 584"/>
                <a:gd name="T46" fmla="*/ 2147483646 w 584"/>
                <a:gd name="T47" fmla="*/ 599785472 h 584"/>
                <a:gd name="T48" fmla="*/ 2147483646 w 584"/>
                <a:gd name="T49" fmla="*/ 717225984 h 584"/>
                <a:gd name="T50" fmla="*/ 2147483646 w 584"/>
                <a:gd name="T51" fmla="*/ 843055104 h 584"/>
                <a:gd name="T52" fmla="*/ 2147483646 w 584"/>
                <a:gd name="T53" fmla="*/ 973078528 h 584"/>
                <a:gd name="T54" fmla="*/ 2147483646 w 584"/>
                <a:gd name="T55" fmla="*/ 1107296256 h 584"/>
                <a:gd name="T56" fmla="*/ 2147483646 w 584"/>
                <a:gd name="T57" fmla="*/ 1220542464 h 584"/>
                <a:gd name="T58" fmla="*/ 2147483646 w 584"/>
                <a:gd name="T59" fmla="*/ 1363148800 h 584"/>
                <a:gd name="T60" fmla="*/ 2147483646 w 584"/>
                <a:gd name="T61" fmla="*/ 1497366528 h 584"/>
                <a:gd name="T62" fmla="*/ 2147483646 w 584"/>
                <a:gd name="T63" fmla="*/ 1627389952 h 584"/>
                <a:gd name="T64" fmla="*/ 2147483646 w 584"/>
                <a:gd name="T65" fmla="*/ 1753219072 h 584"/>
                <a:gd name="T66" fmla="*/ 2147483646 w 584"/>
                <a:gd name="T67" fmla="*/ 1870659584 h 584"/>
                <a:gd name="T68" fmla="*/ 2147483646 w 584"/>
                <a:gd name="T69" fmla="*/ 1979711488 h 584"/>
                <a:gd name="T70" fmla="*/ 2092957696 w 584"/>
                <a:gd name="T71" fmla="*/ 2076180480 h 584"/>
                <a:gd name="T72" fmla="*/ 1996488704 w 584"/>
                <a:gd name="T73" fmla="*/ 2147483646 h 584"/>
                <a:gd name="T74" fmla="*/ 1887436800 w 584"/>
                <a:gd name="T75" fmla="*/ 2147483646 h 584"/>
                <a:gd name="T76" fmla="*/ 1774190592 w 584"/>
                <a:gd name="T77" fmla="*/ 2147483646 h 584"/>
                <a:gd name="T78" fmla="*/ 1652555776 w 584"/>
                <a:gd name="T79" fmla="*/ 2147483646 h 584"/>
                <a:gd name="T80" fmla="*/ 1522532352 w 584"/>
                <a:gd name="T81" fmla="*/ 2147483646 h 584"/>
                <a:gd name="T82" fmla="*/ 1388314624 w 584"/>
                <a:gd name="T83" fmla="*/ 2147483646 h 584"/>
                <a:gd name="T84" fmla="*/ 1245708288 w 584"/>
                <a:gd name="T85" fmla="*/ 2147483646 h 584"/>
                <a:gd name="T86" fmla="*/ 1136656384 w 584"/>
                <a:gd name="T87" fmla="*/ 2147483646 h 584"/>
                <a:gd name="T88" fmla="*/ 998244352 w 584"/>
                <a:gd name="T89" fmla="*/ 2147483646 h 584"/>
                <a:gd name="T90" fmla="*/ 864026624 w 584"/>
                <a:gd name="T91" fmla="*/ 2147483646 h 584"/>
                <a:gd name="T92" fmla="*/ 738197504 w 584"/>
                <a:gd name="T93" fmla="*/ 2147483646 h 584"/>
                <a:gd name="T94" fmla="*/ 620756992 w 584"/>
                <a:gd name="T95" fmla="*/ 2147483646 h 584"/>
                <a:gd name="T96" fmla="*/ 507510784 w 584"/>
                <a:gd name="T97" fmla="*/ 2147483646 h 584"/>
                <a:gd name="T98" fmla="*/ 402653184 w 584"/>
                <a:gd name="T99" fmla="*/ 2130706432 h 584"/>
                <a:gd name="T100" fmla="*/ 310378496 w 584"/>
                <a:gd name="T101" fmla="*/ 2038431744 h 584"/>
                <a:gd name="T102" fmla="*/ 226492416 w 584"/>
                <a:gd name="T103" fmla="*/ 1933574144 h 584"/>
                <a:gd name="T104" fmla="*/ 155189248 w 584"/>
                <a:gd name="T105" fmla="*/ 1824522240 h 584"/>
                <a:gd name="T106" fmla="*/ 96468992 w 584"/>
                <a:gd name="T107" fmla="*/ 1702887424 h 584"/>
                <a:gd name="T108" fmla="*/ 50331648 w 584"/>
                <a:gd name="T109" fmla="*/ 1577058304 h 584"/>
                <a:gd name="T110" fmla="*/ 16777216 w 584"/>
                <a:gd name="T111" fmla="*/ 1442840576 h 584"/>
                <a:gd name="T112" fmla="*/ 0 w 584"/>
                <a:gd name="T113" fmla="*/ 1304428544 h 584"/>
                <a:gd name="T114" fmla="*/ 0 w 584"/>
                <a:gd name="T115" fmla="*/ 1220542464 h 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4"/>
                <a:gd name="T175" fmla="*/ 0 h 584"/>
                <a:gd name="T176" fmla="*/ 584 w 584"/>
                <a:gd name="T177" fmla="*/ 584 h 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4" h="584">
                  <a:moveTo>
                    <a:pt x="0" y="291"/>
                  </a:moveTo>
                  <a:lnTo>
                    <a:pt x="0" y="284"/>
                  </a:lnTo>
                  <a:lnTo>
                    <a:pt x="0" y="278"/>
                  </a:lnTo>
                  <a:lnTo>
                    <a:pt x="0" y="271"/>
                  </a:lnTo>
                  <a:lnTo>
                    <a:pt x="1" y="264"/>
                  </a:lnTo>
                  <a:lnTo>
                    <a:pt x="2" y="258"/>
                  </a:lnTo>
                  <a:lnTo>
                    <a:pt x="2" y="251"/>
                  </a:lnTo>
                  <a:lnTo>
                    <a:pt x="3" y="245"/>
                  </a:lnTo>
                  <a:lnTo>
                    <a:pt x="4" y="238"/>
                  </a:lnTo>
                  <a:lnTo>
                    <a:pt x="6" y="232"/>
                  </a:lnTo>
                  <a:lnTo>
                    <a:pt x="7" y="226"/>
                  </a:lnTo>
                  <a:lnTo>
                    <a:pt x="9" y="219"/>
                  </a:lnTo>
                  <a:lnTo>
                    <a:pt x="10" y="213"/>
                  </a:lnTo>
                  <a:lnTo>
                    <a:pt x="12" y="207"/>
                  </a:lnTo>
                  <a:lnTo>
                    <a:pt x="14" y="201"/>
                  </a:lnTo>
                  <a:lnTo>
                    <a:pt x="16" y="195"/>
                  </a:lnTo>
                  <a:lnTo>
                    <a:pt x="18" y="189"/>
                  </a:lnTo>
                  <a:lnTo>
                    <a:pt x="21" y="183"/>
                  </a:lnTo>
                  <a:lnTo>
                    <a:pt x="23" y="177"/>
                  </a:lnTo>
                  <a:lnTo>
                    <a:pt x="26" y="171"/>
                  </a:lnTo>
                  <a:lnTo>
                    <a:pt x="28" y="165"/>
                  </a:lnTo>
                  <a:lnTo>
                    <a:pt x="31" y="160"/>
                  </a:lnTo>
                  <a:lnTo>
                    <a:pt x="34" y="154"/>
                  </a:lnTo>
                  <a:lnTo>
                    <a:pt x="37" y="148"/>
                  </a:lnTo>
                  <a:lnTo>
                    <a:pt x="41" y="143"/>
                  </a:lnTo>
                  <a:lnTo>
                    <a:pt x="44" y="137"/>
                  </a:lnTo>
                  <a:lnTo>
                    <a:pt x="47" y="132"/>
                  </a:lnTo>
                  <a:lnTo>
                    <a:pt x="51" y="127"/>
                  </a:lnTo>
                  <a:lnTo>
                    <a:pt x="54" y="122"/>
                  </a:lnTo>
                  <a:lnTo>
                    <a:pt x="58" y="117"/>
                  </a:lnTo>
                  <a:lnTo>
                    <a:pt x="62" y="112"/>
                  </a:lnTo>
                  <a:lnTo>
                    <a:pt x="66" y="107"/>
                  </a:lnTo>
                  <a:lnTo>
                    <a:pt x="70" y="102"/>
                  </a:lnTo>
                  <a:lnTo>
                    <a:pt x="74" y="97"/>
                  </a:lnTo>
                  <a:lnTo>
                    <a:pt x="78" y="93"/>
                  </a:lnTo>
                  <a:lnTo>
                    <a:pt x="83" y="88"/>
                  </a:lnTo>
                  <a:lnTo>
                    <a:pt x="87" y="84"/>
                  </a:lnTo>
                  <a:lnTo>
                    <a:pt x="92" y="79"/>
                  </a:lnTo>
                  <a:lnTo>
                    <a:pt x="96" y="75"/>
                  </a:lnTo>
                  <a:lnTo>
                    <a:pt x="101" y="71"/>
                  </a:lnTo>
                  <a:lnTo>
                    <a:pt x="106" y="67"/>
                  </a:lnTo>
                  <a:lnTo>
                    <a:pt x="111" y="63"/>
                  </a:lnTo>
                  <a:lnTo>
                    <a:pt x="116" y="59"/>
                  </a:lnTo>
                  <a:lnTo>
                    <a:pt x="121" y="55"/>
                  </a:lnTo>
                  <a:lnTo>
                    <a:pt x="126" y="51"/>
                  </a:lnTo>
                  <a:lnTo>
                    <a:pt x="131" y="48"/>
                  </a:lnTo>
                  <a:lnTo>
                    <a:pt x="137" y="44"/>
                  </a:lnTo>
                  <a:lnTo>
                    <a:pt x="142" y="41"/>
                  </a:lnTo>
                  <a:lnTo>
                    <a:pt x="148" y="38"/>
                  </a:lnTo>
                  <a:lnTo>
                    <a:pt x="153" y="35"/>
                  </a:lnTo>
                  <a:lnTo>
                    <a:pt x="159" y="32"/>
                  </a:lnTo>
                  <a:lnTo>
                    <a:pt x="164" y="29"/>
                  </a:lnTo>
                  <a:lnTo>
                    <a:pt x="170" y="26"/>
                  </a:lnTo>
                  <a:lnTo>
                    <a:pt x="176" y="24"/>
                  </a:lnTo>
                  <a:lnTo>
                    <a:pt x="182" y="21"/>
                  </a:lnTo>
                  <a:lnTo>
                    <a:pt x="188" y="19"/>
                  </a:lnTo>
                  <a:lnTo>
                    <a:pt x="194" y="17"/>
                  </a:lnTo>
                  <a:lnTo>
                    <a:pt x="200" y="15"/>
                  </a:lnTo>
                  <a:lnTo>
                    <a:pt x="206" y="13"/>
                  </a:lnTo>
                  <a:lnTo>
                    <a:pt x="212" y="11"/>
                  </a:lnTo>
                  <a:lnTo>
                    <a:pt x="219" y="9"/>
                  </a:lnTo>
                  <a:lnTo>
                    <a:pt x="225" y="8"/>
                  </a:lnTo>
                  <a:lnTo>
                    <a:pt x="231" y="6"/>
                  </a:lnTo>
                  <a:lnTo>
                    <a:pt x="238" y="5"/>
                  </a:lnTo>
                  <a:lnTo>
                    <a:pt x="244" y="4"/>
                  </a:lnTo>
                  <a:lnTo>
                    <a:pt x="251" y="3"/>
                  </a:lnTo>
                  <a:lnTo>
                    <a:pt x="257" y="2"/>
                  </a:lnTo>
                  <a:lnTo>
                    <a:pt x="264" y="1"/>
                  </a:lnTo>
                  <a:lnTo>
                    <a:pt x="271" y="1"/>
                  </a:lnTo>
                  <a:lnTo>
                    <a:pt x="277" y="0"/>
                  </a:lnTo>
                  <a:lnTo>
                    <a:pt x="284" y="0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4" y="0"/>
                  </a:lnTo>
                  <a:lnTo>
                    <a:pt x="311" y="1"/>
                  </a:lnTo>
                  <a:lnTo>
                    <a:pt x="317" y="1"/>
                  </a:lnTo>
                  <a:lnTo>
                    <a:pt x="324" y="2"/>
                  </a:lnTo>
                  <a:lnTo>
                    <a:pt x="331" y="3"/>
                  </a:lnTo>
                  <a:lnTo>
                    <a:pt x="337" y="4"/>
                  </a:lnTo>
                  <a:lnTo>
                    <a:pt x="344" y="5"/>
                  </a:lnTo>
                  <a:lnTo>
                    <a:pt x="350" y="6"/>
                  </a:lnTo>
                  <a:lnTo>
                    <a:pt x="356" y="8"/>
                  </a:lnTo>
                  <a:lnTo>
                    <a:pt x="363" y="9"/>
                  </a:lnTo>
                  <a:lnTo>
                    <a:pt x="369" y="11"/>
                  </a:lnTo>
                  <a:lnTo>
                    <a:pt x="375" y="13"/>
                  </a:lnTo>
                  <a:lnTo>
                    <a:pt x="381" y="15"/>
                  </a:lnTo>
                  <a:lnTo>
                    <a:pt x="388" y="17"/>
                  </a:lnTo>
                  <a:lnTo>
                    <a:pt x="394" y="19"/>
                  </a:lnTo>
                  <a:lnTo>
                    <a:pt x="400" y="21"/>
                  </a:lnTo>
                  <a:lnTo>
                    <a:pt x="405" y="24"/>
                  </a:lnTo>
                  <a:lnTo>
                    <a:pt x="411" y="26"/>
                  </a:lnTo>
                  <a:lnTo>
                    <a:pt x="417" y="29"/>
                  </a:lnTo>
                  <a:lnTo>
                    <a:pt x="423" y="32"/>
                  </a:lnTo>
                  <a:lnTo>
                    <a:pt x="428" y="35"/>
                  </a:lnTo>
                  <a:lnTo>
                    <a:pt x="434" y="38"/>
                  </a:lnTo>
                  <a:lnTo>
                    <a:pt x="439" y="41"/>
                  </a:lnTo>
                  <a:lnTo>
                    <a:pt x="445" y="44"/>
                  </a:lnTo>
                  <a:lnTo>
                    <a:pt x="450" y="48"/>
                  </a:lnTo>
                  <a:lnTo>
                    <a:pt x="456" y="51"/>
                  </a:lnTo>
                  <a:lnTo>
                    <a:pt x="461" y="55"/>
                  </a:lnTo>
                  <a:lnTo>
                    <a:pt x="466" y="59"/>
                  </a:lnTo>
                  <a:lnTo>
                    <a:pt x="471" y="63"/>
                  </a:lnTo>
                  <a:lnTo>
                    <a:pt x="476" y="67"/>
                  </a:lnTo>
                  <a:lnTo>
                    <a:pt x="481" y="71"/>
                  </a:lnTo>
                  <a:lnTo>
                    <a:pt x="485" y="75"/>
                  </a:lnTo>
                  <a:lnTo>
                    <a:pt x="490" y="79"/>
                  </a:lnTo>
                  <a:lnTo>
                    <a:pt x="495" y="84"/>
                  </a:lnTo>
                  <a:lnTo>
                    <a:pt x="499" y="88"/>
                  </a:lnTo>
                  <a:lnTo>
                    <a:pt x="503" y="93"/>
                  </a:lnTo>
                  <a:lnTo>
                    <a:pt x="508" y="97"/>
                  </a:lnTo>
                  <a:lnTo>
                    <a:pt x="512" y="102"/>
                  </a:lnTo>
                  <a:lnTo>
                    <a:pt x="516" y="107"/>
                  </a:lnTo>
                  <a:lnTo>
                    <a:pt x="520" y="112"/>
                  </a:lnTo>
                  <a:lnTo>
                    <a:pt x="524" y="117"/>
                  </a:lnTo>
                  <a:lnTo>
                    <a:pt x="528" y="122"/>
                  </a:lnTo>
                  <a:lnTo>
                    <a:pt x="531" y="127"/>
                  </a:lnTo>
                  <a:lnTo>
                    <a:pt x="535" y="132"/>
                  </a:lnTo>
                  <a:lnTo>
                    <a:pt x="538" y="137"/>
                  </a:lnTo>
                  <a:lnTo>
                    <a:pt x="542" y="143"/>
                  </a:lnTo>
                  <a:lnTo>
                    <a:pt x="545" y="148"/>
                  </a:lnTo>
                  <a:lnTo>
                    <a:pt x="548" y="154"/>
                  </a:lnTo>
                  <a:lnTo>
                    <a:pt x="551" y="160"/>
                  </a:lnTo>
                  <a:lnTo>
                    <a:pt x="554" y="165"/>
                  </a:lnTo>
                  <a:lnTo>
                    <a:pt x="556" y="171"/>
                  </a:lnTo>
                  <a:lnTo>
                    <a:pt x="559" y="177"/>
                  </a:lnTo>
                  <a:lnTo>
                    <a:pt x="561" y="183"/>
                  </a:lnTo>
                  <a:lnTo>
                    <a:pt x="564" y="189"/>
                  </a:lnTo>
                  <a:lnTo>
                    <a:pt x="566" y="195"/>
                  </a:lnTo>
                  <a:lnTo>
                    <a:pt x="568" y="201"/>
                  </a:lnTo>
                  <a:lnTo>
                    <a:pt x="570" y="207"/>
                  </a:lnTo>
                  <a:lnTo>
                    <a:pt x="572" y="213"/>
                  </a:lnTo>
                  <a:lnTo>
                    <a:pt x="574" y="219"/>
                  </a:lnTo>
                  <a:lnTo>
                    <a:pt x="575" y="226"/>
                  </a:lnTo>
                  <a:lnTo>
                    <a:pt x="577" y="232"/>
                  </a:lnTo>
                  <a:lnTo>
                    <a:pt x="578" y="238"/>
                  </a:lnTo>
                  <a:lnTo>
                    <a:pt x="579" y="245"/>
                  </a:lnTo>
                  <a:lnTo>
                    <a:pt x="580" y="251"/>
                  </a:lnTo>
                  <a:lnTo>
                    <a:pt x="581" y="258"/>
                  </a:lnTo>
                  <a:lnTo>
                    <a:pt x="581" y="264"/>
                  </a:lnTo>
                  <a:lnTo>
                    <a:pt x="582" y="271"/>
                  </a:lnTo>
                  <a:lnTo>
                    <a:pt x="582" y="278"/>
                  </a:lnTo>
                  <a:lnTo>
                    <a:pt x="583" y="284"/>
                  </a:lnTo>
                  <a:lnTo>
                    <a:pt x="583" y="291"/>
                  </a:lnTo>
                  <a:lnTo>
                    <a:pt x="583" y="298"/>
                  </a:lnTo>
                  <a:lnTo>
                    <a:pt x="582" y="305"/>
                  </a:lnTo>
                  <a:lnTo>
                    <a:pt x="582" y="311"/>
                  </a:lnTo>
                  <a:lnTo>
                    <a:pt x="581" y="318"/>
                  </a:lnTo>
                  <a:lnTo>
                    <a:pt x="581" y="325"/>
                  </a:lnTo>
                  <a:lnTo>
                    <a:pt x="580" y="331"/>
                  </a:lnTo>
                  <a:lnTo>
                    <a:pt x="579" y="338"/>
                  </a:lnTo>
                  <a:lnTo>
                    <a:pt x="578" y="344"/>
                  </a:lnTo>
                  <a:lnTo>
                    <a:pt x="577" y="351"/>
                  </a:lnTo>
                  <a:lnTo>
                    <a:pt x="575" y="357"/>
                  </a:lnTo>
                  <a:lnTo>
                    <a:pt x="574" y="363"/>
                  </a:lnTo>
                  <a:lnTo>
                    <a:pt x="572" y="370"/>
                  </a:lnTo>
                  <a:lnTo>
                    <a:pt x="570" y="376"/>
                  </a:lnTo>
                  <a:lnTo>
                    <a:pt x="568" y="382"/>
                  </a:lnTo>
                  <a:lnTo>
                    <a:pt x="566" y="388"/>
                  </a:lnTo>
                  <a:lnTo>
                    <a:pt x="564" y="394"/>
                  </a:lnTo>
                  <a:lnTo>
                    <a:pt x="561" y="400"/>
                  </a:lnTo>
                  <a:lnTo>
                    <a:pt x="559" y="406"/>
                  </a:lnTo>
                  <a:lnTo>
                    <a:pt x="556" y="412"/>
                  </a:lnTo>
                  <a:lnTo>
                    <a:pt x="554" y="418"/>
                  </a:lnTo>
                  <a:lnTo>
                    <a:pt x="551" y="424"/>
                  </a:lnTo>
                  <a:lnTo>
                    <a:pt x="548" y="429"/>
                  </a:lnTo>
                  <a:lnTo>
                    <a:pt x="545" y="435"/>
                  </a:lnTo>
                  <a:lnTo>
                    <a:pt x="542" y="440"/>
                  </a:lnTo>
                  <a:lnTo>
                    <a:pt x="538" y="446"/>
                  </a:lnTo>
                  <a:lnTo>
                    <a:pt x="535" y="451"/>
                  </a:lnTo>
                  <a:lnTo>
                    <a:pt x="531" y="456"/>
                  </a:lnTo>
                  <a:lnTo>
                    <a:pt x="528" y="461"/>
                  </a:lnTo>
                  <a:lnTo>
                    <a:pt x="524" y="467"/>
                  </a:lnTo>
                  <a:lnTo>
                    <a:pt x="520" y="472"/>
                  </a:lnTo>
                  <a:lnTo>
                    <a:pt x="516" y="476"/>
                  </a:lnTo>
                  <a:lnTo>
                    <a:pt x="512" y="481"/>
                  </a:lnTo>
                  <a:lnTo>
                    <a:pt x="508" y="486"/>
                  </a:lnTo>
                  <a:lnTo>
                    <a:pt x="503" y="491"/>
                  </a:lnTo>
                  <a:lnTo>
                    <a:pt x="499" y="495"/>
                  </a:lnTo>
                  <a:lnTo>
                    <a:pt x="495" y="500"/>
                  </a:lnTo>
                  <a:lnTo>
                    <a:pt x="490" y="504"/>
                  </a:lnTo>
                  <a:lnTo>
                    <a:pt x="485" y="508"/>
                  </a:lnTo>
                  <a:lnTo>
                    <a:pt x="481" y="513"/>
                  </a:lnTo>
                  <a:lnTo>
                    <a:pt x="476" y="517"/>
                  </a:lnTo>
                  <a:lnTo>
                    <a:pt x="471" y="521"/>
                  </a:lnTo>
                  <a:lnTo>
                    <a:pt x="466" y="524"/>
                  </a:lnTo>
                  <a:lnTo>
                    <a:pt x="461" y="528"/>
                  </a:lnTo>
                  <a:lnTo>
                    <a:pt x="456" y="532"/>
                  </a:lnTo>
                  <a:lnTo>
                    <a:pt x="450" y="535"/>
                  </a:lnTo>
                  <a:lnTo>
                    <a:pt x="445" y="539"/>
                  </a:lnTo>
                  <a:lnTo>
                    <a:pt x="439" y="542"/>
                  </a:lnTo>
                  <a:lnTo>
                    <a:pt x="434" y="545"/>
                  </a:lnTo>
                  <a:lnTo>
                    <a:pt x="428" y="548"/>
                  </a:lnTo>
                  <a:lnTo>
                    <a:pt x="423" y="551"/>
                  </a:lnTo>
                  <a:lnTo>
                    <a:pt x="417" y="554"/>
                  </a:lnTo>
                  <a:lnTo>
                    <a:pt x="411" y="557"/>
                  </a:lnTo>
                  <a:lnTo>
                    <a:pt x="405" y="560"/>
                  </a:lnTo>
                  <a:lnTo>
                    <a:pt x="400" y="562"/>
                  </a:lnTo>
                  <a:lnTo>
                    <a:pt x="394" y="564"/>
                  </a:lnTo>
                  <a:lnTo>
                    <a:pt x="388" y="567"/>
                  </a:lnTo>
                  <a:lnTo>
                    <a:pt x="381" y="569"/>
                  </a:lnTo>
                  <a:lnTo>
                    <a:pt x="375" y="571"/>
                  </a:lnTo>
                  <a:lnTo>
                    <a:pt x="369" y="572"/>
                  </a:lnTo>
                  <a:lnTo>
                    <a:pt x="363" y="574"/>
                  </a:lnTo>
                  <a:lnTo>
                    <a:pt x="356" y="576"/>
                  </a:lnTo>
                  <a:lnTo>
                    <a:pt x="350" y="577"/>
                  </a:lnTo>
                  <a:lnTo>
                    <a:pt x="344" y="578"/>
                  </a:lnTo>
                  <a:lnTo>
                    <a:pt x="337" y="579"/>
                  </a:lnTo>
                  <a:lnTo>
                    <a:pt x="331" y="580"/>
                  </a:lnTo>
                  <a:lnTo>
                    <a:pt x="324" y="581"/>
                  </a:lnTo>
                  <a:lnTo>
                    <a:pt x="317" y="582"/>
                  </a:lnTo>
                  <a:lnTo>
                    <a:pt x="311" y="582"/>
                  </a:lnTo>
                  <a:lnTo>
                    <a:pt x="304" y="583"/>
                  </a:lnTo>
                  <a:lnTo>
                    <a:pt x="297" y="583"/>
                  </a:lnTo>
                  <a:lnTo>
                    <a:pt x="291" y="583"/>
                  </a:lnTo>
                  <a:lnTo>
                    <a:pt x="284" y="583"/>
                  </a:lnTo>
                  <a:lnTo>
                    <a:pt x="277" y="583"/>
                  </a:lnTo>
                  <a:lnTo>
                    <a:pt x="271" y="582"/>
                  </a:lnTo>
                  <a:lnTo>
                    <a:pt x="264" y="582"/>
                  </a:lnTo>
                  <a:lnTo>
                    <a:pt x="257" y="581"/>
                  </a:lnTo>
                  <a:lnTo>
                    <a:pt x="251" y="580"/>
                  </a:lnTo>
                  <a:lnTo>
                    <a:pt x="244" y="579"/>
                  </a:lnTo>
                  <a:lnTo>
                    <a:pt x="238" y="578"/>
                  </a:lnTo>
                  <a:lnTo>
                    <a:pt x="231" y="577"/>
                  </a:lnTo>
                  <a:lnTo>
                    <a:pt x="225" y="576"/>
                  </a:lnTo>
                  <a:lnTo>
                    <a:pt x="219" y="574"/>
                  </a:lnTo>
                  <a:lnTo>
                    <a:pt x="212" y="572"/>
                  </a:lnTo>
                  <a:lnTo>
                    <a:pt x="206" y="571"/>
                  </a:lnTo>
                  <a:lnTo>
                    <a:pt x="200" y="569"/>
                  </a:lnTo>
                  <a:lnTo>
                    <a:pt x="194" y="567"/>
                  </a:lnTo>
                  <a:lnTo>
                    <a:pt x="188" y="564"/>
                  </a:lnTo>
                  <a:lnTo>
                    <a:pt x="182" y="562"/>
                  </a:lnTo>
                  <a:lnTo>
                    <a:pt x="176" y="560"/>
                  </a:lnTo>
                  <a:lnTo>
                    <a:pt x="170" y="557"/>
                  </a:lnTo>
                  <a:lnTo>
                    <a:pt x="164" y="554"/>
                  </a:lnTo>
                  <a:lnTo>
                    <a:pt x="159" y="551"/>
                  </a:lnTo>
                  <a:lnTo>
                    <a:pt x="153" y="548"/>
                  </a:lnTo>
                  <a:lnTo>
                    <a:pt x="148" y="545"/>
                  </a:lnTo>
                  <a:lnTo>
                    <a:pt x="142" y="542"/>
                  </a:lnTo>
                  <a:lnTo>
                    <a:pt x="137" y="539"/>
                  </a:lnTo>
                  <a:lnTo>
                    <a:pt x="131" y="535"/>
                  </a:lnTo>
                  <a:lnTo>
                    <a:pt x="126" y="532"/>
                  </a:lnTo>
                  <a:lnTo>
                    <a:pt x="121" y="528"/>
                  </a:lnTo>
                  <a:lnTo>
                    <a:pt x="116" y="524"/>
                  </a:lnTo>
                  <a:lnTo>
                    <a:pt x="111" y="521"/>
                  </a:lnTo>
                  <a:lnTo>
                    <a:pt x="106" y="517"/>
                  </a:lnTo>
                  <a:lnTo>
                    <a:pt x="101" y="513"/>
                  </a:lnTo>
                  <a:lnTo>
                    <a:pt x="96" y="508"/>
                  </a:lnTo>
                  <a:lnTo>
                    <a:pt x="92" y="504"/>
                  </a:lnTo>
                  <a:lnTo>
                    <a:pt x="87" y="500"/>
                  </a:lnTo>
                  <a:lnTo>
                    <a:pt x="83" y="495"/>
                  </a:lnTo>
                  <a:lnTo>
                    <a:pt x="78" y="491"/>
                  </a:lnTo>
                  <a:lnTo>
                    <a:pt x="74" y="486"/>
                  </a:lnTo>
                  <a:lnTo>
                    <a:pt x="70" y="481"/>
                  </a:lnTo>
                  <a:lnTo>
                    <a:pt x="66" y="476"/>
                  </a:lnTo>
                  <a:lnTo>
                    <a:pt x="62" y="472"/>
                  </a:lnTo>
                  <a:lnTo>
                    <a:pt x="58" y="467"/>
                  </a:lnTo>
                  <a:lnTo>
                    <a:pt x="54" y="461"/>
                  </a:lnTo>
                  <a:lnTo>
                    <a:pt x="51" y="456"/>
                  </a:lnTo>
                  <a:lnTo>
                    <a:pt x="47" y="451"/>
                  </a:lnTo>
                  <a:lnTo>
                    <a:pt x="44" y="446"/>
                  </a:lnTo>
                  <a:lnTo>
                    <a:pt x="41" y="440"/>
                  </a:lnTo>
                  <a:lnTo>
                    <a:pt x="37" y="435"/>
                  </a:lnTo>
                  <a:lnTo>
                    <a:pt x="34" y="429"/>
                  </a:lnTo>
                  <a:lnTo>
                    <a:pt x="31" y="424"/>
                  </a:lnTo>
                  <a:lnTo>
                    <a:pt x="28" y="418"/>
                  </a:lnTo>
                  <a:lnTo>
                    <a:pt x="26" y="412"/>
                  </a:lnTo>
                  <a:lnTo>
                    <a:pt x="23" y="406"/>
                  </a:lnTo>
                  <a:lnTo>
                    <a:pt x="21" y="400"/>
                  </a:lnTo>
                  <a:lnTo>
                    <a:pt x="18" y="394"/>
                  </a:lnTo>
                  <a:lnTo>
                    <a:pt x="16" y="388"/>
                  </a:lnTo>
                  <a:lnTo>
                    <a:pt x="14" y="382"/>
                  </a:lnTo>
                  <a:lnTo>
                    <a:pt x="12" y="376"/>
                  </a:lnTo>
                  <a:lnTo>
                    <a:pt x="10" y="370"/>
                  </a:lnTo>
                  <a:lnTo>
                    <a:pt x="9" y="363"/>
                  </a:lnTo>
                  <a:lnTo>
                    <a:pt x="7" y="357"/>
                  </a:lnTo>
                  <a:lnTo>
                    <a:pt x="6" y="351"/>
                  </a:lnTo>
                  <a:lnTo>
                    <a:pt x="4" y="344"/>
                  </a:lnTo>
                  <a:lnTo>
                    <a:pt x="3" y="338"/>
                  </a:lnTo>
                  <a:lnTo>
                    <a:pt x="2" y="331"/>
                  </a:lnTo>
                  <a:lnTo>
                    <a:pt x="2" y="325"/>
                  </a:lnTo>
                  <a:lnTo>
                    <a:pt x="1" y="318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0" y="298"/>
                  </a:lnTo>
                  <a:lnTo>
                    <a:pt x="0" y="291"/>
                  </a:lnTo>
                </a:path>
              </a:pathLst>
            </a:custGeom>
            <a:solidFill>
              <a:srgbClr val="FF1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Freeform 20"/>
            <p:cNvSpPr>
              <a:spLocks/>
            </p:cNvSpPr>
            <p:nvPr/>
          </p:nvSpPr>
          <p:spPr bwMode="auto">
            <a:xfrm>
              <a:off x="4538" y="3934"/>
              <a:ext cx="1154" cy="1156"/>
            </a:xfrm>
            <a:custGeom>
              <a:avLst/>
              <a:gdLst>
                <a:gd name="T0" fmla="*/ 4194304 w 577"/>
                <a:gd name="T1" fmla="*/ 1094713344 h 578"/>
                <a:gd name="T2" fmla="*/ 25165824 w 577"/>
                <a:gd name="T3" fmla="*/ 960495616 h 578"/>
                <a:gd name="T4" fmla="*/ 62914560 w 577"/>
                <a:gd name="T5" fmla="*/ 830472192 h 578"/>
                <a:gd name="T6" fmla="*/ 109051904 w 577"/>
                <a:gd name="T7" fmla="*/ 704643072 h 578"/>
                <a:gd name="T8" fmla="*/ 171966464 w 577"/>
                <a:gd name="T9" fmla="*/ 587202560 h 578"/>
                <a:gd name="T10" fmla="*/ 247463936 w 577"/>
                <a:gd name="T11" fmla="*/ 478150656 h 578"/>
                <a:gd name="T12" fmla="*/ 335544320 w 577"/>
                <a:gd name="T13" fmla="*/ 377487360 h 578"/>
                <a:gd name="T14" fmla="*/ 432013312 w 577"/>
                <a:gd name="T15" fmla="*/ 285212672 h 578"/>
                <a:gd name="T16" fmla="*/ 536870912 w 577"/>
                <a:gd name="T17" fmla="*/ 205520896 h 578"/>
                <a:gd name="T18" fmla="*/ 654311424 w 577"/>
                <a:gd name="T19" fmla="*/ 138412032 h 578"/>
                <a:gd name="T20" fmla="*/ 775946240 w 577"/>
                <a:gd name="T21" fmla="*/ 83886080 h 578"/>
                <a:gd name="T22" fmla="*/ 901775360 w 577"/>
                <a:gd name="T23" fmla="*/ 41943040 h 578"/>
                <a:gd name="T24" fmla="*/ 1040187392 w 577"/>
                <a:gd name="T25" fmla="*/ 12582912 h 578"/>
                <a:gd name="T26" fmla="*/ 1178599424 w 577"/>
                <a:gd name="T27" fmla="*/ 0 h 578"/>
                <a:gd name="T28" fmla="*/ 1291845632 w 577"/>
                <a:gd name="T29" fmla="*/ 4194304 h 578"/>
                <a:gd name="T30" fmla="*/ 1430257664 w 577"/>
                <a:gd name="T31" fmla="*/ 20971520 h 578"/>
                <a:gd name="T32" fmla="*/ 1560281088 w 577"/>
                <a:gd name="T33" fmla="*/ 54525952 h 578"/>
                <a:gd name="T34" fmla="*/ 1690304512 w 577"/>
                <a:gd name="T35" fmla="*/ 100663296 h 578"/>
                <a:gd name="T36" fmla="*/ 1807745024 w 577"/>
                <a:gd name="T37" fmla="*/ 163577856 h 578"/>
                <a:gd name="T38" fmla="*/ 1920991232 w 577"/>
                <a:gd name="T39" fmla="*/ 234881024 h 578"/>
                <a:gd name="T40" fmla="*/ 2021654528 w 577"/>
                <a:gd name="T41" fmla="*/ 318767104 h 578"/>
                <a:gd name="T42" fmla="*/ 2113929216 w 577"/>
                <a:gd name="T43" fmla="*/ 415236096 h 578"/>
                <a:gd name="T44" fmla="*/ 2147483646 w 577"/>
                <a:gd name="T45" fmla="*/ 520093696 h 578"/>
                <a:gd name="T46" fmla="*/ 2147483646 w 577"/>
                <a:gd name="T47" fmla="*/ 633339904 h 578"/>
                <a:gd name="T48" fmla="*/ 2147483646 w 577"/>
                <a:gd name="T49" fmla="*/ 754974720 h 578"/>
                <a:gd name="T50" fmla="*/ 2147483646 w 577"/>
                <a:gd name="T51" fmla="*/ 880803840 h 578"/>
                <a:gd name="T52" fmla="*/ 2147483646 w 577"/>
                <a:gd name="T53" fmla="*/ 1015021568 h 578"/>
                <a:gd name="T54" fmla="*/ 2147483646 w 577"/>
                <a:gd name="T55" fmla="*/ 1153433600 h 578"/>
                <a:gd name="T56" fmla="*/ 2147483646 w 577"/>
                <a:gd name="T57" fmla="*/ 1266679808 h 578"/>
                <a:gd name="T58" fmla="*/ 2147483646 w 577"/>
                <a:gd name="T59" fmla="*/ 1405091840 h 578"/>
                <a:gd name="T60" fmla="*/ 2147483646 w 577"/>
                <a:gd name="T61" fmla="*/ 1539309568 h 578"/>
                <a:gd name="T62" fmla="*/ 2147483646 w 577"/>
                <a:gd name="T63" fmla="*/ 1665138688 h 578"/>
                <a:gd name="T64" fmla="*/ 2147483646 w 577"/>
                <a:gd name="T65" fmla="*/ 1786773504 h 578"/>
                <a:gd name="T66" fmla="*/ 2147483646 w 577"/>
                <a:gd name="T67" fmla="*/ 1900019712 h 578"/>
                <a:gd name="T68" fmla="*/ 2113929216 w 577"/>
                <a:gd name="T69" fmla="*/ 2004877312 h 578"/>
                <a:gd name="T70" fmla="*/ 2021654528 w 577"/>
                <a:gd name="T71" fmla="*/ 2101346304 h 578"/>
                <a:gd name="T72" fmla="*/ 1920991232 w 577"/>
                <a:gd name="T73" fmla="*/ 2147483646 h 578"/>
                <a:gd name="T74" fmla="*/ 1807745024 w 577"/>
                <a:gd name="T75" fmla="*/ 2147483646 h 578"/>
                <a:gd name="T76" fmla="*/ 1690304512 w 577"/>
                <a:gd name="T77" fmla="*/ 2147483646 h 578"/>
                <a:gd name="T78" fmla="*/ 1560281088 w 577"/>
                <a:gd name="T79" fmla="*/ 2147483646 h 578"/>
                <a:gd name="T80" fmla="*/ 1430257664 w 577"/>
                <a:gd name="T81" fmla="*/ 2147483646 h 578"/>
                <a:gd name="T82" fmla="*/ 1291845632 w 577"/>
                <a:gd name="T83" fmla="*/ 2147483646 h 578"/>
                <a:gd name="T84" fmla="*/ 1178599424 w 577"/>
                <a:gd name="T85" fmla="*/ 2147483646 h 578"/>
                <a:gd name="T86" fmla="*/ 1040187392 w 577"/>
                <a:gd name="T87" fmla="*/ 2147483646 h 578"/>
                <a:gd name="T88" fmla="*/ 901775360 w 577"/>
                <a:gd name="T89" fmla="*/ 2147483646 h 578"/>
                <a:gd name="T90" fmla="*/ 775946240 w 577"/>
                <a:gd name="T91" fmla="*/ 2147483646 h 578"/>
                <a:gd name="T92" fmla="*/ 654311424 w 577"/>
                <a:gd name="T93" fmla="*/ 2147483646 h 578"/>
                <a:gd name="T94" fmla="*/ 536870912 w 577"/>
                <a:gd name="T95" fmla="*/ 2147483646 h 578"/>
                <a:gd name="T96" fmla="*/ 432013312 w 577"/>
                <a:gd name="T97" fmla="*/ 2134900736 h 578"/>
                <a:gd name="T98" fmla="*/ 335544320 w 577"/>
                <a:gd name="T99" fmla="*/ 2046820352 h 578"/>
                <a:gd name="T100" fmla="*/ 247463936 w 577"/>
                <a:gd name="T101" fmla="*/ 1946157056 h 578"/>
                <a:gd name="T102" fmla="*/ 171966464 w 577"/>
                <a:gd name="T103" fmla="*/ 1832910848 h 578"/>
                <a:gd name="T104" fmla="*/ 109051904 w 577"/>
                <a:gd name="T105" fmla="*/ 1715470336 h 578"/>
                <a:gd name="T106" fmla="*/ 62914560 w 577"/>
                <a:gd name="T107" fmla="*/ 1589641216 h 578"/>
                <a:gd name="T108" fmla="*/ 25165824 w 577"/>
                <a:gd name="T109" fmla="*/ 1459617792 h 578"/>
                <a:gd name="T110" fmla="*/ 4194304 w 577"/>
                <a:gd name="T111" fmla="*/ 1321205760 h 578"/>
                <a:gd name="T112" fmla="*/ 0 w 577"/>
                <a:gd name="T113" fmla="*/ 1207959552 h 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7"/>
                <a:gd name="T172" fmla="*/ 0 h 578"/>
                <a:gd name="T173" fmla="*/ 577 w 577"/>
                <a:gd name="T174" fmla="*/ 578 h 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7" h="578">
                  <a:moveTo>
                    <a:pt x="0" y="288"/>
                  </a:moveTo>
                  <a:lnTo>
                    <a:pt x="0" y="281"/>
                  </a:lnTo>
                  <a:lnTo>
                    <a:pt x="0" y="275"/>
                  </a:lnTo>
                  <a:lnTo>
                    <a:pt x="1" y="268"/>
                  </a:lnTo>
                  <a:lnTo>
                    <a:pt x="1" y="261"/>
                  </a:lnTo>
                  <a:lnTo>
                    <a:pt x="2" y="255"/>
                  </a:lnTo>
                  <a:lnTo>
                    <a:pt x="3" y="248"/>
                  </a:lnTo>
                  <a:lnTo>
                    <a:pt x="4" y="242"/>
                  </a:lnTo>
                  <a:lnTo>
                    <a:pt x="5" y="235"/>
                  </a:lnTo>
                  <a:lnTo>
                    <a:pt x="6" y="229"/>
                  </a:lnTo>
                  <a:lnTo>
                    <a:pt x="7" y="223"/>
                  </a:lnTo>
                  <a:lnTo>
                    <a:pt x="9" y="216"/>
                  </a:lnTo>
                  <a:lnTo>
                    <a:pt x="11" y="210"/>
                  </a:lnTo>
                  <a:lnTo>
                    <a:pt x="13" y="204"/>
                  </a:lnTo>
                  <a:lnTo>
                    <a:pt x="15" y="198"/>
                  </a:lnTo>
                  <a:lnTo>
                    <a:pt x="17" y="192"/>
                  </a:lnTo>
                  <a:lnTo>
                    <a:pt x="19" y="185"/>
                  </a:lnTo>
                  <a:lnTo>
                    <a:pt x="21" y="180"/>
                  </a:lnTo>
                  <a:lnTo>
                    <a:pt x="24" y="174"/>
                  </a:lnTo>
                  <a:lnTo>
                    <a:pt x="26" y="168"/>
                  </a:lnTo>
                  <a:lnTo>
                    <a:pt x="29" y="162"/>
                  </a:lnTo>
                  <a:lnTo>
                    <a:pt x="32" y="156"/>
                  </a:lnTo>
                  <a:lnTo>
                    <a:pt x="35" y="151"/>
                  </a:lnTo>
                  <a:lnTo>
                    <a:pt x="38" y="145"/>
                  </a:lnTo>
                  <a:lnTo>
                    <a:pt x="41" y="140"/>
                  </a:lnTo>
                  <a:lnTo>
                    <a:pt x="45" y="134"/>
                  </a:lnTo>
                  <a:lnTo>
                    <a:pt x="48" y="129"/>
                  </a:lnTo>
                  <a:lnTo>
                    <a:pt x="52" y="124"/>
                  </a:lnTo>
                  <a:lnTo>
                    <a:pt x="55" y="119"/>
                  </a:lnTo>
                  <a:lnTo>
                    <a:pt x="59" y="114"/>
                  </a:lnTo>
                  <a:lnTo>
                    <a:pt x="63" y="109"/>
                  </a:lnTo>
                  <a:lnTo>
                    <a:pt x="67" y="104"/>
                  </a:lnTo>
                  <a:lnTo>
                    <a:pt x="71" y="99"/>
                  </a:lnTo>
                  <a:lnTo>
                    <a:pt x="76" y="94"/>
                  </a:lnTo>
                  <a:lnTo>
                    <a:pt x="80" y="90"/>
                  </a:lnTo>
                  <a:lnTo>
                    <a:pt x="84" y="85"/>
                  </a:lnTo>
                  <a:lnTo>
                    <a:pt x="89" y="81"/>
                  </a:lnTo>
                  <a:lnTo>
                    <a:pt x="93" y="76"/>
                  </a:lnTo>
                  <a:lnTo>
                    <a:pt x="98" y="72"/>
                  </a:lnTo>
                  <a:lnTo>
                    <a:pt x="103" y="68"/>
                  </a:lnTo>
                  <a:lnTo>
                    <a:pt x="108" y="64"/>
                  </a:lnTo>
                  <a:lnTo>
                    <a:pt x="113" y="60"/>
                  </a:lnTo>
                  <a:lnTo>
                    <a:pt x="118" y="56"/>
                  </a:lnTo>
                  <a:lnTo>
                    <a:pt x="123" y="52"/>
                  </a:lnTo>
                  <a:lnTo>
                    <a:pt x="128" y="49"/>
                  </a:lnTo>
                  <a:lnTo>
                    <a:pt x="134" y="45"/>
                  </a:lnTo>
                  <a:lnTo>
                    <a:pt x="139" y="42"/>
                  </a:lnTo>
                  <a:lnTo>
                    <a:pt x="144" y="39"/>
                  </a:lnTo>
                  <a:lnTo>
                    <a:pt x="150" y="36"/>
                  </a:lnTo>
                  <a:lnTo>
                    <a:pt x="156" y="33"/>
                  </a:lnTo>
                  <a:lnTo>
                    <a:pt x="161" y="30"/>
                  </a:lnTo>
                  <a:lnTo>
                    <a:pt x="167" y="27"/>
                  </a:lnTo>
                  <a:lnTo>
                    <a:pt x="173" y="24"/>
                  </a:lnTo>
                  <a:lnTo>
                    <a:pt x="179" y="22"/>
                  </a:lnTo>
                  <a:lnTo>
                    <a:pt x="185" y="20"/>
                  </a:lnTo>
                  <a:lnTo>
                    <a:pt x="191" y="17"/>
                  </a:lnTo>
                  <a:lnTo>
                    <a:pt x="197" y="15"/>
                  </a:lnTo>
                  <a:lnTo>
                    <a:pt x="203" y="13"/>
                  </a:lnTo>
                  <a:lnTo>
                    <a:pt x="209" y="11"/>
                  </a:lnTo>
                  <a:lnTo>
                    <a:pt x="215" y="10"/>
                  </a:lnTo>
                  <a:lnTo>
                    <a:pt x="222" y="8"/>
                  </a:lnTo>
                  <a:lnTo>
                    <a:pt x="228" y="7"/>
                  </a:lnTo>
                  <a:lnTo>
                    <a:pt x="235" y="5"/>
                  </a:lnTo>
                  <a:lnTo>
                    <a:pt x="241" y="4"/>
                  </a:lnTo>
                  <a:lnTo>
                    <a:pt x="248" y="3"/>
                  </a:lnTo>
                  <a:lnTo>
                    <a:pt x="254" y="2"/>
                  </a:lnTo>
                  <a:lnTo>
                    <a:pt x="261" y="2"/>
                  </a:lnTo>
                  <a:lnTo>
                    <a:pt x="267" y="1"/>
                  </a:lnTo>
                  <a:lnTo>
                    <a:pt x="274" y="1"/>
                  </a:lnTo>
                  <a:lnTo>
                    <a:pt x="281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1" y="1"/>
                  </a:lnTo>
                  <a:lnTo>
                    <a:pt x="308" y="1"/>
                  </a:lnTo>
                  <a:lnTo>
                    <a:pt x="315" y="2"/>
                  </a:lnTo>
                  <a:lnTo>
                    <a:pt x="321" y="2"/>
                  </a:lnTo>
                  <a:lnTo>
                    <a:pt x="328" y="3"/>
                  </a:lnTo>
                  <a:lnTo>
                    <a:pt x="334" y="4"/>
                  </a:lnTo>
                  <a:lnTo>
                    <a:pt x="341" y="5"/>
                  </a:lnTo>
                  <a:lnTo>
                    <a:pt x="347" y="7"/>
                  </a:lnTo>
                  <a:lnTo>
                    <a:pt x="354" y="8"/>
                  </a:lnTo>
                  <a:lnTo>
                    <a:pt x="360" y="10"/>
                  </a:lnTo>
                  <a:lnTo>
                    <a:pt x="366" y="11"/>
                  </a:lnTo>
                  <a:lnTo>
                    <a:pt x="372" y="13"/>
                  </a:lnTo>
                  <a:lnTo>
                    <a:pt x="379" y="15"/>
                  </a:lnTo>
                  <a:lnTo>
                    <a:pt x="385" y="17"/>
                  </a:lnTo>
                  <a:lnTo>
                    <a:pt x="391" y="20"/>
                  </a:lnTo>
                  <a:lnTo>
                    <a:pt x="397" y="22"/>
                  </a:lnTo>
                  <a:lnTo>
                    <a:pt x="403" y="24"/>
                  </a:lnTo>
                  <a:lnTo>
                    <a:pt x="408" y="27"/>
                  </a:lnTo>
                  <a:lnTo>
                    <a:pt x="414" y="30"/>
                  </a:lnTo>
                  <a:lnTo>
                    <a:pt x="420" y="33"/>
                  </a:lnTo>
                  <a:lnTo>
                    <a:pt x="426" y="36"/>
                  </a:lnTo>
                  <a:lnTo>
                    <a:pt x="431" y="39"/>
                  </a:lnTo>
                  <a:lnTo>
                    <a:pt x="437" y="42"/>
                  </a:lnTo>
                  <a:lnTo>
                    <a:pt x="442" y="45"/>
                  </a:lnTo>
                  <a:lnTo>
                    <a:pt x="447" y="49"/>
                  </a:lnTo>
                  <a:lnTo>
                    <a:pt x="453" y="52"/>
                  </a:lnTo>
                  <a:lnTo>
                    <a:pt x="458" y="56"/>
                  </a:lnTo>
                  <a:lnTo>
                    <a:pt x="463" y="60"/>
                  </a:lnTo>
                  <a:lnTo>
                    <a:pt x="468" y="64"/>
                  </a:lnTo>
                  <a:lnTo>
                    <a:pt x="473" y="68"/>
                  </a:lnTo>
                  <a:lnTo>
                    <a:pt x="477" y="72"/>
                  </a:lnTo>
                  <a:lnTo>
                    <a:pt x="482" y="76"/>
                  </a:lnTo>
                  <a:lnTo>
                    <a:pt x="487" y="81"/>
                  </a:lnTo>
                  <a:lnTo>
                    <a:pt x="491" y="85"/>
                  </a:lnTo>
                  <a:lnTo>
                    <a:pt x="496" y="90"/>
                  </a:lnTo>
                  <a:lnTo>
                    <a:pt x="500" y="94"/>
                  </a:lnTo>
                  <a:lnTo>
                    <a:pt x="504" y="99"/>
                  </a:lnTo>
                  <a:lnTo>
                    <a:pt x="508" y="104"/>
                  </a:lnTo>
                  <a:lnTo>
                    <a:pt x="512" y="109"/>
                  </a:lnTo>
                  <a:lnTo>
                    <a:pt x="516" y="114"/>
                  </a:lnTo>
                  <a:lnTo>
                    <a:pt x="520" y="119"/>
                  </a:lnTo>
                  <a:lnTo>
                    <a:pt x="524" y="124"/>
                  </a:lnTo>
                  <a:lnTo>
                    <a:pt x="527" y="129"/>
                  </a:lnTo>
                  <a:lnTo>
                    <a:pt x="531" y="134"/>
                  </a:lnTo>
                  <a:lnTo>
                    <a:pt x="534" y="140"/>
                  </a:lnTo>
                  <a:lnTo>
                    <a:pt x="538" y="145"/>
                  </a:lnTo>
                  <a:lnTo>
                    <a:pt x="541" y="151"/>
                  </a:lnTo>
                  <a:lnTo>
                    <a:pt x="544" y="156"/>
                  </a:lnTo>
                  <a:lnTo>
                    <a:pt x="547" y="162"/>
                  </a:lnTo>
                  <a:lnTo>
                    <a:pt x="549" y="168"/>
                  </a:lnTo>
                  <a:lnTo>
                    <a:pt x="552" y="174"/>
                  </a:lnTo>
                  <a:lnTo>
                    <a:pt x="554" y="180"/>
                  </a:lnTo>
                  <a:lnTo>
                    <a:pt x="557" y="185"/>
                  </a:lnTo>
                  <a:lnTo>
                    <a:pt x="559" y="192"/>
                  </a:lnTo>
                  <a:lnTo>
                    <a:pt x="561" y="198"/>
                  </a:lnTo>
                  <a:lnTo>
                    <a:pt x="563" y="204"/>
                  </a:lnTo>
                  <a:lnTo>
                    <a:pt x="565" y="210"/>
                  </a:lnTo>
                  <a:lnTo>
                    <a:pt x="567" y="216"/>
                  </a:lnTo>
                  <a:lnTo>
                    <a:pt x="568" y="223"/>
                  </a:lnTo>
                  <a:lnTo>
                    <a:pt x="570" y="229"/>
                  </a:lnTo>
                  <a:lnTo>
                    <a:pt x="571" y="235"/>
                  </a:lnTo>
                  <a:lnTo>
                    <a:pt x="572" y="242"/>
                  </a:lnTo>
                  <a:lnTo>
                    <a:pt x="573" y="248"/>
                  </a:lnTo>
                  <a:lnTo>
                    <a:pt x="574" y="255"/>
                  </a:lnTo>
                  <a:lnTo>
                    <a:pt x="575" y="261"/>
                  </a:lnTo>
                  <a:lnTo>
                    <a:pt x="575" y="268"/>
                  </a:lnTo>
                  <a:lnTo>
                    <a:pt x="576" y="275"/>
                  </a:lnTo>
                  <a:lnTo>
                    <a:pt x="576" y="281"/>
                  </a:lnTo>
                  <a:lnTo>
                    <a:pt x="576" y="288"/>
                  </a:lnTo>
                  <a:lnTo>
                    <a:pt x="576" y="295"/>
                  </a:lnTo>
                  <a:lnTo>
                    <a:pt x="576" y="302"/>
                  </a:lnTo>
                  <a:lnTo>
                    <a:pt x="575" y="309"/>
                  </a:lnTo>
                  <a:lnTo>
                    <a:pt x="575" y="315"/>
                  </a:lnTo>
                  <a:lnTo>
                    <a:pt x="574" y="322"/>
                  </a:lnTo>
                  <a:lnTo>
                    <a:pt x="573" y="328"/>
                  </a:lnTo>
                  <a:lnTo>
                    <a:pt x="572" y="335"/>
                  </a:lnTo>
                  <a:lnTo>
                    <a:pt x="571" y="341"/>
                  </a:lnTo>
                  <a:lnTo>
                    <a:pt x="570" y="348"/>
                  </a:lnTo>
                  <a:lnTo>
                    <a:pt x="568" y="354"/>
                  </a:lnTo>
                  <a:lnTo>
                    <a:pt x="567" y="361"/>
                  </a:lnTo>
                  <a:lnTo>
                    <a:pt x="565" y="367"/>
                  </a:lnTo>
                  <a:lnTo>
                    <a:pt x="563" y="373"/>
                  </a:lnTo>
                  <a:lnTo>
                    <a:pt x="561" y="379"/>
                  </a:lnTo>
                  <a:lnTo>
                    <a:pt x="559" y="385"/>
                  </a:lnTo>
                  <a:lnTo>
                    <a:pt x="557" y="391"/>
                  </a:lnTo>
                  <a:lnTo>
                    <a:pt x="554" y="397"/>
                  </a:lnTo>
                  <a:lnTo>
                    <a:pt x="552" y="403"/>
                  </a:lnTo>
                  <a:lnTo>
                    <a:pt x="549" y="409"/>
                  </a:lnTo>
                  <a:lnTo>
                    <a:pt x="547" y="415"/>
                  </a:lnTo>
                  <a:lnTo>
                    <a:pt x="544" y="421"/>
                  </a:lnTo>
                  <a:lnTo>
                    <a:pt x="541" y="426"/>
                  </a:lnTo>
                  <a:lnTo>
                    <a:pt x="538" y="432"/>
                  </a:lnTo>
                  <a:lnTo>
                    <a:pt x="534" y="437"/>
                  </a:lnTo>
                  <a:lnTo>
                    <a:pt x="531" y="443"/>
                  </a:lnTo>
                  <a:lnTo>
                    <a:pt x="527" y="448"/>
                  </a:lnTo>
                  <a:lnTo>
                    <a:pt x="524" y="453"/>
                  </a:lnTo>
                  <a:lnTo>
                    <a:pt x="520" y="459"/>
                  </a:lnTo>
                  <a:lnTo>
                    <a:pt x="516" y="464"/>
                  </a:lnTo>
                  <a:lnTo>
                    <a:pt x="512" y="469"/>
                  </a:lnTo>
                  <a:lnTo>
                    <a:pt x="508" y="474"/>
                  </a:lnTo>
                  <a:lnTo>
                    <a:pt x="504" y="478"/>
                  </a:lnTo>
                  <a:lnTo>
                    <a:pt x="500" y="483"/>
                  </a:lnTo>
                  <a:lnTo>
                    <a:pt x="496" y="488"/>
                  </a:lnTo>
                  <a:lnTo>
                    <a:pt x="491" y="492"/>
                  </a:lnTo>
                  <a:lnTo>
                    <a:pt x="487" y="497"/>
                  </a:lnTo>
                  <a:lnTo>
                    <a:pt x="482" y="501"/>
                  </a:lnTo>
                  <a:lnTo>
                    <a:pt x="477" y="505"/>
                  </a:lnTo>
                  <a:lnTo>
                    <a:pt x="473" y="509"/>
                  </a:lnTo>
                  <a:lnTo>
                    <a:pt x="468" y="513"/>
                  </a:lnTo>
                  <a:lnTo>
                    <a:pt x="463" y="517"/>
                  </a:lnTo>
                  <a:lnTo>
                    <a:pt x="458" y="521"/>
                  </a:lnTo>
                  <a:lnTo>
                    <a:pt x="453" y="525"/>
                  </a:lnTo>
                  <a:lnTo>
                    <a:pt x="447" y="528"/>
                  </a:lnTo>
                  <a:lnTo>
                    <a:pt x="442" y="532"/>
                  </a:lnTo>
                  <a:lnTo>
                    <a:pt x="437" y="535"/>
                  </a:lnTo>
                  <a:lnTo>
                    <a:pt x="431" y="539"/>
                  </a:lnTo>
                  <a:lnTo>
                    <a:pt x="426" y="542"/>
                  </a:lnTo>
                  <a:lnTo>
                    <a:pt x="420" y="545"/>
                  </a:lnTo>
                  <a:lnTo>
                    <a:pt x="414" y="548"/>
                  </a:lnTo>
                  <a:lnTo>
                    <a:pt x="408" y="550"/>
                  </a:lnTo>
                  <a:lnTo>
                    <a:pt x="403" y="553"/>
                  </a:lnTo>
                  <a:lnTo>
                    <a:pt x="397" y="555"/>
                  </a:lnTo>
                  <a:lnTo>
                    <a:pt x="391" y="558"/>
                  </a:lnTo>
                  <a:lnTo>
                    <a:pt x="385" y="560"/>
                  </a:lnTo>
                  <a:lnTo>
                    <a:pt x="379" y="562"/>
                  </a:lnTo>
                  <a:lnTo>
                    <a:pt x="372" y="564"/>
                  </a:lnTo>
                  <a:lnTo>
                    <a:pt x="366" y="566"/>
                  </a:lnTo>
                  <a:lnTo>
                    <a:pt x="360" y="568"/>
                  </a:lnTo>
                  <a:lnTo>
                    <a:pt x="354" y="569"/>
                  </a:lnTo>
                  <a:lnTo>
                    <a:pt x="347" y="571"/>
                  </a:lnTo>
                  <a:lnTo>
                    <a:pt x="341" y="572"/>
                  </a:lnTo>
                  <a:lnTo>
                    <a:pt x="334" y="573"/>
                  </a:lnTo>
                  <a:lnTo>
                    <a:pt x="328" y="574"/>
                  </a:lnTo>
                  <a:lnTo>
                    <a:pt x="321" y="575"/>
                  </a:lnTo>
                  <a:lnTo>
                    <a:pt x="315" y="576"/>
                  </a:lnTo>
                  <a:lnTo>
                    <a:pt x="308" y="576"/>
                  </a:lnTo>
                  <a:lnTo>
                    <a:pt x="301" y="577"/>
                  </a:lnTo>
                  <a:lnTo>
                    <a:pt x="294" y="577"/>
                  </a:lnTo>
                  <a:lnTo>
                    <a:pt x="288" y="577"/>
                  </a:lnTo>
                  <a:lnTo>
                    <a:pt x="281" y="577"/>
                  </a:lnTo>
                  <a:lnTo>
                    <a:pt x="274" y="577"/>
                  </a:lnTo>
                  <a:lnTo>
                    <a:pt x="267" y="576"/>
                  </a:lnTo>
                  <a:lnTo>
                    <a:pt x="261" y="576"/>
                  </a:lnTo>
                  <a:lnTo>
                    <a:pt x="254" y="575"/>
                  </a:lnTo>
                  <a:lnTo>
                    <a:pt x="248" y="574"/>
                  </a:lnTo>
                  <a:lnTo>
                    <a:pt x="241" y="573"/>
                  </a:lnTo>
                  <a:lnTo>
                    <a:pt x="235" y="572"/>
                  </a:lnTo>
                  <a:lnTo>
                    <a:pt x="228" y="571"/>
                  </a:lnTo>
                  <a:lnTo>
                    <a:pt x="222" y="569"/>
                  </a:lnTo>
                  <a:lnTo>
                    <a:pt x="215" y="568"/>
                  </a:lnTo>
                  <a:lnTo>
                    <a:pt x="209" y="566"/>
                  </a:lnTo>
                  <a:lnTo>
                    <a:pt x="203" y="564"/>
                  </a:lnTo>
                  <a:lnTo>
                    <a:pt x="197" y="562"/>
                  </a:lnTo>
                  <a:lnTo>
                    <a:pt x="191" y="560"/>
                  </a:lnTo>
                  <a:lnTo>
                    <a:pt x="185" y="558"/>
                  </a:lnTo>
                  <a:lnTo>
                    <a:pt x="179" y="555"/>
                  </a:lnTo>
                  <a:lnTo>
                    <a:pt x="173" y="553"/>
                  </a:lnTo>
                  <a:lnTo>
                    <a:pt x="167" y="550"/>
                  </a:lnTo>
                  <a:lnTo>
                    <a:pt x="161" y="548"/>
                  </a:lnTo>
                  <a:lnTo>
                    <a:pt x="156" y="545"/>
                  </a:lnTo>
                  <a:lnTo>
                    <a:pt x="150" y="542"/>
                  </a:lnTo>
                  <a:lnTo>
                    <a:pt x="144" y="539"/>
                  </a:lnTo>
                  <a:lnTo>
                    <a:pt x="139" y="535"/>
                  </a:lnTo>
                  <a:lnTo>
                    <a:pt x="134" y="532"/>
                  </a:lnTo>
                  <a:lnTo>
                    <a:pt x="128" y="528"/>
                  </a:lnTo>
                  <a:lnTo>
                    <a:pt x="123" y="525"/>
                  </a:lnTo>
                  <a:lnTo>
                    <a:pt x="118" y="521"/>
                  </a:lnTo>
                  <a:lnTo>
                    <a:pt x="113" y="517"/>
                  </a:lnTo>
                  <a:lnTo>
                    <a:pt x="108" y="513"/>
                  </a:lnTo>
                  <a:lnTo>
                    <a:pt x="103" y="509"/>
                  </a:lnTo>
                  <a:lnTo>
                    <a:pt x="98" y="505"/>
                  </a:lnTo>
                  <a:lnTo>
                    <a:pt x="93" y="501"/>
                  </a:lnTo>
                  <a:lnTo>
                    <a:pt x="89" y="497"/>
                  </a:lnTo>
                  <a:lnTo>
                    <a:pt x="84" y="492"/>
                  </a:lnTo>
                  <a:lnTo>
                    <a:pt x="80" y="488"/>
                  </a:lnTo>
                  <a:lnTo>
                    <a:pt x="76" y="483"/>
                  </a:lnTo>
                  <a:lnTo>
                    <a:pt x="71" y="478"/>
                  </a:lnTo>
                  <a:lnTo>
                    <a:pt x="67" y="474"/>
                  </a:lnTo>
                  <a:lnTo>
                    <a:pt x="63" y="469"/>
                  </a:lnTo>
                  <a:lnTo>
                    <a:pt x="59" y="464"/>
                  </a:lnTo>
                  <a:lnTo>
                    <a:pt x="55" y="459"/>
                  </a:lnTo>
                  <a:lnTo>
                    <a:pt x="52" y="453"/>
                  </a:lnTo>
                  <a:lnTo>
                    <a:pt x="48" y="448"/>
                  </a:lnTo>
                  <a:lnTo>
                    <a:pt x="45" y="443"/>
                  </a:lnTo>
                  <a:lnTo>
                    <a:pt x="41" y="437"/>
                  </a:lnTo>
                  <a:lnTo>
                    <a:pt x="38" y="432"/>
                  </a:lnTo>
                  <a:lnTo>
                    <a:pt x="35" y="426"/>
                  </a:lnTo>
                  <a:lnTo>
                    <a:pt x="32" y="421"/>
                  </a:lnTo>
                  <a:lnTo>
                    <a:pt x="29" y="415"/>
                  </a:lnTo>
                  <a:lnTo>
                    <a:pt x="26" y="409"/>
                  </a:lnTo>
                  <a:lnTo>
                    <a:pt x="24" y="403"/>
                  </a:lnTo>
                  <a:lnTo>
                    <a:pt x="21" y="397"/>
                  </a:lnTo>
                  <a:lnTo>
                    <a:pt x="19" y="391"/>
                  </a:lnTo>
                  <a:lnTo>
                    <a:pt x="17" y="385"/>
                  </a:lnTo>
                  <a:lnTo>
                    <a:pt x="15" y="379"/>
                  </a:lnTo>
                  <a:lnTo>
                    <a:pt x="13" y="373"/>
                  </a:lnTo>
                  <a:lnTo>
                    <a:pt x="11" y="367"/>
                  </a:lnTo>
                  <a:lnTo>
                    <a:pt x="9" y="361"/>
                  </a:lnTo>
                  <a:lnTo>
                    <a:pt x="7" y="354"/>
                  </a:lnTo>
                  <a:lnTo>
                    <a:pt x="6" y="348"/>
                  </a:lnTo>
                  <a:lnTo>
                    <a:pt x="5" y="341"/>
                  </a:lnTo>
                  <a:lnTo>
                    <a:pt x="4" y="335"/>
                  </a:lnTo>
                  <a:lnTo>
                    <a:pt x="3" y="328"/>
                  </a:lnTo>
                  <a:lnTo>
                    <a:pt x="2" y="322"/>
                  </a:lnTo>
                  <a:lnTo>
                    <a:pt x="1" y="315"/>
                  </a:lnTo>
                  <a:lnTo>
                    <a:pt x="1" y="309"/>
                  </a:lnTo>
                  <a:lnTo>
                    <a:pt x="0" y="302"/>
                  </a:lnTo>
                  <a:lnTo>
                    <a:pt x="0" y="295"/>
                  </a:lnTo>
                  <a:lnTo>
                    <a:pt x="0" y="288"/>
                  </a:lnTo>
                </a:path>
              </a:pathLst>
            </a:custGeom>
            <a:solidFill>
              <a:srgbClr val="FF1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1"/>
            <p:cNvSpPr>
              <a:spLocks/>
            </p:cNvSpPr>
            <p:nvPr/>
          </p:nvSpPr>
          <p:spPr bwMode="auto">
            <a:xfrm>
              <a:off x="4544" y="3942"/>
              <a:ext cx="1142" cy="1142"/>
            </a:xfrm>
            <a:custGeom>
              <a:avLst/>
              <a:gdLst>
                <a:gd name="T0" fmla="*/ 4194304 w 571"/>
                <a:gd name="T1" fmla="*/ 1082130432 h 571"/>
                <a:gd name="T2" fmla="*/ 25165824 w 571"/>
                <a:gd name="T3" fmla="*/ 943718400 h 571"/>
                <a:gd name="T4" fmla="*/ 62914560 w 571"/>
                <a:gd name="T5" fmla="*/ 813694976 h 571"/>
                <a:gd name="T6" fmla="*/ 113246208 w 571"/>
                <a:gd name="T7" fmla="*/ 687865856 h 571"/>
                <a:gd name="T8" fmla="*/ 176160768 w 571"/>
                <a:gd name="T9" fmla="*/ 570425344 h 571"/>
                <a:gd name="T10" fmla="*/ 251658240 w 571"/>
                <a:gd name="T11" fmla="*/ 461373440 h 571"/>
                <a:gd name="T12" fmla="*/ 339738624 w 571"/>
                <a:gd name="T13" fmla="*/ 360710144 h 571"/>
                <a:gd name="T14" fmla="*/ 440401920 w 571"/>
                <a:gd name="T15" fmla="*/ 268435456 h 571"/>
                <a:gd name="T16" fmla="*/ 545259520 w 571"/>
                <a:gd name="T17" fmla="*/ 192937984 h 571"/>
                <a:gd name="T18" fmla="*/ 662700032 w 571"/>
                <a:gd name="T19" fmla="*/ 125829120 h 571"/>
                <a:gd name="T20" fmla="*/ 788529152 w 571"/>
                <a:gd name="T21" fmla="*/ 71303168 h 571"/>
                <a:gd name="T22" fmla="*/ 918552576 w 571"/>
                <a:gd name="T23" fmla="*/ 33554432 h 571"/>
                <a:gd name="T24" fmla="*/ 1052770304 w 571"/>
                <a:gd name="T25" fmla="*/ 8388608 h 571"/>
                <a:gd name="T26" fmla="*/ 1195376640 w 571"/>
                <a:gd name="T27" fmla="*/ 0 h 571"/>
                <a:gd name="T28" fmla="*/ 1308622848 w 571"/>
                <a:gd name="T29" fmla="*/ 4194304 h 571"/>
                <a:gd name="T30" fmla="*/ 1442840576 w 571"/>
                <a:gd name="T31" fmla="*/ 25165824 h 571"/>
                <a:gd name="T32" fmla="*/ 1577058304 w 571"/>
                <a:gd name="T33" fmla="*/ 62914560 h 571"/>
                <a:gd name="T34" fmla="*/ 1702887424 w 571"/>
                <a:gd name="T35" fmla="*/ 113246208 h 571"/>
                <a:gd name="T36" fmla="*/ 1820327936 w 571"/>
                <a:gd name="T37" fmla="*/ 176160768 h 571"/>
                <a:gd name="T38" fmla="*/ 1929379840 w 571"/>
                <a:gd name="T39" fmla="*/ 251658240 h 571"/>
                <a:gd name="T40" fmla="*/ 2030043136 w 571"/>
                <a:gd name="T41" fmla="*/ 339738624 h 571"/>
                <a:gd name="T42" fmla="*/ 2122317824 w 571"/>
                <a:gd name="T43" fmla="*/ 440401920 h 571"/>
                <a:gd name="T44" fmla="*/ 2147483646 w 571"/>
                <a:gd name="T45" fmla="*/ 545259520 h 571"/>
                <a:gd name="T46" fmla="*/ 2147483646 w 571"/>
                <a:gd name="T47" fmla="*/ 662700032 h 571"/>
                <a:gd name="T48" fmla="*/ 2147483646 w 571"/>
                <a:gd name="T49" fmla="*/ 788529152 h 571"/>
                <a:gd name="T50" fmla="*/ 2147483646 w 571"/>
                <a:gd name="T51" fmla="*/ 918552576 h 571"/>
                <a:gd name="T52" fmla="*/ 2147483646 w 571"/>
                <a:gd name="T53" fmla="*/ 1052770304 h 571"/>
                <a:gd name="T54" fmla="*/ 2147483646 w 571"/>
                <a:gd name="T55" fmla="*/ 1195376640 h 571"/>
                <a:gd name="T56" fmla="*/ 2147483646 w 571"/>
                <a:gd name="T57" fmla="*/ 1308622848 h 571"/>
                <a:gd name="T58" fmla="*/ 2147483646 w 571"/>
                <a:gd name="T59" fmla="*/ 1442840576 h 571"/>
                <a:gd name="T60" fmla="*/ 2147483646 w 571"/>
                <a:gd name="T61" fmla="*/ 1577058304 h 571"/>
                <a:gd name="T62" fmla="*/ 2147483646 w 571"/>
                <a:gd name="T63" fmla="*/ 1702887424 h 571"/>
                <a:gd name="T64" fmla="*/ 2147483646 w 571"/>
                <a:gd name="T65" fmla="*/ 1820327936 h 571"/>
                <a:gd name="T66" fmla="*/ 2139095040 w 571"/>
                <a:gd name="T67" fmla="*/ 1929379840 h 571"/>
                <a:gd name="T68" fmla="*/ 2051014656 w 571"/>
                <a:gd name="T69" fmla="*/ 2030043136 h 571"/>
                <a:gd name="T70" fmla="*/ 1950351360 w 571"/>
                <a:gd name="T71" fmla="*/ 2118123520 h 571"/>
                <a:gd name="T72" fmla="*/ 1841299456 w 571"/>
                <a:gd name="T73" fmla="*/ 2147483646 h 571"/>
                <a:gd name="T74" fmla="*/ 1728053248 w 571"/>
                <a:gd name="T75" fmla="*/ 2147483646 h 571"/>
                <a:gd name="T76" fmla="*/ 1602224128 w 571"/>
                <a:gd name="T77" fmla="*/ 2147483646 h 571"/>
                <a:gd name="T78" fmla="*/ 1472200704 w 571"/>
                <a:gd name="T79" fmla="*/ 2147483646 h 571"/>
                <a:gd name="T80" fmla="*/ 1333788672 w 571"/>
                <a:gd name="T81" fmla="*/ 2147483646 h 571"/>
                <a:gd name="T82" fmla="*/ 1195376640 w 571"/>
                <a:gd name="T83" fmla="*/ 2147483646 h 571"/>
                <a:gd name="T84" fmla="*/ 1082130432 w 571"/>
                <a:gd name="T85" fmla="*/ 2147483646 h 571"/>
                <a:gd name="T86" fmla="*/ 943718400 w 571"/>
                <a:gd name="T87" fmla="*/ 2147483646 h 571"/>
                <a:gd name="T88" fmla="*/ 813694976 w 571"/>
                <a:gd name="T89" fmla="*/ 2147483646 h 571"/>
                <a:gd name="T90" fmla="*/ 687865856 w 571"/>
                <a:gd name="T91" fmla="*/ 2147483646 h 571"/>
                <a:gd name="T92" fmla="*/ 570425344 w 571"/>
                <a:gd name="T93" fmla="*/ 2147483646 h 571"/>
                <a:gd name="T94" fmla="*/ 461373440 w 571"/>
                <a:gd name="T95" fmla="*/ 2134900736 h 571"/>
                <a:gd name="T96" fmla="*/ 360710144 w 571"/>
                <a:gd name="T97" fmla="*/ 2046820352 h 571"/>
                <a:gd name="T98" fmla="*/ 268435456 w 571"/>
                <a:gd name="T99" fmla="*/ 1950351360 h 571"/>
                <a:gd name="T100" fmla="*/ 192937984 w 571"/>
                <a:gd name="T101" fmla="*/ 1841299456 h 571"/>
                <a:gd name="T102" fmla="*/ 125829120 w 571"/>
                <a:gd name="T103" fmla="*/ 1728053248 h 571"/>
                <a:gd name="T104" fmla="*/ 71303168 w 571"/>
                <a:gd name="T105" fmla="*/ 1602224128 h 571"/>
                <a:gd name="T106" fmla="*/ 33554432 w 571"/>
                <a:gd name="T107" fmla="*/ 1472200704 h 571"/>
                <a:gd name="T108" fmla="*/ 8388608 w 571"/>
                <a:gd name="T109" fmla="*/ 1333788672 h 571"/>
                <a:gd name="T110" fmla="*/ 0 w 571"/>
                <a:gd name="T111" fmla="*/ 1195376640 h 5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1"/>
                <a:gd name="T169" fmla="*/ 0 h 571"/>
                <a:gd name="T170" fmla="*/ 571 w 571"/>
                <a:gd name="T171" fmla="*/ 571 h 57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1" h="571">
                  <a:moveTo>
                    <a:pt x="0" y="285"/>
                  </a:moveTo>
                  <a:lnTo>
                    <a:pt x="0" y="278"/>
                  </a:lnTo>
                  <a:lnTo>
                    <a:pt x="0" y="271"/>
                  </a:lnTo>
                  <a:lnTo>
                    <a:pt x="1" y="264"/>
                  </a:lnTo>
                  <a:lnTo>
                    <a:pt x="1" y="258"/>
                  </a:lnTo>
                  <a:lnTo>
                    <a:pt x="2" y="251"/>
                  </a:lnTo>
                  <a:lnTo>
                    <a:pt x="3" y="245"/>
                  </a:lnTo>
                  <a:lnTo>
                    <a:pt x="4" y="238"/>
                  </a:lnTo>
                  <a:lnTo>
                    <a:pt x="5" y="231"/>
                  </a:lnTo>
                  <a:lnTo>
                    <a:pt x="6" y="225"/>
                  </a:lnTo>
                  <a:lnTo>
                    <a:pt x="8" y="219"/>
                  </a:lnTo>
                  <a:lnTo>
                    <a:pt x="9" y="212"/>
                  </a:lnTo>
                  <a:lnTo>
                    <a:pt x="11" y="206"/>
                  </a:lnTo>
                  <a:lnTo>
                    <a:pt x="13" y="200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9" y="182"/>
                  </a:lnTo>
                  <a:lnTo>
                    <a:pt x="22" y="176"/>
                  </a:lnTo>
                  <a:lnTo>
                    <a:pt x="24" y="170"/>
                  </a:lnTo>
                  <a:lnTo>
                    <a:pt x="27" y="164"/>
                  </a:lnTo>
                  <a:lnTo>
                    <a:pt x="30" y="158"/>
                  </a:lnTo>
                  <a:lnTo>
                    <a:pt x="33" y="152"/>
                  </a:lnTo>
                  <a:lnTo>
                    <a:pt x="36" y="147"/>
                  </a:lnTo>
                  <a:lnTo>
                    <a:pt x="39" y="141"/>
                  </a:lnTo>
                  <a:lnTo>
                    <a:pt x="42" y="136"/>
                  </a:lnTo>
                  <a:lnTo>
                    <a:pt x="46" y="130"/>
                  </a:lnTo>
                  <a:lnTo>
                    <a:pt x="49" y="125"/>
                  </a:lnTo>
                  <a:lnTo>
                    <a:pt x="53" y="120"/>
                  </a:lnTo>
                  <a:lnTo>
                    <a:pt x="57" y="115"/>
                  </a:lnTo>
                  <a:lnTo>
                    <a:pt x="60" y="110"/>
                  </a:lnTo>
                  <a:lnTo>
                    <a:pt x="64" y="105"/>
                  </a:lnTo>
                  <a:lnTo>
                    <a:pt x="69" y="100"/>
                  </a:lnTo>
                  <a:lnTo>
                    <a:pt x="73" y="95"/>
                  </a:lnTo>
                  <a:lnTo>
                    <a:pt x="77" y="90"/>
                  </a:lnTo>
                  <a:lnTo>
                    <a:pt x="81" y="86"/>
                  </a:lnTo>
                  <a:lnTo>
                    <a:pt x="86" y="81"/>
                  </a:lnTo>
                  <a:lnTo>
                    <a:pt x="90" y="77"/>
                  </a:lnTo>
                  <a:lnTo>
                    <a:pt x="95" y="73"/>
                  </a:lnTo>
                  <a:lnTo>
                    <a:pt x="100" y="69"/>
                  </a:lnTo>
                  <a:lnTo>
                    <a:pt x="105" y="64"/>
                  </a:lnTo>
                  <a:lnTo>
                    <a:pt x="110" y="60"/>
                  </a:lnTo>
                  <a:lnTo>
                    <a:pt x="115" y="57"/>
                  </a:lnTo>
                  <a:lnTo>
                    <a:pt x="120" y="53"/>
                  </a:lnTo>
                  <a:lnTo>
                    <a:pt x="125" y="49"/>
                  </a:lnTo>
                  <a:lnTo>
                    <a:pt x="130" y="46"/>
                  </a:lnTo>
                  <a:lnTo>
                    <a:pt x="136" y="42"/>
                  </a:lnTo>
                  <a:lnTo>
                    <a:pt x="141" y="39"/>
                  </a:lnTo>
                  <a:lnTo>
                    <a:pt x="147" y="36"/>
                  </a:lnTo>
                  <a:lnTo>
                    <a:pt x="152" y="33"/>
                  </a:lnTo>
                  <a:lnTo>
                    <a:pt x="158" y="30"/>
                  </a:lnTo>
                  <a:lnTo>
                    <a:pt x="164" y="27"/>
                  </a:lnTo>
                  <a:lnTo>
                    <a:pt x="170" y="24"/>
                  </a:lnTo>
                  <a:lnTo>
                    <a:pt x="176" y="22"/>
                  </a:lnTo>
                  <a:lnTo>
                    <a:pt x="182" y="19"/>
                  </a:lnTo>
                  <a:lnTo>
                    <a:pt x="188" y="17"/>
                  </a:lnTo>
                  <a:lnTo>
                    <a:pt x="194" y="15"/>
                  </a:lnTo>
                  <a:lnTo>
                    <a:pt x="200" y="13"/>
                  </a:lnTo>
                  <a:lnTo>
                    <a:pt x="206" y="11"/>
                  </a:lnTo>
                  <a:lnTo>
                    <a:pt x="212" y="9"/>
                  </a:lnTo>
                  <a:lnTo>
                    <a:pt x="219" y="8"/>
                  </a:lnTo>
                  <a:lnTo>
                    <a:pt x="225" y="6"/>
                  </a:lnTo>
                  <a:lnTo>
                    <a:pt x="231" y="5"/>
                  </a:lnTo>
                  <a:lnTo>
                    <a:pt x="238" y="4"/>
                  </a:lnTo>
                  <a:lnTo>
                    <a:pt x="245" y="3"/>
                  </a:lnTo>
                  <a:lnTo>
                    <a:pt x="251" y="2"/>
                  </a:lnTo>
                  <a:lnTo>
                    <a:pt x="258" y="1"/>
                  </a:lnTo>
                  <a:lnTo>
                    <a:pt x="264" y="1"/>
                  </a:lnTo>
                  <a:lnTo>
                    <a:pt x="271" y="0"/>
                  </a:lnTo>
                  <a:lnTo>
                    <a:pt x="278" y="0"/>
                  </a:lnTo>
                  <a:lnTo>
                    <a:pt x="285" y="0"/>
                  </a:lnTo>
                  <a:lnTo>
                    <a:pt x="292" y="0"/>
                  </a:lnTo>
                  <a:lnTo>
                    <a:pt x="298" y="0"/>
                  </a:lnTo>
                  <a:lnTo>
                    <a:pt x="305" y="1"/>
                  </a:lnTo>
                  <a:lnTo>
                    <a:pt x="312" y="1"/>
                  </a:lnTo>
                  <a:lnTo>
                    <a:pt x="318" y="2"/>
                  </a:lnTo>
                  <a:lnTo>
                    <a:pt x="325" y="3"/>
                  </a:lnTo>
                  <a:lnTo>
                    <a:pt x="332" y="4"/>
                  </a:lnTo>
                  <a:lnTo>
                    <a:pt x="338" y="5"/>
                  </a:lnTo>
                  <a:lnTo>
                    <a:pt x="344" y="6"/>
                  </a:lnTo>
                  <a:lnTo>
                    <a:pt x="351" y="8"/>
                  </a:lnTo>
                  <a:lnTo>
                    <a:pt x="357" y="9"/>
                  </a:lnTo>
                  <a:lnTo>
                    <a:pt x="364" y="11"/>
                  </a:lnTo>
                  <a:lnTo>
                    <a:pt x="370" y="13"/>
                  </a:lnTo>
                  <a:lnTo>
                    <a:pt x="376" y="15"/>
                  </a:lnTo>
                  <a:lnTo>
                    <a:pt x="382" y="17"/>
                  </a:lnTo>
                  <a:lnTo>
                    <a:pt x="388" y="19"/>
                  </a:lnTo>
                  <a:lnTo>
                    <a:pt x="394" y="22"/>
                  </a:lnTo>
                  <a:lnTo>
                    <a:pt x="400" y="24"/>
                  </a:lnTo>
                  <a:lnTo>
                    <a:pt x="406" y="27"/>
                  </a:lnTo>
                  <a:lnTo>
                    <a:pt x="412" y="30"/>
                  </a:lnTo>
                  <a:lnTo>
                    <a:pt x="417" y="33"/>
                  </a:lnTo>
                  <a:lnTo>
                    <a:pt x="423" y="36"/>
                  </a:lnTo>
                  <a:lnTo>
                    <a:pt x="429" y="39"/>
                  </a:lnTo>
                  <a:lnTo>
                    <a:pt x="434" y="42"/>
                  </a:lnTo>
                  <a:lnTo>
                    <a:pt x="439" y="46"/>
                  </a:lnTo>
                  <a:lnTo>
                    <a:pt x="445" y="49"/>
                  </a:lnTo>
                  <a:lnTo>
                    <a:pt x="450" y="53"/>
                  </a:lnTo>
                  <a:lnTo>
                    <a:pt x="455" y="57"/>
                  </a:lnTo>
                  <a:lnTo>
                    <a:pt x="460" y="60"/>
                  </a:lnTo>
                  <a:lnTo>
                    <a:pt x="465" y="64"/>
                  </a:lnTo>
                  <a:lnTo>
                    <a:pt x="470" y="69"/>
                  </a:lnTo>
                  <a:lnTo>
                    <a:pt x="475" y="73"/>
                  </a:lnTo>
                  <a:lnTo>
                    <a:pt x="480" y="77"/>
                  </a:lnTo>
                  <a:lnTo>
                    <a:pt x="484" y="81"/>
                  </a:lnTo>
                  <a:lnTo>
                    <a:pt x="489" y="86"/>
                  </a:lnTo>
                  <a:lnTo>
                    <a:pt x="493" y="90"/>
                  </a:lnTo>
                  <a:lnTo>
                    <a:pt x="497" y="95"/>
                  </a:lnTo>
                  <a:lnTo>
                    <a:pt x="502" y="100"/>
                  </a:lnTo>
                  <a:lnTo>
                    <a:pt x="506" y="105"/>
                  </a:lnTo>
                  <a:lnTo>
                    <a:pt x="510" y="110"/>
                  </a:lnTo>
                  <a:lnTo>
                    <a:pt x="513" y="115"/>
                  </a:lnTo>
                  <a:lnTo>
                    <a:pt x="517" y="120"/>
                  </a:lnTo>
                  <a:lnTo>
                    <a:pt x="521" y="125"/>
                  </a:lnTo>
                  <a:lnTo>
                    <a:pt x="524" y="130"/>
                  </a:lnTo>
                  <a:lnTo>
                    <a:pt x="528" y="136"/>
                  </a:lnTo>
                  <a:lnTo>
                    <a:pt x="531" y="141"/>
                  </a:lnTo>
                  <a:lnTo>
                    <a:pt x="534" y="147"/>
                  </a:lnTo>
                  <a:lnTo>
                    <a:pt x="537" y="152"/>
                  </a:lnTo>
                  <a:lnTo>
                    <a:pt x="540" y="158"/>
                  </a:lnTo>
                  <a:lnTo>
                    <a:pt x="543" y="164"/>
                  </a:lnTo>
                  <a:lnTo>
                    <a:pt x="546" y="170"/>
                  </a:lnTo>
                  <a:lnTo>
                    <a:pt x="548" y="176"/>
                  </a:lnTo>
                  <a:lnTo>
                    <a:pt x="551" y="182"/>
                  </a:lnTo>
                  <a:lnTo>
                    <a:pt x="553" y="188"/>
                  </a:lnTo>
                  <a:lnTo>
                    <a:pt x="555" y="194"/>
                  </a:lnTo>
                  <a:lnTo>
                    <a:pt x="557" y="200"/>
                  </a:lnTo>
                  <a:lnTo>
                    <a:pt x="559" y="206"/>
                  </a:lnTo>
                  <a:lnTo>
                    <a:pt x="561" y="212"/>
                  </a:lnTo>
                  <a:lnTo>
                    <a:pt x="562" y="219"/>
                  </a:lnTo>
                  <a:lnTo>
                    <a:pt x="564" y="225"/>
                  </a:lnTo>
                  <a:lnTo>
                    <a:pt x="565" y="231"/>
                  </a:lnTo>
                  <a:lnTo>
                    <a:pt x="566" y="238"/>
                  </a:lnTo>
                  <a:lnTo>
                    <a:pt x="567" y="245"/>
                  </a:lnTo>
                  <a:lnTo>
                    <a:pt x="568" y="251"/>
                  </a:lnTo>
                  <a:lnTo>
                    <a:pt x="569" y="258"/>
                  </a:lnTo>
                  <a:lnTo>
                    <a:pt x="570" y="264"/>
                  </a:lnTo>
                  <a:lnTo>
                    <a:pt x="570" y="271"/>
                  </a:lnTo>
                  <a:lnTo>
                    <a:pt x="570" y="278"/>
                  </a:lnTo>
                  <a:lnTo>
                    <a:pt x="570" y="285"/>
                  </a:lnTo>
                  <a:lnTo>
                    <a:pt x="570" y="292"/>
                  </a:lnTo>
                  <a:lnTo>
                    <a:pt x="570" y="298"/>
                  </a:lnTo>
                  <a:lnTo>
                    <a:pt x="570" y="305"/>
                  </a:lnTo>
                  <a:lnTo>
                    <a:pt x="569" y="312"/>
                  </a:lnTo>
                  <a:lnTo>
                    <a:pt x="568" y="318"/>
                  </a:lnTo>
                  <a:lnTo>
                    <a:pt x="567" y="325"/>
                  </a:lnTo>
                  <a:lnTo>
                    <a:pt x="566" y="332"/>
                  </a:lnTo>
                  <a:lnTo>
                    <a:pt x="565" y="338"/>
                  </a:lnTo>
                  <a:lnTo>
                    <a:pt x="564" y="344"/>
                  </a:lnTo>
                  <a:lnTo>
                    <a:pt x="562" y="351"/>
                  </a:lnTo>
                  <a:lnTo>
                    <a:pt x="561" y="357"/>
                  </a:lnTo>
                  <a:lnTo>
                    <a:pt x="559" y="364"/>
                  </a:lnTo>
                  <a:lnTo>
                    <a:pt x="557" y="370"/>
                  </a:lnTo>
                  <a:lnTo>
                    <a:pt x="555" y="376"/>
                  </a:lnTo>
                  <a:lnTo>
                    <a:pt x="553" y="382"/>
                  </a:lnTo>
                  <a:lnTo>
                    <a:pt x="551" y="388"/>
                  </a:lnTo>
                  <a:lnTo>
                    <a:pt x="548" y="394"/>
                  </a:lnTo>
                  <a:lnTo>
                    <a:pt x="546" y="400"/>
                  </a:lnTo>
                  <a:lnTo>
                    <a:pt x="543" y="406"/>
                  </a:lnTo>
                  <a:lnTo>
                    <a:pt x="540" y="412"/>
                  </a:lnTo>
                  <a:lnTo>
                    <a:pt x="537" y="417"/>
                  </a:lnTo>
                  <a:lnTo>
                    <a:pt x="534" y="423"/>
                  </a:lnTo>
                  <a:lnTo>
                    <a:pt x="531" y="428"/>
                  </a:lnTo>
                  <a:lnTo>
                    <a:pt x="528" y="434"/>
                  </a:lnTo>
                  <a:lnTo>
                    <a:pt x="524" y="439"/>
                  </a:lnTo>
                  <a:lnTo>
                    <a:pt x="521" y="445"/>
                  </a:lnTo>
                  <a:lnTo>
                    <a:pt x="517" y="450"/>
                  </a:lnTo>
                  <a:lnTo>
                    <a:pt x="513" y="455"/>
                  </a:lnTo>
                  <a:lnTo>
                    <a:pt x="510" y="460"/>
                  </a:lnTo>
                  <a:lnTo>
                    <a:pt x="506" y="465"/>
                  </a:lnTo>
                  <a:lnTo>
                    <a:pt x="502" y="470"/>
                  </a:lnTo>
                  <a:lnTo>
                    <a:pt x="497" y="475"/>
                  </a:lnTo>
                  <a:lnTo>
                    <a:pt x="493" y="479"/>
                  </a:lnTo>
                  <a:lnTo>
                    <a:pt x="489" y="484"/>
                  </a:lnTo>
                  <a:lnTo>
                    <a:pt x="484" y="488"/>
                  </a:lnTo>
                  <a:lnTo>
                    <a:pt x="480" y="493"/>
                  </a:lnTo>
                  <a:lnTo>
                    <a:pt x="475" y="497"/>
                  </a:lnTo>
                  <a:lnTo>
                    <a:pt x="470" y="501"/>
                  </a:lnTo>
                  <a:lnTo>
                    <a:pt x="465" y="505"/>
                  </a:lnTo>
                  <a:lnTo>
                    <a:pt x="460" y="509"/>
                  </a:lnTo>
                  <a:lnTo>
                    <a:pt x="455" y="513"/>
                  </a:lnTo>
                  <a:lnTo>
                    <a:pt x="450" y="517"/>
                  </a:lnTo>
                  <a:lnTo>
                    <a:pt x="445" y="521"/>
                  </a:lnTo>
                  <a:lnTo>
                    <a:pt x="439" y="524"/>
                  </a:lnTo>
                  <a:lnTo>
                    <a:pt x="434" y="528"/>
                  </a:lnTo>
                  <a:lnTo>
                    <a:pt x="429" y="531"/>
                  </a:lnTo>
                  <a:lnTo>
                    <a:pt x="423" y="534"/>
                  </a:lnTo>
                  <a:lnTo>
                    <a:pt x="417" y="537"/>
                  </a:lnTo>
                  <a:lnTo>
                    <a:pt x="412" y="540"/>
                  </a:lnTo>
                  <a:lnTo>
                    <a:pt x="406" y="543"/>
                  </a:lnTo>
                  <a:lnTo>
                    <a:pt x="400" y="545"/>
                  </a:lnTo>
                  <a:lnTo>
                    <a:pt x="394" y="548"/>
                  </a:lnTo>
                  <a:lnTo>
                    <a:pt x="388" y="550"/>
                  </a:lnTo>
                  <a:lnTo>
                    <a:pt x="382" y="553"/>
                  </a:lnTo>
                  <a:lnTo>
                    <a:pt x="376" y="555"/>
                  </a:lnTo>
                  <a:lnTo>
                    <a:pt x="370" y="557"/>
                  </a:lnTo>
                  <a:lnTo>
                    <a:pt x="364" y="559"/>
                  </a:lnTo>
                  <a:lnTo>
                    <a:pt x="357" y="560"/>
                  </a:lnTo>
                  <a:lnTo>
                    <a:pt x="351" y="562"/>
                  </a:lnTo>
                  <a:lnTo>
                    <a:pt x="344" y="563"/>
                  </a:lnTo>
                  <a:lnTo>
                    <a:pt x="338" y="565"/>
                  </a:lnTo>
                  <a:lnTo>
                    <a:pt x="332" y="566"/>
                  </a:lnTo>
                  <a:lnTo>
                    <a:pt x="325" y="567"/>
                  </a:lnTo>
                  <a:lnTo>
                    <a:pt x="318" y="568"/>
                  </a:lnTo>
                  <a:lnTo>
                    <a:pt x="312" y="569"/>
                  </a:lnTo>
                  <a:lnTo>
                    <a:pt x="305" y="569"/>
                  </a:lnTo>
                  <a:lnTo>
                    <a:pt x="298" y="569"/>
                  </a:lnTo>
                  <a:lnTo>
                    <a:pt x="292" y="570"/>
                  </a:lnTo>
                  <a:lnTo>
                    <a:pt x="285" y="570"/>
                  </a:lnTo>
                  <a:lnTo>
                    <a:pt x="278" y="570"/>
                  </a:lnTo>
                  <a:lnTo>
                    <a:pt x="271" y="569"/>
                  </a:lnTo>
                  <a:lnTo>
                    <a:pt x="264" y="569"/>
                  </a:lnTo>
                  <a:lnTo>
                    <a:pt x="258" y="569"/>
                  </a:lnTo>
                  <a:lnTo>
                    <a:pt x="251" y="568"/>
                  </a:lnTo>
                  <a:lnTo>
                    <a:pt x="245" y="567"/>
                  </a:lnTo>
                  <a:lnTo>
                    <a:pt x="238" y="566"/>
                  </a:lnTo>
                  <a:lnTo>
                    <a:pt x="231" y="565"/>
                  </a:lnTo>
                  <a:lnTo>
                    <a:pt x="225" y="563"/>
                  </a:lnTo>
                  <a:lnTo>
                    <a:pt x="219" y="562"/>
                  </a:lnTo>
                  <a:lnTo>
                    <a:pt x="212" y="560"/>
                  </a:lnTo>
                  <a:lnTo>
                    <a:pt x="206" y="559"/>
                  </a:lnTo>
                  <a:lnTo>
                    <a:pt x="200" y="557"/>
                  </a:lnTo>
                  <a:lnTo>
                    <a:pt x="194" y="555"/>
                  </a:lnTo>
                  <a:lnTo>
                    <a:pt x="188" y="553"/>
                  </a:lnTo>
                  <a:lnTo>
                    <a:pt x="182" y="550"/>
                  </a:lnTo>
                  <a:lnTo>
                    <a:pt x="176" y="548"/>
                  </a:lnTo>
                  <a:lnTo>
                    <a:pt x="170" y="545"/>
                  </a:lnTo>
                  <a:lnTo>
                    <a:pt x="164" y="543"/>
                  </a:lnTo>
                  <a:lnTo>
                    <a:pt x="158" y="540"/>
                  </a:lnTo>
                  <a:lnTo>
                    <a:pt x="152" y="537"/>
                  </a:lnTo>
                  <a:lnTo>
                    <a:pt x="147" y="534"/>
                  </a:lnTo>
                  <a:lnTo>
                    <a:pt x="141" y="531"/>
                  </a:lnTo>
                  <a:lnTo>
                    <a:pt x="136" y="528"/>
                  </a:lnTo>
                  <a:lnTo>
                    <a:pt x="130" y="524"/>
                  </a:lnTo>
                  <a:lnTo>
                    <a:pt x="125" y="521"/>
                  </a:lnTo>
                  <a:lnTo>
                    <a:pt x="120" y="517"/>
                  </a:lnTo>
                  <a:lnTo>
                    <a:pt x="115" y="513"/>
                  </a:lnTo>
                  <a:lnTo>
                    <a:pt x="110" y="509"/>
                  </a:lnTo>
                  <a:lnTo>
                    <a:pt x="105" y="505"/>
                  </a:lnTo>
                  <a:lnTo>
                    <a:pt x="100" y="501"/>
                  </a:lnTo>
                  <a:lnTo>
                    <a:pt x="95" y="497"/>
                  </a:lnTo>
                  <a:lnTo>
                    <a:pt x="90" y="493"/>
                  </a:lnTo>
                  <a:lnTo>
                    <a:pt x="86" y="488"/>
                  </a:lnTo>
                  <a:lnTo>
                    <a:pt x="81" y="484"/>
                  </a:lnTo>
                  <a:lnTo>
                    <a:pt x="77" y="479"/>
                  </a:lnTo>
                  <a:lnTo>
                    <a:pt x="73" y="475"/>
                  </a:lnTo>
                  <a:lnTo>
                    <a:pt x="69" y="470"/>
                  </a:lnTo>
                  <a:lnTo>
                    <a:pt x="64" y="465"/>
                  </a:lnTo>
                  <a:lnTo>
                    <a:pt x="60" y="460"/>
                  </a:lnTo>
                  <a:lnTo>
                    <a:pt x="57" y="455"/>
                  </a:lnTo>
                  <a:lnTo>
                    <a:pt x="53" y="450"/>
                  </a:lnTo>
                  <a:lnTo>
                    <a:pt x="49" y="445"/>
                  </a:lnTo>
                  <a:lnTo>
                    <a:pt x="46" y="439"/>
                  </a:lnTo>
                  <a:lnTo>
                    <a:pt x="42" y="434"/>
                  </a:lnTo>
                  <a:lnTo>
                    <a:pt x="39" y="428"/>
                  </a:lnTo>
                  <a:lnTo>
                    <a:pt x="36" y="423"/>
                  </a:lnTo>
                  <a:lnTo>
                    <a:pt x="33" y="417"/>
                  </a:lnTo>
                  <a:lnTo>
                    <a:pt x="30" y="412"/>
                  </a:lnTo>
                  <a:lnTo>
                    <a:pt x="27" y="406"/>
                  </a:lnTo>
                  <a:lnTo>
                    <a:pt x="24" y="400"/>
                  </a:lnTo>
                  <a:lnTo>
                    <a:pt x="22" y="394"/>
                  </a:lnTo>
                  <a:lnTo>
                    <a:pt x="19" y="388"/>
                  </a:lnTo>
                  <a:lnTo>
                    <a:pt x="17" y="382"/>
                  </a:lnTo>
                  <a:lnTo>
                    <a:pt x="15" y="376"/>
                  </a:lnTo>
                  <a:lnTo>
                    <a:pt x="13" y="370"/>
                  </a:lnTo>
                  <a:lnTo>
                    <a:pt x="11" y="364"/>
                  </a:lnTo>
                  <a:lnTo>
                    <a:pt x="9" y="357"/>
                  </a:lnTo>
                  <a:lnTo>
                    <a:pt x="8" y="351"/>
                  </a:lnTo>
                  <a:lnTo>
                    <a:pt x="6" y="344"/>
                  </a:lnTo>
                  <a:lnTo>
                    <a:pt x="5" y="338"/>
                  </a:lnTo>
                  <a:lnTo>
                    <a:pt x="4" y="332"/>
                  </a:lnTo>
                  <a:lnTo>
                    <a:pt x="3" y="325"/>
                  </a:lnTo>
                  <a:lnTo>
                    <a:pt x="2" y="318"/>
                  </a:lnTo>
                  <a:lnTo>
                    <a:pt x="1" y="312"/>
                  </a:lnTo>
                  <a:lnTo>
                    <a:pt x="1" y="305"/>
                  </a:lnTo>
                  <a:lnTo>
                    <a:pt x="0" y="298"/>
                  </a:lnTo>
                  <a:lnTo>
                    <a:pt x="0" y="292"/>
                  </a:lnTo>
                  <a:lnTo>
                    <a:pt x="0" y="285"/>
                  </a:lnTo>
                </a:path>
              </a:pathLst>
            </a:custGeom>
            <a:solidFill>
              <a:srgbClr val="FF1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22"/>
            <p:cNvSpPr>
              <a:spLocks/>
            </p:cNvSpPr>
            <p:nvPr/>
          </p:nvSpPr>
          <p:spPr bwMode="auto">
            <a:xfrm>
              <a:off x="4550" y="3948"/>
              <a:ext cx="1130" cy="1130"/>
            </a:xfrm>
            <a:custGeom>
              <a:avLst/>
              <a:gdLst>
                <a:gd name="T0" fmla="*/ 4194304 w 565"/>
                <a:gd name="T1" fmla="*/ 1069547520 h 565"/>
                <a:gd name="T2" fmla="*/ 25165824 w 565"/>
                <a:gd name="T3" fmla="*/ 935329792 h 565"/>
                <a:gd name="T4" fmla="*/ 62914560 w 565"/>
                <a:gd name="T5" fmla="*/ 805306368 h 565"/>
                <a:gd name="T6" fmla="*/ 113246208 w 565"/>
                <a:gd name="T7" fmla="*/ 679477248 h 565"/>
                <a:gd name="T8" fmla="*/ 176160768 w 565"/>
                <a:gd name="T9" fmla="*/ 566231040 h 565"/>
                <a:gd name="T10" fmla="*/ 251658240 w 565"/>
                <a:gd name="T11" fmla="*/ 457179136 h 565"/>
                <a:gd name="T12" fmla="*/ 339738624 w 565"/>
                <a:gd name="T13" fmla="*/ 356515840 h 565"/>
                <a:gd name="T14" fmla="*/ 436207616 w 565"/>
                <a:gd name="T15" fmla="*/ 268435456 h 565"/>
                <a:gd name="T16" fmla="*/ 541065216 w 565"/>
                <a:gd name="T17" fmla="*/ 192937984 h 565"/>
                <a:gd name="T18" fmla="*/ 658505728 w 565"/>
                <a:gd name="T19" fmla="*/ 125829120 h 565"/>
                <a:gd name="T20" fmla="*/ 780140544 w 565"/>
                <a:gd name="T21" fmla="*/ 71303168 h 565"/>
                <a:gd name="T22" fmla="*/ 905969664 w 565"/>
                <a:gd name="T23" fmla="*/ 33554432 h 565"/>
                <a:gd name="T24" fmla="*/ 1040187392 w 565"/>
                <a:gd name="T25" fmla="*/ 8388608 h 565"/>
                <a:gd name="T26" fmla="*/ 1182793728 w 565"/>
                <a:gd name="T27" fmla="*/ 0 h 565"/>
                <a:gd name="T28" fmla="*/ 1291845632 w 565"/>
                <a:gd name="T29" fmla="*/ 4194304 h 565"/>
                <a:gd name="T30" fmla="*/ 1430257664 w 565"/>
                <a:gd name="T31" fmla="*/ 25165824 h 565"/>
                <a:gd name="T32" fmla="*/ 1560281088 w 565"/>
                <a:gd name="T33" fmla="*/ 62914560 h 565"/>
                <a:gd name="T34" fmla="*/ 1681915904 w 565"/>
                <a:gd name="T35" fmla="*/ 113246208 h 565"/>
                <a:gd name="T36" fmla="*/ 1799356416 w 565"/>
                <a:gd name="T37" fmla="*/ 176160768 h 565"/>
                <a:gd name="T38" fmla="*/ 1908408320 w 565"/>
                <a:gd name="T39" fmla="*/ 251658240 h 565"/>
                <a:gd name="T40" fmla="*/ 2009071616 w 565"/>
                <a:gd name="T41" fmla="*/ 339738624 h 565"/>
                <a:gd name="T42" fmla="*/ 2097152000 w 565"/>
                <a:gd name="T43" fmla="*/ 436207616 h 565"/>
                <a:gd name="T44" fmla="*/ 2147483646 w 565"/>
                <a:gd name="T45" fmla="*/ 541065216 h 565"/>
                <a:gd name="T46" fmla="*/ 2147483646 w 565"/>
                <a:gd name="T47" fmla="*/ 658505728 h 565"/>
                <a:gd name="T48" fmla="*/ 2147483646 w 565"/>
                <a:gd name="T49" fmla="*/ 780140544 h 565"/>
                <a:gd name="T50" fmla="*/ 2147483646 w 565"/>
                <a:gd name="T51" fmla="*/ 910163968 h 565"/>
                <a:gd name="T52" fmla="*/ 2147483646 w 565"/>
                <a:gd name="T53" fmla="*/ 1044381696 h 565"/>
                <a:gd name="T54" fmla="*/ 2147483646 w 565"/>
                <a:gd name="T55" fmla="*/ 1182793728 h 565"/>
                <a:gd name="T56" fmla="*/ 2147483646 w 565"/>
                <a:gd name="T57" fmla="*/ 1291845632 h 565"/>
                <a:gd name="T58" fmla="*/ 2147483646 w 565"/>
                <a:gd name="T59" fmla="*/ 1430257664 h 565"/>
                <a:gd name="T60" fmla="*/ 2147483646 w 565"/>
                <a:gd name="T61" fmla="*/ 1560281088 h 565"/>
                <a:gd name="T62" fmla="*/ 2147483646 w 565"/>
                <a:gd name="T63" fmla="*/ 1686110208 h 565"/>
                <a:gd name="T64" fmla="*/ 2147483646 w 565"/>
                <a:gd name="T65" fmla="*/ 1799356416 h 565"/>
                <a:gd name="T66" fmla="*/ 2113929216 w 565"/>
                <a:gd name="T67" fmla="*/ 1908408320 h 565"/>
                <a:gd name="T68" fmla="*/ 2025848832 w 565"/>
                <a:gd name="T69" fmla="*/ 2009071616 h 565"/>
                <a:gd name="T70" fmla="*/ 1929379840 w 565"/>
                <a:gd name="T71" fmla="*/ 2097152000 h 565"/>
                <a:gd name="T72" fmla="*/ 1824522240 w 565"/>
                <a:gd name="T73" fmla="*/ 2147483646 h 565"/>
                <a:gd name="T74" fmla="*/ 1707081728 w 565"/>
                <a:gd name="T75" fmla="*/ 2147483646 h 565"/>
                <a:gd name="T76" fmla="*/ 1585446912 w 565"/>
                <a:gd name="T77" fmla="*/ 2147483646 h 565"/>
                <a:gd name="T78" fmla="*/ 1455423488 w 565"/>
                <a:gd name="T79" fmla="*/ 2147483646 h 565"/>
                <a:gd name="T80" fmla="*/ 1321205760 w 565"/>
                <a:gd name="T81" fmla="*/ 2147483646 h 565"/>
                <a:gd name="T82" fmla="*/ 1182793728 w 565"/>
                <a:gd name="T83" fmla="*/ 2147483646 h 565"/>
                <a:gd name="T84" fmla="*/ 1069547520 w 565"/>
                <a:gd name="T85" fmla="*/ 2147483646 h 565"/>
                <a:gd name="T86" fmla="*/ 935329792 w 565"/>
                <a:gd name="T87" fmla="*/ 2147483646 h 565"/>
                <a:gd name="T88" fmla="*/ 805306368 w 565"/>
                <a:gd name="T89" fmla="*/ 2147483646 h 565"/>
                <a:gd name="T90" fmla="*/ 679477248 w 565"/>
                <a:gd name="T91" fmla="*/ 2147483646 h 565"/>
                <a:gd name="T92" fmla="*/ 562036736 w 565"/>
                <a:gd name="T93" fmla="*/ 2147483646 h 565"/>
                <a:gd name="T94" fmla="*/ 457179136 w 565"/>
                <a:gd name="T95" fmla="*/ 2113929216 h 565"/>
                <a:gd name="T96" fmla="*/ 356515840 w 565"/>
                <a:gd name="T97" fmla="*/ 2025848832 h 565"/>
                <a:gd name="T98" fmla="*/ 268435456 w 565"/>
                <a:gd name="T99" fmla="*/ 1929379840 h 565"/>
                <a:gd name="T100" fmla="*/ 188743680 w 565"/>
                <a:gd name="T101" fmla="*/ 1824522240 h 565"/>
                <a:gd name="T102" fmla="*/ 125829120 w 565"/>
                <a:gd name="T103" fmla="*/ 1707081728 h 565"/>
                <a:gd name="T104" fmla="*/ 71303168 w 565"/>
                <a:gd name="T105" fmla="*/ 1585446912 h 565"/>
                <a:gd name="T106" fmla="*/ 33554432 w 565"/>
                <a:gd name="T107" fmla="*/ 1455423488 h 565"/>
                <a:gd name="T108" fmla="*/ 8388608 w 565"/>
                <a:gd name="T109" fmla="*/ 1321205760 h 565"/>
                <a:gd name="T110" fmla="*/ 0 w 565"/>
                <a:gd name="T111" fmla="*/ 1182793728 h 5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565"/>
                <a:gd name="T170" fmla="*/ 565 w 565"/>
                <a:gd name="T171" fmla="*/ 565 h 5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565">
                  <a:moveTo>
                    <a:pt x="0" y="282"/>
                  </a:moveTo>
                  <a:lnTo>
                    <a:pt x="0" y="275"/>
                  </a:lnTo>
                  <a:lnTo>
                    <a:pt x="1" y="268"/>
                  </a:lnTo>
                  <a:lnTo>
                    <a:pt x="1" y="262"/>
                  </a:lnTo>
                  <a:lnTo>
                    <a:pt x="1" y="255"/>
                  </a:lnTo>
                  <a:lnTo>
                    <a:pt x="2" y="249"/>
                  </a:lnTo>
                  <a:lnTo>
                    <a:pt x="3" y="242"/>
                  </a:lnTo>
                  <a:lnTo>
                    <a:pt x="4" y="236"/>
                  </a:lnTo>
                  <a:lnTo>
                    <a:pt x="5" y="229"/>
                  </a:lnTo>
                  <a:lnTo>
                    <a:pt x="6" y="223"/>
                  </a:lnTo>
                  <a:lnTo>
                    <a:pt x="8" y="217"/>
                  </a:lnTo>
                  <a:lnTo>
                    <a:pt x="9" y="210"/>
                  </a:lnTo>
                  <a:lnTo>
                    <a:pt x="11" y="204"/>
                  </a:lnTo>
                  <a:lnTo>
                    <a:pt x="13" y="198"/>
                  </a:lnTo>
                  <a:lnTo>
                    <a:pt x="15" y="192"/>
                  </a:lnTo>
                  <a:lnTo>
                    <a:pt x="17" y="186"/>
                  </a:lnTo>
                  <a:lnTo>
                    <a:pt x="19" y="180"/>
                  </a:lnTo>
                  <a:lnTo>
                    <a:pt x="22" y="174"/>
                  </a:lnTo>
                  <a:lnTo>
                    <a:pt x="24" y="168"/>
                  </a:lnTo>
                  <a:lnTo>
                    <a:pt x="27" y="162"/>
                  </a:lnTo>
                  <a:lnTo>
                    <a:pt x="30" y="157"/>
                  </a:lnTo>
                  <a:lnTo>
                    <a:pt x="33" y="151"/>
                  </a:lnTo>
                  <a:lnTo>
                    <a:pt x="36" y="146"/>
                  </a:lnTo>
                  <a:lnTo>
                    <a:pt x="39" y="140"/>
                  </a:lnTo>
                  <a:lnTo>
                    <a:pt x="42" y="135"/>
                  </a:lnTo>
                  <a:lnTo>
                    <a:pt x="45" y="129"/>
                  </a:lnTo>
                  <a:lnTo>
                    <a:pt x="49" y="124"/>
                  </a:lnTo>
                  <a:lnTo>
                    <a:pt x="52" y="119"/>
                  </a:lnTo>
                  <a:lnTo>
                    <a:pt x="56" y="114"/>
                  </a:lnTo>
                  <a:lnTo>
                    <a:pt x="60" y="109"/>
                  </a:lnTo>
                  <a:lnTo>
                    <a:pt x="64" y="104"/>
                  </a:lnTo>
                  <a:lnTo>
                    <a:pt x="68" y="99"/>
                  </a:lnTo>
                  <a:lnTo>
                    <a:pt x="72" y="94"/>
                  </a:lnTo>
                  <a:lnTo>
                    <a:pt x="76" y="90"/>
                  </a:lnTo>
                  <a:lnTo>
                    <a:pt x="81" y="85"/>
                  </a:lnTo>
                  <a:lnTo>
                    <a:pt x="85" y="81"/>
                  </a:lnTo>
                  <a:lnTo>
                    <a:pt x="90" y="77"/>
                  </a:lnTo>
                  <a:lnTo>
                    <a:pt x="94" y="72"/>
                  </a:lnTo>
                  <a:lnTo>
                    <a:pt x="99" y="68"/>
                  </a:lnTo>
                  <a:lnTo>
                    <a:pt x="104" y="64"/>
                  </a:lnTo>
                  <a:lnTo>
                    <a:pt x="109" y="60"/>
                  </a:lnTo>
                  <a:lnTo>
                    <a:pt x="114" y="56"/>
                  </a:lnTo>
                  <a:lnTo>
                    <a:pt x="119" y="53"/>
                  </a:lnTo>
                  <a:lnTo>
                    <a:pt x="124" y="49"/>
                  </a:lnTo>
                  <a:lnTo>
                    <a:pt x="129" y="46"/>
                  </a:lnTo>
                  <a:lnTo>
                    <a:pt x="134" y="42"/>
                  </a:lnTo>
                  <a:lnTo>
                    <a:pt x="140" y="39"/>
                  </a:lnTo>
                  <a:lnTo>
                    <a:pt x="145" y="36"/>
                  </a:lnTo>
                  <a:lnTo>
                    <a:pt x="151" y="33"/>
                  </a:lnTo>
                  <a:lnTo>
                    <a:pt x="157" y="30"/>
                  </a:lnTo>
                  <a:lnTo>
                    <a:pt x="162" y="27"/>
                  </a:lnTo>
                  <a:lnTo>
                    <a:pt x="168" y="24"/>
                  </a:lnTo>
                  <a:lnTo>
                    <a:pt x="174" y="22"/>
                  </a:lnTo>
                  <a:lnTo>
                    <a:pt x="180" y="19"/>
                  </a:lnTo>
                  <a:lnTo>
                    <a:pt x="186" y="17"/>
                  </a:lnTo>
                  <a:lnTo>
                    <a:pt x="192" y="15"/>
                  </a:lnTo>
                  <a:lnTo>
                    <a:pt x="198" y="13"/>
                  </a:lnTo>
                  <a:lnTo>
                    <a:pt x="204" y="11"/>
                  </a:lnTo>
                  <a:lnTo>
                    <a:pt x="210" y="10"/>
                  </a:lnTo>
                  <a:lnTo>
                    <a:pt x="216" y="8"/>
                  </a:lnTo>
                  <a:lnTo>
                    <a:pt x="223" y="6"/>
                  </a:lnTo>
                  <a:lnTo>
                    <a:pt x="229" y="5"/>
                  </a:lnTo>
                  <a:lnTo>
                    <a:pt x="236" y="4"/>
                  </a:lnTo>
                  <a:lnTo>
                    <a:pt x="242" y="3"/>
                  </a:lnTo>
                  <a:lnTo>
                    <a:pt x="248" y="2"/>
                  </a:lnTo>
                  <a:lnTo>
                    <a:pt x="255" y="1"/>
                  </a:lnTo>
                  <a:lnTo>
                    <a:pt x="262" y="1"/>
                  </a:lnTo>
                  <a:lnTo>
                    <a:pt x="268" y="1"/>
                  </a:lnTo>
                  <a:lnTo>
                    <a:pt x="275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5" y="1"/>
                  </a:lnTo>
                  <a:lnTo>
                    <a:pt x="302" y="1"/>
                  </a:lnTo>
                  <a:lnTo>
                    <a:pt x="308" y="1"/>
                  </a:lnTo>
                  <a:lnTo>
                    <a:pt x="315" y="2"/>
                  </a:lnTo>
                  <a:lnTo>
                    <a:pt x="321" y="3"/>
                  </a:lnTo>
                  <a:lnTo>
                    <a:pt x="328" y="4"/>
                  </a:lnTo>
                  <a:lnTo>
                    <a:pt x="334" y="5"/>
                  </a:lnTo>
                  <a:lnTo>
                    <a:pt x="341" y="6"/>
                  </a:lnTo>
                  <a:lnTo>
                    <a:pt x="347" y="8"/>
                  </a:lnTo>
                  <a:lnTo>
                    <a:pt x="353" y="10"/>
                  </a:lnTo>
                  <a:lnTo>
                    <a:pt x="360" y="11"/>
                  </a:lnTo>
                  <a:lnTo>
                    <a:pt x="366" y="13"/>
                  </a:lnTo>
                  <a:lnTo>
                    <a:pt x="372" y="15"/>
                  </a:lnTo>
                  <a:lnTo>
                    <a:pt x="378" y="17"/>
                  </a:lnTo>
                  <a:lnTo>
                    <a:pt x="384" y="19"/>
                  </a:lnTo>
                  <a:lnTo>
                    <a:pt x="390" y="22"/>
                  </a:lnTo>
                  <a:lnTo>
                    <a:pt x="396" y="24"/>
                  </a:lnTo>
                  <a:lnTo>
                    <a:pt x="401" y="27"/>
                  </a:lnTo>
                  <a:lnTo>
                    <a:pt x="407" y="30"/>
                  </a:lnTo>
                  <a:lnTo>
                    <a:pt x="413" y="33"/>
                  </a:lnTo>
                  <a:lnTo>
                    <a:pt x="418" y="36"/>
                  </a:lnTo>
                  <a:lnTo>
                    <a:pt x="424" y="39"/>
                  </a:lnTo>
                  <a:lnTo>
                    <a:pt x="429" y="42"/>
                  </a:lnTo>
                  <a:lnTo>
                    <a:pt x="435" y="46"/>
                  </a:lnTo>
                  <a:lnTo>
                    <a:pt x="440" y="49"/>
                  </a:lnTo>
                  <a:lnTo>
                    <a:pt x="445" y="53"/>
                  </a:lnTo>
                  <a:lnTo>
                    <a:pt x="450" y="56"/>
                  </a:lnTo>
                  <a:lnTo>
                    <a:pt x="455" y="60"/>
                  </a:lnTo>
                  <a:lnTo>
                    <a:pt x="460" y="64"/>
                  </a:lnTo>
                  <a:lnTo>
                    <a:pt x="465" y="68"/>
                  </a:lnTo>
                  <a:lnTo>
                    <a:pt x="469" y="72"/>
                  </a:lnTo>
                  <a:lnTo>
                    <a:pt x="474" y="77"/>
                  </a:lnTo>
                  <a:lnTo>
                    <a:pt x="479" y="81"/>
                  </a:lnTo>
                  <a:lnTo>
                    <a:pt x="483" y="85"/>
                  </a:lnTo>
                  <a:lnTo>
                    <a:pt x="487" y="90"/>
                  </a:lnTo>
                  <a:lnTo>
                    <a:pt x="492" y="94"/>
                  </a:lnTo>
                  <a:lnTo>
                    <a:pt x="496" y="99"/>
                  </a:lnTo>
                  <a:lnTo>
                    <a:pt x="500" y="104"/>
                  </a:lnTo>
                  <a:lnTo>
                    <a:pt x="504" y="109"/>
                  </a:lnTo>
                  <a:lnTo>
                    <a:pt x="508" y="114"/>
                  </a:lnTo>
                  <a:lnTo>
                    <a:pt x="511" y="119"/>
                  </a:lnTo>
                  <a:lnTo>
                    <a:pt x="515" y="124"/>
                  </a:lnTo>
                  <a:lnTo>
                    <a:pt x="518" y="129"/>
                  </a:lnTo>
                  <a:lnTo>
                    <a:pt x="522" y="135"/>
                  </a:lnTo>
                  <a:lnTo>
                    <a:pt x="525" y="140"/>
                  </a:lnTo>
                  <a:lnTo>
                    <a:pt x="528" y="146"/>
                  </a:lnTo>
                  <a:lnTo>
                    <a:pt x="531" y="151"/>
                  </a:lnTo>
                  <a:lnTo>
                    <a:pt x="534" y="157"/>
                  </a:lnTo>
                  <a:lnTo>
                    <a:pt x="537" y="162"/>
                  </a:lnTo>
                  <a:lnTo>
                    <a:pt x="539" y="168"/>
                  </a:lnTo>
                  <a:lnTo>
                    <a:pt x="542" y="174"/>
                  </a:lnTo>
                  <a:lnTo>
                    <a:pt x="544" y="180"/>
                  </a:lnTo>
                  <a:lnTo>
                    <a:pt x="547" y="186"/>
                  </a:lnTo>
                  <a:lnTo>
                    <a:pt x="549" y="192"/>
                  </a:lnTo>
                  <a:lnTo>
                    <a:pt x="551" y="198"/>
                  </a:lnTo>
                  <a:lnTo>
                    <a:pt x="553" y="204"/>
                  </a:lnTo>
                  <a:lnTo>
                    <a:pt x="554" y="210"/>
                  </a:lnTo>
                  <a:lnTo>
                    <a:pt x="556" y="217"/>
                  </a:lnTo>
                  <a:lnTo>
                    <a:pt x="557" y="223"/>
                  </a:lnTo>
                  <a:lnTo>
                    <a:pt x="559" y="229"/>
                  </a:lnTo>
                  <a:lnTo>
                    <a:pt x="560" y="236"/>
                  </a:lnTo>
                  <a:lnTo>
                    <a:pt x="561" y="242"/>
                  </a:lnTo>
                  <a:lnTo>
                    <a:pt x="562" y="249"/>
                  </a:lnTo>
                  <a:lnTo>
                    <a:pt x="562" y="255"/>
                  </a:lnTo>
                  <a:lnTo>
                    <a:pt x="563" y="262"/>
                  </a:lnTo>
                  <a:lnTo>
                    <a:pt x="563" y="268"/>
                  </a:lnTo>
                  <a:lnTo>
                    <a:pt x="564" y="275"/>
                  </a:lnTo>
                  <a:lnTo>
                    <a:pt x="564" y="282"/>
                  </a:lnTo>
                  <a:lnTo>
                    <a:pt x="564" y="288"/>
                  </a:lnTo>
                  <a:lnTo>
                    <a:pt x="563" y="295"/>
                  </a:lnTo>
                  <a:lnTo>
                    <a:pt x="563" y="302"/>
                  </a:lnTo>
                  <a:lnTo>
                    <a:pt x="562" y="308"/>
                  </a:lnTo>
                  <a:lnTo>
                    <a:pt x="562" y="315"/>
                  </a:lnTo>
                  <a:lnTo>
                    <a:pt x="561" y="322"/>
                  </a:lnTo>
                  <a:lnTo>
                    <a:pt x="560" y="328"/>
                  </a:lnTo>
                  <a:lnTo>
                    <a:pt x="559" y="334"/>
                  </a:lnTo>
                  <a:lnTo>
                    <a:pt x="557" y="341"/>
                  </a:lnTo>
                  <a:lnTo>
                    <a:pt x="556" y="347"/>
                  </a:lnTo>
                  <a:lnTo>
                    <a:pt x="554" y="353"/>
                  </a:lnTo>
                  <a:lnTo>
                    <a:pt x="553" y="360"/>
                  </a:lnTo>
                  <a:lnTo>
                    <a:pt x="551" y="366"/>
                  </a:lnTo>
                  <a:lnTo>
                    <a:pt x="549" y="372"/>
                  </a:lnTo>
                  <a:lnTo>
                    <a:pt x="547" y="378"/>
                  </a:lnTo>
                  <a:lnTo>
                    <a:pt x="544" y="384"/>
                  </a:lnTo>
                  <a:lnTo>
                    <a:pt x="542" y="390"/>
                  </a:lnTo>
                  <a:lnTo>
                    <a:pt x="539" y="396"/>
                  </a:lnTo>
                  <a:lnTo>
                    <a:pt x="537" y="402"/>
                  </a:lnTo>
                  <a:lnTo>
                    <a:pt x="534" y="407"/>
                  </a:lnTo>
                  <a:lnTo>
                    <a:pt x="531" y="413"/>
                  </a:lnTo>
                  <a:lnTo>
                    <a:pt x="528" y="418"/>
                  </a:lnTo>
                  <a:lnTo>
                    <a:pt x="525" y="424"/>
                  </a:lnTo>
                  <a:lnTo>
                    <a:pt x="522" y="429"/>
                  </a:lnTo>
                  <a:lnTo>
                    <a:pt x="518" y="435"/>
                  </a:lnTo>
                  <a:lnTo>
                    <a:pt x="515" y="440"/>
                  </a:lnTo>
                  <a:lnTo>
                    <a:pt x="511" y="445"/>
                  </a:lnTo>
                  <a:lnTo>
                    <a:pt x="508" y="450"/>
                  </a:lnTo>
                  <a:lnTo>
                    <a:pt x="504" y="455"/>
                  </a:lnTo>
                  <a:lnTo>
                    <a:pt x="500" y="460"/>
                  </a:lnTo>
                  <a:lnTo>
                    <a:pt x="496" y="465"/>
                  </a:lnTo>
                  <a:lnTo>
                    <a:pt x="492" y="470"/>
                  </a:lnTo>
                  <a:lnTo>
                    <a:pt x="487" y="474"/>
                  </a:lnTo>
                  <a:lnTo>
                    <a:pt x="483" y="479"/>
                  </a:lnTo>
                  <a:lnTo>
                    <a:pt x="479" y="483"/>
                  </a:lnTo>
                  <a:lnTo>
                    <a:pt x="474" y="488"/>
                  </a:lnTo>
                  <a:lnTo>
                    <a:pt x="469" y="492"/>
                  </a:lnTo>
                  <a:lnTo>
                    <a:pt x="465" y="496"/>
                  </a:lnTo>
                  <a:lnTo>
                    <a:pt x="460" y="500"/>
                  </a:lnTo>
                  <a:lnTo>
                    <a:pt x="455" y="504"/>
                  </a:lnTo>
                  <a:lnTo>
                    <a:pt x="450" y="508"/>
                  </a:lnTo>
                  <a:lnTo>
                    <a:pt x="445" y="512"/>
                  </a:lnTo>
                  <a:lnTo>
                    <a:pt x="440" y="515"/>
                  </a:lnTo>
                  <a:lnTo>
                    <a:pt x="435" y="519"/>
                  </a:lnTo>
                  <a:lnTo>
                    <a:pt x="429" y="522"/>
                  </a:lnTo>
                  <a:lnTo>
                    <a:pt x="424" y="525"/>
                  </a:lnTo>
                  <a:lnTo>
                    <a:pt x="418" y="529"/>
                  </a:lnTo>
                  <a:lnTo>
                    <a:pt x="413" y="532"/>
                  </a:lnTo>
                  <a:lnTo>
                    <a:pt x="407" y="534"/>
                  </a:lnTo>
                  <a:lnTo>
                    <a:pt x="401" y="537"/>
                  </a:lnTo>
                  <a:lnTo>
                    <a:pt x="396" y="540"/>
                  </a:lnTo>
                  <a:lnTo>
                    <a:pt x="390" y="542"/>
                  </a:lnTo>
                  <a:lnTo>
                    <a:pt x="384" y="545"/>
                  </a:lnTo>
                  <a:lnTo>
                    <a:pt x="378" y="547"/>
                  </a:lnTo>
                  <a:lnTo>
                    <a:pt x="372" y="549"/>
                  </a:lnTo>
                  <a:lnTo>
                    <a:pt x="366" y="551"/>
                  </a:lnTo>
                  <a:lnTo>
                    <a:pt x="360" y="553"/>
                  </a:lnTo>
                  <a:lnTo>
                    <a:pt x="353" y="555"/>
                  </a:lnTo>
                  <a:lnTo>
                    <a:pt x="347" y="556"/>
                  </a:lnTo>
                  <a:lnTo>
                    <a:pt x="341" y="558"/>
                  </a:lnTo>
                  <a:lnTo>
                    <a:pt x="334" y="559"/>
                  </a:lnTo>
                  <a:lnTo>
                    <a:pt x="328" y="560"/>
                  </a:lnTo>
                  <a:lnTo>
                    <a:pt x="321" y="561"/>
                  </a:lnTo>
                  <a:lnTo>
                    <a:pt x="315" y="562"/>
                  </a:lnTo>
                  <a:lnTo>
                    <a:pt x="308" y="563"/>
                  </a:lnTo>
                  <a:lnTo>
                    <a:pt x="302" y="563"/>
                  </a:lnTo>
                  <a:lnTo>
                    <a:pt x="295" y="564"/>
                  </a:lnTo>
                  <a:lnTo>
                    <a:pt x="288" y="564"/>
                  </a:lnTo>
                  <a:lnTo>
                    <a:pt x="282" y="564"/>
                  </a:lnTo>
                  <a:lnTo>
                    <a:pt x="275" y="564"/>
                  </a:lnTo>
                  <a:lnTo>
                    <a:pt x="268" y="564"/>
                  </a:lnTo>
                  <a:lnTo>
                    <a:pt x="262" y="563"/>
                  </a:lnTo>
                  <a:lnTo>
                    <a:pt x="255" y="563"/>
                  </a:lnTo>
                  <a:lnTo>
                    <a:pt x="248" y="562"/>
                  </a:lnTo>
                  <a:lnTo>
                    <a:pt x="242" y="561"/>
                  </a:lnTo>
                  <a:lnTo>
                    <a:pt x="236" y="560"/>
                  </a:lnTo>
                  <a:lnTo>
                    <a:pt x="229" y="559"/>
                  </a:lnTo>
                  <a:lnTo>
                    <a:pt x="223" y="558"/>
                  </a:lnTo>
                  <a:lnTo>
                    <a:pt x="216" y="556"/>
                  </a:lnTo>
                  <a:lnTo>
                    <a:pt x="210" y="555"/>
                  </a:lnTo>
                  <a:lnTo>
                    <a:pt x="204" y="553"/>
                  </a:lnTo>
                  <a:lnTo>
                    <a:pt x="198" y="551"/>
                  </a:lnTo>
                  <a:lnTo>
                    <a:pt x="192" y="549"/>
                  </a:lnTo>
                  <a:lnTo>
                    <a:pt x="186" y="547"/>
                  </a:lnTo>
                  <a:lnTo>
                    <a:pt x="180" y="545"/>
                  </a:lnTo>
                  <a:lnTo>
                    <a:pt x="174" y="542"/>
                  </a:lnTo>
                  <a:lnTo>
                    <a:pt x="168" y="540"/>
                  </a:lnTo>
                  <a:lnTo>
                    <a:pt x="162" y="537"/>
                  </a:lnTo>
                  <a:lnTo>
                    <a:pt x="157" y="534"/>
                  </a:lnTo>
                  <a:lnTo>
                    <a:pt x="151" y="532"/>
                  </a:lnTo>
                  <a:lnTo>
                    <a:pt x="145" y="529"/>
                  </a:lnTo>
                  <a:lnTo>
                    <a:pt x="140" y="525"/>
                  </a:lnTo>
                  <a:lnTo>
                    <a:pt x="134" y="522"/>
                  </a:lnTo>
                  <a:lnTo>
                    <a:pt x="129" y="519"/>
                  </a:lnTo>
                  <a:lnTo>
                    <a:pt x="124" y="515"/>
                  </a:lnTo>
                  <a:lnTo>
                    <a:pt x="119" y="512"/>
                  </a:lnTo>
                  <a:lnTo>
                    <a:pt x="114" y="508"/>
                  </a:lnTo>
                  <a:lnTo>
                    <a:pt x="109" y="504"/>
                  </a:lnTo>
                  <a:lnTo>
                    <a:pt x="104" y="500"/>
                  </a:lnTo>
                  <a:lnTo>
                    <a:pt x="99" y="496"/>
                  </a:lnTo>
                  <a:lnTo>
                    <a:pt x="94" y="492"/>
                  </a:lnTo>
                  <a:lnTo>
                    <a:pt x="90" y="488"/>
                  </a:lnTo>
                  <a:lnTo>
                    <a:pt x="85" y="483"/>
                  </a:lnTo>
                  <a:lnTo>
                    <a:pt x="81" y="479"/>
                  </a:lnTo>
                  <a:lnTo>
                    <a:pt x="76" y="474"/>
                  </a:lnTo>
                  <a:lnTo>
                    <a:pt x="72" y="470"/>
                  </a:lnTo>
                  <a:lnTo>
                    <a:pt x="68" y="465"/>
                  </a:lnTo>
                  <a:lnTo>
                    <a:pt x="64" y="460"/>
                  </a:lnTo>
                  <a:lnTo>
                    <a:pt x="60" y="455"/>
                  </a:lnTo>
                  <a:lnTo>
                    <a:pt x="56" y="450"/>
                  </a:lnTo>
                  <a:lnTo>
                    <a:pt x="52" y="445"/>
                  </a:lnTo>
                  <a:lnTo>
                    <a:pt x="49" y="440"/>
                  </a:lnTo>
                  <a:lnTo>
                    <a:pt x="45" y="435"/>
                  </a:lnTo>
                  <a:lnTo>
                    <a:pt x="42" y="429"/>
                  </a:lnTo>
                  <a:lnTo>
                    <a:pt x="39" y="424"/>
                  </a:lnTo>
                  <a:lnTo>
                    <a:pt x="36" y="418"/>
                  </a:lnTo>
                  <a:lnTo>
                    <a:pt x="33" y="413"/>
                  </a:lnTo>
                  <a:lnTo>
                    <a:pt x="30" y="407"/>
                  </a:lnTo>
                  <a:lnTo>
                    <a:pt x="27" y="402"/>
                  </a:lnTo>
                  <a:lnTo>
                    <a:pt x="24" y="396"/>
                  </a:lnTo>
                  <a:lnTo>
                    <a:pt x="22" y="390"/>
                  </a:lnTo>
                  <a:lnTo>
                    <a:pt x="19" y="384"/>
                  </a:lnTo>
                  <a:lnTo>
                    <a:pt x="17" y="378"/>
                  </a:lnTo>
                  <a:lnTo>
                    <a:pt x="15" y="372"/>
                  </a:lnTo>
                  <a:lnTo>
                    <a:pt x="13" y="366"/>
                  </a:lnTo>
                  <a:lnTo>
                    <a:pt x="11" y="360"/>
                  </a:lnTo>
                  <a:lnTo>
                    <a:pt x="9" y="353"/>
                  </a:lnTo>
                  <a:lnTo>
                    <a:pt x="8" y="347"/>
                  </a:lnTo>
                  <a:lnTo>
                    <a:pt x="6" y="341"/>
                  </a:lnTo>
                  <a:lnTo>
                    <a:pt x="5" y="334"/>
                  </a:lnTo>
                  <a:lnTo>
                    <a:pt x="4" y="328"/>
                  </a:lnTo>
                  <a:lnTo>
                    <a:pt x="3" y="322"/>
                  </a:lnTo>
                  <a:lnTo>
                    <a:pt x="2" y="315"/>
                  </a:lnTo>
                  <a:lnTo>
                    <a:pt x="1" y="308"/>
                  </a:lnTo>
                  <a:lnTo>
                    <a:pt x="1" y="302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2"/>
                  </a:lnTo>
                </a:path>
              </a:pathLst>
            </a:custGeom>
            <a:solidFill>
              <a:srgbClr val="FF2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23"/>
            <p:cNvSpPr>
              <a:spLocks/>
            </p:cNvSpPr>
            <p:nvPr/>
          </p:nvSpPr>
          <p:spPr bwMode="auto">
            <a:xfrm>
              <a:off x="4556" y="3954"/>
              <a:ext cx="1118" cy="1117"/>
            </a:xfrm>
            <a:custGeom>
              <a:avLst/>
              <a:gdLst>
                <a:gd name="T0" fmla="*/ 4194304 w 559"/>
                <a:gd name="T1" fmla="*/ 1037023056 h 559"/>
                <a:gd name="T2" fmla="*/ 25165824 w 559"/>
                <a:gd name="T3" fmla="*/ 905175197 h 559"/>
                <a:gd name="T4" fmla="*/ 62914560 w 559"/>
                <a:gd name="T5" fmla="*/ 777757591 h 559"/>
                <a:gd name="T6" fmla="*/ 113246208 w 559"/>
                <a:gd name="T7" fmla="*/ 654126156 h 559"/>
                <a:gd name="T8" fmla="*/ 180355072 w 559"/>
                <a:gd name="T9" fmla="*/ 539634801 h 559"/>
                <a:gd name="T10" fmla="*/ 255852544 w 559"/>
                <a:gd name="T11" fmla="*/ 436475799 h 559"/>
                <a:gd name="T12" fmla="*/ 343932928 w 559"/>
                <a:gd name="T13" fmla="*/ 337694635 h 559"/>
                <a:gd name="T14" fmla="*/ 440401920 w 559"/>
                <a:gd name="T15" fmla="*/ 251498950 h 559"/>
                <a:gd name="T16" fmla="*/ 549453824 w 559"/>
                <a:gd name="T17" fmla="*/ 177266907 h 559"/>
                <a:gd name="T18" fmla="*/ 666894336 w 559"/>
                <a:gd name="T19" fmla="*/ 115521265 h 559"/>
                <a:gd name="T20" fmla="*/ 788529152 w 559"/>
                <a:gd name="T21" fmla="*/ 66080917 h 559"/>
                <a:gd name="T22" fmla="*/ 922746880 w 559"/>
                <a:gd name="T23" fmla="*/ 28932050 h 559"/>
                <a:gd name="T24" fmla="*/ 1056964608 w 559"/>
                <a:gd name="T25" fmla="*/ 8282319 h 559"/>
                <a:gd name="T26" fmla="*/ 1170210816 w 559"/>
                <a:gd name="T27" fmla="*/ 0 h 559"/>
                <a:gd name="T28" fmla="*/ 1308622848 w 559"/>
                <a:gd name="T29" fmla="*/ 8282319 h 559"/>
                <a:gd name="T30" fmla="*/ 1442840576 w 559"/>
                <a:gd name="T31" fmla="*/ 33070038 h 559"/>
                <a:gd name="T32" fmla="*/ 1572864000 w 559"/>
                <a:gd name="T33" fmla="*/ 74237399 h 559"/>
                <a:gd name="T34" fmla="*/ 1694498816 w 559"/>
                <a:gd name="T35" fmla="*/ 123791867 h 559"/>
                <a:gd name="T36" fmla="*/ 1811939328 w 559"/>
                <a:gd name="T37" fmla="*/ 189628916 h 559"/>
                <a:gd name="T38" fmla="*/ 1916796928 w 559"/>
                <a:gd name="T39" fmla="*/ 267988752 h 559"/>
                <a:gd name="T40" fmla="*/ 2013265920 w 559"/>
                <a:gd name="T41" fmla="*/ 358353135 h 559"/>
                <a:gd name="T42" fmla="*/ 2101346304 w 559"/>
                <a:gd name="T43" fmla="*/ 457130246 h 559"/>
                <a:gd name="T44" fmla="*/ 2147483646 w 559"/>
                <a:gd name="T45" fmla="*/ 564377392 h 559"/>
                <a:gd name="T46" fmla="*/ 2147483646 w 559"/>
                <a:gd name="T47" fmla="*/ 678913471 h 559"/>
                <a:gd name="T48" fmla="*/ 2147483646 w 559"/>
                <a:gd name="T49" fmla="*/ 802464000 h 559"/>
                <a:gd name="T50" fmla="*/ 2147483646 w 559"/>
                <a:gd name="T51" fmla="*/ 929979073 h 559"/>
                <a:gd name="T52" fmla="*/ 2147483646 w 559"/>
                <a:gd name="T53" fmla="*/ 1065891395 h 559"/>
                <a:gd name="T54" fmla="*/ 2147483646 w 559"/>
                <a:gd name="T55" fmla="*/ 1171161787 h 559"/>
                <a:gd name="T56" fmla="*/ 2147483646 w 559"/>
                <a:gd name="T57" fmla="*/ 1311210952 h 559"/>
                <a:gd name="T58" fmla="*/ 2147483646 w 559"/>
                <a:gd name="T59" fmla="*/ 1442734708 h 559"/>
                <a:gd name="T60" fmla="*/ 2147483646 w 559"/>
                <a:gd name="T61" fmla="*/ 1566534720 h 559"/>
                <a:gd name="T62" fmla="*/ 2147483646 w 559"/>
                <a:gd name="T63" fmla="*/ 1685980611 h 559"/>
                <a:gd name="T64" fmla="*/ 2130706432 w 559"/>
                <a:gd name="T65" fmla="*/ 1796447811 h 559"/>
                <a:gd name="T66" fmla="*/ 2051014656 w 559"/>
                <a:gd name="T67" fmla="*/ 1899356509 h 559"/>
                <a:gd name="T68" fmla="*/ 1958739968 w 559"/>
                <a:gd name="T69" fmla="*/ 1994215179 h 559"/>
                <a:gd name="T70" fmla="*/ 1853882368 w 559"/>
                <a:gd name="T71" fmla="*/ 2076295428 h 559"/>
                <a:gd name="T72" fmla="*/ 1744830464 w 559"/>
                <a:gd name="T73" fmla="*/ 2146428753 h 559"/>
                <a:gd name="T74" fmla="*/ 1623195648 w 559"/>
                <a:gd name="T75" fmla="*/ 2147483646 h 559"/>
                <a:gd name="T76" fmla="*/ 1497366528 w 559"/>
                <a:gd name="T77" fmla="*/ 2147483646 h 559"/>
                <a:gd name="T78" fmla="*/ 1363148800 w 559"/>
                <a:gd name="T79" fmla="*/ 2147483646 h 559"/>
                <a:gd name="T80" fmla="*/ 1224736768 w 559"/>
                <a:gd name="T81" fmla="*/ 2147483646 h 559"/>
                <a:gd name="T82" fmla="*/ 1111490560 w 559"/>
                <a:gd name="T83" fmla="*/ 2147483646 h 559"/>
                <a:gd name="T84" fmla="*/ 973078528 w 559"/>
                <a:gd name="T85" fmla="*/ 2147483646 h 559"/>
                <a:gd name="T86" fmla="*/ 843055104 w 559"/>
                <a:gd name="T87" fmla="*/ 2147483646 h 559"/>
                <a:gd name="T88" fmla="*/ 717225984 w 559"/>
                <a:gd name="T89" fmla="*/ 2147483646 h 559"/>
                <a:gd name="T90" fmla="*/ 595591168 w 559"/>
                <a:gd name="T91" fmla="*/ 2146428753 h 559"/>
                <a:gd name="T92" fmla="*/ 482344960 w 559"/>
                <a:gd name="T93" fmla="*/ 2076295428 h 559"/>
                <a:gd name="T94" fmla="*/ 381681664 w 559"/>
                <a:gd name="T95" fmla="*/ 1994215179 h 559"/>
                <a:gd name="T96" fmla="*/ 289406976 w 559"/>
                <a:gd name="T97" fmla="*/ 1899356509 h 559"/>
                <a:gd name="T98" fmla="*/ 209715200 w 559"/>
                <a:gd name="T99" fmla="*/ 1796447811 h 559"/>
                <a:gd name="T100" fmla="*/ 138412032 w 559"/>
                <a:gd name="T101" fmla="*/ 1685980611 h 559"/>
                <a:gd name="T102" fmla="*/ 83886080 w 559"/>
                <a:gd name="T103" fmla="*/ 1566534720 h 559"/>
                <a:gd name="T104" fmla="*/ 37748736 w 559"/>
                <a:gd name="T105" fmla="*/ 1442734708 h 559"/>
                <a:gd name="T106" fmla="*/ 12582912 w 559"/>
                <a:gd name="T107" fmla="*/ 1311210952 h 559"/>
                <a:gd name="T108" fmla="*/ 0 w 559"/>
                <a:gd name="T109" fmla="*/ 1171161787 h 5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59"/>
                <a:gd name="T166" fmla="*/ 0 h 559"/>
                <a:gd name="T167" fmla="*/ 559 w 559"/>
                <a:gd name="T168" fmla="*/ 559 h 5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59" h="559">
                  <a:moveTo>
                    <a:pt x="0" y="279"/>
                  </a:moveTo>
                  <a:lnTo>
                    <a:pt x="0" y="272"/>
                  </a:lnTo>
                  <a:lnTo>
                    <a:pt x="0" y="265"/>
                  </a:lnTo>
                  <a:lnTo>
                    <a:pt x="1" y="259"/>
                  </a:lnTo>
                  <a:lnTo>
                    <a:pt x="1" y="252"/>
                  </a:lnTo>
                  <a:lnTo>
                    <a:pt x="2" y="245"/>
                  </a:lnTo>
                  <a:lnTo>
                    <a:pt x="3" y="239"/>
                  </a:lnTo>
                  <a:lnTo>
                    <a:pt x="4" y="232"/>
                  </a:lnTo>
                  <a:lnTo>
                    <a:pt x="5" y="226"/>
                  </a:lnTo>
                  <a:lnTo>
                    <a:pt x="6" y="220"/>
                  </a:lnTo>
                  <a:lnTo>
                    <a:pt x="8" y="213"/>
                  </a:lnTo>
                  <a:lnTo>
                    <a:pt x="9" y="207"/>
                  </a:lnTo>
                  <a:lnTo>
                    <a:pt x="11" y="201"/>
                  </a:lnTo>
                  <a:lnTo>
                    <a:pt x="13" y="195"/>
                  </a:lnTo>
                  <a:lnTo>
                    <a:pt x="15" y="189"/>
                  </a:lnTo>
                  <a:lnTo>
                    <a:pt x="17" y="183"/>
                  </a:lnTo>
                  <a:lnTo>
                    <a:pt x="20" y="177"/>
                  </a:lnTo>
                  <a:lnTo>
                    <a:pt x="22" y="171"/>
                  </a:lnTo>
                  <a:lnTo>
                    <a:pt x="25" y="165"/>
                  </a:lnTo>
                  <a:lnTo>
                    <a:pt x="27" y="159"/>
                  </a:lnTo>
                  <a:lnTo>
                    <a:pt x="30" y="153"/>
                  </a:lnTo>
                  <a:lnTo>
                    <a:pt x="33" y="148"/>
                  </a:lnTo>
                  <a:lnTo>
                    <a:pt x="36" y="142"/>
                  </a:lnTo>
                  <a:lnTo>
                    <a:pt x="39" y="137"/>
                  </a:lnTo>
                  <a:lnTo>
                    <a:pt x="43" y="131"/>
                  </a:lnTo>
                  <a:lnTo>
                    <a:pt x="46" y="126"/>
                  </a:lnTo>
                  <a:lnTo>
                    <a:pt x="50" y="121"/>
                  </a:lnTo>
                  <a:lnTo>
                    <a:pt x="53" y="116"/>
                  </a:lnTo>
                  <a:lnTo>
                    <a:pt x="57" y="111"/>
                  </a:lnTo>
                  <a:lnTo>
                    <a:pt x="61" y="106"/>
                  </a:lnTo>
                  <a:lnTo>
                    <a:pt x="65" y="101"/>
                  </a:lnTo>
                  <a:lnTo>
                    <a:pt x="69" y="96"/>
                  </a:lnTo>
                  <a:lnTo>
                    <a:pt x="73" y="91"/>
                  </a:lnTo>
                  <a:lnTo>
                    <a:pt x="78" y="87"/>
                  </a:lnTo>
                  <a:lnTo>
                    <a:pt x="82" y="82"/>
                  </a:lnTo>
                  <a:lnTo>
                    <a:pt x="86" y="78"/>
                  </a:lnTo>
                  <a:lnTo>
                    <a:pt x="91" y="73"/>
                  </a:lnTo>
                  <a:lnTo>
                    <a:pt x="96" y="69"/>
                  </a:lnTo>
                  <a:lnTo>
                    <a:pt x="101" y="65"/>
                  </a:lnTo>
                  <a:lnTo>
                    <a:pt x="105" y="61"/>
                  </a:lnTo>
                  <a:lnTo>
                    <a:pt x="110" y="57"/>
                  </a:lnTo>
                  <a:lnTo>
                    <a:pt x="115" y="54"/>
                  </a:lnTo>
                  <a:lnTo>
                    <a:pt x="121" y="50"/>
                  </a:lnTo>
                  <a:lnTo>
                    <a:pt x="126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2" y="36"/>
                  </a:lnTo>
                  <a:lnTo>
                    <a:pt x="148" y="33"/>
                  </a:lnTo>
                  <a:lnTo>
                    <a:pt x="153" y="30"/>
                  </a:lnTo>
                  <a:lnTo>
                    <a:pt x="159" y="28"/>
                  </a:lnTo>
                  <a:lnTo>
                    <a:pt x="165" y="25"/>
                  </a:lnTo>
                  <a:lnTo>
                    <a:pt x="171" y="22"/>
                  </a:lnTo>
                  <a:lnTo>
                    <a:pt x="176" y="20"/>
                  </a:lnTo>
                  <a:lnTo>
                    <a:pt x="182" y="18"/>
                  </a:lnTo>
                  <a:lnTo>
                    <a:pt x="188" y="16"/>
                  </a:lnTo>
                  <a:lnTo>
                    <a:pt x="195" y="13"/>
                  </a:lnTo>
                  <a:lnTo>
                    <a:pt x="201" y="12"/>
                  </a:lnTo>
                  <a:lnTo>
                    <a:pt x="207" y="10"/>
                  </a:lnTo>
                  <a:lnTo>
                    <a:pt x="213" y="8"/>
                  </a:lnTo>
                  <a:lnTo>
                    <a:pt x="220" y="7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9" y="3"/>
                  </a:lnTo>
                  <a:lnTo>
                    <a:pt x="245" y="2"/>
                  </a:lnTo>
                  <a:lnTo>
                    <a:pt x="252" y="2"/>
                  </a:lnTo>
                  <a:lnTo>
                    <a:pt x="259" y="1"/>
                  </a:lnTo>
                  <a:lnTo>
                    <a:pt x="265" y="1"/>
                  </a:lnTo>
                  <a:lnTo>
                    <a:pt x="272" y="1"/>
                  </a:lnTo>
                  <a:lnTo>
                    <a:pt x="279" y="0"/>
                  </a:lnTo>
                  <a:lnTo>
                    <a:pt x="285" y="1"/>
                  </a:lnTo>
                  <a:lnTo>
                    <a:pt x="292" y="1"/>
                  </a:lnTo>
                  <a:lnTo>
                    <a:pt x="299" y="1"/>
                  </a:lnTo>
                  <a:lnTo>
                    <a:pt x="305" y="2"/>
                  </a:lnTo>
                  <a:lnTo>
                    <a:pt x="312" y="2"/>
                  </a:lnTo>
                  <a:lnTo>
                    <a:pt x="319" y="3"/>
                  </a:lnTo>
                  <a:lnTo>
                    <a:pt x="325" y="4"/>
                  </a:lnTo>
                  <a:lnTo>
                    <a:pt x="332" y="5"/>
                  </a:lnTo>
                  <a:lnTo>
                    <a:pt x="338" y="7"/>
                  </a:lnTo>
                  <a:lnTo>
                    <a:pt x="344" y="8"/>
                  </a:lnTo>
                  <a:lnTo>
                    <a:pt x="351" y="10"/>
                  </a:lnTo>
                  <a:lnTo>
                    <a:pt x="357" y="12"/>
                  </a:lnTo>
                  <a:lnTo>
                    <a:pt x="363" y="13"/>
                  </a:lnTo>
                  <a:lnTo>
                    <a:pt x="369" y="16"/>
                  </a:lnTo>
                  <a:lnTo>
                    <a:pt x="375" y="18"/>
                  </a:lnTo>
                  <a:lnTo>
                    <a:pt x="381" y="20"/>
                  </a:lnTo>
                  <a:lnTo>
                    <a:pt x="387" y="22"/>
                  </a:lnTo>
                  <a:lnTo>
                    <a:pt x="393" y="25"/>
                  </a:lnTo>
                  <a:lnTo>
                    <a:pt x="399" y="28"/>
                  </a:lnTo>
                  <a:lnTo>
                    <a:pt x="404" y="30"/>
                  </a:lnTo>
                  <a:lnTo>
                    <a:pt x="410" y="33"/>
                  </a:lnTo>
                  <a:lnTo>
                    <a:pt x="416" y="36"/>
                  </a:lnTo>
                  <a:lnTo>
                    <a:pt x="421" y="40"/>
                  </a:lnTo>
                  <a:lnTo>
                    <a:pt x="427" y="43"/>
                  </a:lnTo>
                  <a:lnTo>
                    <a:pt x="432" y="46"/>
                  </a:lnTo>
                  <a:lnTo>
                    <a:pt x="437" y="50"/>
                  </a:lnTo>
                  <a:lnTo>
                    <a:pt x="442" y="54"/>
                  </a:lnTo>
                  <a:lnTo>
                    <a:pt x="447" y="57"/>
                  </a:lnTo>
                  <a:lnTo>
                    <a:pt x="452" y="61"/>
                  </a:lnTo>
                  <a:lnTo>
                    <a:pt x="457" y="65"/>
                  </a:lnTo>
                  <a:lnTo>
                    <a:pt x="462" y="69"/>
                  </a:lnTo>
                  <a:lnTo>
                    <a:pt x="467" y="73"/>
                  </a:lnTo>
                  <a:lnTo>
                    <a:pt x="471" y="78"/>
                  </a:lnTo>
                  <a:lnTo>
                    <a:pt x="476" y="82"/>
                  </a:lnTo>
                  <a:lnTo>
                    <a:pt x="480" y="87"/>
                  </a:lnTo>
                  <a:lnTo>
                    <a:pt x="485" y="91"/>
                  </a:lnTo>
                  <a:lnTo>
                    <a:pt x="489" y="96"/>
                  </a:lnTo>
                  <a:lnTo>
                    <a:pt x="493" y="101"/>
                  </a:lnTo>
                  <a:lnTo>
                    <a:pt x="497" y="106"/>
                  </a:lnTo>
                  <a:lnTo>
                    <a:pt x="501" y="111"/>
                  </a:lnTo>
                  <a:lnTo>
                    <a:pt x="505" y="116"/>
                  </a:lnTo>
                  <a:lnTo>
                    <a:pt x="508" y="121"/>
                  </a:lnTo>
                  <a:lnTo>
                    <a:pt x="512" y="126"/>
                  </a:lnTo>
                  <a:lnTo>
                    <a:pt x="515" y="131"/>
                  </a:lnTo>
                  <a:lnTo>
                    <a:pt x="519" y="137"/>
                  </a:lnTo>
                  <a:lnTo>
                    <a:pt x="522" y="142"/>
                  </a:lnTo>
                  <a:lnTo>
                    <a:pt x="525" y="148"/>
                  </a:lnTo>
                  <a:lnTo>
                    <a:pt x="528" y="153"/>
                  </a:lnTo>
                  <a:lnTo>
                    <a:pt x="531" y="159"/>
                  </a:lnTo>
                  <a:lnTo>
                    <a:pt x="533" y="165"/>
                  </a:lnTo>
                  <a:lnTo>
                    <a:pt x="536" y="171"/>
                  </a:lnTo>
                  <a:lnTo>
                    <a:pt x="538" y="177"/>
                  </a:lnTo>
                  <a:lnTo>
                    <a:pt x="541" y="183"/>
                  </a:lnTo>
                  <a:lnTo>
                    <a:pt x="543" y="189"/>
                  </a:lnTo>
                  <a:lnTo>
                    <a:pt x="545" y="195"/>
                  </a:lnTo>
                  <a:lnTo>
                    <a:pt x="547" y="201"/>
                  </a:lnTo>
                  <a:lnTo>
                    <a:pt x="548" y="207"/>
                  </a:lnTo>
                  <a:lnTo>
                    <a:pt x="550" y="213"/>
                  </a:lnTo>
                  <a:lnTo>
                    <a:pt x="551" y="220"/>
                  </a:lnTo>
                  <a:lnTo>
                    <a:pt x="553" y="226"/>
                  </a:lnTo>
                  <a:lnTo>
                    <a:pt x="554" y="232"/>
                  </a:lnTo>
                  <a:lnTo>
                    <a:pt x="555" y="239"/>
                  </a:lnTo>
                  <a:lnTo>
                    <a:pt x="556" y="245"/>
                  </a:lnTo>
                  <a:lnTo>
                    <a:pt x="557" y="252"/>
                  </a:lnTo>
                  <a:lnTo>
                    <a:pt x="557" y="259"/>
                  </a:lnTo>
                  <a:lnTo>
                    <a:pt x="558" y="265"/>
                  </a:lnTo>
                  <a:lnTo>
                    <a:pt x="558" y="272"/>
                  </a:lnTo>
                  <a:lnTo>
                    <a:pt x="558" y="279"/>
                  </a:lnTo>
                  <a:lnTo>
                    <a:pt x="558" y="285"/>
                  </a:lnTo>
                  <a:lnTo>
                    <a:pt x="558" y="292"/>
                  </a:lnTo>
                  <a:lnTo>
                    <a:pt x="557" y="299"/>
                  </a:lnTo>
                  <a:lnTo>
                    <a:pt x="557" y="305"/>
                  </a:lnTo>
                  <a:lnTo>
                    <a:pt x="556" y="312"/>
                  </a:lnTo>
                  <a:lnTo>
                    <a:pt x="555" y="319"/>
                  </a:lnTo>
                  <a:lnTo>
                    <a:pt x="554" y="325"/>
                  </a:lnTo>
                  <a:lnTo>
                    <a:pt x="553" y="332"/>
                  </a:lnTo>
                  <a:lnTo>
                    <a:pt x="551" y="338"/>
                  </a:lnTo>
                  <a:lnTo>
                    <a:pt x="550" y="344"/>
                  </a:lnTo>
                  <a:lnTo>
                    <a:pt x="548" y="351"/>
                  </a:lnTo>
                  <a:lnTo>
                    <a:pt x="547" y="357"/>
                  </a:lnTo>
                  <a:lnTo>
                    <a:pt x="545" y="363"/>
                  </a:lnTo>
                  <a:lnTo>
                    <a:pt x="543" y="369"/>
                  </a:lnTo>
                  <a:lnTo>
                    <a:pt x="541" y="375"/>
                  </a:lnTo>
                  <a:lnTo>
                    <a:pt x="538" y="381"/>
                  </a:lnTo>
                  <a:lnTo>
                    <a:pt x="536" y="387"/>
                  </a:lnTo>
                  <a:lnTo>
                    <a:pt x="533" y="393"/>
                  </a:lnTo>
                  <a:lnTo>
                    <a:pt x="531" y="399"/>
                  </a:lnTo>
                  <a:lnTo>
                    <a:pt x="528" y="404"/>
                  </a:lnTo>
                  <a:lnTo>
                    <a:pt x="525" y="410"/>
                  </a:lnTo>
                  <a:lnTo>
                    <a:pt x="522" y="416"/>
                  </a:lnTo>
                  <a:lnTo>
                    <a:pt x="519" y="421"/>
                  </a:lnTo>
                  <a:lnTo>
                    <a:pt x="515" y="427"/>
                  </a:lnTo>
                  <a:lnTo>
                    <a:pt x="512" y="432"/>
                  </a:lnTo>
                  <a:lnTo>
                    <a:pt x="508" y="437"/>
                  </a:lnTo>
                  <a:lnTo>
                    <a:pt x="505" y="442"/>
                  </a:lnTo>
                  <a:lnTo>
                    <a:pt x="501" y="447"/>
                  </a:lnTo>
                  <a:lnTo>
                    <a:pt x="497" y="452"/>
                  </a:lnTo>
                  <a:lnTo>
                    <a:pt x="493" y="457"/>
                  </a:lnTo>
                  <a:lnTo>
                    <a:pt x="489" y="462"/>
                  </a:lnTo>
                  <a:lnTo>
                    <a:pt x="485" y="467"/>
                  </a:lnTo>
                  <a:lnTo>
                    <a:pt x="480" y="471"/>
                  </a:lnTo>
                  <a:lnTo>
                    <a:pt x="476" y="476"/>
                  </a:lnTo>
                  <a:lnTo>
                    <a:pt x="471" y="480"/>
                  </a:lnTo>
                  <a:lnTo>
                    <a:pt x="467" y="485"/>
                  </a:lnTo>
                  <a:lnTo>
                    <a:pt x="462" y="489"/>
                  </a:lnTo>
                  <a:lnTo>
                    <a:pt x="457" y="493"/>
                  </a:lnTo>
                  <a:lnTo>
                    <a:pt x="452" y="497"/>
                  </a:lnTo>
                  <a:lnTo>
                    <a:pt x="447" y="501"/>
                  </a:lnTo>
                  <a:lnTo>
                    <a:pt x="442" y="505"/>
                  </a:lnTo>
                  <a:lnTo>
                    <a:pt x="437" y="508"/>
                  </a:lnTo>
                  <a:lnTo>
                    <a:pt x="432" y="512"/>
                  </a:lnTo>
                  <a:lnTo>
                    <a:pt x="427" y="515"/>
                  </a:lnTo>
                  <a:lnTo>
                    <a:pt x="421" y="519"/>
                  </a:lnTo>
                  <a:lnTo>
                    <a:pt x="416" y="522"/>
                  </a:lnTo>
                  <a:lnTo>
                    <a:pt x="410" y="525"/>
                  </a:lnTo>
                  <a:lnTo>
                    <a:pt x="404" y="528"/>
                  </a:lnTo>
                  <a:lnTo>
                    <a:pt x="399" y="531"/>
                  </a:lnTo>
                  <a:lnTo>
                    <a:pt x="393" y="533"/>
                  </a:lnTo>
                  <a:lnTo>
                    <a:pt x="387" y="536"/>
                  </a:lnTo>
                  <a:lnTo>
                    <a:pt x="381" y="538"/>
                  </a:lnTo>
                  <a:lnTo>
                    <a:pt x="375" y="541"/>
                  </a:lnTo>
                  <a:lnTo>
                    <a:pt x="369" y="543"/>
                  </a:lnTo>
                  <a:lnTo>
                    <a:pt x="363" y="545"/>
                  </a:lnTo>
                  <a:lnTo>
                    <a:pt x="357" y="547"/>
                  </a:lnTo>
                  <a:lnTo>
                    <a:pt x="351" y="548"/>
                  </a:lnTo>
                  <a:lnTo>
                    <a:pt x="344" y="550"/>
                  </a:lnTo>
                  <a:lnTo>
                    <a:pt x="338" y="551"/>
                  </a:lnTo>
                  <a:lnTo>
                    <a:pt x="332" y="553"/>
                  </a:lnTo>
                  <a:lnTo>
                    <a:pt x="325" y="554"/>
                  </a:lnTo>
                  <a:lnTo>
                    <a:pt x="319" y="555"/>
                  </a:lnTo>
                  <a:lnTo>
                    <a:pt x="312" y="556"/>
                  </a:lnTo>
                  <a:lnTo>
                    <a:pt x="305" y="557"/>
                  </a:lnTo>
                  <a:lnTo>
                    <a:pt x="299" y="557"/>
                  </a:lnTo>
                  <a:lnTo>
                    <a:pt x="292" y="558"/>
                  </a:lnTo>
                  <a:lnTo>
                    <a:pt x="285" y="558"/>
                  </a:lnTo>
                  <a:lnTo>
                    <a:pt x="279" y="558"/>
                  </a:lnTo>
                  <a:lnTo>
                    <a:pt x="272" y="558"/>
                  </a:lnTo>
                  <a:lnTo>
                    <a:pt x="265" y="558"/>
                  </a:lnTo>
                  <a:lnTo>
                    <a:pt x="259" y="557"/>
                  </a:lnTo>
                  <a:lnTo>
                    <a:pt x="252" y="557"/>
                  </a:lnTo>
                  <a:lnTo>
                    <a:pt x="245" y="556"/>
                  </a:lnTo>
                  <a:lnTo>
                    <a:pt x="239" y="555"/>
                  </a:lnTo>
                  <a:lnTo>
                    <a:pt x="232" y="554"/>
                  </a:lnTo>
                  <a:lnTo>
                    <a:pt x="226" y="553"/>
                  </a:lnTo>
                  <a:lnTo>
                    <a:pt x="220" y="551"/>
                  </a:lnTo>
                  <a:lnTo>
                    <a:pt x="213" y="550"/>
                  </a:lnTo>
                  <a:lnTo>
                    <a:pt x="207" y="548"/>
                  </a:lnTo>
                  <a:lnTo>
                    <a:pt x="201" y="547"/>
                  </a:lnTo>
                  <a:lnTo>
                    <a:pt x="195" y="545"/>
                  </a:lnTo>
                  <a:lnTo>
                    <a:pt x="188" y="543"/>
                  </a:lnTo>
                  <a:lnTo>
                    <a:pt x="182" y="541"/>
                  </a:lnTo>
                  <a:lnTo>
                    <a:pt x="176" y="538"/>
                  </a:lnTo>
                  <a:lnTo>
                    <a:pt x="171" y="536"/>
                  </a:lnTo>
                  <a:lnTo>
                    <a:pt x="165" y="533"/>
                  </a:lnTo>
                  <a:lnTo>
                    <a:pt x="159" y="531"/>
                  </a:lnTo>
                  <a:lnTo>
                    <a:pt x="153" y="528"/>
                  </a:lnTo>
                  <a:lnTo>
                    <a:pt x="148" y="525"/>
                  </a:lnTo>
                  <a:lnTo>
                    <a:pt x="142" y="522"/>
                  </a:lnTo>
                  <a:lnTo>
                    <a:pt x="137" y="519"/>
                  </a:lnTo>
                  <a:lnTo>
                    <a:pt x="131" y="515"/>
                  </a:lnTo>
                  <a:lnTo>
                    <a:pt x="126" y="512"/>
                  </a:lnTo>
                  <a:lnTo>
                    <a:pt x="121" y="508"/>
                  </a:lnTo>
                  <a:lnTo>
                    <a:pt x="115" y="505"/>
                  </a:lnTo>
                  <a:lnTo>
                    <a:pt x="110" y="501"/>
                  </a:lnTo>
                  <a:lnTo>
                    <a:pt x="105" y="497"/>
                  </a:lnTo>
                  <a:lnTo>
                    <a:pt x="101" y="493"/>
                  </a:lnTo>
                  <a:lnTo>
                    <a:pt x="96" y="489"/>
                  </a:lnTo>
                  <a:lnTo>
                    <a:pt x="91" y="485"/>
                  </a:lnTo>
                  <a:lnTo>
                    <a:pt x="86" y="480"/>
                  </a:lnTo>
                  <a:lnTo>
                    <a:pt x="82" y="476"/>
                  </a:lnTo>
                  <a:lnTo>
                    <a:pt x="78" y="471"/>
                  </a:lnTo>
                  <a:lnTo>
                    <a:pt x="73" y="467"/>
                  </a:lnTo>
                  <a:lnTo>
                    <a:pt x="69" y="462"/>
                  </a:lnTo>
                  <a:lnTo>
                    <a:pt x="65" y="457"/>
                  </a:lnTo>
                  <a:lnTo>
                    <a:pt x="61" y="452"/>
                  </a:lnTo>
                  <a:lnTo>
                    <a:pt x="57" y="447"/>
                  </a:lnTo>
                  <a:lnTo>
                    <a:pt x="53" y="442"/>
                  </a:lnTo>
                  <a:lnTo>
                    <a:pt x="50" y="437"/>
                  </a:lnTo>
                  <a:lnTo>
                    <a:pt x="46" y="432"/>
                  </a:lnTo>
                  <a:lnTo>
                    <a:pt x="43" y="427"/>
                  </a:lnTo>
                  <a:lnTo>
                    <a:pt x="39" y="421"/>
                  </a:lnTo>
                  <a:lnTo>
                    <a:pt x="36" y="416"/>
                  </a:lnTo>
                  <a:lnTo>
                    <a:pt x="33" y="410"/>
                  </a:lnTo>
                  <a:lnTo>
                    <a:pt x="30" y="404"/>
                  </a:lnTo>
                  <a:lnTo>
                    <a:pt x="27" y="399"/>
                  </a:lnTo>
                  <a:lnTo>
                    <a:pt x="25" y="393"/>
                  </a:lnTo>
                  <a:lnTo>
                    <a:pt x="22" y="387"/>
                  </a:lnTo>
                  <a:lnTo>
                    <a:pt x="20" y="381"/>
                  </a:lnTo>
                  <a:lnTo>
                    <a:pt x="17" y="375"/>
                  </a:lnTo>
                  <a:lnTo>
                    <a:pt x="15" y="369"/>
                  </a:lnTo>
                  <a:lnTo>
                    <a:pt x="13" y="363"/>
                  </a:lnTo>
                  <a:lnTo>
                    <a:pt x="11" y="357"/>
                  </a:lnTo>
                  <a:lnTo>
                    <a:pt x="9" y="351"/>
                  </a:lnTo>
                  <a:lnTo>
                    <a:pt x="8" y="344"/>
                  </a:lnTo>
                  <a:lnTo>
                    <a:pt x="6" y="338"/>
                  </a:lnTo>
                  <a:lnTo>
                    <a:pt x="5" y="332"/>
                  </a:lnTo>
                  <a:lnTo>
                    <a:pt x="4" y="325"/>
                  </a:lnTo>
                  <a:lnTo>
                    <a:pt x="3" y="319"/>
                  </a:lnTo>
                  <a:lnTo>
                    <a:pt x="2" y="312"/>
                  </a:lnTo>
                  <a:lnTo>
                    <a:pt x="1" y="305"/>
                  </a:lnTo>
                  <a:lnTo>
                    <a:pt x="1" y="299"/>
                  </a:lnTo>
                  <a:lnTo>
                    <a:pt x="0" y="292"/>
                  </a:lnTo>
                  <a:lnTo>
                    <a:pt x="0" y="285"/>
                  </a:lnTo>
                  <a:lnTo>
                    <a:pt x="0" y="279"/>
                  </a:lnTo>
                </a:path>
              </a:pathLst>
            </a:custGeom>
            <a:solidFill>
              <a:srgbClr val="FF2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24"/>
            <p:cNvSpPr>
              <a:spLocks/>
            </p:cNvSpPr>
            <p:nvPr/>
          </p:nvSpPr>
          <p:spPr bwMode="auto">
            <a:xfrm>
              <a:off x="4564" y="3962"/>
              <a:ext cx="1102" cy="1104"/>
            </a:xfrm>
            <a:custGeom>
              <a:avLst/>
              <a:gdLst>
                <a:gd name="T0" fmla="*/ 4194304 w 551"/>
                <a:gd name="T1" fmla="*/ 1040187392 h 552"/>
                <a:gd name="T2" fmla="*/ 25165824 w 551"/>
                <a:gd name="T3" fmla="*/ 901775360 h 552"/>
                <a:gd name="T4" fmla="*/ 62914560 w 551"/>
                <a:gd name="T5" fmla="*/ 771751936 h 552"/>
                <a:gd name="T6" fmla="*/ 113246208 w 551"/>
                <a:gd name="T7" fmla="*/ 650117120 h 552"/>
                <a:gd name="T8" fmla="*/ 180355072 w 551"/>
                <a:gd name="T9" fmla="*/ 532676608 h 552"/>
                <a:gd name="T10" fmla="*/ 255852544 w 551"/>
                <a:gd name="T11" fmla="*/ 427819008 h 552"/>
                <a:gd name="T12" fmla="*/ 348127232 w 551"/>
                <a:gd name="T13" fmla="*/ 327155712 h 552"/>
                <a:gd name="T14" fmla="*/ 444596224 w 551"/>
                <a:gd name="T15" fmla="*/ 239075328 h 552"/>
                <a:gd name="T16" fmla="*/ 557842432 w 551"/>
                <a:gd name="T17" fmla="*/ 167772160 h 552"/>
                <a:gd name="T18" fmla="*/ 675282944 w 551"/>
                <a:gd name="T19" fmla="*/ 104857600 h 552"/>
                <a:gd name="T20" fmla="*/ 796917760 w 551"/>
                <a:gd name="T21" fmla="*/ 54525952 h 552"/>
                <a:gd name="T22" fmla="*/ 931135488 w 551"/>
                <a:gd name="T23" fmla="*/ 20971520 h 552"/>
                <a:gd name="T24" fmla="*/ 1069547520 w 551"/>
                <a:gd name="T25" fmla="*/ 0 h 552"/>
                <a:gd name="T26" fmla="*/ 1178599424 w 551"/>
                <a:gd name="T27" fmla="*/ 0 h 552"/>
                <a:gd name="T28" fmla="*/ 1321205760 w 551"/>
                <a:gd name="T29" fmla="*/ 12582912 h 552"/>
                <a:gd name="T30" fmla="*/ 1455423488 w 551"/>
                <a:gd name="T31" fmla="*/ 37748736 h 552"/>
                <a:gd name="T32" fmla="*/ 1581252608 w 551"/>
                <a:gd name="T33" fmla="*/ 83886080 h 552"/>
                <a:gd name="T34" fmla="*/ 1702887424 w 551"/>
                <a:gd name="T35" fmla="*/ 138412032 h 552"/>
                <a:gd name="T36" fmla="*/ 1816133632 w 551"/>
                <a:gd name="T37" fmla="*/ 209715200 h 552"/>
                <a:gd name="T38" fmla="*/ 1920991232 w 551"/>
                <a:gd name="T39" fmla="*/ 293601280 h 552"/>
                <a:gd name="T40" fmla="*/ 2013265920 w 551"/>
                <a:gd name="T41" fmla="*/ 385875968 h 552"/>
                <a:gd name="T42" fmla="*/ 2097152000 w 551"/>
                <a:gd name="T43" fmla="*/ 490733568 h 552"/>
                <a:gd name="T44" fmla="*/ 2147483646 w 551"/>
                <a:gd name="T45" fmla="*/ 603979776 h 552"/>
                <a:gd name="T46" fmla="*/ 2147483646 w 551"/>
                <a:gd name="T47" fmla="*/ 721420288 h 552"/>
                <a:gd name="T48" fmla="*/ 2147483646 w 551"/>
                <a:gd name="T49" fmla="*/ 851443712 h 552"/>
                <a:gd name="T50" fmla="*/ 2147483646 w 551"/>
                <a:gd name="T51" fmla="*/ 985661440 h 552"/>
                <a:gd name="T52" fmla="*/ 2147483646 w 551"/>
                <a:gd name="T53" fmla="*/ 1124073472 h 552"/>
                <a:gd name="T54" fmla="*/ 2147483646 w 551"/>
                <a:gd name="T55" fmla="*/ 1237319680 h 552"/>
                <a:gd name="T56" fmla="*/ 2147483646 w 551"/>
                <a:gd name="T57" fmla="*/ 1375731712 h 552"/>
                <a:gd name="T58" fmla="*/ 2147483646 w 551"/>
                <a:gd name="T59" fmla="*/ 1505755136 h 552"/>
                <a:gd name="T60" fmla="*/ 2147483646 w 551"/>
                <a:gd name="T61" fmla="*/ 1631584256 h 552"/>
                <a:gd name="T62" fmla="*/ 2139095040 w 551"/>
                <a:gd name="T63" fmla="*/ 1753219072 h 552"/>
                <a:gd name="T64" fmla="*/ 2063597568 w 551"/>
                <a:gd name="T65" fmla="*/ 1862270976 h 552"/>
                <a:gd name="T66" fmla="*/ 1979711488 w 551"/>
                <a:gd name="T67" fmla="*/ 1962934272 h 552"/>
                <a:gd name="T68" fmla="*/ 1879048192 w 551"/>
                <a:gd name="T69" fmla="*/ 2051014656 h 552"/>
                <a:gd name="T70" fmla="*/ 1774190592 w 551"/>
                <a:gd name="T71" fmla="*/ 2130706432 h 552"/>
                <a:gd name="T72" fmla="*/ 1656750080 w 551"/>
                <a:gd name="T73" fmla="*/ 2147483646 h 552"/>
                <a:gd name="T74" fmla="*/ 1530920960 w 551"/>
                <a:gd name="T75" fmla="*/ 2147483646 h 552"/>
                <a:gd name="T76" fmla="*/ 1400897536 w 551"/>
                <a:gd name="T77" fmla="*/ 2147483646 h 552"/>
                <a:gd name="T78" fmla="*/ 1266679808 w 551"/>
                <a:gd name="T79" fmla="*/ 2147483646 h 552"/>
                <a:gd name="T80" fmla="*/ 1153433600 w 551"/>
                <a:gd name="T81" fmla="*/ 2147483646 h 552"/>
                <a:gd name="T82" fmla="*/ 1010827264 w 551"/>
                <a:gd name="T83" fmla="*/ 2147483646 h 552"/>
                <a:gd name="T84" fmla="*/ 876609536 w 551"/>
                <a:gd name="T85" fmla="*/ 2147483646 h 552"/>
                <a:gd name="T86" fmla="*/ 746586112 w 551"/>
                <a:gd name="T87" fmla="*/ 2147483646 h 552"/>
                <a:gd name="T88" fmla="*/ 624951296 w 551"/>
                <a:gd name="T89" fmla="*/ 2147483646 h 552"/>
                <a:gd name="T90" fmla="*/ 511705088 w 551"/>
                <a:gd name="T91" fmla="*/ 2113929216 h 552"/>
                <a:gd name="T92" fmla="*/ 406847488 w 551"/>
                <a:gd name="T93" fmla="*/ 2034237440 h 552"/>
                <a:gd name="T94" fmla="*/ 310378496 w 551"/>
                <a:gd name="T95" fmla="*/ 1941962752 h 552"/>
                <a:gd name="T96" fmla="*/ 226492416 w 551"/>
                <a:gd name="T97" fmla="*/ 1841299456 h 552"/>
                <a:gd name="T98" fmla="*/ 150994944 w 551"/>
                <a:gd name="T99" fmla="*/ 1728053248 h 552"/>
                <a:gd name="T100" fmla="*/ 92274688 w 551"/>
                <a:gd name="T101" fmla="*/ 1610612736 h 552"/>
                <a:gd name="T102" fmla="*/ 46137344 w 551"/>
                <a:gd name="T103" fmla="*/ 1480589312 h 552"/>
                <a:gd name="T104" fmla="*/ 16777216 w 551"/>
                <a:gd name="T105" fmla="*/ 1346371584 h 552"/>
                <a:gd name="T106" fmla="*/ 0 w 551"/>
                <a:gd name="T107" fmla="*/ 1207959552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51"/>
                <a:gd name="T163" fmla="*/ 0 h 552"/>
                <a:gd name="T164" fmla="*/ 551 w 551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51" h="552">
                  <a:moveTo>
                    <a:pt x="0" y="275"/>
                  </a:moveTo>
                  <a:lnTo>
                    <a:pt x="0" y="268"/>
                  </a:lnTo>
                  <a:lnTo>
                    <a:pt x="0" y="261"/>
                  </a:lnTo>
                  <a:lnTo>
                    <a:pt x="0" y="255"/>
                  </a:lnTo>
                  <a:lnTo>
                    <a:pt x="1" y="248"/>
                  </a:lnTo>
                  <a:lnTo>
                    <a:pt x="2" y="241"/>
                  </a:lnTo>
                  <a:lnTo>
                    <a:pt x="3" y="235"/>
                  </a:lnTo>
                  <a:lnTo>
                    <a:pt x="4" y="228"/>
                  </a:lnTo>
                  <a:lnTo>
                    <a:pt x="5" y="222"/>
                  </a:lnTo>
                  <a:lnTo>
                    <a:pt x="6" y="215"/>
                  </a:lnTo>
                  <a:lnTo>
                    <a:pt x="8" y="209"/>
                  </a:lnTo>
                  <a:lnTo>
                    <a:pt x="9" y="203"/>
                  </a:lnTo>
                  <a:lnTo>
                    <a:pt x="11" y="197"/>
                  </a:lnTo>
                  <a:lnTo>
                    <a:pt x="13" y="190"/>
                  </a:lnTo>
                  <a:lnTo>
                    <a:pt x="15" y="184"/>
                  </a:lnTo>
                  <a:lnTo>
                    <a:pt x="17" y="178"/>
                  </a:lnTo>
                  <a:lnTo>
                    <a:pt x="20" y="172"/>
                  </a:lnTo>
                  <a:lnTo>
                    <a:pt x="22" y="166"/>
                  </a:lnTo>
                  <a:lnTo>
                    <a:pt x="25" y="161"/>
                  </a:lnTo>
                  <a:lnTo>
                    <a:pt x="27" y="155"/>
                  </a:lnTo>
                  <a:lnTo>
                    <a:pt x="30" y="149"/>
                  </a:lnTo>
                  <a:lnTo>
                    <a:pt x="33" y="144"/>
                  </a:lnTo>
                  <a:lnTo>
                    <a:pt x="36" y="138"/>
                  </a:lnTo>
                  <a:lnTo>
                    <a:pt x="40" y="133"/>
                  </a:lnTo>
                  <a:lnTo>
                    <a:pt x="43" y="127"/>
                  </a:lnTo>
                  <a:lnTo>
                    <a:pt x="46" y="122"/>
                  </a:lnTo>
                  <a:lnTo>
                    <a:pt x="50" y="117"/>
                  </a:lnTo>
                  <a:lnTo>
                    <a:pt x="54" y="112"/>
                  </a:lnTo>
                  <a:lnTo>
                    <a:pt x="57" y="106"/>
                  </a:lnTo>
                  <a:lnTo>
                    <a:pt x="61" y="102"/>
                  </a:lnTo>
                  <a:lnTo>
                    <a:pt x="65" y="97"/>
                  </a:lnTo>
                  <a:lnTo>
                    <a:pt x="70" y="92"/>
                  </a:lnTo>
                  <a:lnTo>
                    <a:pt x="74" y="87"/>
                  </a:lnTo>
                  <a:lnTo>
                    <a:pt x="78" y="83"/>
                  </a:lnTo>
                  <a:lnTo>
                    <a:pt x="83" y="78"/>
                  </a:lnTo>
                  <a:lnTo>
                    <a:pt x="87" y="74"/>
                  </a:lnTo>
                  <a:lnTo>
                    <a:pt x="92" y="70"/>
                  </a:lnTo>
                  <a:lnTo>
                    <a:pt x="97" y="65"/>
                  </a:lnTo>
                  <a:lnTo>
                    <a:pt x="102" y="61"/>
                  </a:lnTo>
                  <a:lnTo>
                    <a:pt x="106" y="57"/>
                  </a:lnTo>
                  <a:lnTo>
                    <a:pt x="112" y="54"/>
                  </a:lnTo>
                  <a:lnTo>
                    <a:pt x="117" y="50"/>
                  </a:lnTo>
                  <a:lnTo>
                    <a:pt x="122" y="46"/>
                  </a:lnTo>
                  <a:lnTo>
                    <a:pt x="127" y="43"/>
                  </a:lnTo>
                  <a:lnTo>
                    <a:pt x="133" y="40"/>
                  </a:lnTo>
                  <a:lnTo>
                    <a:pt x="138" y="36"/>
                  </a:lnTo>
                  <a:lnTo>
                    <a:pt x="144" y="33"/>
                  </a:lnTo>
                  <a:lnTo>
                    <a:pt x="149" y="30"/>
                  </a:lnTo>
                  <a:lnTo>
                    <a:pt x="155" y="27"/>
                  </a:lnTo>
                  <a:lnTo>
                    <a:pt x="161" y="25"/>
                  </a:lnTo>
                  <a:lnTo>
                    <a:pt x="166" y="22"/>
                  </a:lnTo>
                  <a:lnTo>
                    <a:pt x="172" y="20"/>
                  </a:lnTo>
                  <a:lnTo>
                    <a:pt x="178" y="17"/>
                  </a:lnTo>
                  <a:lnTo>
                    <a:pt x="184" y="15"/>
                  </a:lnTo>
                  <a:lnTo>
                    <a:pt x="190" y="13"/>
                  </a:lnTo>
                  <a:lnTo>
                    <a:pt x="197" y="11"/>
                  </a:lnTo>
                  <a:lnTo>
                    <a:pt x="203" y="9"/>
                  </a:lnTo>
                  <a:lnTo>
                    <a:pt x="209" y="8"/>
                  </a:lnTo>
                  <a:lnTo>
                    <a:pt x="215" y="6"/>
                  </a:lnTo>
                  <a:lnTo>
                    <a:pt x="222" y="5"/>
                  </a:lnTo>
                  <a:lnTo>
                    <a:pt x="228" y="4"/>
                  </a:lnTo>
                  <a:lnTo>
                    <a:pt x="235" y="3"/>
                  </a:lnTo>
                  <a:lnTo>
                    <a:pt x="241" y="2"/>
                  </a:lnTo>
                  <a:lnTo>
                    <a:pt x="248" y="1"/>
                  </a:lnTo>
                  <a:lnTo>
                    <a:pt x="255" y="0"/>
                  </a:lnTo>
                  <a:lnTo>
                    <a:pt x="261" y="0"/>
                  </a:lnTo>
                  <a:lnTo>
                    <a:pt x="268" y="0"/>
                  </a:lnTo>
                  <a:lnTo>
                    <a:pt x="275" y="0"/>
                  </a:lnTo>
                  <a:lnTo>
                    <a:pt x="281" y="0"/>
                  </a:lnTo>
                  <a:lnTo>
                    <a:pt x="288" y="0"/>
                  </a:lnTo>
                  <a:lnTo>
                    <a:pt x="295" y="0"/>
                  </a:lnTo>
                  <a:lnTo>
                    <a:pt x="302" y="1"/>
                  </a:lnTo>
                  <a:lnTo>
                    <a:pt x="308" y="2"/>
                  </a:lnTo>
                  <a:lnTo>
                    <a:pt x="315" y="3"/>
                  </a:lnTo>
                  <a:lnTo>
                    <a:pt x="321" y="4"/>
                  </a:lnTo>
                  <a:lnTo>
                    <a:pt x="328" y="5"/>
                  </a:lnTo>
                  <a:lnTo>
                    <a:pt x="334" y="6"/>
                  </a:lnTo>
                  <a:lnTo>
                    <a:pt x="340" y="8"/>
                  </a:lnTo>
                  <a:lnTo>
                    <a:pt x="347" y="9"/>
                  </a:lnTo>
                  <a:lnTo>
                    <a:pt x="353" y="11"/>
                  </a:lnTo>
                  <a:lnTo>
                    <a:pt x="359" y="13"/>
                  </a:lnTo>
                  <a:lnTo>
                    <a:pt x="365" y="15"/>
                  </a:lnTo>
                  <a:lnTo>
                    <a:pt x="371" y="17"/>
                  </a:lnTo>
                  <a:lnTo>
                    <a:pt x="377" y="20"/>
                  </a:lnTo>
                  <a:lnTo>
                    <a:pt x="383" y="22"/>
                  </a:lnTo>
                  <a:lnTo>
                    <a:pt x="389" y="25"/>
                  </a:lnTo>
                  <a:lnTo>
                    <a:pt x="395" y="27"/>
                  </a:lnTo>
                  <a:lnTo>
                    <a:pt x="401" y="30"/>
                  </a:lnTo>
                  <a:lnTo>
                    <a:pt x="406" y="33"/>
                  </a:lnTo>
                  <a:lnTo>
                    <a:pt x="412" y="36"/>
                  </a:lnTo>
                  <a:lnTo>
                    <a:pt x="417" y="40"/>
                  </a:lnTo>
                  <a:lnTo>
                    <a:pt x="423" y="43"/>
                  </a:lnTo>
                  <a:lnTo>
                    <a:pt x="428" y="46"/>
                  </a:lnTo>
                  <a:lnTo>
                    <a:pt x="433" y="50"/>
                  </a:lnTo>
                  <a:lnTo>
                    <a:pt x="438" y="54"/>
                  </a:lnTo>
                  <a:lnTo>
                    <a:pt x="443" y="57"/>
                  </a:lnTo>
                  <a:lnTo>
                    <a:pt x="448" y="61"/>
                  </a:lnTo>
                  <a:lnTo>
                    <a:pt x="453" y="65"/>
                  </a:lnTo>
                  <a:lnTo>
                    <a:pt x="458" y="70"/>
                  </a:lnTo>
                  <a:lnTo>
                    <a:pt x="463" y="74"/>
                  </a:lnTo>
                  <a:lnTo>
                    <a:pt x="467" y="78"/>
                  </a:lnTo>
                  <a:lnTo>
                    <a:pt x="472" y="83"/>
                  </a:lnTo>
                  <a:lnTo>
                    <a:pt x="476" y="87"/>
                  </a:lnTo>
                  <a:lnTo>
                    <a:pt x="480" y="92"/>
                  </a:lnTo>
                  <a:lnTo>
                    <a:pt x="484" y="97"/>
                  </a:lnTo>
                  <a:lnTo>
                    <a:pt x="488" y="102"/>
                  </a:lnTo>
                  <a:lnTo>
                    <a:pt x="492" y="106"/>
                  </a:lnTo>
                  <a:lnTo>
                    <a:pt x="496" y="112"/>
                  </a:lnTo>
                  <a:lnTo>
                    <a:pt x="500" y="117"/>
                  </a:lnTo>
                  <a:lnTo>
                    <a:pt x="503" y="122"/>
                  </a:lnTo>
                  <a:lnTo>
                    <a:pt x="507" y="127"/>
                  </a:lnTo>
                  <a:lnTo>
                    <a:pt x="510" y="133"/>
                  </a:lnTo>
                  <a:lnTo>
                    <a:pt x="514" y="138"/>
                  </a:lnTo>
                  <a:lnTo>
                    <a:pt x="517" y="144"/>
                  </a:lnTo>
                  <a:lnTo>
                    <a:pt x="520" y="149"/>
                  </a:lnTo>
                  <a:lnTo>
                    <a:pt x="523" y="155"/>
                  </a:lnTo>
                  <a:lnTo>
                    <a:pt x="525" y="161"/>
                  </a:lnTo>
                  <a:lnTo>
                    <a:pt x="528" y="166"/>
                  </a:lnTo>
                  <a:lnTo>
                    <a:pt x="530" y="172"/>
                  </a:lnTo>
                  <a:lnTo>
                    <a:pt x="533" y="178"/>
                  </a:lnTo>
                  <a:lnTo>
                    <a:pt x="535" y="184"/>
                  </a:lnTo>
                  <a:lnTo>
                    <a:pt x="537" y="190"/>
                  </a:lnTo>
                  <a:lnTo>
                    <a:pt x="539" y="197"/>
                  </a:lnTo>
                  <a:lnTo>
                    <a:pt x="541" y="203"/>
                  </a:lnTo>
                  <a:lnTo>
                    <a:pt x="542" y="209"/>
                  </a:lnTo>
                  <a:lnTo>
                    <a:pt x="544" y="215"/>
                  </a:lnTo>
                  <a:lnTo>
                    <a:pt x="545" y="222"/>
                  </a:lnTo>
                  <a:lnTo>
                    <a:pt x="546" y="228"/>
                  </a:lnTo>
                  <a:lnTo>
                    <a:pt x="547" y="235"/>
                  </a:lnTo>
                  <a:lnTo>
                    <a:pt x="548" y="241"/>
                  </a:lnTo>
                  <a:lnTo>
                    <a:pt x="549" y="248"/>
                  </a:lnTo>
                  <a:lnTo>
                    <a:pt x="549" y="255"/>
                  </a:lnTo>
                  <a:lnTo>
                    <a:pt x="550" y="261"/>
                  </a:lnTo>
                  <a:lnTo>
                    <a:pt x="550" y="268"/>
                  </a:lnTo>
                  <a:lnTo>
                    <a:pt x="550" y="275"/>
                  </a:lnTo>
                  <a:lnTo>
                    <a:pt x="550" y="281"/>
                  </a:lnTo>
                  <a:lnTo>
                    <a:pt x="550" y="288"/>
                  </a:lnTo>
                  <a:lnTo>
                    <a:pt x="549" y="295"/>
                  </a:lnTo>
                  <a:lnTo>
                    <a:pt x="549" y="302"/>
                  </a:lnTo>
                  <a:lnTo>
                    <a:pt x="548" y="308"/>
                  </a:lnTo>
                  <a:lnTo>
                    <a:pt x="547" y="315"/>
                  </a:lnTo>
                  <a:lnTo>
                    <a:pt x="546" y="321"/>
                  </a:lnTo>
                  <a:lnTo>
                    <a:pt x="545" y="328"/>
                  </a:lnTo>
                  <a:lnTo>
                    <a:pt x="544" y="334"/>
                  </a:lnTo>
                  <a:lnTo>
                    <a:pt x="542" y="341"/>
                  </a:lnTo>
                  <a:lnTo>
                    <a:pt x="541" y="347"/>
                  </a:lnTo>
                  <a:lnTo>
                    <a:pt x="539" y="353"/>
                  </a:lnTo>
                  <a:lnTo>
                    <a:pt x="537" y="359"/>
                  </a:lnTo>
                  <a:lnTo>
                    <a:pt x="535" y="366"/>
                  </a:lnTo>
                  <a:lnTo>
                    <a:pt x="533" y="372"/>
                  </a:lnTo>
                  <a:lnTo>
                    <a:pt x="530" y="378"/>
                  </a:lnTo>
                  <a:lnTo>
                    <a:pt x="528" y="384"/>
                  </a:lnTo>
                  <a:lnTo>
                    <a:pt x="525" y="389"/>
                  </a:lnTo>
                  <a:lnTo>
                    <a:pt x="523" y="395"/>
                  </a:lnTo>
                  <a:lnTo>
                    <a:pt x="520" y="401"/>
                  </a:lnTo>
                  <a:lnTo>
                    <a:pt x="517" y="407"/>
                  </a:lnTo>
                  <a:lnTo>
                    <a:pt x="514" y="412"/>
                  </a:lnTo>
                  <a:lnTo>
                    <a:pt x="510" y="418"/>
                  </a:lnTo>
                  <a:lnTo>
                    <a:pt x="507" y="423"/>
                  </a:lnTo>
                  <a:lnTo>
                    <a:pt x="503" y="428"/>
                  </a:lnTo>
                  <a:lnTo>
                    <a:pt x="500" y="434"/>
                  </a:lnTo>
                  <a:lnTo>
                    <a:pt x="496" y="439"/>
                  </a:lnTo>
                  <a:lnTo>
                    <a:pt x="492" y="444"/>
                  </a:lnTo>
                  <a:lnTo>
                    <a:pt x="488" y="449"/>
                  </a:lnTo>
                  <a:lnTo>
                    <a:pt x="484" y="454"/>
                  </a:lnTo>
                  <a:lnTo>
                    <a:pt x="480" y="458"/>
                  </a:lnTo>
                  <a:lnTo>
                    <a:pt x="476" y="463"/>
                  </a:lnTo>
                  <a:lnTo>
                    <a:pt x="472" y="468"/>
                  </a:lnTo>
                  <a:lnTo>
                    <a:pt x="467" y="472"/>
                  </a:lnTo>
                  <a:lnTo>
                    <a:pt x="463" y="477"/>
                  </a:lnTo>
                  <a:lnTo>
                    <a:pt x="458" y="481"/>
                  </a:lnTo>
                  <a:lnTo>
                    <a:pt x="453" y="485"/>
                  </a:lnTo>
                  <a:lnTo>
                    <a:pt x="448" y="489"/>
                  </a:lnTo>
                  <a:lnTo>
                    <a:pt x="443" y="493"/>
                  </a:lnTo>
                  <a:lnTo>
                    <a:pt x="438" y="497"/>
                  </a:lnTo>
                  <a:lnTo>
                    <a:pt x="433" y="501"/>
                  </a:lnTo>
                  <a:lnTo>
                    <a:pt x="428" y="504"/>
                  </a:lnTo>
                  <a:lnTo>
                    <a:pt x="423" y="508"/>
                  </a:lnTo>
                  <a:lnTo>
                    <a:pt x="417" y="511"/>
                  </a:lnTo>
                  <a:lnTo>
                    <a:pt x="412" y="514"/>
                  </a:lnTo>
                  <a:lnTo>
                    <a:pt x="406" y="517"/>
                  </a:lnTo>
                  <a:lnTo>
                    <a:pt x="401" y="520"/>
                  </a:lnTo>
                  <a:lnTo>
                    <a:pt x="395" y="523"/>
                  </a:lnTo>
                  <a:lnTo>
                    <a:pt x="389" y="526"/>
                  </a:lnTo>
                  <a:lnTo>
                    <a:pt x="383" y="529"/>
                  </a:lnTo>
                  <a:lnTo>
                    <a:pt x="377" y="531"/>
                  </a:lnTo>
                  <a:lnTo>
                    <a:pt x="371" y="534"/>
                  </a:lnTo>
                  <a:lnTo>
                    <a:pt x="365" y="536"/>
                  </a:lnTo>
                  <a:lnTo>
                    <a:pt x="359" y="538"/>
                  </a:lnTo>
                  <a:lnTo>
                    <a:pt x="353" y="540"/>
                  </a:lnTo>
                  <a:lnTo>
                    <a:pt x="347" y="541"/>
                  </a:lnTo>
                  <a:lnTo>
                    <a:pt x="340" y="543"/>
                  </a:lnTo>
                  <a:lnTo>
                    <a:pt x="334" y="545"/>
                  </a:lnTo>
                  <a:lnTo>
                    <a:pt x="328" y="546"/>
                  </a:lnTo>
                  <a:lnTo>
                    <a:pt x="321" y="547"/>
                  </a:lnTo>
                  <a:lnTo>
                    <a:pt x="315" y="548"/>
                  </a:lnTo>
                  <a:lnTo>
                    <a:pt x="308" y="549"/>
                  </a:lnTo>
                  <a:lnTo>
                    <a:pt x="302" y="550"/>
                  </a:lnTo>
                  <a:lnTo>
                    <a:pt x="295" y="550"/>
                  </a:lnTo>
                  <a:lnTo>
                    <a:pt x="288" y="551"/>
                  </a:lnTo>
                  <a:lnTo>
                    <a:pt x="281" y="551"/>
                  </a:lnTo>
                  <a:lnTo>
                    <a:pt x="275" y="551"/>
                  </a:lnTo>
                  <a:lnTo>
                    <a:pt x="268" y="551"/>
                  </a:lnTo>
                  <a:lnTo>
                    <a:pt x="261" y="551"/>
                  </a:lnTo>
                  <a:lnTo>
                    <a:pt x="255" y="550"/>
                  </a:lnTo>
                  <a:lnTo>
                    <a:pt x="248" y="550"/>
                  </a:lnTo>
                  <a:lnTo>
                    <a:pt x="241" y="549"/>
                  </a:lnTo>
                  <a:lnTo>
                    <a:pt x="235" y="548"/>
                  </a:lnTo>
                  <a:lnTo>
                    <a:pt x="228" y="547"/>
                  </a:lnTo>
                  <a:lnTo>
                    <a:pt x="222" y="546"/>
                  </a:lnTo>
                  <a:lnTo>
                    <a:pt x="215" y="545"/>
                  </a:lnTo>
                  <a:lnTo>
                    <a:pt x="209" y="543"/>
                  </a:lnTo>
                  <a:lnTo>
                    <a:pt x="203" y="541"/>
                  </a:lnTo>
                  <a:lnTo>
                    <a:pt x="197" y="540"/>
                  </a:lnTo>
                  <a:lnTo>
                    <a:pt x="190" y="538"/>
                  </a:lnTo>
                  <a:lnTo>
                    <a:pt x="184" y="536"/>
                  </a:lnTo>
                  <a:lnTo>
                    <a:pt x="178" y="534"/>
                  </a:lnTo>
                  <a:lnTo>
                    <a:pt x="172" y="531"/>
                  </a:lnTo>
                  <a:lnTo>
                    <a:pt x="166" y="529"/>
                  </a:lnTo>
                  <a:lnTo>
                    <a:pt x="161" y="526"/>
                  </a:lnTo>
                  <a:lnTo>
                    <a:pt x="155" y="523"/>
                  </a:lnTo>
                  <a:lnTo>
                    <a:pt x="149" y="520"/>
                  </a:lnTo>
                  <a:lnTo>
                    <a:pt x="144" y="517"/>
                  </a:lnTo>
                  <a:lnTo>
                    <a:pt x="138" y="514"/>
                  </a:lnTo>
                  <a:lnTo>
                    <a:pt x="133" y="511"/>
                  </a:lnTo>
                  <a:lnTo>
                    <a:pt x="127" y="508"/>
                  </a:lnTo>
                  <a:lnTo>
                    <a:pt x="122" y="504"/>
                  </a:lnTo>
                  <a:lnTo>
                    <a:pt x="117" y="501"/>
                  </a:lnTo>
                  <a:lnTo>
                    <a:pt x="112" y="497"/>
                  </a:lnTo>
                  <a:lnTo>
                    <a:pt x="106" y="493"/>
                  </a:lnTo>
                  <a:lnTo>
                    <a:pt x="102" y="489"/>
                  </a:lnTo>
                  <a:lnTo>
                    <a:pt x="97" y="485"/>
                  </a:lnTo>
                  <a:lnTo>
                    <a:pt x="92" y="481"/>
                  </a:lnTo>
                  <a:lnTo>
                    <a:pt x="87" y="477"/>
                  </a:lnTo>
                  <a:lnTo>
                    <a:pt x="83" y="472"/>
                  </a:lnTo>
                  <a:lnTo>
                    <a:pt x="78" y="468"/>
                  </a:lnTo>
                  <a:lnTo>
                    <a:pt x="74" y="463"/>
                  </a:lnTo>
                  <a:lnTo>
                    <a:pt x="70" y="458"/>
                  </a:lnTo>
                  <a:lnTo>
                    <a:pt x="65" y="454"/>
                  </a:lnTo>
                  <a:lnTo>
                    <a:pt x="61" y="449"/>
                  </a:lnTo>
                  <a:lnTo>
                    <a:pt x="57" y="444"/>
                  </a:lnTo>
                  <a:lnTo>
                    <a:pt x="54" y="439"/>
                  </a:lnTo>
                  <a:lnTo>
                    <a:pt x="50" y="434"/>
                  </a:lnTo>
                  <a:lnTo>
                    <a:pt x="46" y="428"/>
                  </a:lnTo>
                  <a:lnTo>
                    <a:pt x="43" y="423"/>
                  </a:lnTo>
                  <a:lnTo>
                    <a:pt x="40" y="418"/>
                  </a:lnTo>
                  <a:lnTo>
                    <a:pt x="36" y="412"/>
                  </a:lnTo>
                  <a:lnTo>
                    <a:pt x="33" y="407"/>
                  </a:lnTo>
                  <a:lnTo>
                    <a:pt x="30" y="401"/>
                  </a:lnTo>
                  <a:lnTo>
                    <a:pt x="27" y="395"/>
                  </a:lnTo>
                  <a:lnTo>
                    <a:pt x="25" y="389"/>
                  </a:lnTo>
                  <a:lnTo>
                    <a:pt x="22" y="384"/>
                  </a:lnTo>
                  <a:lnTo>
                    <a:pt x="20" y="378"/>
                  </a:lnTo>
                  <a:lnTo>
                    <a:pt x="17" y="372"/>
                  </a:lnTo>
                  <a:lnTo>
                    <a:pt x="15" y="366"/>
                  </a:lnTo>
                  <a:lnTo>
                    <a:pt x="13" y="359"/>
                  </a:lnTo>
                  <a:lnTo>
                    <a:pt x="11" y="353"/>
                  </a:lnTo>
                  <a:lnTo>
                    <a:pt x="9" y="347"/>
                  </a:lnTo>
                  <a:lnTo>
                    <a:pt x="8" y="341"/>
                  </a:lnTo>
                  <a:lnTo>
                    <a:pt x="6" y="334"/>
                  </a:lnTo>
                  <a:lnTo>
                    <a:pt x="5" y="328"/>
                  </a:lnTo>
                  <a:lnTo>
                    <a:pt x="4" y="321"/>
                  </a:lnTo>
                  <a:lnTo>
                    <a:pt x="3" y="315"/>
                  </a:lnTo>
                  <a:lnTo>
                    <a:pt x="2" y="308"/>
                  </a:lnTo>
                  <a:lnTo>
                    <a:pt x="1" y="302"/>
                  </a:lnTo>
                  <a:lnTo>
                    <a:pt x="0" y="295"/>
                  </a:lnTo>
                  <a:lnTo>
                    <a:pt x="0" y="288"/>
                  </a:lnTo>
                  <a:lnTo>
                    <a:pt x="0" y="281"/>
                  </a:lnTo>
                  <a:lnTo>
                    <a:pt x="0" y="275"/>
                  </a:lnTo>
                </a:path>
              </a:pathLst>
            </a:custGeom>
            <a:solidFill>
              <a:srgbClr val="FF26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25"/>
            <p:cNvSpPr>
              <a:spLocks/>
            </p:cNvSpPr>
            <p:nvPr/>
          </p:nvSpPr>
          <p:spPr bwMode="auto">
            <a:xfrm>
              <a:off x="4568" y="3968"/>
              <a:ext cx="1092" cy="1090"/>
            </a:xfrm>
            <a:custGeom>
              <a:avLst/>
              <a:gdLst>
                <a:gd name="T0" fmla="*/ 8388608 w 546"/>
                <a:gd name="T1" fmla="*/ 1027604480 h 545"/>
                <a:gd name="T2" fmla="*/ 29360128 w 546"/>
                <a:gd name="T3" fmla="*/ 893386752 h 545"/>
                <a:gd name="T4" fmla="*/ 67108864 w 546"/>
                <a:gd name="T5" fmla="*/ 763363328 h 545"/>
                <a:gd name="T6" fmla="*/ 121634816 w 546"/>
                <a:gd name="T7" fmla="*/ 637534208 h 545"/>
                <a:gd name="T8" fmla="*/ 184549376 w 546"/>
                <a:gd name="T9" fmla="*/ 520093696 h 545"/>
                <a:gd name="T10" fmla="*/ 264241152 w 546"/>
                <a:gd name="T11" fmla="*/ 415236096 h 545"/>
                <a:gd name="T12" fmla="*/ 356515840 w 546"/>
                <a:gd name="T13" fmla="*/ 318767104 h 545"/>
                <a:gd name="T14" fmla="*/ 457179136 w 546"/>
                <a:gd name="T15" fmla="*/ 230686720 h 545"/>
                <a:gd name="T16" fmla="*/ 570425344 w 546"/>
                <a:gd name="T17" fmla="*/ 155189248 h 545"/>
                <a:gd name="T18" fmla="*/ 687865856 w 546"/>
                <a:gd name="T19" fmla="*/ 96468992 h 545"/>
                <a:gd name="T20" fmla="*/ 813694976 w 546"/>
                <a:gd name="T21" fmla="*/ 46137344 h 545"/>
                <a:gd name="T22" fmla="*/ 947912704 w 546"/>
                <a:gd name="T23" fmla="*/ 16777216 h 545"/>
                <a:gd name="T24" fmla="*/ 1086324736 w 546"/>
                <a:gd name="T25" fmla="*/ 0 h 545"/>
                <a:gd name="T26" fmla="*/ 1199570944 w 546"/>
                <a:gd name="T27" fmla="*/ 0 h 545"/>
                <a:gd name="T28" fmla="*/ 1337982976 w 546"/>
                <a:gd name="T29" fmla="*/ 16777216 h 545"/>
                <a:gd name="T30" fmla="*/ 1472200704 w 546"/>
                <a:gd name="T31" fmla="*/ 46137344 h 545"/>
                <a:gd name="T32" fmla="*/ 1602224128 w 546"/>
                <a:gd name="T33" fmla="*/ 96468992 h 545"/>
                <a:gd name="T34" fmla="*/ 1719664640 w 546"/>
                <a:gd name="T35" fmla="*/ 155189248 h 545"/>
                <a:gd name="T36" fmla="*/ 1832910848 w 546"/>
                <a:gd name="T37" fmla="*/ 230686720 h 545"/>
                <a:gd name="T38" fmla="*/ 1933574144 w 546"/>
                <a:gd name="T39" fmla="*/ 318767104 h 545"/>
                <a:gd name="T40" fmla="*/ 2025848832 w 546"/>
                <a:gd name="T41" fmla="*/ 415236096 h 545"/>
                <a:gd name="T42" fmla="*/ 2101346304 w 546"/>
                <a:gd name="T43" fmla="*/ 520093696 h 545"/>
                <a:gd name="T44" fmla="*/ 2147483646 w 546"/>
                <a:gd name="T45" fmla="*/ 637534208 h 545"/>
                <a:gd name="T46" fmla="*/ 2147483646 w 546"/>
                <a:gd name="T47" fmla="*/ 763363328 h 545"/>
                <a:gd name="T48" fmla="*/ 2147483646 w 546"/>
                <a:gd name="T49" fmla="*/ 893386752 h 545"/>
                <a:gd name="T50" fmla="*/ 2147483646 w 546"/>
                <a:gd name="T51" fmla="*/ 1027604480 h 545"/>
                <a:gd name="T52" fmla="*/ 2147483646 w 546"/>
                <a:gd name="T53" fmla="*/ 1140850688 h 545"/>
                <a:gd name="T54" fmla="*/ 2147483646 w 546"/>
                <a:gd name="T55" fmla="*/ 1283457024 h 545"/>
                <a:gd name="T56" fmla="*/ 2147483646 w 546"/>
                <a:gd name="T57" fmla="*/ 1417674752 h 545"/>
                <a:gd name="T58" fmla="*/ 2147483646 w 546"/>
                <a:gd name="T59" fmla="*/ 1547698176 h 545"/>
                <a:gd name="T60" fmla="*/ 2147483646 w 546"/>
                <a:gd name="T61" fmla="*/ 1669332992 h 545"/>
                <a:gd name="T62" fmla="*/ 2088763392 w 546"/>
                <a:gd name="T63" fmla="*/ 1782579200 h 545"/>
                <a:gd name="T64" fmla="*/ 2004877312 w 546"/>
                <a:gd name="T65" fmla="*/ 1891631104 h 545"/>
                <a:gd name="T66" fmla="*/ 1912602624 w 546"/>
                <a:gd name="T67" fmla="*/ 1983905792 h 545"/>
                <a:gd name="T68" fmla="*/ 1811939328 w 546"/>
                <a:gd name="T69" fmla="*/ 2067791872 h 545"/>
                <a:gd name="T70" fmla="*/ 1698693120 w 546"/>
                <a:gd name="T71" fmla="*/ 2139095040 h 545"/>
                <a:gd name="T72" fmla="*/ 1577058304 w 546"/>
                <a:gd name="T73" fmla="*/ 2147483646 h 545"/>
                <a:gd name="T74" fmla="*/ 1447034880 w 546"/>
                <a:gd name="T75" fmla="*/ 2147483646 h 545"/>
                <a:gd name="T76" fmla="*/ 1312817152 w 546"/>
                <a:gd name="T77" fmla="*/ 2147483646 h 545"/>
                <a:gd name="T78" fmla="*/ 1170210816 w 546"/>
                <a:gd name="T79" fmla="*/ 2147483646 h 545"/>
                <a:gd name="T80" fmla="*/ 1056964608 w 546"/>
                <a:gd name="T81" fmla="*/ 2147483646 h 545"/>
                <a:gd name="T82" fmla="*/ 922746880 w 546"/>
                <a:gd name="T83" fmla="*/ 2147483646 h 545"/>
                <a:gd name="T84" fmla="*/ 788529152 w 546"/>
                <a:gd name="T85" fmla="*/ 2147483646 h 545"/>
                <a:gd name="T86" fmla="*/ 662700032 w 546"/>
                <a:gd name="T87" fmla="*/ 2147483646 h 545"/>
                <a:gd name="T88" fmla="*/ 545259520 w 546"/>
                <a:gd name="T89" fmla="*/ 2113929216 h 545"/>
                <a:gd name="T90" fmla="*/ 436207616 w 546"/>
                <a:gd name="T91" fmla="*/ 2038431744 h 545"/>
                <a:gd name="T92" fmla="*/ 339738624 w 546"/>
                <a:gd name="T93" fmla="*/ 1950351360 h 545"/>
                <a:gd name="T94" fmla="*/ 247463936 w 546"/>
                <a:gd name="T95" fmla="*/ 1849688064 h 545"/>
                <a:gd name="T96" fmla="*/ 171966464 w 546"/>
                <a:gd name="T97" fmla="*/ 1740636160 h 545"/>
                <a:gd name="T98" fmla="*/ 109051904 w 546"/>
                <a:gd name="T99" fmla="*/ 1623195648 h 545"/>
                <a:gd name="T100" fmla="*/ 58720256 w 546"/>
                <a:gd name="T101" fmla="*/ 1497366528 h 545"/>
                <a:gd name="T102" fmla="*/ 25165824 w 546"/>
                <a:gd name="T103" fmla="*/ 1363148800 h 545"/>
                <a:gd name="T104" fmla="*/ 4194304 w 546"/>
                <a:gd name="T105" fmla="*/ 1224736768 h 545"/>
                <a:gd name="T106" fmla="*/ 0 w 546"/>
                <a:gd name="T107" fmla="*/ 1140850688 h 5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46"/>
                <a:gd name="T163" fmla="*/ 0 h 545"/>
                <a:gd name="T164" fmla="*/ 546 w 546"/>
                <a:gd name="T165" fmla="*/ 545 h 5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46" h="545">
                  <a:moveTo>
                    <a:pt x="0" y="272"/>
                  </a:moveTo>
                  <a:lnTo>
                    <a:pt x="0" y="265"/>
                  </a:lnTo>
                  <a:lnTo>
                    <a:pt x="1" y="259"/>
                  </a:lnTo>
                  <a:lnTo>
                    <a:pt x="1" y="252"/>
                  </a:lnTo>
                  <a:lnTo>
                    <a:pt x="2" y="245"/>
                  </a:lnTo>
                  <a:lnTo>
                    <a:pt x="2" y="239"/>
                  </a:lnTo>
                  <a:lnTo>
                    <a:pt x="3" y="232"/>
                  </a:lnTo>
                  <a:lnTo>
                    <a:pt x="4" y="226"/>
                  </a:lnTo>
                  <a:lnTo>
                    <a:pt x="6" y="219"/>
                  </a:lnTo>
                  <a:lnTo>
                    <a:pt x="7" y="213"/>
                  </a:lnTo>
                  <a:lnTo>
                    <a:pt x="9" y="206"/>
                  </a:lnTo>
                  <a:lnTo>
                    <a:pt x="10" y="200"/>
                  </a:lnTo>
                  <a:lnTo>
                    <a:pt x="12" y="194"/>
                  </a:lnTo>
                  <a:lnTo>
                    <a:pt x="14" y="188"/>
                  </a:lnTo>
                  <a:lnTo>
                    <a:pt x="16" y="182"/>
                  </a:lnTo>
                  <a:lnTo>
                    <a:pt x="18" y="176"/>
                  </a:lnTo>
                  <a:lnTo>
                    <a:pt x="21" y="170"/>
                  </a:lnTo>
                  <a:lnTo>
                    <a:pt x="23" y="164"/>
                  </a:lnTo>
                  <a:lnTo>
                    <a:pt x="26" y="158"/>
                  </a:lnTo>
                  <a:lnTo>
                    <a:pt x="29" y="152"/>
                  </a:lnTo>
                  <a:lnTo>
                    <a:pt x="32" y="146"/>
                  </a:lnTo>
                  <a:lnTo>
                    <a:pt x="35" y="141"/>
                  </a:lnTo>
                  <a:lnTo>
                    <a:pt x="38" y="135"/>
                  </a:lnTo>
                  <a:lnTo>
                    <a:pt x="41" y="130"/>
                  </a:lnTo>
                  <a:lnTo>
                    <a:pt x="44" y="124"/>
                  </a:lnTo>
                  <a:lnTo>
                    <a:pt x="48" y="119"/>
                  </a:lnTo>
                  <a:lnTo>
                    <a:pt x="52" y="114"/>
                  </a:lnTo>
                  <a:lnTo>
                    <a:pt x="55" y="109"/>
                  </a:lnTo>
                  <a:lnTo>
                    <a:pt x="59" y="104"/>
                  </a:lnTo>
                  <a:lnTo>
                    <a:pt x="63" y="99"/>
                  </a:lnTo>
                  <a:lnTo>
                    <a:pt x="68" y="94"/>
                  </a:lnTo>
                  <a:lnTo>
                    <a:pt x="72" y="89"/>
                  </a:lnTo>
                  <a:lnTo>
                    <a:pt x="76" y="85"/>
                  </a:lnTo>
                  <a:lnTo>
                    <a:pt x="81" y="80"/>
                  </a:lnTo>
                  <a:lnTo>
                    <a:pt x="85" y="76"/>
                  </a:lnTo>
                  <a:lnTo>
                    <a:pt x="90" y="71"/>
                  </a:lnTo>
                  <a:lnTo>
                    <a:pt x="94" y="67"/>
                  </a:lnTo>
                  <a:lnTo>
                    <a:pt x="99" y="63"/>
                  </a:lnTo>
                  <a:lnTo>
                    <a:pt x="104" y="59"/>
                  </a:lnTo>
                  <a:lnTo>
                    <a:pt x="109" y="55"/>
                  </a:lnTo>
                  <a:lnTo>
                    <a:pt x="114" y="51"/>
                  </a:lnTo>
                  <a:lnTo>
                    <a:pt x="120" y="47"/>
                  </a:lnTo>
                  <a:lnTo>
                    <a:pt x="125" y="44"/>
                  </a:lnTo>
                  <a:lnTo>
                    <a:pt x="130" y="41"/>
                  </a:lnTo>
                  <a:lnTo>
                    <a:pt x="136" y="37"/>
                  </a:lnTo>
                  <a:lnTo>
                    <a:pt x="141" y="34"/>
                  </a:lnTo>
                  <a:lnTo>
                    <a:pt x="147" y="31"/>
                  </a:lnTo>
                  <a:lnTo>
                    <a:pt x="153" y="28"/>
                  </a:lnTo>
                  <a:lnTo>
                    <a:pt x="158" y="25"/>
                  </a:lnTo>
                  <a:lnTo>
                    <a:pt x="164" y="23"/>
                  </a:lnTo>
                  <a:lnTo>
                    <a:pt x="170" y="20"/>
                  </a:lnTo>
                  <a:lnTo>
                    <a:pt x="176" y="18"/>
                  </a:lnTo>
                  <a:lnTo>
                    <a:pt x="182" y="16"/>
                  </a:lnTo>
                  <a:lnTo>
                    <a:pt x="188" y="13"/>
                  </a:lnTo>
                  <a:lnTo>
                    <a:pt x="194" y="11"/>
                  </a:lnTo>
                  <a:lnTo>
                    <a:pt x="201" y="10"/>
                  </a:lnTo>
                  <a:lnTo>
                    <a:pt x="207" y="8"/>
                  </a:lnTo>
                  <a:lnTo>
                    <a:pt x="213" y="6"/>
                  </a:lnTo>
                  <a:lnTo>
                    <a:pt x="220" y="5"/>
                  </a:lnTo>
                  <a:lnTo>
                    <a:pt x="226" y="4"/>
                  </a:lnTo>
                  <a:lnTo>
                    <a:pt x="233" y="3"/>
                  </a:lnTo>
                  <a:lnTo>
                    <a:pt x="239" y="2"/>
                  </a:lnTo>
                  <a:lnTo>
                    <a:pt x="246" y="1"/>
                  </a:lnTo>
                  <a:lnTo>
                    <a:pt x="252" y="1"/>
                  </a:lnTo>
                  <a:lnTo>
                    <a:pt x="259" y="0"/>
                  </a:lnTo>
                  <a:lnTo>
                    <a:pt x="266" y="0"/>
                  </a:lnTo>
                  <a:lnTo>
                    <a:pt x="273" y="0"/>
                  </a:lnTo>
                  <a:lnTo>
                    <a:pt x="279" y="0"/>
                  </a:lnTo>
                  <a:lnTo>
                    <a:pt x="286" y="0"/>
                  </a:lnTo>
                  <a:lnTo>
                    <a:pt x="293" y="1"/>
                  </a:lnTo>
                  <a:lnTo>
                    <a:pt x="300" y="1"/>
                  </a:lnTo>
                  <a:lnTo>
                    <a:pt x="306" y="2"/>
                  </a:lnTo>
                  <a:lnTo>
                    <a:pt x="313" y="3"/>
                  </a:lnTo>
                  <a:lnTo>
                    <a:pt x="319" y="4"/>
                  </a:lnTo>
                  <a:lnTo>
                    <a:pt x="326" y="5"/>
                  </a:lnTo>
                  <a:lnTo>
                    <a:pt x="332" y="6"/>
                  </a:lnTo>
                  <a:lnTo>
                    <a:pt x="339" y="8"/>
                  </a:lnTo>
                  <a:lnTo>
                    <a:pt x="345" y="10"/>
                  </a:lnTo>
                  <a:lnTo>
                    <a:pt x="351" y="11"/>
                  </a:lnTo>
                  <a:lnTo>
                    <a:pt x="358" y="13"/>
                  </a:lnTo>
                  <a:lnTo>
                    <a:pt x="364" y="16"/>
                  </a:lnTo>
                  <a:lnTo>
                    <a:pt x="370" y="18"/>
                  </a:lnTo>
                  <a:lnTo>
                    <a:pt x="376" y="20"/>
                  </a:lnTo>
                  <a:lnTo>
                    <a:pt x="382" y="23"/>
                  </a:lnTo>
                  <a:lnTo>
                    <a:pt x="388" y="25"/>
                  </a:lnTo>
                  <a:lnTo>
                    <a:pt x="393" y="28"/>
                  </a:lnTo>
                  <a:lnTo>
                    <a:pt x="399" y="31"/>
                  </a:lnTo>
                  <a:lnTo>
                    <a:pt x="405" y="34"/>
                  </a:lnTo>
                  <a:lnTo>
                    <a:pt x="410" y="37"/>
                  </a:lnTo>
                  <a:lnTo>
                    <a:pt x="416" y="41"/>
                  </a:lnTo>
                  <a:lnTo>
                    <a:pt x="421" y="44"/>
                  </a:lnTo>
                  <a:lnTo>
                    <a:pt x="426" y="47"/>
                  </a:lnTo>
                  <a:lnTo>
                    <a:pt x="432" y="51"/>
                  </a:lnTo>
                  <a:lnTo>
                    <a:pt x="437" y="55"/>
                  </a:lnTo>
                  <a:lnTo>
                    <a:pt x="442" y="59"/>
                  </a:lnTo>
                  <a:lnTo>
                    <a:pt x="447" y="63"/>
                  </a:lnTo>
                  <a:lnTo>
                    <a:pt x="452" y="67"/>
                  </a:lnTo>
                  <a:lnTo>
                    <a:pt x="456" y="71"/>
                  </a:lnTo>
                  <a:lnTo>
                    <a:pt x="461" y="76"/>
                  </a:lnTo>
                  <a:lnTo>
                    <a:pt x="465" y="80"/>
                  </a:lnTo>
                  <a:lnTo>
                    <a:pt x="470" y="85"/>
                  </a:lnTo>
                  <a:lnTo>
                    <a:pt x="474" y="89"/>
                  </a:lnTo>
                  <a:lnTo>
                    <a:pt x="478" y="94"/>
                  </a:lnTo>
                  <a:lnTo>
                    <a:pt x="483" y="99"/>
                  </a:lnTo>
                  <a:lnTo>
                    <a:pt x="487" y="104"/>
                  </a:lnTo>
                  <a:lnTo>
                    <a:pt x="490" y="109"/>
                  </a:lnTo>
                  <a:lnTo>
                    <a:pt x="494" y="114"/>
                  </a:lnTo>
                  <a:lnTo>
                    <a:pt x="498" y="119"/>
                  </a:lnTo>
                  <a:lnTo>
                    <a:pt x="501" y="124"/>
                  </a:lnTo>
                  <a:lnTo>
                    <a:pt x="505" y="130"/>
                  </a:lnTo>
                  <a:lnTo>
                    <a:pt x="508" y="135"/>
                  </a:lnTo>
                  <a:lnTo>
                    <a:pt x="511" y="141"/>
                  </a:lnTo>
                  <a:lnTo>
                    <a:pt x="514" y="146"/>
                  </a:lnTo>
                  <a:lnTo>
                    <a:pt x="517" y="152"/>
                  </a:lnTo>
                  <a:lnTo>
                    <a:pt x="520" y="158"/>
                  </a:lnTo>
                  <a:lnTo>
                    <a:pt x="523" y="164"/>
                  </a:lnTo>
                  <a:lnTo>
                    <a:pt x="525" y="170"/>
                  </a:lnTo>
                  <a:lnTo>
                    <a:pt x="528" y="176"/>
                  </a:lnTo>
                  <a:lnTo>
                    <a:pt x="530" y="182"/>
                  </a:lnTo>
                  <a:lnTo>
                    <a:pt x="532" y="188"/>
                  </a:lnTo>
                  <a:lnTo>
                    <a:pt x="534" y="194"/>
                  </a:lnTo>
                  <a:lnTo>
                    <a:pt x="536" y="200"/>
                  </a:lnTo>
                  <a:lnTo>
                    <a:pt x="537" y="206"/>
                  </a:lnTo>
                  <a:lnTo>
                    <a:pt x="539" y="213"/>
                  </a:lnTo>
                  <a:lnTo>
                    <a:pt x="540" y="219"/>
                  </a:lnTo>
                  <a:lnTo>
                    <a:pt x="541" y="226"/>
                  </a:lnTo>
                  <a:lnTo>
                    <a:pt x="542" y="232"/>
                  </a:lnTo>
                  <a:lnTo>
                    <a:pt x="543" y="239"/>
                  </a:lnTo>
                  <a:lnTo>
                    <a:pt x="544" y="245"/>
                  </a:lnTo>
                  <a:lnTo>
                    <a:pt x="545" y="252"/>
                  </a:lnTo>
                  <a:lnTo>
                    <a:pt x="545" y="259"/>
                  </a:lnTo>
                  <a:lnTo>
                    <a:pt x="545" y="265"/>
                  </a:lnTo>
                  <a:lnTo>
                    <a:pt x="545" y="272"/>
                  </a:lnTo>
                  <a:lnTo>
                    <a:pt x="545" y="279"/>
                  </a:lnTo>
                  <a:lnTo>
                    <a:pt x="545" y="286"/>
                  </a:lnTo>
                  <a:lnTo>
                    <a:pt x="545" y="292"/>
                  </a:lnTo>
                  <a:lnTo>
                    <a:pt x="544" y="299"/>
                  </a:lnTo>
                  <a:lnTo>
                    <a:pt x="543" y="306"/>
                  </a:lnTo>
                  <a:lnTo>
                    <a:pt x="542" y="312"/>
                  </a:lnTo>
                  <a:lnTo>
                    <a:pt x="541" y="319"/>
                  </a:lnTo>
                  <a:lnTo>
                    <a:pt x="540" y="325"/>
                  </a:lnTo>
                  <a:lnTo>
                    <a:pt x="539" y="332"/>
                  </a:lnTo>
                  <a:lnTo>
                    <a:pt x="537" y="338"/>
                  </a:lnTo>
                  <a:lnTo>
                    <a:pt x="536" y="344"/>
                  </a:lnTo>
                  <a:lnTo>
                    <a:pt x="534" y="351"/>
                  </a:lnTo>
                  <a:lnTo>
                    <a:pt x="532" y="357"/>
                  </a:lnTo>
                  <a:lnTo>
                    <a:pt x="530" y="363"/>
                  </a:lnTo>
                  <a:lnTo>
                    <a:pt x="528" y="369"/>
                  </a:lnTo>
                  <a:lnTo>
                    <a:pt x="525" y="375"/>
                  </a:lnTo>
                  <a:lnTo>
                    <a:pt x="523" y="381"/>
                  </a:lnTo>
                  <a:lnTo>
                    <a:pt x="520" y="387"/>
                  </a:lnTo>
                  <a:lnTo>
                    <a:pt x="517" y="392"/>
                  </a:lnTo>
                  <a:lnTo>
                    <a:pt x="514" y="398"/>
                  </a:lnTo>
                  <a:lnTo>
                    <a:pt x="511" y="404"/>
                  </a:lnTo>
                  <a:lnTo>
                    <a:pt x="508" y="409"/>
                  </a:lnTo>
                  <a:lnTo>
                    <a:pt x="505" y="415"/>
                  </a:lnTo>
                  <a:lnTo>
                    <a:pt x="501" y="420"/>
                  </a:lnTo>
                  <a:lnTo>
                    <a:pt x="498" y="425"/>
                  </a:lnTo>
                  <a:lnTo>
                    <a:pt x="494" y="431"/>
                  </a:lnTo>
                  <a:lnTo>
                    <a:pt x="490" y="436"/>
                  </a:lnTo>
                  <a:lnTo>
                    <a:pt x="487" y="441"/>
                  </a:lnTo>
                  <a:lnTo>
                    <a:pt x="483" y="446"/>
                  </a:lnTo>
                  <a:lnTo>
                    <a:pt x="478" y="451"/>
                  </a:lnTo>
                  <a:lnTo>
                    <a:pt x="474" y="455"/>
                  </a:lnTo>
                  <a:lnTo>
                    <a:pt x="470" y="460"/>
                  </a:lnTo>
                  <a:lnTo>
                    <a:pt x="465" y="465"/>
                  </a:lnTo>
                  <a:lnTo>
                    <a:pt x="461" y="469"/>
                  </a:lnTo>
                  <a:lnTo>
                    <a:pt x="456" y="473"/>
                  </a:lnTo>
                  <a:lnTo>
                    <a:pt x="452" y="477"/>
                  </a:lnTo>
                  <a:lnTo>
                    <a:pt x="447" y="482"/>
                  </a:lnTo>
                  <a:lnTo>
                    <a:pt x="442" y="486"/>
                  </a:lnTo>
                  <a:lnTo>
                    <a:pt x="437" y="489"/>
                  </a:lnTo>
                  <a:lnTo>
                    <a:pt x="432" y="493"/>
                  </a:lnTo>
                  <a:lnTo>
                    <a:pt x="426" y="497"/>
                  </a:lnTo>
                  <a:lnTo>
                    <a:pt x="421" y="500"/>
                  </a:lnTo>
                  <a:lnTo>
                    <a:pt x="416" y="504"/>
                  </a:lnTo>
                  <a:lnTo>
                    <a:pt x="410" y="507"/>
                  </a:lnTo>
                  <a:lnTo>
                    <a:pt x="405" y="510"/>
                  </a:lnTo>
                  <a:lnTo>
                    <a:pt x="399" y="513"/>
                  </a:lnTo>
                  <a:lnTo>
                    <a:pt x="393" y="516"/>
                  </a:lnTo>
                  <a:lnTo>
                    <a:pt x="388" y="519"/>
                  </a:lnTo>
                  <a:lnTo>
                    <a:pt x="382" y="522"/>
                  </a:lnTo>
                  <a:lnTo>
                    <a:pt x="376" y="524"/>
                  </a:lnTo>
                  <a:lnTo>
                    <a:pt x="370" y="527"/>
                  </a:lnTo>
                  <a:lnTo>
                    <a:pt x="364" y="529"/>
                  </a:lnTo>
                  <a:lnTo>
                    <a:pt x="358" y="531"/>
                  </a:lnTo>
                  <a:lnTo>
                    <a:pt x="351" y="533"/>
                  </a:lnTo>
                  <a:lnTo>
                    <a:pt x="345" y="535"/>
                  </a:lnTo>
                  <a:lnTo>
                    <a:pt x="339" y="536"/>
                  </a:lnTo>
                  <a:lnTo>
                    <a:pt x="332" y="538"/>
                  </a:lnTo>
                  <a:lnTo>
                    <a:pt x="326" y="539"/>
                  </a:lnTo>
                  <a:lnTo>
                    <a:pt x="319" y="540"/>
                  </a:lnTo>
                  <a:lnTo>
                    <a:pt x="313" y="541"/>
                  </a:lnTo>
                  <a:lnTo>
                    <a:pt x="306" y="542"/>
                  </a:lnTo>
                  <a:lnTo>
                    <a:pt x="300" y="543"/>
                  </a:lnTo>
                  <a:lnTo>
                    <a:pt x="293" y="544"/>
                  </a:lnTo>
                  <a:lnTo>
                    <a:pt x="286" y="544"/>
                  </a:lnTo>
                  <a:lnTo>
                    <a:pt x="279" y="544"/>
                  </a:lnTo>
                  <a:lnTo>
                    <a:pt x="273" y="544"/>
                  </a:lnTo>
                  <a:lnTo>
                    <a:pt x="266" y="544"/>
                  </a:lnTo>
                  <a:lnTo>
                    <a:pt x="259" y="544"/>
                  </a:lnTo>
                  <a:lnTo>
                    <a:pt x="252" y="544"/>
                  </a:lnTo>
                  <a:lnTo>
                    <a:pt x="246" y="543"/>
                  </a:lnTo>
                  <a:lnTo>
                    <a:pt x="239" y="542"/>
                  </a:lnTo>
                  <a:lnTo>
                    <a:pt x="233" y="541"/>
                  </a:lnTo>
                  <a:lnTo>
                    <a:pt x="226" y="540"/>
                  </a:lnTo>
                  <a:lnTo>
                    <a:pt x="220" y="539"/>
                  </a:lnTo>
                  <a:lnTo>
                    <a:pt x="213" y="538"/>
                  </a:lnTo>
                  <a:lnTo>
                    <a:pt x="207" y="536"/>
                  </a:lnTo>
                  <a:lnTo>
                    <a:pt x="201" y="535"/>
                  </a:lnTo>
                  <a:lnTo>
                    <a:pt x="194" y="533"/>
                  </a:lnTo>
                  <a:lnTo>
                    <a:pt x="188" y="531"/>
                  </a:lnTo>
                  <a:lnTo>
                    <a:pt x="182" y="529"/>
                  </a:lnTo>
                  <a:lnTo>
                    <a:pt x="176" y="527"/>
                  </a:lnTo>
                  <a:lnTo>
                    <a:pt x="170" y="524"/>
                  </a:lnTo>
                  <a:lnTo>
                    <a:pt x="164" y="522"/>
                  </a:lnTo>
                  <a:lnTo>
                    <a:pt x="158" y="519"/>
                  </a:lnTo>
                  <a:lnTo>
                    <a:pt x="153" y="516"/>
                  </a:lnTo>
                  <a:lnTo>
                    <a:pt x="147" y="513"/>
                  </a:lnTo>
                  <a:lnTo>
                    <a:pt x="141" y="510"/>
                  </a:lnTo>
                  <a:lnTo>
                    <a:pt x="136" y="507"/>
                  </a:lnTo>
                  <a:lnTo>
                    <a:pt x="130" y="504"/>
                  </a:lnTo>
                  <a:lnTo>
                    <a:pt x="125" y="500"/>
                  </a:lnTo>
                  <a:lnTo>
                    <a:pt x="120" y="497"/>
                  </a:lnTo>
                  <a:lnTo>
                    <a:pt x="114" y="493"/>
                  </a:lnTo>
                  <a:lnTo>
                    <a:pt x="109" y="489"/>
                  </a:lnTo>
                  <a:lnTo>
                    <a:pt x="104" y="486"/>
                  </a:lnTo>
                  <a:lnTo>
                    <a:pt x="99" y="482"/>
                  </a:lnTo>
                  <a:lnTo>
                    <a:pt x="94" y="477"/>
                  </a:lnTo>
                  <a:lnTo>
                    <a:pt x="90" y="473"/>
                  </a:lnTo>
                  <a:lnTo>
                    <a:pt x="85" y="469"/>
                  </a:lnTo>
                  <a:lnTo>
                    <a:pt x="81" y="465"/>
                  </a:lnTo>
                  <a:lnTo>
                    <a:pt x="76" y="460"/>
                  </a:lnTo>
                  <a:lnTo>
                    <a:pt x="72" y="455"/>
                  </a:lnTo>
                  <a:lnTo>
                    <a:pt x="68" y="451"/>
                  </a:lnTo>
                  <a:lnTo>
                    <a:pt x="63" y="446"/>
                  </a:lnTo>
                  <a:lnTo>
                    <a:pt x="59" y="441"/>
                  </a:lnTo>
                  <a:lnTo>
                    <a:pt x="55" y="436"/>
                  </a:lnTo>
                  <a:lnTo>
                    <a:pt x="52" y="431"/>
                  </a:lnTo>
                  <a:lnTo>
                    <a:pt x="48" y="425"/>
                  </a:lnTo>
                  <a:lnTo>
                    <a:pt x="44" y="420"/>
                  </a:lnTo>
                  <a:lnTo>
                    <a:pt x="41" y="415"/>
                  </a:lnTo>
                  <a:lnTo>
                    <a:pt x="38" y="409"/>
                  </a:lnTo>
                  <a:lnTo>
                    <a:pt x="35" y="404"/>
                  </a:lnTo>
                  <a:lnTo>
                    <a:pt x="32" y="398"/>
                  </a:lnTo>
                  <a:lnTo>
                    <a:pt x="29" y="392"/>
                  </a:lnTo>
                  <a:lnTo>
                    <a:pt x="26" y="387"/>
                  </a:lnTo>
                  <a:lnTo>
                    <a:pt x="23" y="381"/>
                  </a:lnTo>
                  <a:lnTo>
                    <a:pt x="21" y="375"/>
                  </a:lnTo>
                  <a:lnTo>
                    <a:pt x="18" y="369"/>
                  </a:lnTo>
                  <a:lnTo>
                    <a:pt x="16" y="363"/>
                  </a:lnTo>
                  <a:lnTo>
                    <a:pt x="14" y="357"/>
                  </a:lnTo>
                  <a:lnTo>
                    <a:pt x="12" y="351"/>
                  </a:lnTo>
                  <a:lnTo>
                    <a:pt x="10" y="344"/>
                  </a:lnTo>
                  <a:lnTo>
                    <a:pt x="9" y="338"/>
                  </a:lnTo>
                  <a:lnTo>
                    <a:pt x="7" y="332"/>
                  </a:lnTo>
                  <a:lnTo>
                    <a:pt x="6" y="325"/>
                  </a:lnTo>
                  <a:lnTo>
                    <a:pt x="4" y="319"/>
                  </a:lnTo>
                  <a:lnTo>
                    <a:pt x="3" y="312"/>
                  </a:lnTo>
                  <a:lnTo>
                    <a:pt x="2" y="306"/>
                  </a:lnTo>
                  <a:lnTo>
                    <a:pt x="2" y="299"/>
                  </a:lnTo>
                  <a:lnTo>
                    <a:pt x="1" y="292"/>
                  </a:lnTo>
                  <a:lnTo>
                    <a:pt x="1" y="286"/>
                  </a:lnTo>
                  <a:lnTo>
                    <a:pt x="0" y="279"/>
                  </a:lnTo>
                  <a:lnTo>
                    <a:pt x="0" y="272"/>
                  </a:lnTo>
                </a:path>
              </a:pathLst>
            </a:custGeom>
            <a:solidFill>
              <a:srgbClr val="FF28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26"/>
            <p:cNvSpPr>
              <a:spLocks/>
            </p:cNvSpPr>
            <p:nvPr/>
          </p:nvSpPr>
          <p:spPr bwMode="auto">
            <a:xfrm>
              <a:off x="4576" y="3974"/>
              <a:ext cx="1078" cy="1080"/>
            </a:xfrm>
            <a:custGeom>
              <a:avLst/>
              <a:gdLst>
                <a:gd name="T0" fmla="*/ 4194304 w 539"/>
                <a:gd name="T1" fmla="*/ 1015021568 h 540"/>
                <a:gd name="T2" fmla="*/ 29360128 w 539"/>
                <a:gd name="T3" fmla="*/ 876609536 h 540"/>
                <a:gd name="T4" fmla="*/ 67108864 w 539"/>
                <a:gd name="T5" fmla="*/ 746586112 h 540"/>
                <a:gd name="T6" fmla="*/ 121634816 w 539"/>
                <a:gd name="T7" fmla="*/ 624951296 h 540"/>
                <a:gd name="T8" fmla="*/ 188743680 w 539"/>
                <a:gd name="T9" fmla="*/ 507510784 h 540"/>
                <a:gd name="T10" fmla="*/ 268435456 w 539"/>
                <a:gd name="T11" fmla="*/ 402653184 h 540"/>
                <a:gd name="T12" fmla="*/ 360710144 w 539"/>
                <a:gd name="T13" fmla="*/ 306184192 h 540"/>
                <a:gd name="T14" fmla="*/ 461373440 w 539"/>
                <a:gd name="T15" fmla="*/ 218103808 h 540"/>
                <a:gd name="T16" fmla="*/ 574619648 w 539"/>
                <a:gd name="T17" fmla="*/ 146800640 h 540"/>
                <a:gd name="T18" fmla="*/ 696254464 w 539"/>
                <a:gd name="T19" fmla="*/ 88080384 h 540"/>
                <a:gd name="T20" fmla="*/ 822083584 w 539"/>
                <a:gd name="T21" fmla="*/ 41943040 h 540"/>
                <a:gd name="T22" fmla="*/ 956301312 w 539"/>
                <a:gd name="T23" fmla="*/ 12582912 h 540"/>
                <a:gd name="T24" fmla="*/ 1098907648 w 539"/>
                <a:gd name="T25" fmla="*/ 4194304 h 540"/>
                <a:gd name="T26" fmla="*/ 1212153856 w 539"/>
                <a:gd name="T27" fmla="*/ 4194304 h 540"/>
                <a:gd name="T28" fmla="*/ 1350565888 w 539"/>
                <a:gd name="T29" fmla="*/ 25165824 h 540"/>
                <a:gd name="T30" fmla="*/ 1484783616 w 539"/>
                <a:gd name="T31" fmla="*/ 58720256 h 540"/>
                <a:gd name="T32" fmla="*/ 1610612736 w 539"/>
                <a:gd name="T33" fmla="*/ 109051904 h 540"/>
                <a:gd name="T34" fmla="*/ 1728053248 w 539"/>
                <a:gd name="T35" fmla="*/ 176160768 h 540"/>
                <a:gd name="T36" fmla="*/ 1837105152 w 539"/>
                <a:gd name="T37" fmla="*/ 251658240 h 540"/>
                <a:gd name="T38" fmla="*/ 1933574144 w 539"/>
                <a:gd name="T39" fmla="*/ 343932928 h 540"/>
                <a:gd name="T40" fmla="*/ 2021654528 w 539"/>
                <a:gd name="T41" fmla="*/ 444596224 h 540"/>
                <a:gd name="T42" fmla="*/ 2097152000 w 539"/>
                <a:gd name="T43" fmla="*/ 553648128 h 540"/>
                <a:gd name="T44" fmla="*/ 2147483646 w 539"/>
                <a:gd name="T45" fmla="*/ 671088640 h 540"/>
                <a:gd name="T46" fmla="*/ 2147483646 w 539"/>
                <a:gd name="T47" fmla="*/ 801112064 h 540"/>
                <a:gd name="T48" fmla="*/ 2147483646 w 539"/>
                <a:gd name="T49" fmla="*/ 931135488 h 540"/>
                <a:gd name="T50" fmla="*/ 2147483646 w 539"/>
                <a:gd name="T51" fmla="*/ 1073741824 h 540"/>
                <a:gd name="T52" fmla="*/ 2147483646 w 539"/>
                <a:gd name="T53" fmla="*/ 1186988032 h 540"/>
                <a:gd name="T54" fmla="*/ 2147483646 w 539"/>
                <a:gd name="T55" fmla="*/ 1321205760 h 540"/>
                <a:gd name="T56" fmla="*/ 2147483646 w 539"/>
                <a:gd name="T57" fmla="*/ 1455423488 h 540"/>
                <a:gd name="T58" fmla="*/ 2147483646 w 539"/>
                <a:gd name="T59" fmla="*/ 1581252608 h 540"/>
                <a:gd name="T60" fmla="*/ 2101346304 w 539"/>
                <a:gd name="T61" fmla="*/ 1698693120 h 540"/>
                <a:gd name="T62" fmla="*/ 2030043136 w 539"/>
                <a:gd name="T63" fmla="*/ 1807745024 h 540"/>
                <a:gd name="T64" fmla="*/ 1946157056 w 539"/>
                <a:gd name="T65" fmla="*/ 1908408320 h 540"/>
                <a:gd name="T66" fmla="*/ 1849688064 w 539"/>
                <a:gd name="T67" fmla="*/ 2000683008 h 540"/>
                <a:gd name="T68" fmla="*/ 1740636160 w 539"/>
                <a:gd name="T69" fmla="*/ 2076180480 h 540"/>
                <a:gd name="T70" fmla="*/ 1627389952 w 539"/>
                <a:gd name="T71" fmla="*/ 2143289344 h 540"/>
                <a:gd name="T72" fmla="*/ 1505755136 w 539"/>
                <a:gd name="T73" fmla="*/ 2147483646 h 540"/>
                <a:gd name="T74" fmla="*/ 1375731712 w 539"/>
                <a:gd name="T75" fmla="*/ 2147483646 h 540"/>
                <a:gd name="T76" fmla="*/ 1237319680 w 539"/>
                <a:gd name="T77" fmla="*/ 2147483646 h 540"/>
                <a:gd name="T78" fmla="*/ 1128267776 w 539"/>
                <a:gd name="T79" fmla="*/ 2147483646 h 540"/>
                <a:gd name="T80" fmla="*/ 985661440 w 539"/>
                <a:gd name="T81" fmla="*/ 2147483646 h 540"/>
                <a:gd name="T82" fmla="*/ 851443712 w 539"/>
                <a:gd name="T83" fmla="*/ 2147483646 h 540"/>
                <a:gd name="T84" fmla="*/ 721420288 w 539"/>
                <a:gd name="T85" fmla="*/ 2147483646 h 540"/>
                <a:gd name="T86" fmla="*/ 599785472 w 539"/>
                <a:gd name="T87" fmla="*/ 2126512128 h 540"/>
                <a:gd name="T88" fmla="*/ 482344960 w 539"/>
                <a:gd name="T89" fmla="*/ 2055208960 h 540"/>
                <a:gd name="T90" fmla="*/ 377487360 w 539"/>
                <a:gd name="T91" fmla="*/ 1975517184 h 540"/>
                <a:gd name="T92" fmla="*/ 285212672 w 539"/>
                <a:gd name="T93" fmla="*/ 1879048192 h 540"/>
                <a:gd name="T94" fmla="*/ 201326592 w 539"/>
                <a:gd name="T95" fmla="*/ 1774190592 h 540"/>
                <a:gd name="T96" fmla="*/ 134217728 w 539"/>
                <a:gd name="T97" fmla="*/ 1660944384 h 540"/>
                <a:gd name="T98" fmla="*/ 75497472 w 539"/>
                <a:gd name="T99" fmla="*/ 1535115264 h 540"/>
                <a:gd name="T100" fmla="*/ 33554432 w 539"/>
                <a:gd name="T101" fmla="*/ 1405091840 h 540"/>
                <a:gd name="T102" fmla="*/ 8388608 w 539"/>
                <a:gd name="T103" fmla="*/ 1270874112 h 540"/>
                <a:gd name="T104" fmla="*/ 0 w 539"/>
                <a:gd name="T105" fmla="*/ 1128267776 h 5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9"/>
                <a:gd name="T160" fmla="*/ 0 h 540"/>
                <a:gd name="T161" fmla="*/ 539 w 539"/>
                <a:gd name="T162" fmla="*/ 540 h 5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9" h="540">
                  <a:moveTo>
                    <a:pt x="0" y="269"/>
                  </a:moveTo>
                  <a:lnTo>
                    <a:pt x="0" y="262"/>
                  </a:lnTo>
                  <a:lnTo>
                    <a:pt x="0" y="256"/>
                  </a:lnTo>
                  <a:lnTo>
                    <a:pt x="1" y="249"/>
                  </a:lnTo>
                  <a:lnTo>
                    <a:pt x="1" y="242"/>
                  </a:lnTo>
                  <a:lnTo>
                    <a:pt x="2" y="236"/>
                  </a:lnTo>
                  <a:lnTo>
                    <a:pt x="3" y="229"/>
                  </a:lnTo>
                  <a:lnTo>
                    <a:pt x="4" y="222"/>
                  </a:lnTo>
                  <a:lnTo>
                    <a:pt x="5" y="216"/>
                  </a:lnTo>
                  <a:lnTo>
                    <a:pt x="7" y="209"/>
                  </a:lnTo>
                  <a:lnTo>
                    <a:pt x="8" y="203"/>
                  </a:lnTo>
                  <a:lnTo>
                    <a:pt x="10" y="197"/>
                  </a:lnTo>
                  <a:lnTo>
                    <a:pt x="12" y="191"/>
                  </a:lnTo>
                  <a:lnTo>
                    <a:pt x="14" y="184"/>
                  </a:lnTo>
                  <a:lnTo>
                    <a:pt x="16" y="178"/>
                  </a:lnTo>
                  <a:lnTo>
                    <a:pt x="18" y="172"/>
                  </a:lnTo>
                  <a:lnTo>
                    <a:pt x="21" y="166"/>
                  </a:lnTo>
                  <a:lnTo>
                    <a:pt x="23" y="160"/>
                  </a:lnTo>
                  <a:lnTo>
                    <a:pt x="26" y="154"/>
                  </a:lnTo>
                  <a:lnTo>
                    <a:pt x="29" y="149"/>
                  </a:lnTo>
                  <a:lnTo>
                    <a:pt x="32" y="143"/>
                  </a:lnTo>
                  <a:lnTo>
                    <a:pt x="35" y="137"/>
                  </a:lnTo>
                  <a:lnTo>
                    <a:pt x="38" y="132"/>
                  </a:lnTo>
                  <a:lnTo>
                    <a:pt x="41" y="126"/>
                  </a:lnTo>
                  <a:lnTo>
                    <a:pt x="45" y="121"/>
                  </a:lnTo>
                  <a:lnTo>
                    <a:pt x="48" y="116"/>
                  </a:lnTo>
                  <a:lnTo>
                    <a:pt x="52" y="111"/>
                  </a:lnTo>
                  <a:lnTo>
                    <a:pt x="56" y="106"/>
                  </a:lnTo>
                  <a:lnTo>
                    <a:pt x="60" y="101"/>
                  </a:lnTo>
                  <a:lnTo>
                    <a:pt x="64" y="96"/>
                  </a:lnTo>
                  <a:lnTo>
                    <a:pt x="68" y="91"/>
                  </a:lnTo>
                  <a:lnTo>
                    <a:pt x="72" y="86"/>
                  </a:lnTo>
                  <a:lnTo>
                    <a:pt x="77" y="82"/>
                  </a:lnTo>
                  <a:lnTo>
                    <a:pt x="81" y="77"/>
                  </a:lnTo>
                  <a:lnTo>
                    <a:pt x="86" y="73"/>
                  </a:lnTo>
                  <a:lnTo>
                    <a:pt x="90" y="68"/>
                  </a:lnTo>
                  <a:lnTo>
                    <a:pt x="95" y="64"/>
                  </a:lnTo>
                  <a:lnTo>
                    <a:pt x="100" y="60"/>
                  </a:lnTo>
                  <a:lnTo>
                    <a:pt x="105" y="56"/>
                  </a:lnTo>
                  <a:lnTo>
                    <a:pt x="110" y="52"/>
                  </a:lnTo>
                  <a:lnTo>
                    <a:pt x="115" y="49"/>
                  </a:lnTo>
                  <a:lnTo>
                    <a:pt x="121" y="45"/>
                  </a:lnTo>
                  <a:lnTo>
                    <a:pt x="126" y="42"/>
                  </a:lnTo>
                  <a:lnTo>
                    <a:pt x="131" y="38"/>
                  </a:lnTo>
                  <a:lnTo>
                    <a:pt x="137" y="35"/>
                  </a:lnTo>
                  <a:lnTo>
                    <a:pt x="143" y="32"/>
                  </a:lnTo>
                  <a:lnTo>
                    <a:pt x="148" y="29"/>
                  </a:lnTo>
                  <a:lnTo>
                    <a:pt x="154" y="26"/>
                  </a:lnTo>
                  <a:lnTo>
                    <a:pt x="160" y="24"/>
                  </a:lnTo>
                  <a:lnTo>
                    <a:pt x="166" y="21"/>
                  </a:lnTo>
                  <a:lnTo>
                    <a:pt x="172" y="19"/>
                  </a:lnTo>
                  <a:lnTo>
                    <a:pt x="178" y="16"/>
                  </a:lnTo>
                  <a:lnTo>
                    <a:pt x="184" y="14"/>
                  </a:lnTo>
                  <a:lnTo>
                    <a:pt x="190" y="12"/>
                  </a:lnTo>
                  <a:lnTo>
                    <a:pt x="196" y="10"/>
                  </a:lnTo>
                  <a:lnTo>
                    <a:pt x="203" y="9"/>
                  </a:lnTo>
                  <a:lnTo>
                    <a:pt x="209" y="7"/>
                  </a:lnTo>
                  <a:lnTo>
                    <a:pt x="215" y="6"/>
                  </a:lnTo>
                  <a:lnTo>
                    <a:pt x="222" y="5"/>
                  </a:lnTo>
                  <a:lnTo>
                    <a:pt x="228" y="3"/>
                  </a:lnTo>
                  <a:lnTo>
                    <a:pt x="235" y="3"/>
                  </a:lnTo>
                  <a:lnTo>
                    <a:pt x="242" y="2"/>
                  </a:lnTo>
                  <a:lnTo>
                    <a:pt x="248" y="1"/>
                  </a:lnTo>
                  <a:lnTo>
                    <a:pt x="255" y="1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6" y="1"/>
                  </a:lnTo>
                  <a:lnTo>
                    <a:pt x="282" y="1"/>
                  </a:lnTo>
                  <a:lnTo>
                    <a:pt x="289" y="1"/>
                  </a:lnTo>
                  <a:lnTo>
                    <a:pt x="296" y="2"/>
                  </a:lnTo>
                  <a:lnTo>
                    <a:pt x="302" y="3"/>
                  </a:lnTo>
                  <a:lnTo>
                    <a:pt x="309" y="3"/>
                  </a:lnTo>
                  <a:lnTo>
                    <a:pt x="316" y="5"/>
                  </a:lnTo>
                  <a:lnTo>
                    <a:pt x="322" y="6"/>
                  </a:lnTo>
                  <a:lnTo>
                    <a:pt x="329" y="7"/>
                  </a:lnTo>
                  <a:lnTo>
                    <a:pt x="335" y="9"/>
                  </a:lnTo>
                  <a:lnTo>
                    <a:pt x="341" y="10"/>
                  </a:lnTo>
                  <a:lnTo>
                    <a:pt x="348" y="12"/>
                  </a:lnTo>
                  <a:lnTo>
                    <a:pt x="354" y="14"/>
                  </a:lnTo>
                  <a:lnTo>
                    <a:pt x="360" y="16"/>
                  </a:lnTo>
                  <a:lnTo>
                    <a:pt x="366" y="19"/>
                  </a:lnTo>
                  <a:lnTo>
                    <a:pt x="372" y="21"/>
                  </a:lnTo>
                  <a:lnTo>
                    <a:pt x="378" y="24"/>
                  </a:lnTo>
                  <a:lnTo>
                    <a:pt x="384" y="26"/>
                  </a:lnTo>
                  <a:lnTo>
                    <a:pt x="390" y="29"/>
                  </a:lnTo>
                  <a:lnTo>
                    <a:pt x="395" y="32"/>
                  </a:lnTo>
                  <a:lnTo>
                    <a:pt x="401" y="35"/>
                  </a:lnTo>
                  <a:lnTo>
                    <a:pt x="406" y="38"/>
                  </a:lnTo>
                  <a:lnTo>
                    <a:pt x="412" y="42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8" y="52"/>
                  </a:lnTo>
                  <a:lnTo>
                    <a:pt x="433" y="56"/>
                  </a:lnTo>
                  <a:lnTo>
                    <a:pt x="438" y="60"/>
                  </a:lnTo>
                  <a:lnTo>
                    <a:pt x="443" y="64"/>
                  </a:lnTo>
                  <a:lnTo>
                    <a:pt x="448" y="68"/>
                  </a:lnTo>
                  <a:lnTo>
                    <a:pt x="452" y="73"/>
                  </a:lnTo>
                  <a:lnTo>
                    <a:pt x="457" y="77"/>
                  </a:lnTo>
                  <a:lnTo>
                    <a:pt x="461" y="82"/>
                  </a:lnTo>
                  <a:lnTo>
                    <a:pt x="466" y="86"/>
                  </a:lnTo>
                  <a:lnTo>
                    <a:pt x="470" y="91"/>
                  </a:lnTo>
                  <a:lnTo>
                    <a:pt x="474" y="96"/>
                  </a:lnTo>
                  <a:lnTo>
                    <a:pt x="478" y="101"/>
                  </a:lnTo>
                  <a:lnTo>
                    <a:pt x="482" y="106"/>
                  </a:lnTo>
                  <a:lnTo>
                    <a:pt x="486" y="111"/>
                  </a:lnTo>
                  <a:lnTo>
                    <a:pt x="490" y="116"/>
                  </a:lnTo>
                  <a:lnTo>
                    <a:pt x="493" y="121"/>
                  </a:lnTo>
                  <a:lnTo>
                    <a:pt x="497" y="126"/>
                  </a:lnTo>
                  <a:lnTo>
                    <a:pt x="500" y="132"/>
                  </a:lnTo>
                  <a:lnTo>
                    <a:pt x="504" y="137"/>
                  </a:lnTo>
                  <a:lnTo>
                    <a:pt x="507" y="143"/>
                  </a:lnTo>
                  <a:lnTo>
                    <a:pt x="510" y="149"/>
                  </a:lnTo>
                  <a:lnTo>
                    <a:pt x="512" y="154"/>
                  </a:lnTo>
                  <a:lnTo>
                    <a:pt x="515" y="160"/>
                  </a:lnTo>
                  <a:lnTo>
                    <a:pt x="518" y="166"/>
                  </a:lnTo>
                  <a:lnTo>
                    <a:pt x="520" y="172"/>
                  </a:lnTo>
                  <a:lnTo>
                    <a:pt x="522" y="178"/>
                  </a:lnTo>
                  <a:lnTo>
                    <a:pt x="524" y="184"/>
                  </a:lnTo>
                  <a:lnTo>
                    <a:pt x="526" y="191"/>
                  </a:lnTo>
                  <a:lnTo>
                    <a:pt x="528" y="197"/>
                  </a:lnTo>
                  <a:lnTo>
                    <a:pt x="530" y="203"/>
                  </a:lnTo>
                  <a:lnTo>
                    <a:pt x="532" y="209"/>
                  </a:lnTo>
                  <a:lnTo>
                    <a:pt x="533" y="216"/>
                  </a:lnTo>
                  <a:lnTo>
                    <a:pt x="534" y="222"/>
                  </a:lnTo>
                  <a:lnTo>
                    <a:pt x="535" y="229"/>
                  </a:lnTo>
                  <a:lnTo>
                    <a:pt x="536" y="236"/>
                  </a:lnTo>
                  <a:lnTo>
                    <a:pt x="537" y="242"/>
                  </a:lnTo>
                  <a:lnTo>
                    <a:pt x="537" y="249"/>
                  </a:lnTo>
                  <a:lnTo>
                    <a:pt x="538" y="256"/>
                  </a:lnTo>
                  <a:lnTo>
                    <a:pt x="538" y="262"/>
                  </a:lnTo>
                  <a:lnTo>
                    <a:pt x="538" y="269"/>
                  </a:lnTo>
                  <a:lnTo>
                    <a:pt x="538" y="276"/>
                  </a:lnTo>
                  <a:lnTo>
                    <a:pt x="538" y="283"/>
                  </a:lnTo>
                  <a:lnTo>
                    <a:pt x="538" y="289"/>
                  </a:lnTo>
                  <a:lnTo>
                    <a:pt x="537" y="296"/>
                  </a:lnTo>
                  <a:lnTo>
                    <a:pt x="536" y="302"/>
                  </a:lnTo>
                  <a:lnTo>
                    <a:pt x="535" y="309"/>
                  </a:lnTo>
                  <a:lnTo>
                    <a:pt x="534" y="315"/>
                  </a:lnTo>
                  <a:lnTo>
                    <a:pt x="533" y="322"/>
                  </a:lnTo>
                  <a:lnTo>
                    <a:pt x="532" y="328"/>
                  </a:lnTo>
                  <a:lnTo>
                    <a:pt x="530" y="334"/>
                  </a:lnTo>
                  <a:lnTo>
                    <a:pt x="529" y="341"/>
                  </a:lnTo>
                  <a:lnTo>
                    <a:pt x="527" y="347"/>
                  </a:lnTo>
                  <a:lnTo>
                    <a:pt x="525" y="353"/>
                  </a:lnTo>
                  <a:lnTo>
                    <a:pt x="523" y="359"/>
                  </a:lnTo>
                  <a:lnTo>
                    <a:pt x="521" y="365"/>
                  </a:lnTo>
                  <a:lnTo>
                    <a:pt x="518" y="371"/>
                  </a:lnTo>
                  <a:lnTo>
                    <a:pt x="516" y="377"/>
                  </a:lnTo>
                  <a:lnTo>
                    <a:pt x="513" y="383"/>
                  </a:lnTo>
                  <a:lnTo>
                    <a:pt x="510" y="388"/>
                  </a:lnTo>
                  <a:lnTo>
                    <a:pt x="508" y="394"/>
                  </a:lnTo>
                  <a:lnTo>
                    <a:pt x="505" y="400"/>
                  </a:lnTo>
                  <a:lnTo>
                    <a:pt x="501" y="405"/>
                  </a:lnTo>
                  <a:lnTo>
                    <a:pt x="498" y="410"/>
                  </a:lnTo>
                  <a:lnTo>
                    <a:pt x="495" y="416"/>
                  </a:lnTo>
                  <a:lnTo>
                    <a:pt x="491" y="421"/>
                  </a:lnTo>
                  <a:lnTo>
                    <a:pt x="488" y="426"/>
                  </a:lnTo>
                  <a:lnTo>
                    <a:pt x="484" y="431"/>
                  </a:lnTo>
                  <a:lnTo>
                    <a:pt x="480" y="436"/>
                  </a:lnTo>
                  <a:lnTo>
                    <a:pt x="476" y="441"/>
                  </a:lnTo>
                  <a:lnTo>
                    <a:pt x="472" y="446"/>
                  </a:lnTo>
                  <a:lnTo>
                    <a:pt x="468" y="451"/>
                  </a:lnTo>
                  <a:lnTo>
                    <a:pt x="464" y="455"/>
                  </a:lnTo>
                  <a:lnTo>
                    <a:pt x="459" y="460"/>
                  </a:lnTo>
                  <a:lnTo>
                    <a:pt x="455" y="464"/>
                  </a:lnTo>
                  <a:lnTo>
                    <a:pt x="450" y="468"/>
                  </a:lnTo>
                  <a:lnTo>
                    <a:pt x="445" y="472"/>
                  </a:lnTo>
                  <a:lnTo>
                    <a:pt x="441" y="477"/>
                  </a:lnTo>
                  <a:lnTo>
                    <a:pt x="436" y="480"/>
                  </a:lnTo>
                  <a:lnTo>
                    <a:pt x="431" y="484"/>
                  </a:lnTo>
                  <a:lnTo>
                    <a:pt x="426" y="488"/>
                  </a:lnTo>
                  <a:lnTo>
                    <a:pt x="421" y="492"/>
                  </a:lnTo>
                  <a:lnTo>
                    <a:pt x="415" y="495"/>
                  </a:lnTo>
                  <a:lnTo>
                    <a:pt x="410" y="499"/>
                  </a:lnTo>
                  <a:lnTo>
                    <a:pt x="405" y="502"/>
                  </a:lnTo>
                  <a:lnTo>
                    <a:pt x="399" y="505"/>
                  </a:lnTo>
                  <a:lnTo>
                    <a:pt x="394" y="508"/>
                  </a:lnTo>
                  <a:lnTo>
                    <a:pt x="388" y="511"/>
                  </a:lnTo>
                  <a:lnTo>
                    <a:pt x="382" y="514"/>
                  </a:lnTo>
                  <a:lnTo>
                    <a:pt x="376" y="516"/>
                  </a:lnTo>
                  <a:lnTo>
                    <a:pt x="371" y="519"/>
                  </a:lnTo>
                  <a:lnTo>
                    <a:pt x="365" y="521"/>
                  </a:lnTo>
                  <a:lnTo>
                    <a:pt x="359" y="523"/>
                  </a:lnTo>
                  <a:lnTo>
                    <a:pt x="353" y="525"/>
                  </a:lnTo>
                  <a:lnTo>
                    <a:pt x="346" y="527"/>
                  </a:lnTo>
                  <a:lnTo>
                    <a:pt x="340" y="529"/>
                  </a:lnTo>
                  <a:lnTo>
                    <a:pt x="334" y="531"/>
                  </a:lnTo>
                  <a:lnTo>
                    <a:pt x="328" y="532"/>
                  </a:lnTo>
                  <a:lnTo>
                    <a:pt x="321" y="534"/>
                  </a:lnTo>
                  <a:lnTo>
                    <a:pt x="315" y="535"/>
                  </a:lnTo>
                  <a:lnTo>
                    <a:pt x="308" y="536"/>
                  </a:lnTo>
                  <a:lnTo>
                    <a:pt x="302" y="537"/>
                  </a:lnTo>
                  <a:lnTo>
                    <a:pt x="295" y="537"/>
                  </a:lnTo>
                  <a:lnTo>
                    <a:pt x="289" y="538"/>
                  </a:lnTo>
                  <a:lnTo>
                    <a:pt x="282" y="538"/>
                  </a:lnTo>
                  <a:lnTo>
                    <a:pt x="275" y="539"/>
                  </a:lnTo>
                  <a:lnTo>
                    <a:pt x="269" y="539"/>
                  </a:lnTo>
                  <a:lnTo>
                    <a:pt x="262" y="539"/>
                  </a:lnTo>
                  <a:lnTo>
                    <a:pt x="255" y="538"/>
                  </a:lnTo>
                  <a:lnTo>
                    <a:pt x="248" y="538"/>
                  </a:lnTo>
                  <a:lnTo>
                    <a:pt x="242" y="537"/>
                  </a:lnTo>
                  <a:lnTo>
                    <a:pt x="235" y="537"/>
                  </a:lnTo>
                  <a:lnTo>
                    <a:pt x="228" y="536"/>
                  </a:lnTo>
                  <a:lnTo>
                    <a:pt x="222" y="535"/>
                  </a:lnTo>
                  <a:lnTo>
                    <a:pt x="215" y="533"/>
                  </a:lnTo>
                  <a:lnTo>
                    <a:pt x="209" y="532"/>
                  </a:lnTo>
                  <a:lnTo>
                    <a:pt x="203" y="530"/>
                  </a:lnTo>
                  <a:lnTo>
                    <a:pt x="196" y="529"/>
                  </a:lnTo>
                  <a:lnTo>
                    <a:pt x="190" y="527"/>
                  </a:lnTo>
                  <a:lnTo>
                    <a:pt x="184" y="525"/>
                  </a:lnTo>
                  <a:lnTo>
                    <a:pt x="178" y="523"/>
                  </a:lnTo>
                  <a:lnTo>
                    <a:pt x="172" y="521"/>
                  </a:lnTo>
                  <a:lnTo>
                    <a:pt x="166" y="518"/>
                  </a:lnTo>
                  <a:lnTo>
                    <a:pt x="160" y="516"/>
                  </a:lnTo>
                  <a:lnTo>
                    <a:pt x="154" y="513"/>
                  </a:lnTo>
                  <a:lnTo>
                    <a:pt x="148" y="510"/>
                  </a:lnTo>
                  <a:lnTo>
                    <a:pt x="143" y="507"/>
                  </a:lnTo>
                  <a:lnTo>
                    <a:pt x="137" y="504"/>
                  </a:lnTo>
                  <a:lnTo>
                    <a:pt x="131" y="501"/>
                  </a:lnTo>
                  <a:lnTo>
                    <a:pt x="126" y="497"/>
                  </a:lnTo>
                  <a:lnTo>
                    <a:pt x="121" y="494"/>
                  </a:lnTo>
                  <a:lnTo>
                    <a:pt x="115" y="490"/>
                  </a:lnTo>
                  <a:lnTo>
                    <a:pt x="110" y="487"/>
                  </a:lnTo>
                  <a:lnTo>
                    <a:pt x="105" y="483"/>
                  </a:lnTo>
                  <a:lnTo>
                    <a:pt x="100" y="479"/>
                  </a:lnTo>
                  <a:lnTo>
                    <a:pt x="95" y="475"/>
                  </a:lnTo>
                  <a:lnTo>
                    <a:pt x="90" y="471"/>
                  </a:lnTo>
                  <a:lnTo>
                    <a:pt x="86" y="466"/>
                  </a:lnTo>
                  <a:lnTo>
                    <a:pt x="81" y="462"/>
                  </a:lnTo>
                  <a:lnTo>
                    <a:pt x="77" y="457"/>
                  </a:lnTo>
                  <a:lnTo>
                    <a:pt x="72" y="453"/>
                  </a:lnTo>
                  <a:lnTo>
                    <a:pt x="68" y="448"/>
                  </a:lnTo>
                  <a:lnTo>
                    <a:pt x="64" y="443"/>
                  </a:lnTo>
                  <a:lnTo>
                    <a:pt x="60" y="438"/>
                  </a:lnTo>
                  <a:lnTo>
                    <a:pt x="56" y="433"/>
                  </a:lnTo>
                  <a:lnTo>
                    <a:pt x="52" y="428"/>
                  </a:lnTo>
                  <a:lnTo>
                    <a:pt x="48" y="423"/>
                  </a:lnTo>
                  <a:lnTo>
                    <a:pt x="45" y="418"/>
                  </a:lnTo>
                  <a:lnTo>
                    <a:pt x="41" y="412"/>
                  </a:lnTo>
                  <a:lnTo>
                    <a:pt x="38" y="407"/>
                  </a:lnTo>
                  <a:lnTo>
                    <a:pt x="35" y="401"/>
                  </a:lnTo>
                  <a:lnTo>
                    <a:pt x="32" y="396"/>
                  </a:lnTo>
                  <a:lnTo>
                    <a:pt x="29" y="390"/>
                  </a:lnTo>
                  <a:lnTo>
                    <a:pt x="26" y="384"/>
                  </a:lnTo>
                  <a:lnTo>
                    <a:pt x="23" y="378"/>
                  </a:lnTo>
                  <a:lnTo>
                    <a:pt x="21" y="372"/>
                  </a:lnTo>
                  <a:lnTo>
                    <a:pt x="18" y="366"/>
                  </a:lnTo>
                  <a:lnTo>
                    <a:pt x="16" y="360"/>
                  </a:lnTo>
                  <a:lnTo>
                    <a:pt x="14" y="354"/>
                  </a:lnTo>
                  <a:lnTo>
                    <a:pt x="12" y="348"/>
                  </a:lnTo>
                  <a:lnTo>
                    <a:pt x="10" y="342"/>
                  </a:lnTo>
                  <a:lnTo>
                    <a:pt x="8" y="335"/>
                  </a:lnTo>
                  <a:lnTo>
                    <a:pt x="7" y="329"/>
                  </a:lnTo>
                  <a:lnTo>
                    <a:pt x="5" y="323"/>
                  </a:lnTo>
                  <a:lnTo>
                    <a:pt x="4" y="316"/>
                  </a:lnTo>
                  <a:lnTo>
                    <a:pt x="3" y="309"/>
                  </a:lnTo>
                  <a:lnTo>
                    <a:pt x="2" y="303"/>
                  </a:lnTo>
                  <a:lnTo>
                    <a:pt x="1" y="296"/>
                  </a:lnTo>
                  <a:lnTo>
                    <a:pt x="1" y="290"/>
                  </a:lnTo>
                  <a:lnTo>
                    <a:pt x="0" y="283"/>
                  </a:lnTo>
                  <a:lnTo>
                    <a:pt x="0" y="276"/>
                  </a:lnTo>
                  <a:lnTo>
                    <a:pt x="0" y="269"/>
                  </a:lnTo>
                </a:path>
              </a:pathLst>
            </a:custGeom>
            <a:solidFill>
              <a:srgbClr val="FF2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Freeform 27"/>
            <p:cNvSpPr>
              <a:spLocks/>
            </p:cNvSpPr>
            <p:nvPr/>
          </p:nvSpPr>
          <p:spPr bwMode="auto">
            <a:xfrm>
              <a:off x="4582" y="3982"/>
              <a:ext cx="1066" cy="1066"/>
            </a:xfrm>
            <a:custGeom>
              <a:avLst/>
              <a:gdLst>
                <a:gd name="T0" fmla="*/ 4194304 w 533"/>
                <a:gd name="T1" fmla="*/ 1002438656 h 533"/>
                <a:gd name="T2" fmla="*/ 25165824 w 533"/>
                <a:gd name="T3" fmla="*/ 864026624 h 533"/>
                <a:gd name="T4" fmla="*/ 62914560 w 533"/>
                <a:gd name="T5" fmla="*/ 738197504 h 533"/>
                <a:gd name="T6" fmla="*/ 117440512 w 533"/>
                <a:gd name="T7" fmla="*/ 612368384 h 533"/>
                <a:gd name="T8" fmla="*/ 184549376 w 533"/>
                <a:gd name="T9" fmla="*/ 499122176 h 533"/>
                <a:gd name="T10" fmla="*/ 264241152 w 533"/>
                <a:gd name="T11" fmla="*/ 394264576 h 533"/>
                <a:gd name="T12" fmla="*/ 356515840 w 533"/>
                <a:gd name="T13" fmla="*/ 297795584 h 533"/>
                <a:gd name="T14" fmla="*/ 457179136 w 533"/>
                <a:gd name="T15" fmla="*/ 213909504 h 533"/>
                <a:gd name="T16" fmla="*/ 566231040 w 533"/>
                <a:gd name="T17" fmla="*/ 142606336 h 533"/>
                <a:gd name="T18" fmla="*/ 687865856 w 533"/>
                <a:gd name="T19" fmla="*/ 83886080 h 533"/>
                <a:gd name="T20" fmla="*/ 813694976 w 533"/>
                <a:gd name="T21" fmla="*/ 41943040 h 533"/>
                <a:gd name="T22" fmla="*/ 947912704 w 533"/>
                <a:gd name="T23" fmla="*/ 12582912 h 533"/>
                <a:gd name="T24" fmla="*/ 1086324736 w 533"/>
                <a:gd name="T25" fmla="*/ 0 h 533"/>
                <a:gd name="T26" fmla="*/ 1199570944 w 533"/>
                <a:gd name="T27" fmla="*/ 0 h 533"/>
                <a:gd name="T28" fmla="*/ 1333788672 w 533"/>
                <a:gd name="T29" fmla="*/ 20971520 h 533"/>
                <a:gd name="T30" fmla="*/ 1468006400 w 533"/>
                <a:gd name="T31" fmla="*/ 54525952 h 533"/>
                <a:gd name="T32" fmla="*/ 1589641216 w 533"/>
                <a:gd name="T33" fmla="*/ 104857600 h 533"/>
                <a:gd name="T34" fmla="*/ 1707081728 w 533"/>
                <a:gd name="T35" fmla="*/ 171966464 h 533"/>
                <a:gd name="T36" fmla="*/ 1816133632 w 533"/>
                <a:gd name="T37" fmla="*/ 247463936 h 533"/>
                <a:gd name="T38" fmla="*/ 1912602624 w 533"/>
                <a:gd name="T39" fmla="*/ 335544320 h 533"/>
                <a:gd name="T40" fmla="*/ 2000683008 w 533"/>
                <a:gd name="T41" fmla="*/ 436207616 h 533"/>
                <a:gd name="T42" fmla="*/ 2076180480 w 533"/>
                <a:gd name="T43" fmla="*/ 545259520 h 533"/>
                <a:gd name="T44" fmla="*/ 2134900736 w 533"/>
                <a:gd name="T45" fmla="*/ 662700032 h 533"/>
                <a:gd name="T46" fmla="*/ 2147483646 w 533"/>
                <a:gd name="T47" fmla="*/ 788529152 h 533"/>
                <a:gd name="T48" fmla="*/ 2147483646 w 533"/>
                <a:gd name="T49" fmla="*/ 918552576 h 533"/>
                <a:gd name="T50" fmla="*/ 2147483646 w 533"/>
                <a:gd name="T51" fmla="*/ 1056964608 h 533"/>
                <a:gd name="T52" fmla="*/ 2147483646 w 533"/>
                <a:gd name="T53" fmla="*/ 1170210816 h 533"/>
                <a:gd name="T54" fmla="*/ 2147483646 w 533"/>
                <a:gd name="T55" fmla="*/ 1304428544 h 533"/>
                <a:gd name="T56" fmla="*/ 2147483646 w 533"/>
                <a:gd name="T57" fmla="*/ 1438646272 h 533"/>
                <a:gd name="T58" fmla="*/ 2134900736 w 533"/>
                <a:gd name="T59" fmla="*/ 1564475392 h 533"/>
                <a:gd name="T60" fmla="*/ 2076180480 w 533"/>
                <a:gd name="T61" fmla="*/ 1681915904 h 533"/>
                <a:gd name="T62" fmla="*/ 2000683008 w 533"/>
                <a:gd name="T63" fmla="*/ 1790967808 h 533"/>
                <a:gd name="T64" fmla="*/ 1912602624 w 533"/>
                <a:gd name="T65" fmla="*/ 1891631104 h 533"/>
                <a:gd name="T66" fmla="*/ 1816133632 w 533"/>
                <a:gd name="T67" fmla="*/ 1979711488 h 533"/>
                <a:gd name="T68" fmla="*/ 1707081728 w 533"/>
                <a:gd name="T69" fmla="*/ 2059403264 h 533"/>
                <a:gd name="T70" fmla="*/ 1589641216 w 533"/>
                <a:gd name="T71" fmla="*/ 2122317824 h 533"/>
                <a:gd name="T72" fmla="*/ 1468006400 w 533"/>
                <a:gd name="T73" fmla="*/ 2147483646 h 533"/>
                <a:gd name="T74" fmla="*/ 1333788672 w 533"/>
                <a:gd name="T75" fmla="*/ 2147483646 h 533"/>
                <a:gd name="T76" fmla="*/ 1199570944 w 533"/>
                <a:gd name="T77" fmla="*/ 2147483646 h 533"/>
                <a:gd name="T78" fmla="*/ 1086324736 w 533"/>
                <a:gd name="T79" fmla="*/ 2147483646 h 533"/>
                <a:gd name="T80" fmla="*/ 947912704 w 533"/>
                <a:gd name="T81" fmla="*/ 2147483646 h 533"/>
                <a:gd name="T82" fmla="*/ 813694976 w 533"/>
                <a:gd name="T83" fmla="*/ 2147483646 h 533"/>
                <a:gd name="T84" fmla="*/ 687865856 w 533"/>
                <a:gd name="T85" fmla="*/ 2143289344 h 533"/>
                <a:gd name="T86" fmla="*/ 566231040 w 533"/>
                <a:gd name="T87" fmla="*/ 2084569088 h 533"/>
                <a:gd name="T88" fmla="*/ 457179136 w 533"/>
                <a:gd name="T89" fmla="*/ 2013265920 h 533"/>
                <a:gd name="T90" fmla="*/ 356515840 w 533"/>
                <a:gd name="T91" fmla="*/ 1929379840 h 533"/>
                <a:gd name="T92" fmla="*/ 264241152 w 533"/>
                <a:gd name="T93" fmla="*/ 1832910848 h 533"/>
                <a:gd name="T94" fmla="*/ 184549376 w 533"/>
                <a:gd name="T95" fmla="*/ 1728053248 h 533"/>
                <a:gd name="T96" fmla="*/ 117440512 w 533"/>
                <a:gd name="T97" fmla="*/ 1614807040 h 533"/>
                <a:gd name="T98" fmla="*/ 62914560 w 533"/>
                <a:gd name="T99" fmla="*/ 1488977920 h 533"/>
                <a:gd name="T100" fmla="*/ 25165824 w 533"/>
                <a:gd name="T101" fmla="*/ 1358954496 h 533"/>
                <a:gd name="T102" fmla="*/ 4194304 w 533"/>
                <a:gd name="T103" fmla="*/ 1224736768 h 533"/>
                <a:gd name="T104" fmla="*/ 0 w 533"/>
                <a:gd name="T105" fmla="*/ 1111490560 h 5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3"/>
                <a:gd name="T160" fmla="*/ 0 h 533"/>
                <a:gd name="T161" fmla="*/ 533 w 533"/>
                <a:gd name="T162" fmla="*/ 533 h 5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3" h="533">
                  <a:moveTo>
                    <a:pt x="0" y="265"/>
                  </a:moveTo>
                  <a:lnTo>
                    <a:pt x="0" y="258"/>
                  </a:lnTo>
                  <a:lnTo>
                    <a:pt x="0" y="252"/>
                  </a:lnTo>
                  <a:lnTo>
                    <a:pt x="1" y="245"/>
                  </a:lnTo>
                  <a:lnTo>
                    <a:pt x="1" y="239"/>
                  </a:lnTo>
                  <a:lnTo>
                    <a:pt x="2" y="232"/>
                  </a:lnTo>
                  <a:lnTo>
                    <a:pt x="3" y="226"/>
                  </a:lnTo>
                  <a:lnTo>
                    <a:pt x="4" y="219"/>
                  </a:lnTo>
                  <a:lnTo>
                    <a:pt x="5" y="213"/>
                  </a:lnTo>
                  <a:lnTo>
                    <a:pt x="6" y="206"/>
                  </a:lnTo>
                  <a:lnTo>
                    <a:pt x="8" y="200"/>
                  </a:lnTo>
                  <a:lnTo>
                    <a:pt x="10" y="194"/>
                  </a:lnTo>
                  <a:lnTo>
                    <a:pt x="11" y="188"/>
                  </a:lnTo>
                  <a:lnTo>
                    <a:pt x="13" y="182"/>
                  </a:lnTo>
                  <a:lnTo>
                    <a:pt x="15" y="176"/>
                  </a:lnTo>
                  <a:lnTo>
                    <a:pt x="18" y="170"/>
                  </a:lnTo>
                  <a:lnTo>
                    <a:pt x="20" y="164"/>
                  </a:lnTo>
                  <a:lnTo>
                    <a:pt x="23" y="158"/>
                  </a:lnTo>
                  <a:lnTo>
                    <a:pt x="25" y="152"/>
                  </a:lnTo>
                  <a:lnTo>
                    <a:pt x="28" y="146"/>
                  </a:lnTo>
                  <a:lnTo>
                    <a:pt x="31" y="141"/>
                  </a:lnTo>
                  <a:lnTo>
                    <a:pt x="34" y="135"/>
                  </a:lnTo>
                  <a:lnTo>
                    <a:pt x="37" y="130"/>
                  </a:lnTo>
                  <a:lnTo>
                    <a:pt x="41" y="124"/>
                  </a:lnTo>
                  <a:lnTo>
                    <a:pt x="44" y="119"/>
                  </a:lnTo>
                  <a:lnTo>
                    <a:pt x="48" y="114"/>
                  </a:lnTo>
                  <a:lnTo>
                    <a:pt x="51" y="109"/>
                  </a:lnTo>
                  <a:lnTo>
                    <a:pt x="55" y="104"/>
                  </a:lnTo>
                  <a:lnTo>
                    <a:pt x="59" y="99"/>
                  </a:lnTo>
                  <a:lnTo>
                    <a:pt x="63" y="94"/>
                  </a:lnTo>
                  <a:lnTo>
                    <a:pt x="67" y="89"/>
                  </a:lnTo>
                  <a:lnTo>
                    <a:pt x="71" y="85"/>
                  </a:lnTo>
                  <a:lnTo>
                    <a:pt x="76" y="80"/>
                  </a:lnTo>
                  <a:lnTo>
                    <a:pt x="80" y="76"/>
                  </a:lnTo>
                  <a:lnTo>
                    <a:pt x="85" y="71"/>
                  </a:lnTo>
                  <a:lnTo>
                    <a:pt x="89" y="67"/>
                  </a:lnTo>
                  <a:lnTo>
                    <a:pt x="94" y="63"/>
                  </a:lnTo>
                  <a:lnTo>
                    <a:pt x="99" y="59"/>
                  </a:lnTo>
                  <a:lnTo>
                    <a:pt x="104" y="55"/>
                  </a:lnTo>
                  <a:lnTo>
                    <a:pt x="109" y="51"/>
                  </a:lnTo>
                  <a:lnTo>
                    <a:pt x="114" y="47"/>
                  </a:lnTo>
                  <a:lnTo>
                    <a:pt x="119" y="44"/>
                  </a:lnTo>
                  <a:lnTo>
                    <a:pt x="125" y="41"/>
                  </a:lnTo>
                  <a:lnTo>
                    <a:pt x="130" y="37"/>
                  </a:lnTo>
                  <a:lnTo>
                    <a:pt x="135" y="34"/>
                  </a:lnTo>
                  <a:lnTo>
                    <a:pt x="141" y="31"/>
                  </a:lnTo>
                  <a:lnTo>
                    <a:pt x="147" y="28"/>
                  </a:lnTo>
                  <a:lnTo>
                    <a:pt x="152" y="25"/>
                  </a:lnTo>
                  <a:lnTo>
                    <a:pt x="158" y="23"/>
                  </a:lnTo>
                  <a:lnTo>
                    <a:pt x="164" y="20"/>
                  </a:lnTo>
                  <a:lnTo>
                    <a:pt x="170" y="18"/>
                  </a:lnTo>
                  <a:lnTo>
                    <a:pt x="176" y="15"/>
                  </a:lnTo>
                  <a:lnTo>
                    <a:pt x="182" y="13"/>
                  </a:lnTo>
                  <a:lnTo>
                    <a:pt x="188" y="11"/>
                  </a:lnTo>
                  <a:lnTo>
                    <a:pt x="194" y="10"/>
                  </a:lnTo>
                  <a:lnTo>
                    <a:pt x="200" y="8"/>
                  </a:lnTo>
                  <a:lnTo>
                    <a:pt x="207" y="6"/>
                  </a:lnTo>
                  <a:lnTo>
                    <a:pt x="213" y="5"/>
                  </a:lnTo>
                  <a:lnTo>
                    <a:pt x="219" y="4"/>
                  </a:lnTo>
                  <a:lnTo>
                    <a:pt x="226" y="3"/>
                  </a:lnTo>
                  <a:lnTo>
                    <a:pt x="232" y="2"/>
                  </a:lnTo>
                  <a:lnTo>
                    <a:pt x="239" y="1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9" y="0"/>
                  </a:lnTo>
                  <a:lnTo>
                    <a:pt x="266" y="0"/>
                  </a:lnTo>
                  <a:lnTo>
                    <a:pt x="272" y="0"/>
                  </a:lnTo>
                  <a:lnTo>
                    <a:pt x="279" y="0"/>
                  </a:lnTo>
                  <a:lnTo>
                    <a:pt x="286" y="0"/>
                  </a:lnTo>
                  <a:lnTo>
                    <a:pt x="292" y="1"/>
                  </a:lnTo>
                  <a:lnTo>
                    <a:pt x="299" y="2"/>
                  </a:lnTo>
                  <a:lnTo>
                    <a:pt x="306" y="3"/>
                  </a:lnTo>
                  <a:lnTo>
                    <a:pt x="312" y="4"/>
                  </a:lnTo>
                  <a:lnTo>
                    <a:pt x="318" y="5"/>
                  </a:lnTo>
                  <a:lnTo>
                    <a:pt x="325" y="6"/>
                  </a:lnTo>
                  <a:lnTo>
                    <a:pt x="331" y="8"/>
                  </a:lnTo>
                  <a:lnTo>
                    <a:pt x="337" y="10"/>
                  </a:lnTo>
                  <a:lnTo>
                    <a:pt x="344" y="11"/>
                  </a:lnTo>
                  <a:lnTo>
                    <a:pt x="350" y="13"/>
                  </a:lnTo>
                  <a:lnTo>
                    <a:pt x="356" y="15"/>
                  </a:lnTo>
                  <a:lnTo>
                    <a:pt x="362" y="18"/>
                  </a:lnTo>
                  <a:lnTo>
                    <a:pt x="368" y="20"/>
                  </a:lnTo>
                  <a:lnTo>
                    <a:pt x="374" y="23"/>
                  </a:lnTo>
                  <a:lnTo>
                    <a:pt x="379" y="25"/>
                  </a:lnTo>
                  <a:lnTo>
                    <a:pt x="385" y="28"/>
                  </a:lnTo>
                  <a:lnTo>
                    <a:pt x="391" y="31"/>
                  </a:lnTo>
                  <a:lnTo>
                    <a:pt x="396" y="34"/>
                  </a:lnTo>
                  <a:lnTo>
                    <a:pt x="402" y="37"/>
                  </a:lnTo>
                  <a:lnTo>
                    <a:pt x="407" y="41"/>
                  </a:lnTo>
                  <a:lnTo>
                    <a:pt x="412" y="44"/>
                  </a:lnTo>
                  <a:lnTo>
                    <a:pt x="418" y="47"/>
                  </a:lnTo>
                  <a:lnTo>
                    <a:pt x="423" y="51"/>
                  </a:lnTo>
                  <a:lnTo>
                    <a:pt x="428" y="55"/>
                  </a:lnTo>
                  <a:lnTo>
                    <a:pt x="433" y="59"/>
                  </a:lnTo>
                  <a:lnTo>
                    <a:pt x="438" y="63"/>
                  </a:lnTo>
                  <a:lnTo>
                    <a:pt x="442" y="67"/>
                  </a:lnTo>
                  <a:lnTo>
                    <a:pt x="447" y="71"/>
                  </a:lnTo>
                  <a:lnTo>
                    <a:pt x="452" y="76"/>
                  </a:lnTo>
                  <a:lnTo>
                    <a:pt x="456" y="80"/>
                  </a:lnTo>
                  <a:lnTo>
                    <a:pt x="460" y="85"/>
                  </a:lnTo>
                  <a:lnTo>
                    <a:pt x="465" y="89"/>
                  </a:lnTo>
                  <a:lnTo>
                    <a:pt x="469" y="94"/>
                  </a:lnTo>
                  <a:lnTo>
                    <a:pt x="473" y="99"/>
                  </a:lnTo>
                  <a:lnTo>
                    <a:pt x="477" y="104"/>
                  </a:lnTo>
                  <a:lnTo>
                    <a:pt x="481" y="109"/>
                  </a:lnTo>
                  <a:lnTo>
                    <a:pt x="484" y="114"/>
                  </a:lnTo>
                  <a:lnTo>
                    <a:pt x="488" y="119"/>
                  </a:lnTo>
                  <a:lnTo>
                    <a:pt x="491" y="124"/>
                  </a:lnTo>
                  <a:lnTo>
                    <a:pt x="495" y="130"/>
                  </a:lnTo>
                  <a:lnTo>
                    <a:pt x="498" y="135"/>
                  </a:lnTo>
                  <a:lnTo>
                    <a:pt x="501" y="141"/>
                  </a:lnTo>
                  <a:lnTo>
                    <a:pt x="504" y="146"/>
                  </a:lnTo>
                  <a:lnTo>
                    <a:pt x="506" y="152"/>
                  </a:lnTo>
                  <a:lnTo>
                    <a:pt x="509" y="158"/>
                  </a:lnTo>
                  <a:lnTo>
                    <a:pt x="512" y="164"/>
                  </a:lnTo>
                  <a:lnTo>
                    <a:pt x="514" y="170"/>
                  </a:lnTo>
                  <a:lnTo>
                    <a:pt x="516" y="176"/>
                  </a:lnTo>
                  <a:lnTo>
                    <a:pt x="518" y="182"/>
                  </a:lnTo>
                  <a:lnTo>
                    <a:pt x="520" y="188"/>
                  </a:lnTo>
                  <a:lnTo>
                    <a:pt x="522" y="194"/>
                  </a:lnTo>
                  <a:lnTo>
                    <a:pt x="524" y="200"/>
                  </a:lnTo>
                  <a:lnTo>
                    <a:pt x="525" y="206"/>
                  </a:lnTo>
                  <a:lnTo>
                    <a:pt x="527" y="213"/>
                  </a:lnTo>
                  <a:lnTo>
                    <a:pt x="528" y="219"/>
                  </a:lnTo>
                  <a:lnTo>
                    <a:pt x="529" y="226"/>
                  </a:lnTo>
                  <a:lnTo>
                    <a:pt x="530" y="232"/>
                  </a:lnTo>
                  <a:lnTo>
                    <a:pt x="531" y="239"/>
                  </a:lnTo>
                  <a:lnTo>
                    <a:pt x="531" y="245"/>
                  </a:lnTo>
                  <a:lnTo>
                    <a:pt x="532" y="252"/>
                  </a:lnTo>
                  <a:lnTo>
                    <a:pt x="532" y="258"/>
                  </a:lnTo>
                  <a:lnTo>
                    <a:pt x="532" y="265"/>
                  </a:lnTo>
                  <a:lnTo>
                    <a:pt x="532" y="272"/>
                  </a:lnTo>
                  <a:lnTo>
                    <a:pt x="532" y="279"/>
                  </a:lnTo>
                  <a:lnTo>
                    <a:pt x="531" y="285"/>
                  </a:lnTo>
                  <a:lnTo>
                    <a:pt x="531" y="292"/>
                  </a:lnTo>
                  <a:lnTo>
                    <a:pt x="530" y="298"/>
                  </a:lnTo>
                  <a:lnTo>
                    <a:pt x="529" y="305"/>
                  </a:lnTo>
                  <a:lnTo>
                    <a:pt x="528" y="311"/>
                  </a:lnTo>
                  <a:lnTo>
                    <a:pt x="527" y="318"/>
                  </a:lnTo>
                  <a:lnTo>
                    <a:pt x="525" y="324"/>
                  </a:lnTo>
                  <a:lnTo>
                    <a:pt x="524" y="331"/>
                  </a:lnTo>
                  <a:lnTo>
                    <a:pt x="522" y="337"/>
                  </a:lnTo>
                  <a:lnTo>
                    <a:pt x="520" y="343"/>
                  </a:lnTo>
                  <a:lnTo>
                    <a:pt x="518" y="349"/>
                  </a:lnTo>
                  <a:lnTo>
                    <a:pt x="516" y="355"/>
                  </a:lnTo>
                  <a:lnTo>
                    <a:pt x="514" y="361"/>
                  </a:lnTo>
                  <a:lnTo>
                    <a:pt x="512" y="367"/>
                  </a:lnTo>
                  <a:lnTo>
                    <a:pt x="509" y="373"/>
                  </a:lnTo>
                  <a:lnTo>
                    <a:pt x="506" y="379"/>
                  </a:lnTo>
                  <a:lnTo>
                    <a:pt x="504" y="385"/>
                  </a:lnTo>
                  <a:lnTo>
                    <a:pt x="501" y="390"/>
                  </a:lnTo>
                  <a:lnTo>
                    <a:pt x="498" y="396"/>
                  </a:lnTo>
                  <a:lnTo>
                    <a:pt x="495" y="401"/>
                  </a:lnTo>
                  <a:lnTo>
                    <a:pt x="491" y="407"/>
                  </a:lnTo>
                  <a:lnTo>
                    <a:pt x="488" y="412"/>
                  </a:lnTo>
                  <a:lnTo>
                    <a:pt x="484" y="417"/>
                  </a:lnTo>
                  <a:lnTo>
                    <a:pt x="481" y="422"/>
                  </a:lnTo>
                  <a:lnTo>
                    <a:pt x="477" y="427"/>
                  </a:lnTo>
                  <a:lnTo>
                    <a:pt x="473" y="432"/>
                  </a:lnTo>
                  <a:lnTo>
                    <a:pt x="469" y="437"/>
                  </a:lnTo>
                  <a:lnTo>
                    <a:pt x="465" y="442"/>
                  </a:lnTo>
                  <a:lnTo>
                    <a:pt x="460" y="447"/>
                  </a:lnTo>
                  <a:lnTo>
                    <a:pt x="456" y="451"/>
                  </a:lnTo>
                  <a:lnTo>
                    <a:pt x="452" y="456"/>
                  </a:lnTo>
                  <a:lnTo>
                    <a:pt x="447" y="460"/>
                  </a:lnTo>
                  <a:lnTo>
                    <a:pt x="442" y="464"/>
                  </a:lnTo>
                  <a:lnTo>
                    <a:pt x="438" y="468"/>
                  </a:lnTo>
                  <a:lnTo>
                    <a:pt x="433" y="472"/>
                  </a:lnTo>
                  <a:lnTo>
                    <a:pt x="428" y="476"/>
                  </a:lnTo>
                  <a:lnTo>
                    <a:pt x="423" y="480"/>
                  </a:lnTo>
                  <a:lnTo>
                    <a:pt x="418" y="484"/>
                  </a:lnTo>
                  <a:lnTo>
                    <a:pt x="412" y="487"/>
                  </a:lnTo>
                  <a:lnTo>
                    <a:pt x="407" y="491"/>
                  </a:lnTo>
                  <a:lnTo>
                    <a:pt x="402" y="494"/>
                  </a:lnTo>
                  <a:lnTo>
                    <a:pt x="396" y="497"/>
                  </a:lnTo>
                  <a:lnTo>
                    <a:pt x="391" y="500"/>
                  </a:lnTo>
                  <a:lnTo>
                    <a:pt x="385" y="503"/>
                  </a:lnTo>
                  <a:lnTo>
                    <a:pt x="379" y="506"/>
                  </a:lnTo>
                  <a:lnTo>
                    <a:pt x="374" y="509"/>
                  </a:lnTo>
                  <a:lnTo>
                    <a:pt x="368" y="511"/>
                  </a:lnTo>
                  <a:lnTo>
                    <a:pt x="362" y="514"/>
                  </a:lnTo>
                  <a:lnTo>
                    <a:pt x="356" y="516"/>
                  </a:lnTo>
                  <a:lnTo>
                    <a:pt x="350" y="518"/>
                  </a:lnTo>
                  <a:lnTo>
                    <a:pt x="344" y="520"/>
                  </a:lnTo>
                  <a:lnTo>
                    <a:pt x="337" y="522"/>
                  </a:lnTo>
                  <a:lnTo>
                    <a:pt x="331" y="523"/>
                  </a:lnTo>
                  <a:lnTo>
                    <a:pt x="325" y="525"/>
                  </a:lnTo>
                  <a:lnTo>
                    <a:pt x="318" y="526"/>
                  </a:lnTo>
                  <a:lnTo>
                    <a:pt x="312" y="527"/>
                  </a:lnTo>
                  <a:lnTo>
                    <a:pt x="306" y="529"/>
                  </a:lnTo>
                  <a:lnTo>
                    <a:pt x="299" y="529"/>
                  </a:lnTo>
                  <a:lnTo>
                    <a:pt x="292" y="530"/>
                  </a:lnTo>
                  <a:lnTo>
                    <a:pt x="286" y="531"/>
                  </a:lnTo>
                  <a:lnTo>
                    <a:pt x="279" y="531"/>
                  </a:lnTo>
                  <a:lnTo>
                    <a:pt x="272" y="531"/>
                  </a:lnTo>
                  <a:lnTo>
                    <a:pt x="266" y="532"/>
                  </a:lnTo>
                  <a:lnTo>
                    <a:pt x="259" y="531"/>
                  </a:lnTo>
                  <a:lnTo>
                    <a:pt x="252" y="531"/>
                  </a:lnTo>
                  <a:lnTo>
                    <a:pt x="246" y="531"/>
                  </a:lnTo>
                  <a:lnTo>
                    <a:pt x="239" y="530"/>
                  </a:lnTo>
                  <a:lnTo>
                    <a:pt x="232" y="529"/>
                  </a:lnTo>
                  <a:lnTo>
                    <a:pt x="226" y="529"/>
                  </a:lnTo>
                  <a:lnTo>
                    <a:pt x="219" y="527"/>
                  </a:lnTo>
                  <a:lnTo>
                    <a:pt x="213" y="526"/>
                  </a:lnTo>
                  <a:lnTo>
                    <a:pt x="207" y="525"/>
                  </a:lnTo>
                  <a:lnTo>
                    <a:pt x="200" y="523"/>
                  </a:lnTo>
                  <a:lnTo>
                    <a:pt x="194" y="522"/>
                  </a:lnTo>
                  <a:lnTo>
                    <a:pt x="188" y="520"/>
                  </a:lnTo>
                  <a:lnTo>
                    <a:pt x="182" y="518"/>
                  </a:lnTo>
                  <a:lnTo>
                    <a:pt x="176" y="516"/>
                  </a:lnTo>
                  <a:lnTo>
                    <a:pt x="170" y="514"/>
                  </a:lnTo>
                  <a:lnTo>
                    <a:pt x="164" y="511"/>
                  </a:lnTo>
                  <a:lnTo>
                    <a:pt x="158" y="509"/>
                  </a:lnTo>
                  <a:lnTo>
                    <a:pt x="152" y="506"/>
                  </a:lnTo>
                  <a:lnTo>
                    <a:pt x="147" y="503"/>
                  </a:lnTo>
                  <a:lnTo>
                    <a:pt x="141" y="500"/>
                  </a:lnTo>
                  <a:lnTo>
                    <a:pt x="135" y="497"/>
                  </a:lnTo>
                  <a:lnTo>
                    <a:pt x="130" y="494"/>
                  </a:lnTo>
                  <a:lnTo>
                    <a:pt x="125" y="491"/>
                  </a:lnTo>
                  <a:lnTo>
                    <a:pt x="119" y="487"/>
                  </a:lnTo>
                  <a:lnTo>
                    <a:pt x="114" y="484"/>
                  </a:lnTo>
                  <a:lnTo>
                    <a:pt x="109" y="480"/>
                  </a:lnTo>
                  <a:lnTo>
                    <a:pt x="104" y="476"/>
                  </a:lnTo>
                  <a:lnTo>
                    <a:pt x="99" y="472"/>
                  </a:lnTo>
                  <a:lnTo>
                    <a:pt x="94" y="468"/>
                  </a:lnTo>
                  <a:lnTo>
                    <a:pt x="89" y="464"/>
                  </a:lnTo>
                  <a:lnTo>
                    <a:pt x="85" y="460"/>
                  </a:lnTo>
                  <a:lnTo>
                    <a:pt x="80" y="456"/>
                  </a:lnTo>
                  <a:lnTo>
                    <a:pt x="76" y="451"/>
                  </a:lnTo>
                  <a:lnTo>
                    <a:pt x="71" y="447"/>
                  </a:lnTo>
                  <a:lnTo>
                    <a:pt x="67" y="442"/>
                  </a:lnTo>
                  <a:lnTo>
                    <a:pt x="63" y="437"/>
                  </a:lnTo>
                  <a:lnTo>
                    <a:pt x="59" y="432"/>
                  </a:lnTo>
                  <a:lnTo>
                    <a:pt x="55" y="427"/>
                  </a:lnTo>
                  <a:lnTo>
                    <a:pt x="51" y="422"/>
                  </a:lnTo>
                  <a:lnTo>
                    <a:pt x="48" y="417"/>
                  </a:lnTo>
                  <a:lnTo>
                    <a:pt x="44" y="412"/>
                  </a:lnTo>
                  <a:lnTo>
                    <a:pt x="41" y="407"/>
                  </a:lnTo>
                  <a:lnTo>
                    <a:pt x="37" y="401"/>
                  </a:lnTo>
                  <a:lnTo>
                    <a:pt x="34" y="396"/>
                  </a:lnTo>
                  <a:lnTo>
                    <a:pt x="31" y="390"/>
                  </a:lnTo>
                  <a:lnTo>
                    <a:pt x="28" y="385"/>
                  </a:lnTo>
                  <a:lnTo>
                    <a:pt x="25" y="379"/>
                  </a:lnTo>
                  <a:lnTo>
                    <a:pt x="23" y="373"/>
                  </a:lnTo>
                  <a:lnTo>
                    <a:pt x="20" y="367"/>
                  </a:lnTo>
                  <a:lnTo>
                    <a:pt x="18" y="361"/>
                  </a:lnTo>
                  <a:lnTo>
                    <a:pt x="15" y="355"/>
                  </a:lnTo>
                  <a:lnTo>
                    <a:pt x="13" y="349"/>
                  </a:lnTo>
                  <a:lnTo>
                    <a:pt x="11" y="343"/>
                  </a:lnTo>
                  <a:lnTo>
                    <a:pt x="10" y="337"/>
                  </a:lnTo>
                  <a:lnTo>
                    <a:pt x="8" y="331"/>
                  </a:lnTo>
                  <a:lnTo>
                    <a:pt x="6" y="324"/>
                  </a:lnTo>
                  <a:lnTo>
                    <a:pt x="5" y="318"/>
                  </a:lnTo>
                  <a:lnTo>
                    <a:pt x="4" y="311"/>
                  </a:lnTo>
                  <a:lnTo>
                    <a:pt x="3" y="305"/>
                  </a:lnTo>
                  <a:lnTo>
                    <a:pt x="2" y="298"/>
                  </a:lnTo>
                  <a:lnTo>
                    <a:pt x="1" y="292"/>
                  </a:lnTo>
                  <a:lnTo>
                    <a:pt x="1" y="285"/>
                  </a:lnTo>
                  <a:lnTo>
                    <a:pt x="0" y="279"/>
                  </a:lnTo>
                  <a:lnTo>
                    <a:pt x="0" y="272"/>
                  </a:lnTo>
                  <a:lnTo>
                    <a:pt x="0" y="265"/>
                  </a:lnTo>
                </a:path>
              </a:pathLst>
            </a:custGeom>
            <a:solidFill>
              <a:srgbClr val="FF2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28"/>
            <p:cNvSpPr>
              <a:spLocks/>
            </p:cNvSpPr>
            <p:nvPr/>
          </p:nvSpPr>
          <p:spPr bwMode="auto">
            <a:xfrm>
              <a:off x="4588" y="3988"/>
              <a:ext cx="1054" cy="1054"/>
            </a:xfrm>
            <a:custGeom>
              <a:avLst/>
              <a:gdLst>
                <a:gd name="T0" fmla="*/ 8388608 w 527"/>
                <a:gd name="T1" fmla="*/ 985661440 h 527"/>
                <a:gd name="T2" fmla="*/ 29360128 w 527"/>
                <a:gd name="T3" fmla="*/ 851443712 h 527"/>
                <a:gd name="T4" fmla="*/ 67108864 w 527"/>
                <a:gd name="T5" fmla="*/ 721420288 h 527"/>
                <a:gd name="T6" fmla="*/ 121634816 w 527"/>
                <a:gd name="T7" fmla="*/ 599785472 h 527"/>
                <a:gd name="T8" fmla="*/ 188743680 w 527"/>
                <a:gd name="T9" fmla="*/ 486539264 h 527"/>
                <a:gd name="T10" fmla="*/ 272629760 w 527"/>
                <a:gd name="T11" fmla="*/ 381681664 h 527"/>
                <a:gd name="T12" fmla="*/ 364904448 w 527"/>
                <a:gd name="T13" fmla="*/ 285212672 h 527"/>
                <a:gd name="T14" fmla="*/ 465567744 w 527"/>
                <a:gd name="T15" fmla="*/ 205520896 h 527"/>
                <a:gd name="T16" fmla="*/ 578813952 w 527"/>
                <a:gd name="T17" fmla="*/ 134217728 h 527"/>
                <a:gd name="T18" fmla="*/ 700448768 w 527"/>
                <a:gd name="T19" fmla="*/ 75497472 h 527"/>
                <a:gd name="T20" fmla="*/ 826277888 w 527"/>
                <a:gd name="T21" fmla="*/ 33554432 h 527"/>
                <a:gd name="T22" fmla="*/ 960495616 w 527"/>
                <a:gd name="T23" fmla="*/ 8388608 h 527"/>
                <a:gd name="T24" fmla="*/ 1103101952 w 527"/>
                <a:gd name="T25" fmla="*/ 0 h 527"/>
                <a:gd name="T26" fmla="*/ 1216348160 w 527"/>
                <a:gd name="T27" fmla="*/ 4194304 h 527"/>
                <a:gd name="T28" fmla="*/ 1350565888 w 527"/>
                <a:gd name="T29" fmla="*/ 29360128 h 527"/>
                <a:gd name="T30" fmla="*/ 1480589312 w 527"/>
                <a:gd name="T31" fmla="*/ 67108864 h 527"/>
                <a:gd name="T32" fmla="*/ 1602224128 w 527"/>
                <a:gd name="T33" fmla="*/ 121634816 h 527"/>
                <a:gd name="T34" fmla="*/ 1719664640 w 527"/>
                <a:gd name="T35" fmla="*/ 188743680 h 527"/>
                <a:gd name="T36" fmla="*/ 1824522240 w 527"/>
                <a:gd name="T37" fmla="*/ 268435456 h 527"/>
                <a:gd name="T38" fmla="*/ 1916796928 w 527"/>
                <a:gd name="T39" fmla="*/ 360710144 h 527"/>
                <a:gd name="T40" fmla="*/ 2000683008 w 527"/>
                <a:gd name="T41" fmla="*/ 465567744 h 527"/>
                <a:gd name="T42" fmla="*/ 2071986176 w 527"/>
                <a:gd name="T43" fmla="*/ 578813952 h 527"/>
                <a:gd name="T44" fmla="*/ 2130706432 w 527"/>
                <a:gd name="T45" fmla="*/ 696254464 h 527"/>
                <a:gd name="T46" fmla="*/ 2147483646 w 527"/>
                <a:gd name="T47" fmla="*/ 826277888 h 527"/>
                <a:gd name="T48" fmla="*/ 2147483646 w 527"/>
                <a:gd name="T49" fmla="*/ 960495616 h 527"/>
                <a:gd name="T50" fmla="*/ 2147483646 w 527"/>
                <a:gd name="T51" fmla="*/ 1098907648 h 527"/>
                <a:gd name="T52" fmla="*/ 2147483646 w 527"/>
                <a:gd name="T53" fmla="*/ 1212153856 h 527"/>
                <a:gd name="T54" fmla="*/ 2147483646 w 527"/>
                <a:gd name="T55" fmla="*/ 1350565888 h 527"/>
                <a:gd name="T56" fmla="*/ 2139095040 w 527"/>
                <a:gd name="T57" fmla="*/ 1480589312 h 527"/>
                <a:gd name="T58" fmla="*/ 2084569088 w 527"/>
                <a:gd name="T59" fmla="*/ 1602224128 h 527"/>
                <a:gd name="T60" fmla="*/ 2017460224 w 527"/>
                <a:gd name="T61" fmla="*/ 1715470336 h 527"/>
                <a:gd name="T62" fmla="*/ 1937768448 w 527"/>
                <a:gd name="T63" fmla="*/ 1824522240 h 527"/>
                <a:gd name="T64" fmla="*/ 1841299456 w 527"/>
                <a:gd name="T65" fmla="*/ 1916796928 h 527"/>
                <a:gd name="T66" fmla="*/ 1740636160 w 527"/>
                <a:gd name="T67" fmla="*/ 2000683008 h 527"/>
                <a:gd name="T68" fmla="*/ 1627389952 w 527"/>
                <a:gd name="T69" fmla="*/ 2071986176 h 527"/>
                <a:gd name="T70" fmla="*/ 1505755136 w 527"/>
                <a:gd name="T71" fmla="*/ 2126512128 h 527"/>
                <a:gd name="T72" fmla="*/ 1375731712 w 527"/>
                <a:gd name="T73" fmla="*/ 2147483646 h 527"/>
                <a:gd name="T74" fmla="*/ 1241513984 w 527"/>
                <a:gd name="T75" fmla="*/ 2147483646 h 527"/>
                <a:gd name="T76" fmla="*/ 1103101952 w 527"/>
                <a:gd name="T77" fmla="*/ 2147483646 h 527"/>
                <a:gd name="T78" fmla="*/ 989855744 w 527"/>
                <a:gd name="T79" fmla="*/ 2147483646 h 527"/>
                <a:gd name="T80" fmla="*/ 855638016 w 527"/>
                <a:gd name="T81" fmla="*/ 2147483646 h 527"/>
                <a:gd name="T82" fmla="*/ 725614592 w 527"/>
                <a:gd name="T83" fmla="*/ 2139095040 h 527"/>
                <a:gd name="T84" fmla="*/ 603979776 w 527"/>
                <a:gd name="T85" fmla="*/ 2084569088 h 527"/>
                <a:gd name="T86" fmla="*/ 486539264 w 527"/>
                <a:gd name="T87" fmla="*/ 2017460224 h 527"/>
                <a:gd name="T88" fmla="*/ 381681664 w 527"/>
                <a:gd name="T89" fmla="*/ 1933574144 h 527"/>
                <a:gd name="T90" fmla="*/ 289406976 w 527"/>
                <a:gd name="T91" fmla="*/ 1841299456 h 527"/>
                <a:gd name="T92" fmla="*/ 205520896 w 527"/>
                <a:gd name="T93" fmla="*/ 1740636160 h 527"/>
                <a:gd name="T94" fmla="*/ 134217728 w 527"/>
                <a:gd name="T95" fmla="*/ 1627389952 h 527"/>
                <a:gd name="T96" fmla="*/ 79691776 w 527"/>
                <a:gd name="T97" fmla="*/ 1505755136 h 527"/>
                <a:gd name="T98" fmla="*/ 37748736 w 527"/>
                <a:gd name="T99" fmla="*/ 1375731712 h 527"/>
                <a:gd name="T100" fmla="*/ 12582912 w 527"/>
                <a:gd name="T101" fmla="*/ 1241513984 h 527"/>
                <a:gd name="T102" fmla="*/ 0 w 527"/>
                <a:gd name="T103" fmla="*/ 1098907648 h 5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27"/>
                <a:gd name="T157" fmla="*/ 0 h 527"/>
                <a:gd name="T158" fmla="*/ 527 w 527"/>
                <a:gd name="T159" fmla="*/ 527 h 52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27" h="527">
                  <a:moveTo>
                    <a:pt x="0" y="262"/>
                  </a:moveTo>
                  <a:lnTo>
                    <a:pt x="1" y="255"/>
                  </a:lnTo>
                  <a:lnTo>
                    <a:pt x="1" y="249"/>
                  </a:lnTo>
                  <a:lnTo>
                    <a:pt x="1" y="242"/>
                  </a:lnTo>
                  <a:lnTo>
                    <a:pt x="2" y="235"/>
                  </a:lnTo>
                  <a:lnTo>
                    <a:pt x="3" y="229"/>
                  </a:lnTo>
                  <a:lnTo>
                    <a:pt x="3" y="222"/>
                  </a:lnTo>
                  <a:lnTo>
                    <a:pt x="5" y="216"/>
                  </a:lnTo>
                  <a:lnTo>
                    <a:pt x="6" y="210"/>
                  </a:lnTo>
                  <a:lnTo>
                    <a:pt x="7" y="203"/>
                  </a:lnTo>
                  <a:lnTo>
                    <a:pt x="9" y="197"/>
                  </a:lnTo>
                  <a:lnTo>
                    <a:pt x="10" y="191"/>
                  </a:lnTo>
                  <a:lnTo>
                    <a:pt x="12" y="184"/>
                  </a:lnTo>
                  <a:lnTo>
                    <a:pt x="14" y="178"/>
                  </a:lnTo>
                  <a:lnTo>
                    <a:pt x="16" y="172"/>
                  </a:lnTo>
                  <a:lnTo>
                    <a:pt x="19" y="166"/>
                  </a:lnTo>
                  <a:lnTo>
                    <a:pt x="21" y="160"/>
                  </a:lnTo>
                  <a:lnTo>
                    <a:pt x="24" y="155"/>
                  </a:lnTo>
                  <a:lnTo>
                    <a:pt x="26" y="149"/>
                  </a:lnTo>
                  <a:lnTo>
                    <a:pt x="29" y="143"/>
                  </a:lnTo>
                  <a:lnTo>
                    <a:pt x="32" y="138"/>
                  </a:lnTo>
                  <a:lnTo>
                    <a:pt x="35" y="132"/>
                  </a:lnTo>
                  <a:lnTo>
                    <a:pt x="39" y="127"/>
                  </a:lnTo>
                  <a:lnTo>
                    <a:pt x="42" y="121"/>
                  </a:lnTo>
                  <a:lnTo>
                    <a:pt x="45" y="116"/>
                  </a:lnTo>
                  <a:lnTo>
                    <a:pt x="49" y="111"/>
                  </a:lnTo>
                  <a:lnTo>
                    <a:pt x="53" y="106"/>
                  </a:lnTo>
                  <a:lnTo>
                    <a:pt x="57" y="101"/>
                  </a:lnTo>
                  <a:lnTo>
                    <a:pt x="61" y="96"/>
                  </a:lnTo>
                  <a:lnTo>
                    <a:pt x="65" y="91"/>
                  </a:lnTo>
                  <a:lnTo>
                    <a:pt x="69" y="86"/>
                  </a:lnTo>
                  <a:lnTo>
                    <a:pt x="73" y="82"/>
                  </a:lnTo>
                  <a:lnTo>
                    <a:pt x="78" y="77"/>
                  </a:lnTo>
                  <a:lnTo>
                    <a:pt x="82" y="73"/>
                  </a:lnTo>
                  <a:lnTo>
                    <a:pt x="87" y="68"/>
                  </a:lnTo>
                  <a:lnTo>
                    <a:pt x="91" y="64"/>
                  </a:lnTo>
                  <a:lnTo>
                    <a:pt x="96" y="60"/>
                  </a:lnTo>
                  <a:lnTo>
                    <a:pt x="101" y="56"/>
                  </a:lnTo>
                  <a:lnTo>
                    <a:pt x="106" y="52"/>
                  </a:lnTo>
                  <a:lnTo>
                    <a:pt x="111" y="49"/>
                  </a:lnTo>
                  <a:lnTo>
                    <a:pt x="116" y="45"/>
                  </a:lnTo>
                  <a:lnTo>
                    <a:pt x="122" y="41"/>
                  </a:lnTo>
                  <a:lnTo>
                    <a:pt x="127" y="38"/>
                  </a:lnTo>
                  <a:lnTo>
                    <a:pt x="133" y="35"/>
                  </a:lnTo>
                  <a:lnTo>
                    <a:pt x="138" y="32"/>
                  </a:lnTo>
                  <a:lnTo>
                    <a:pt x="144" y="29"/>
                  </a:lnTo>
                  <a:lnTo>
                    <a:pt x="149" y="26"/>
                  </a:lnTo>
                  <a:lnTo>
                    <a:pt x="155" y="23"/>
                  </a:lnTo>
                  <a:lnTo>
                    <a:pt x="161" y="21"/>
                  </a:lnTo>
                  <a:lnTo>
                    <a:pt x="167" y="18"/>
                  </a:lnTo>
                  <a:lnTo>
                    <a:pt x="173" y="16"/>
                  </a:lnTo>
                  <a:lnTo>
                    <a:pt x="179" y="14"/>
                  </a:lnTo>
                  <a:lnTo>
                    <a:pt x="185" y="12"/>
                  </a:lnTo>
                  <a:lnTo>
                    <a:pt x="191" y="10"/>
                  </a:lnTo>
                  <a:lnTo>
                    <a:pt x="197" y="8"/>
                  </a:lnTo>
                  <a:lnTo>
                    <a:pt x="204" y="7"/>
                  </a:lnTo>
                  <a:lnTo>
                    <a:pt x="210" y="5"/>
                  </a:lnTo>
                  <a:lnTo>
                    <a:pt x="217" y="4"/>
                  </a:lnTo>
                  <a:lnTo>
                    <a:pt x="223" y="3"/>
                  </a:lnTo>
                  <a:lnTo>
                    <a:pt x="229" y="2"/>
                  </a:lnTo>
                  <a:lnTo>
                    <a:pt x="236" y="1"/>
                  </a:lnTo>
                  <a:lnTo>
                    <a:pt x="243" y="1"/>
                  </a:lnTo>
                  <a:lnTo>
                    <a:pt x="249" y="0"/>
                  </a:lnTo>
                  <a:lnTo>
                    <a:pt x="256" y="0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6" y="0"/>
                  </a:lnTo>
                  <a:lnTo>
                    <a:pt x="283" y="1"/>
                  </a:lnTo>
                  <a:lnTo>
                    <a:pt x="290" y="1"/>
                  </a:lnTo>
                  <a:lnTo>
                    <a:pt x="296" y="2"/>
                  </a:lnTo>
                  <a:lnTo>
                    <a:pt x="303" y="3"/>
                  </a:lnTo>
                  <a:lnTo>
                    <a:pt x="309" y="4"/>
                  </a:lnTo>
                  <a:lnTo>
                    <a:pt x="316" y="5"/>
                  </a:lnTo>
                  <a:lnTo>
                    <a:pt x="322" y="7"/>
                  </a:lnTo>
                  <a:lnTo>
                    <a:pt x="328" y="8"/>
                  </a:lnTo>
                  <a:lnTo>
                    <a:pt x="335" y="10"/>
                  </a:lnTo>
                  <a:lnTo>
                    <a:pt x="341" y="12"/>
                  </a:lnTo>
                  <a:lnTo>
                    <a:pt x="347" y="14"/>
                  </a:lnTo>
                  <a:lnTo>
                    <a:pt x="353" y="16"/>
                  </a:lnTo>
                  <a:lnTo>
                    <a:pt x="359" y="18"/>
                  </a:lnTo>
                  <a:lnTo>
                    <a:pt x="365" y="21"/>
                  </a:lnTo>
                  <a:lnTo>
                    <a:pt x="371" y="23"/>
                  </a:lnTo>
                  <a:lnTo>
                    <a:pt x="377" y="26"/>
                  </a:lnTo>
                  <a:lnTo>
                    <a:pt x="382" y="29"/>
                  </a:lnTo>
                  <a:lnTo>
                    <a:pt x="388" y="32"/>
                  </a:lnTo>
                  <a:lnTo>
                    <a:pt x="393" y="35"/>
                  </a:lnTo>
                  <a:lnTo>
                    <a:pt x="399" y="38"/>
                  </a:lnTo>
                  <a:lnTo>
                    <a:pt x="404" y="41"/>
                  </a:lnTo>
                  <a:lnTo>
                    <a:pt x="410" y="45"/>
                  </a:lnTo>
                  <a:lnTo>
                    <a:pt x="415" y="49"/>
                  </a:lnTo>
                  <a:lnTo>
                    <a:pt x="420" y="52"/>
                  </a:lnTo>
                  <a:lnTo>
                    <a:pt x="425" y="56"/>
                  </a:lnTo>
                  <a:lnTo>
                    <a:pt x="430" y="60"/>
                  </a:lnTo>
                  <a:lnTo>
                    <a:pt x="435" y="64"/>
                  </a:lnTo>
                  <a:lnTo>
                    <a:pt x="439" y="68"/>
                  </a:lnTo>
                  <a:lnTo>
                    <a:pt x="444" y="73"/>
                  </a:lnTo>
                  <a:lnTo>
                    <a:pt x="449" y="77"/>
                  </a:lnTo>
                  <a:lnTo>
                    <a:pt x="453" y="82"/>
                  </a:lnTo>
                  <a:lnTo>
                    <a:pt x="457" y="86"/>
                  </a:lnTo>
                  <a:lnTo>
                    <a:pt x="462" y="91"/>
                  </a:lnTo>
                  <a:lnTo>
                    <a:pt x="466" y="96"/>
                  </a:lnTo>
                  <a:lnTo>
                    <a:pt x="470" y="101"/>
                  </a:lnTo>
                  <a:lnTo>
                    <a:pt x="473" y="106"/>
                  </a:lnTo>
                  <a:lnTo>
                    <a:pt x="477" y="111"/>
                  </a:lnTo>
                  <a:lnTo>
                    <a:pt x="481" y="116"/>
                  </a:lnTo>
                  <a:lnTo>
                    <a:pt x="484" y="121"/>
                  </a:lnTo>
                  <a:lnTo>
                    <a:pt x="488" y="127"/>
                  </a:lnTo>
                  <a:lnTo>
                    <a:pt x="491" y="132"/>
                  </a:lnTo>
                  <a:lnTo>
                    <a:pt x="494" y="138"/>
                  </a:lnTo>
                  <a:lnTo>
                    <a:pt x="497" y="143"/>
                  </a:lnTo>
                  <a:lnTo>
                    <a:pt x="500" y="149"/>
                  </a:lnTo>
                  <a:lnTo>
                    <a:pt x="503" y="155"/>
                  </a:lnTo>
                  <a:lnTo>
                    <a:pt x="505" y="160"/>
                  </a:lnTo>
                  <a:lnTo>
                    <a:pt x="508" y="166"/>
                  </a:lnTo>
                  <a:lnTo>
                    <a:pt x="510" y="172"/>
                  </a:lnTo>
                  <a:lnTo>
                    <a:pt x="512" y="178"/>
                  </a:lnTo>
                  <a:lnTo>
                    <a:pt x="514" y="184"/>
                  </a:lnTo>
                  <a:lnTo>
                    <a:pt x="516" y="191"/>
                  </a:lnTo>
                  <a:lnTo>
                    <a:pt x="518" y="197"/>
                  </a:lnTo>
                  <a:lnTo>
                    <a:pt x="519" y="203"/>
                  </a:lnTo>
                  <a:lnTo>
                    <a:pt x="520" y="210"/>
                  </a:lnTo>
                  <a:lnTo>
                    <a:pt x="522" y="216"/>
                  </a:lnTo>
                  <a:lnTo>
                    <a:pt x="523" y="222"/>
                  </a:lnTo>
                  <a:lnTo>
                    <a:pt x="524" y="229"/>
                  </a:lnTo>
                  <a:lnTo>
                    <a:pt x="524" y="235"/>
                  </a:lnTo>
                  <a:lnTo>
                    <a:pt x="525" y="242"/>
                  </a:lnTo>
                  <a:lnTo>
                    <a:pt x="526" y="249"/>
                  </a:lnTo>
                  <a:lnTo>
                    <a:pt x="526" y="255"/>
                  </a:lnTo>
                  <a:lnTo>
                    <a:pt x="526" y="262"/>
                  </a:lnTo>
                  <a:lnTo>
                    <a:pt x="526" y="269"/>
                  </a:lnTo>
                  <a:lnTo>
                    <a:pt x="526" y="276"/>
                  </a:lnTo>
                  <a:lnTo>
                    <a:pt x="525" y="282"/>
                  </a:lnTo>
                  <a:lnTo>
                    <a:pt x="524" y="289"/>
                  </a:lnTo>
                  <a:lnTo>
                    <a:pt x="524" y="296"/>
                  </a:lnTo>
                  <a:lnTo>
                    <a:pt x="523" y="302"/>
                  </a:lnTo>
                  <a:lnTo>
                    <a:pt x="522" y="309"/>
                  </a:lnTo>
                  <a:lnTo>
                    <a:pt x="520" y="315"/>
                  </a:lnTo>
                  <a:lnTo>
                    <a:pt x="519" y="322"/>
                  </a:lnTo>
                  <a:lnTo>
                    <a:pt x="518" y="328"/>
                  </a:lnTo>
                  <a:lnTo>
                    <a:pt x="516" y="334"/>
                  </a:lnTo>
                  <a:lnTo>
                    <a:pt x="514" y="340"/>
                  </a:lnTo>
                  <a:lnTo>
                    <a:pt x="512" y="347"/>
                  </a:lnTo>
                  <a:lnTo>
                    <a:pt x="510" y="353"/>
                  </a:lnTo>
                  <a:lnTo>
                    <a:pt x="508" y="359"/>
                  </a:lnTo>
                  <a:lnTo>
                    <a:pt x="505" y="365"/>
                  </a:lnTo>
                  <a:lnTo>
                    <a:pt x="503" y="371"/>
                  </a:lnTo>
                  <a:lnTo>
                    <a:pt x="500" y="376"/>
                  </a:lnTo>
                  <a:lnTo>
                    <a:pt x="497" y="382"/>
                  </a:lnTo>
                  <a:lnTo>
                    <a:pt x="494" y="388"/>
                  </a:lnTo>
                  <a:lnTo>
                    <a:pt x="491" y="393"/>
                  </a:lnTo>
                  <a:lnTo>
                    <a:pt x="488" y="399"/>
                  </a:lnTo>
                  <a:lnTo>
                    <a:pt x="484" y="404"/>
                  </a:lnTo>
                  <a:lnTo>
                    <a:pt x="481" y="409"/>
                  </a:lnTo>
                  <a:lnTo>
                    <a:pt x="477" y="415"/>
                  </a:lnTo>
                  <a:lnTo>
                    <a:pt x="473" y="420"/>
                  </a:lnTo>
                  <a:lnTo>
                    <a:pt x="470" y="425"/>
                  </a:lnTo>
                  <a:lnTo>
                    <a:pt x="466" y="430"/>
                  </a:lnTo>
                  <a:lnTo>
                    <a:pt x="462" y="435"/>
                  </a:lnTo>
                  <a:lnTo>
                    <a:pt x="457" y="439"/>
                  </a:lnTo>
                  <a:lnTo>
                    <a:pt x="453" y="444"/>
                  </a:lnTo>
                  <a:lnTo>
                    <a:pt x="449" y="448"/>
                  </a:lnTo>
                  <a:lnTo>
                    <a:pt x="444" y="453"/>
                  </a:lnTo>
                  <a:lnTo>
                    <a:pt x="439" y="457"/>
                  </a:lnTo>
                  <a:lnTo>
                    <a:pt x="435" y="461"/>
                  </a:lnTo>
                  <a:lnTo>
                    <a:pt x="430" y="465"/>
                  </a:lnTo>
                  <a:lnTo>
                    <a:pt x="425" y="469"/>
                  </a:lnTo>
                  <a:lnTo>
                    <a:pt x="420" y="473"/>
                  </a:lnTo>
                  <a:lnTo>
                    <a:pt x="415" y="477"/>
                  </a:lnTo>
                  <a:lnTo>
                    <a:pt x="410" y="481"/>
                  </a:lnTo>
                  <a:lnTo>
                    <a:pt x="404" y="484"/>
                  </a:lnTo>
                  <a:lnTo>
                    <a:pt x="399" y="488"/>
                  </a:lnTo>
                  <a:lnTo>
                    <a:pt x="393" y="491"/>
                  </a:lnTo>
                  <a:lnTo>
                    <a:pt x="388" y="494"/>
                  </a:lnTo>
                  <a:lnTo>
                    <a:pt x="382" y="497"/>
                  </a:lnTo>
                  <a:lnTo>
                    <a:pt x="377" y="500"/>
                  </a:lnTo>
                  <a:lnTo>
                    <a:pt x="371" y="502"/>
                  </a:lnTo>
                  <a:lnTo>
                    <a:pt x="365" y="505"/>
                  </a:lnTo>
                  <a:lnTo>
                    <a:pt x="359" y="507"/>
                  </a:lnTo>
                  <a:lnTo>
                    <a:pt x="353" y="510"/>
                  </a:lnTo>
                  <a:lnTo>
                    <a:pt x="347" y="512"/>
                  </a:lnTo>
                  <a:lnTo>
                    <a:pt x="341" y="514"/>
                  </a:lnTo>
                  <a:lnTo>
                    <a:pt x="335" y="516"/>
                  </a:lnTo>
                  <a:lnTo>
                    <a:pt x="328" y="517"/>
                  </a:lnTo>
                  <a:lnTo>
                    <a:pt x="322" y="519"/>
                  </a:lnTo>
                  <a:lnTo>
                    <a:pt x="316" y="520"/>
                  </a:lnTo>
                  <a:lnTo>
                    <a:pt x="309" y="522"/>
                  </a:lnTo>
                  <a:lnTo>
                    <a:pt x="303" y="523"/>
                  </a:lnTo>
                  <a:lnTo>
                    <a:pt x="296" y="524"/>
                  </a:lnTo>
                  <a:lnTo>
                    <a:pt x="290" y="524"/>
                  </a:lnTo>
                  <a:lnTo>
                    <a:pt x="283" y="525"/>
                  </a:lnTo>
                  <a:lnTo>
                    <a:pt x="276" y="525"/>
                  </a:lnTo>
                  <a:lnTo>
                    <a:pt x="269" y="526"/>
                  </a:lnTo>
                  <a:lnTo>
                    <a:pt x="263" y="526"/>
                  </a:lnTo>
                  <a:lnTo>
                    <a:pt x="256" y="526"/>
                  </a:lnTo>
                  <a:lnTo>
                    <a:pt x="249" y="525"/>
                  </a:lnTo>
                  <a:lnTo>
                    <a:pt x="243" y="525"/>
                  </a:lnTo>
                  <a:lnTo>
                    <a:pt x="236" y="524"/>
                  </a:lnTo>
                  <a:lnTo>
                    <a:pt x="229" y="524"/>
                  </a:lnTo>
                  <a:lnTo>
                    <a:pt x="223" y="523"/>
                  </a:lnTo>
                  <a:lnTo>
                    <a:pt x="217" y="522"/>
                  </a:lnTo>
                  <a:lnTo>
                    <a:pt x="210" y="520"/>
                  </a:lnTo>
                  <a:lnTo>
                    <a:pt x="204" y="519"/>
                  </a:lnTo>
                  <a:lnTo>
                    <a:pt x="197" y="517"/>
                  </a:lnTo>
                  <a:lnTo>
                    <a:pt x="191" y="516"/>
                  </a:lnTo>
                  <a:lnTo>
                    <a:pt x="185" y="514"/>
                  </a:lnTo>
                  <a:lnTo>
                    <a:pt x="179" y="512"/>
                  </a:lnTo>
                  <a:lnTo>
                    <a:pt x="173" y="510"/>
                  </a:lnTo>
                  <a:lnTo>
                    <a:pt x="167" y="507"/>
                  </a:lnTo>
                  <a:lnTo>
                    <a:pt x="161" y="505"/>
                  </a:lnTo>
                  <a:lnTo>
                    <a:pt x="155" y="502"/>
                  </a:lnTo>
                  <a:lnTo>
                    <a:pt x="149" y="500"/>
                  </a:lnTo>
                  <a:lnTo>
                    <a:pt x="144" y="497"/>
                  </a:lnTo>
                  <a:lnTo>
                    <a:pt x="138" y="494"/>
                  </a:lnTo>
                  <a:lnTo>
                    <a:pt x="133" y="491"/>
                  </a:lnTo>
                  <a:lnTo>
                    <a:pt x="127" y="488"/>
                  </a:lnTo>
                  <a:lnTo>
                    <a:pt x="122" y="484"/>
                  </a:lnTo>
                  <a:lnTo>
                    <a:pt x="116" y="481"/>
                  </a:lnTo>
                  <a:lnTo>
                    <a:pt x="111" y="477"/>
                  </a:lnTo>
                  <a:lnTo>
                    <a:pt x="106" y="473"/>
                  </a:lnTo>
                  <a:lnTo>
                    <a:pt x="101" y="469"/>
                  </a:lnTo>
                  <a:lnTo>
                    <a:pt x="96" y="465"/>
                  </a:lnTo>
                  <a:lnTo>
                    <a:pt x="91" y="461"/>
                  </a:lnTo>
                  <a:lnTo>
                    <a:pt x="87" y="457"/>
                  </a:lnTo>
                  <a:lnTo>
                    <a:pt x="82" y="453"/>
                  </a:lnTo>
                  <a:lnTo>
                    <a:pt x="78" y="448"/>
                  </a:lnTo>
                  <a:lnTo>
                    <a:pt x="73" y="444"/>
                  </a:lnTo>
                  <a:lnTo>
                    <a:pt x="69" y="439"/>
                  </a:lnTo>
                  <a:lnTo>
                    <a:pt x="65" y="435"/>
                  </a:lnTo>
                  <a:lnTo>
                    <a:pt x="61" y="430"/>
                  </a:lnTo>
                  <a:lnTo>
                    <a:pt x="57" y="425"/>
                  </a:lnTo>
                  <a:lnTo>
                    <a:pt x="53" y="420"/>
                  </a:lnTo>
                  <a:lnTo>
                    <a:pt x="49" y="415"/>
                  </a:lnTo>
                  <a:lnTo>
                    <a:pt x="45" y="409"/>
                  </a:lnTo>
                  <a:lnTo>
                    <a:pt x="42" y="404"/>
                  </a:lnTo>
                  <a:lnTo>
                    <a:pt x="39" y="399"/>
                  </a:lnTo>
                  <a:lnTo>
                    <a:pt x="35" y="393"/>
                  </a:lnTo>
                  <a:lnTo>
                    <a:pt x="32" y="388"/>
                  </a:lnTo>
                  <a:lnTo>
                    <a:pt x="29" y="382"/>
                  </a:lnTo>
                  <a:lnTo>
                    <a:pt x="26" y="376"/>
                  </a:lnTo>
                  <a:lnTo>
                    <a:pt x="24" y="371"/>
                  </a:lnTo>
                  <a:lnTo>
                    <a:pt x="21" y="365"/>
                  </a:lnTo>
                  <a:lnTo>
                    <a:pt x="19" y="359"/>
                  </a:lnTo>
                  <a:lnTo>
                    <a:pt x="16" y="353"/>
                  </a:lnTo>
                  <a:lnTo>
                    <a:pt x="14" y="347"/>
                  </a:lnTo>
                  <a:lnTo>
                    <a:pt x="12" y="340"/>
                  </a:lnTo>
                  <a:lnTo>
                    <a:pt x="10" y="334"/>
                  </a:lnTo>
                  <a:lnTo>
                    <a:pt x="9" y="328"/>
                  </a:lnTo>
                  <a:lnTo>
                    <a:pt x="7" y="322"/>
                  </a:lnTo>
                  <a:lnTo>
                    <a:pt x="6" y="315"/>
                  </a:lnTo>
                  <a:lnTo>
                    <a:pt x="5" y="309"/>
                  </a:lnTo>
                  <a:lnTo>
                    <a:pt x="3" y="302"/>
                  </a:lnTo>
                  <a:lnTo>
                    <a:pt x="3" y="296"/>
                  </a:lnTo>
                  <a:lnTo>
                    <a:pt x="2" y="289"/>
                  </a:lnTo>
                  <a:lnTo>
                    <a:pt x="1" y="282"/>
                  </a:lnTo>
                  <a:lnTo>
                    <a:pt x="1" y="276"/>
                  </a:lnTo>
                  <a:lnTo>
                    <a:pt x="1" y="269"/>
                  </a:lnTo>
                  <a:lnTo>
                    <a:pt x="0" y="262"/>
                  </a:lnTo>
                </a:path>
              </a:pathLst>
            </a:custGeom>
            <a:solidFill>
              <a:srgbClr val="FF3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Freeform 29"/>
            <p:cNvSpPr>
              <a:spLocks/>
            </p:cNvSpPr>
            <p:nvPr/>
          </p:nvSpPr>
          <p:spPr bwMode="auto">
            <a:xfrm>
              <a:off x="4596" y="3994"/>
              <a:ext cx="1040" cy="1040"/>
            </a:xfrm>
            <a:custGeom>
              <a:avLst/>
              <a:gdLst>
                <a:gd name="T0" fmla="*/ 4194304 w 520"/>
                <a:gd name="T1" fmla="*/ 977272832 h 520"/>
                <a:gd name="T2" fmla="*/ 25165824 w 520"/>
                <a:gd name="T3" fmla="*/ 838860800 h 520"/>
                <a:gd name="T4" fmla="*/ 67108864 w 520"/>
                <a:gd name="T5" fmla="*/ 708837376 h 520"/>
                <a:gd name="T6" fmla="*/ 121634816 w 520"/>
                <a:gd name="T7" fmla="*/ 587202560 h 520"/>
                <a:gd name="T8" fmla="*/ 188743680 w 520"/>
                <a:gd name="T9" fmla="*/ 473956352 h 520"/>
                <a:gd name="T10" fmla="*/ 272629760 w 520"/>
                <a:gd name="T11" fmla="*/ 369098752 h 520"/>
                <a:gd name="T12" fmla="*/ 364904448 w 520"/>
                <a:gd name="T13" fmla="*/ 272629760 h 520"/>
                <a:gd name="T14" fmla="*/ 469762048 w 520"/>
                <a:gd name="T15" fmla="*/ 192937984 h 520"/>
                <a:gd name="T16" fmla="*/ 583008256 w 520"/>
                <a:gd name="T17" fmla="*/ 121634816 h 520"/>
                <a:gd name="T18" fmla="*/ 708837376 w 520"/>
                <a:gd name="T19" fmla="*/ 67108864 h 520"/>
                <a:gd name="T20" fmla="*/ 834666496 w 520"/>
                <a:gd name="T21" fmla="*/ 29360128 h 520"/>
                <a:gd name="T22" fmla="*/ 973078528 w 520"/>
                <a:gd name="T23" fmla="*/ 4194304 h 520"/>
                <a:gd name="T24" fmla="*/ 1086324736 w 520"/>
                <a:gd name="T25" fmla="*/ 0 h 520"/>
                <a:gd name="T26" fmla="*/ 1224736768 w 520"/>
                <a:gd name="T27" fmla="*/ 8388608 h 520"/>
                <a:gd name="T28" fmla="*/ 1358954496 w 520"/>
                <a:gd name="T29" fmla="*/ 37748736 h 520"/>
                <a:gd name="T30" fmla="*/ 1488977920 w 520"/>
                <a:gd name="T31" fmla="*/ 79691776 h 520"/>
                <a:gd name="T32" fmla="*/ 1610612736 w 520"/>
                <a:gd name="T33" fmla="*/ 134217728 h 520"/>
                <a:gd name="T34" fmla="*/ 1723858944 w 520"/>
                <a:gd name="T35" fmla="*/ 205520896 h 520"/>
                <a:gd name="T36" fmla="*/ 1824522240 w 520"/>
                <a:gd name="T37" fmla="*/ 293601280 h 520"/>
                <a:gd name="T38" fmla="*/ 1916796928 w 520"/>
                <a:gd name="T39" fmla="*/ 390070272 h 520"/>
                <a:gd name="T40" fmla="*/ 1996488704 w 520"/>
                <a:gd name="T41" fmla="*/ 494927872 h 520"/>
                <a:gd name="T42" fmla="*/ 2063597568 w 520"/>
                <a:gd name="T43" fmla="*/ 612368384 h 520"/>
                <a:gd name="T44" fmla="*/ 2118123520 w 520"/>
                <a:gd name="T45" fmla="*/ 734003200 h 520"/>
                <a:gd name="T46" fmla="*/ 2147483646 w 520"/>
                <a:gd name="T47" fmla="*/ 868220928 h 520"/>
                <a:gd name="T48" fmla="*/ 2147483646 w 520"/>
                <a:gd name="T49" fmla="*/ 1002438656 h 520"/>
                <a:gd name="T50" fmla="*/ 2147483646 w 520"/>
                <a:gd name="T51" fmla="*/ 1115684864 h 520"/>
                <a:gd name="T52" fmla="*/ 2147483646 w 520"/>
                <a:gd name="T53" fmla="*/ 1258291200 h 520"/>
                <a:gd name="T54" fmla="*/ 2130706432 w 520"/>
                <a:gd name="T55" fmla="*/ 1392508928 h 520"/>
                <a:gd name="T56" fmla="*/ 2088763392 w 520"/>
                <a:gd name="T57" fmla="*/ 1518338048 h 520"/>
                <a:gd name="T58" fmla="*/ 2025848832 w 520"/>
                <a:gd name="T59" fmla="*/ 1635778560 h 520"/>
                <a:gd name="T60" fmla="*/ 1950351360 w 520"/>
                <a:gd name="T61" fmla="*/ 1749024768 h 520"/>
                <a:gd name="T62" fmla="*/ 1866465280 w 520"/>
                <a:gd name="T63" fmla="*/ 1849688064 h 520"/>
                <a:gd name="T64" fmla="*/ 1765801984 w 520"/>
                <a:gd name="T65" fmla="*/ 1937768448 h 520"/>
                <a:gd name="T66" fmla="*/ 1656750080 w 520"/>
                <a:gd name="T67" fmla="*/ 2013265920 h 520"/>
                <a:gd name="T68" fmla="*/ 1539309568 w 520"/>
                <a:gd name="T69" fmla="*/ 2076180480 h 520"/>
                <a:gd name="T70" fmla="*/ 1413480448 w 520"/>
                <a:gd name="T71" fmla="*/ 2126512128 h 520"/>
                <a:gd name="T72" fmla="*/ 1279262720 w 520"/>
                <a:gd name="T73" fmla="*/ 2147483646 h 520"/>
                <a:gd name="T74" fmla="*/ 1140850688 w 520"/>
                <a:gd name="T75" fmla="*/ 2147483646 h 520"/>
                <a:gd name="T76" fmla="*/ 1027604480 w 520"/>
                <a:gd name="T77" fmla="*/ 2147483646 h 520"/>
                <a:gd name="T78" fmla="*/ 889192448 w 520"/>
                <a:gd name="T79" fmla="*/ 2147483646 h 520"/>
                <a:gd name="T80" fmla="*/ 759169024 w 520"/>
                <a:gd name="T81" fmla="*/ 2126512128 h 520"/>
                <a:gd name="T82" fmla="*/ 633339904 w 520"/>
                <a:gd name="T83" fmla="*/ 2076180480 h 520"/>
                <a:gd name="T84" fmla="*/ 515899392 w 520"/>
                <a:gd name="T85" fmla="*/ 2013265920 h 520"/>
                <a:gd name="T86" fmla="*/ 406847488 w 520"/>
                <a:gd name="T87" fmla="*/ 1937768448 h 520"/>
                <a:gd name="T88" fmla="*/ 306184192 w 520"/>
                <a:gd name="T89" fmla="*/ 1849688064 h 520"/>
                <a:gd name="T90" fmla="*/ 222298112 w 520"/>
                <a:gd name="T91" fmla="*/ 1749024768 h 520"/>
                <a:gd name="T92" fmla="*/ 146800640 w 520"/>
                <a:gd name="T93" fmla="*/ 1635778560 h 520"/>
                <a:gd name="T94" fmla="*/ 88080384 w 520"/>
                <a:gd name="T95" fmla="*/ 1518338048 h 520"/>
                <a:gd name="T96" fmla="*/ 41943040 w 520"/>
                <a:gd name="T97" fmla="*/ 1392508928 h 520"/>
                <a:gd name="T98" fmla="*/ 12582912 w 520"/>
                <a:gd name="T99" fmla="*/ 1258291200 h 520"/>
                <a:gd name="T100" fmla="*/ 0 w 520"/>
                <a:gd name="T101" fmla="*/ 1115684864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20"/>
                <a:gd name="T154" fmla="*/ 0 h 520"/>
                <a:gd name="T155" fmla="*/ 520 w 520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20" h="520">
                  <a:moveTo>
                    <a:pt x="0" y="260"/>
                  </a:moveTo>
                  <a:lnTo>
                    <a:pt x="0" y="253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1" y="233"/>
                  </a:lnTo>
                  <a:lnTo>
                    <a:pt x="2" y="226"/>
                  </a:lnTo>
                  <a:lnTo>
                    <a:pt x="3" y="220"/>
                  </a:lnTo>
                  <a:lnTo>
                    <a:pt x="4" y="213"/>
                  </a:lnTo>
                  <a:lnTo>
                    <a:pt x="5" y="207"/>
                  </a:lnTo>
                  <a:lnTo>
                    <a:pt x="6" y="200"/>
                  </a:lnTo>
                  <a:lnTo>
                    <a:pt x="8" y="194"/>
                  </a:lnTo>
                  <a:lnTo>
                    <a:pt x="10" y="188"/>
                  </a:lnTo>
                  <a:lnTo>
                    <a:pt x="12" y="181"/>
                  </a:lnTo>
                  <a:lnTo>
                    <a:pt x="14" y="175"/>
                  </a:lnTo>
                  <a:lnTo>
                    <a:pt x="16" y="169"/>
                  </a:lnTo>
                  <a:lnTo>
                    <a:pt x="18" y="163"/>
                  </a:lnTo>
                  <a:lnTo>
                    <a:pt x="21" y="157"/>
                  </a:lnTo>
                  <a:lnTo>
                    <a:pt x="23" y="151"/>
                  </a:lnTo>
                  <a:lnTo>
                    <a:pt x="26" y="146"/>
                  </a:lnTo>
                  <a:lnTo>
                    <a:pt x="29" y="140"/>
                  </a:lnTo>
                  <a:lnTo>
                    <a:pt x="32" y="134"/>
                  </a:lnTo>
                  <a:lnTo>
                    <a:pt x="35" y="129"/>
                  </a:lnTo>
                  <a:lnTo>
                    <a:pt x="38" y="123"/>
                  </a:lnTo>
                  <a:lnTo>
                    <a:pt x="42" y="118"/>
                  </a:lnTo>
                  <a:lnTo>
                    <a:pt x="45" y="113"/>
                  </a:lnTo>
                  <a:lnTo>
                    <a:pt x="49" y="107"/>
                  </a:lnTo>
                  <a:lnTo>
                    <a:pt x="53" y="102"/>
                  </a:lnTo>
                  <a:lnTo>
                    <a:pt x="57" y="97"/>
                  </a:lnTo>
                  <a:lnTo>
                    <a:pt x="61" y="93"/>
                  </a:lnTo>
                  <a:lnTo>
                    <a:pt x="65" y="88"/>
                  </a:lnTo>
                  <a:lnTo>
                    <a:pt x="69" y="83"/>
                  </a:lnTo>
                  <a:lnTo>
                    <a:pt x="73" y="78"/>
                  </a:lnTo>
                  <a:lnTo>
                    <a:pt x="78" y="74"/>
                  </a:lnTo>
                  <a:lnTo>
                    <a:pt x="83" y="70"/>
                  </a:lnTo>
                  <a:lnTo>
                    <a:pt x="87" y="65"/>
                  </a:lnTo>
                  <a:lnTo>
                    <a:pt x="92" y="61"/>
                  </a:lnTo>
                  <a:lnTo>
                    <a:pt x="97" y="57"/>
                  </a:lnTo>
                  <a:lnTo>
                    <a:pt x="102" y="53"/>
                  </a:lnTo>
                  <a:lnTo>
                    <a:pt x="107" y="49"/>
                  </a:lnTo>
                  <a:lnTo>
                    <a:pt x="112" y="46"/>
                  </a:lnTo>
                  <a:lnTo>
                    <a:pt x="117" y="42"/>
                  </a:lnTo>
                  <a:lnTo>
                    <a:pt x="123" y="39"/>
                  </a:lnTo>
                  <a:lnTo>
                    <a:pt x="128" y="36"/>
                  </a:lnTo>
                  <a:lnTo>
                    <a:pt x="134" y="32"/>
                  </a:lnTo>
                  <a:lnTo>
                    <a:pt x="139" y="29"/>
                  </a:lnTo>
                  <a:lnTo>
                    <a:pt x="145" y="27"/>
                  </a:lnTo>
                  <a:lnTo>
                    <a:pt x="151" y="24"/>
                  </a:lnTo>
                  <a:lnTo>
                    <a:pt x="157" y="21"/>
                  </a:lnTo>
                  <a:lnTo>
                    <a:pt x="163" y="19"/>
                  </a:lnTo>
                  <a:lnTo>
                    <a:pt x="169" y="16"/>
                  </a:lnTo>
                  <a:lnTo>
                    <a:pt x="175" y="14"/>
                  </a:lnTo>
                  <a:lnTo>
                    <a:pt x="181" y="12"/>
                  </a:lnTo>
                  <a:lnTo>
                    <a:pt x="187" y="10"/>
                  </a:lnTo>
                  <a:lnTo>
                    <a:pt x="193" y="9"/>
                  </a:lnTo>
                  <a:lnTo>
                    <a:pt x="199" y="7"/>
                  </a:lnTo>
                  <a:lnTo>
                    <a:pt x="206" y="6"/>
                  </a:lnTo>
                  <a:lnTo>
                    <a:pt x="212" y="4"/>
                  </a:lnTo>
                  <a:lnTo>
                    <a:pt x="219" y="3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9" y="1"/>
                  </a:lnTo>
                  <a:lnTo>
                    <a:pt x="245" y="0"/>
                  </a:lnTo>
                  <a:lnTo>
                    <a:pt x="252" y="0"/>
                  </a:lnTo>
                  <a:lnTo>
                    <a:pt x="259" y="0"/>
                  </a:lnTo>
                  <a:lnTo>
                    <a:pt x="265" y="0"/>
                  </a:lnTo>
                  <a:lnTo>
                    <a:pt x="272" y="0"/>
                  </a:lnTo>
                  <a:lnTo>
                    <a:pt x="279" y="1"/>
                  </a:lnTo>
                  <a:lnTo>
                    <a:pt x="286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5" y="4"/>
                  </a:lnTo>
                  <a:lnTo>
                    <a:pt x="312" y="6"/>
                  </a:lnTo>
                  <a:lnTo>
                    <a:pt x="318" y="7"/>
                  </a:lnTo>
                  <a:lnTo>
                    <a:pt x="324" y="9"/>
                  </a:lnTo>
                  <a:lnTo>
                    <a:pt x="331" y="10"/>
                  </a:lnTo>
                  <a:lnTo>
                    <a:pt x="337" y="12"/>
                  </a:lnTo>
                  <a:lnTo>
                    <a:pt x="343" y="14"/>
                  </a:lnTo>
                  <a:lnTo>
                    <a:pt x="349" y="16"/>
                  </a:lnTo>
                  <a:lnTo>
                    <a:pt x="355" y="19"/>
                  </a:lnTo>
                  <a:lnTo>
                    <a:pt x="361" y="21"/>
                  </a:lnTo>
                  <a:lnTo>
                    <a:pt x="367" y="24"/>
                  </a:lnTo>
                  <a:lnTo>
                    <a:pt x="373" y="27"/>
                  </a:lnTo>
                  <a:lnTo>
                    <a:pt x="378" y="29"/>
                  </a:lnTo>
                  <a:lnTo>
                    <a:pt x="384" y="32"/>
                  </a:lnTo>
                  <a:lnTo>
                    <a:pt x="390" y="36"/>
                  </a:lnTo>
                  <a:lnTo>
                    <a:pt x="395" y="39"/>
                  </a:lnTo>
                  <a:lnTo>
                    <a:pt x="400" y="42"/>
                  </a:lnTo>
                  <a:lnTo>
                    <a:pt x="406" y="46"/>
                  </a:lnTo>
                  <a:lnTo>
                    <a:pt x="411" y="49"/>
                  </a:lnTo>
                  <a:lnTo>
                    <a:pt x="416" y="53"/>
                  </a:lnTo>
                  <a:lnTo>
                    <a:pt x="421" y="57"/>
                  </a:lnTo>
                  <a:lnTo>
                    <a:pt x="426" y="61"/>
                  </a:lnTo>
                  <a:lnTo>
                    <a:pt x="431" y="65"/>
                  </a:lnTo>
                  <a:lnTo>
                    <a:pt x="435" y="70"/>
                  </a:lnTo>
                  <a:lnTo>
                    <a:pt x="440" y="74"/>
                  </a:lnTo>
                  <a:lnTo>
                    <a:pt x="445" y="78"/>
                  </a:lnTo>
                  <a:lnTo>
                    <a:pt x="449" y="83"/>
                  </a:lnTo>
                  <a:lnTo>
                    <a:pt x="453" y="88"/>
                  </a:lnTo>
                  <a:lnTo>
                    <a:pt x="457" y="93"/>
                  </a:lnTo>
                  <a:lnTo>
                    <a:pt x="461" y="97"/>
                  </a:lnTo>
                  <a:lnTo>
                    <a:pt x="465" y="102"/>
                  </a:lnTo>
                  <a:lnTo>
                    <a:pt x="469" y="107"/>
                  </a:lnTo>
                  <a:lnTo>
                    <a:pt x="473" y="113"/>
                  </a:lnTo>
                  <a:lnTo>
                    <a:pt x="476" y="118"/>
                  </a:lnTo>
                  <a:lnTo>
                    <a:pt x="480" y="123"/>
                  </a:lnTo>
                  <a:lnTo>
                    <a:pt x="483" y="129"/>
                  </a:lnTo>
                  <a:lnTo>
                    <a:pt x="486" y="134"/>
                  </a:lnTo>
                  <a:lnTo>
                    <a:pt x="489" y="140"/>
                  </a:lnTo>
                  <a:lnTo>
                    <a:pt x="492" y="146"/>
                  </a:lnTo>
                  <a:lnTo>
                    <a:pt x="495" y="151"/>
                  </a:lnTo>
                  <a:lnTo>
                    <a:pt x="498" y="157"/>
                  </a:lnTo>
                  <a:lnTo>
                    <a:pt x="500" y="163"/>
                  </a:lnTo>
                  <a:lnTo>
                    <a:pt x="502" y="169"/>
                  </a:lnTo>
                  <a:lnTo>
                    <a:pt x="505" y="175"/>
                  </a:lnTo>
                  <a:lnTo>
                    <a:pt x="507" y="181"/>
                  </a:lnTo>
                  <a:lnTo>
                    <a:pt x="508" y="188"/>
                  </a:lnTo>
                  <a:lnTo>
                    <a:pt x="510" y="194"/>
                  </a:lnTo>
                  <a:lnTo>
                    <a:pt x="512" y="200"/>
                  </a:lnTo>
                  <a:lnTo>
                    <a:pt x="513" y="207"/>
                  </a:lnTo>
                  <a:lnTo>
                    <a:pt x="514" y="213"/>
                  </a:lnTo>
                  <a:lnTo>
                    <a:pt x="516" y="220"/>
                  </a:lnTo>
                  <a:lnTo>
                    <a:pt x="516" y="226"/>
                  </a:lnTo>
                  <a:lnTo>
                    <a:pt x="517" y="233"/>
                  </a:lnTo>
                  <a:lnTo>
                    <a:pt x="518" y="239"/>
                  </a:lnTo>
                  <a:lnTo>
                    <a:pt x="518" y="246"/>
                  </a:lnTo>
                  <a:lnTo>
                    <a:pt x="519" y="253"/>
                  </a:lnTo>
                  <a:lnTo>
                    <a:pt x="519" y="260"/>
                  </a:lnTo>
                  <a:lnTo>
                    <a:pt x="519" y="266"/>
                  </a:lnTo>
                  <a:lnTo>
                    <a:pt x="518" y="273"/>
                  </a:lnTo>
                  <a:lnTo>
                    <a:pt x="518" y="280"/>
                  </a:lnTo>
                  <a:lnTo>
                    <a:pt x="517" y="286"/>
                  </a:lnTo>
                  <a:lnTo>
                    <a:pt x="516" y="293"/>
                  </a:lnTo>
                  <a:lnTo>
                    <a:pt x="516" y="300"/>
                  </a:lnTo>
                  <a:lnTo>
                    <a:pt x="514" y="306"/>
                  </a:lnTo>
                  <a:lnTo>
                    <a:pt x="513" y="313"/>
                  </a:lnTo>
                  <a:lnTo>
                    <a:pt x="512" y="319"/>
                  </a:lnTo>
                  <a:lnTo>
                    <a:pt x="510" y="325"/>
                  </a:lnTo>
                  <a:lnTo>
                    <a:pt x="508" y="332"/>
                  </a:lnTo>
                  <a:lnTo>
                    <a:pt x="507" y="338"/>
                  </a:lnTo>
                  <a:lnTo>
                    <a:pt x="505" y="344"/>
                  </a:lnTo>
                  <a:lnTo>
                    <a:pt x="502" y="350"/>
                  </a:lnTo>
                  <a:lnTo>
                    <a:pt x="500" y="356"/>
                  </a:lnTo>
                  <a:lnTo>
                    <a:pt x="498" y="362"/>
                  </a:lnTo>
                  <a:lnTo>
                    <a:pt x="495" y="368"/>
                  </a:lnTo>
                  <a:lnTo>
                    <a:pt x="492" y="374"/>
                  </a:lnTo>
                  <a:lnTo>
                    <a:pt x="489" y="379"/>
                  </a:lnTo>
                  <a:lnTo>
                    <a:pt x="486" y="385"/>
                  </a:lnTo>
                  <a:lnTo>
                    <a:pt x="483" y="390"/>
                  </a:lnTo>
                  <a:lnTo>
                    <a:pt x="480" y="396"/>
                  </a:lnTo>
                  <a:lnTo>
                    <a:pt x="476" y="401"/>
                  </a:lnTo>
                  <a:lnTo>
                    <a:pt x="473" y="407"/>
                  </a:lnTo>
                  <a:lnTo>
                    <a:pt x="469" y="412"/>
                  </a:lnTo>
                  <a:lnTo>
                    <a:pt x="465" y="417"/>
                  </a:lnTo>
                  <a:lnTo>
                    <a:pt x="461" y="422"/>
                  </a:lnTo>
                  <a:lnTo>
                    <a:pt x="457" y="427"/>
                  </a:lnTo>
                  <a:lnTo>
                    <a:pt x="453" y="431"/>
                  </a:lnTo>
                  <a:lnTo>
                    <a:pt x="449" y="436"/>
                  </a:lnTo>
                  <a:lnTo>
                    <a:pt x="445" y="441"/>
                  </a:lnTo>
                  <a:lnTo>
                    <a:pt x="440" y="445"/>
                  </a:lnTo>
                  <a:lnTo>
                    <a:pt x="435" y="450"/>
                  </a:lnTo>
                  <a:lnTo>
                    <a:pt x="431" y="454"/>
                  </a:lnTo>
                  <a:lnTo>
                    <a:pt x="426" y="458"/>
                  </a:lnTo>
                  <a:lnTo>
                    <a:pt x="421" y="462"/>
                  </a:lnTo>
                  <a:lnTo>
                    <a:pt x="416" y="466"/>
                  </a:lnTo>
                  <a:lnTo>
                    <a:pt x="411" y="470"/>
                  </a:lnTo>
                  <a:lnTo>
                    <a:pt x="406" y="473"/>
                  </a:lnTo>
                  <a:lnTo>
                    <a:pt x="400" y="477"/>
                  </a:lnTo>
                  <a:lnTo>
                    <a:pt x="395" y="480"/>
                  </a:lnTo>
                  <a:lnTo>
                    <a:pt x="390" y="484"/>
                  </a:lnTo>
                  <a:lnTo>
                    <a:pt x="384" y="487"/>
                  </a:lnTo>
                  <a:lnTo>
                    <a:pt x="378" y="490"/>
                  </a:lnTo>
                  <a:lnTo>
                    <a:pt x="373" y="493"/>
                  </a:lnTo>
                  <a:lnTo>
                    <a:pt x="367" y="495"/>
                  </a:lnTo>
                  <a:lnTo>
                    <a:pt x="361" y="498"/>
                  </a:lnTo>
                  <a:lnTo>
                    <a:pt x="355" y="501"/>
                  </a:lnTo>
                  <a:lnTo>
                    <a:pt x="349" y="503"/>
                  </a:lnTo>
                  <a:lnTo>
                    <a:pt x="343" y="505"/>
                  </a:lnTo>
                  <a:lnTo>
                    <a:pt x="337" y="507"/>
                  </a:lnTo>
                  <a:lnTo>
                    <a:pt x="331" y="509"/>
                  </a:lnTo>
                  <a:lnTo>
                    <a:pt x="324" y="511"/>
                  </a:lnTo>
                  <a:lnTo>
                    <a:pt x="318" y="512"/>
                  </a:lnTo>
                  <a:lnTo>
                    <a:pt x="312" y="514"/>
                  </a:lnTo>
                  <a:lnTo>
                    <a:pt x="305" y="515"/>
                  </a:lnTo>
                  <a:lnTo>
                    <a:pt x="299" y="516"/>
                  </a:lnTo>
                  <a:lnTo>
                    <a:pt x="292" y="517"/>
                  </a:lnTo>
                  <a:lnTo>
                    <a:pt x="286" y="518"/>
                  </a:lnTo>
                  <a:lnTo>
                    <a:pt x="279" y="518"/>
                  </a:lnTo>
                  <a:lnTo>
                    <a:pt x="272" y="519"/>
                  </a:lnTo>
                  <a:lnTo>
                    <a:pt x="265" y="519"/>
                  </a:lnTo>
                  <a:lnTo>
                    <a:pt x="259" y="519"/>
                  </a:lnTo>
                  <a:lnTo>
                    <a:pt x="252" y="519"/>
                  </a:lnTo>
                  <a:lnTo>
                    <a:pt x="245" y="519"/>
                  </a:lnTo>
                  <a:lnTo>
                    <a:pt x="239" y="518"/>
                  </a:lnTo>
                  <a:lnTo>
                    <a:pt x="232" y="518"/>
                  </a:lnTo>
                  <a:lnTo>
                    <a:pt x="225" y="517"/>
                  </a:lnTo>
                  <a:lnTo>
                    <a:pt x="219" y="516"/>
                  </a:lnTo>
                  <a:lnTo>
                    <a:pt x="212" y="515"/>
                  </a:lnTo>
                  <a:lnTo>
                    <a:pt x="206" y="514"/>
                  </a:lnTo>
                  <a:lnTo>
                    <a:pt x="199" y="512"/>
                  </a:lnTo>
                  <a:lnTo>
                    <a:pt x="193" y="511"/>
                  </a:lnTo>
                  <a:lnTo>
                    <a:pt x="187" y="509"/>
                  </a:lnTo>
                  <a:lnTo>
                    <a:pt x="181" y="507"/>
                  </a:lnTo>
                  <a:lnTo>
                    <a:pt x="175" y="505"/>
                  </a:lnTo>
                  <a:lnTo>
                    <a:pt x="169" y="503"/>
                  </a:lnTo>
                  <a:lnTo>
                    <a:pt x="163" y="501"/>
                  </a:lnTo>
                  <a:lnTo>
                    <a:pt x="157" y="498"/>
                  </a:lnTo>
                  <a:lnTo>
                    <a:pt x="151" y="495"/>
                  </a:lnTo>
                  <a:lnTo>
                    <a:pt x="145" y="493"/>
                  </a:lnTo>
                  <a:lnTo>
                    <a:pt x="139" y="490"/>
                  </a:lnTo>
                  <a:lnTo>
                    <a:pt x="134" y="487"/>
                  </a:lnTo>
                  <a:lnTo>
                    <a:pt x="128" y="484"/>
                  </a:lnTo>
                  <a:lnTo>
                    <a:pt x="123" y="480"/>
                  </a:lnTo>
                  <a:lnTo>
                    <a:pt x="117" y="477"/>
                  </a:lnTo>
                  <a:lnTo>
                    <a:pt x="112" y="473"/>
                  </a:lnTo>
                  <a:lnTo>
                    <a:pt x="107" y="470"/>
                  </a:lnTo>
                  <a:lnTo>
                    <a:pt x="102" y="466"/>
                  </a:lnTo>
                  <a:lnTo>
                    <a:pt x="97" y="462"/>
                  </a:lnTo>
                  <a:lnTo>
                    <a:pt x="92" y="458"/>
                  </a:lnTo>
                  <a:lnTo>
                    <a:pt x="87" y="454"/>
                  </a:lnTo>
                  <a:lnTo>
                    <a:pt x="83" y="450"/>
                  </a:lnTo>
                  <a:lnTo>
                    <a:pt x="78" y="445"/>
                  </a:lnTo>
                  <a:lnTo>
                    <a:pt x="73" y="441"/>
                  </a:lnTo>
                  <a:lnTo>
                    <a:pt x="69" y="436"/>
                  </a:lnTo>
                  <a:lnTo>
                    <a:pt x="65" y="431"/>
                  </a:lnTo>
                  <a:lnTo>
                    <a:pt x="61" y="427"/>
                  </a:lnTo>
                  <a:lnTo>
                    <a:pt x="57" y="422"/>
                  </a:lnTo>
                  <a:lnTo>
                    <a:pt x="53" y="417"/>
                  </a:lnTo>
                  <a:lnTo>
                    <a:pt x="49" y="412"/>
                  </a:lnTo>
                  <a:lnTo>
                    <a:pt x="45" y="407"/>
                  </a:lnTo>
                  <a:lnTo>
                    <a:pt x="42" y="401"/>
                  </a:lnTo>
                  <a:lnTo>
                    <a:pt x="38" y="396"/>
                  </a:lnTo>
                  <a:lnTo>
                    <a:pt x="35" y="390"/>
                  </a:lnTo>
                  <a:lnTo>
                    <a:pt x="32" y="385"/>
                  </a:lnTo>
                  <a:lnTo>
                    <a:pt x="29" y="379"/>
                  </a:lnTo>
                  <a:lnTo>
                    <a:pt x="26" y="374"/>
                  </a:lnTo>
                  <a:lnTo>
                    <a:pt x="23" y="368"/>
                  </a:lnTo>
                  <a:lnTo>
                    <a:pt x="21" y="362"/>
                  </a:lnTo>
                  <a:lnTo>
                    <a:pt x="18" y="356"/>
                  </a:lnTo>
                  <a:lnTo>
                    <a:pt x="16" y="350"/>
                  </a:lnTo>
                  <a:lnTo>
                    <a:pt x="14" y="344"/>
                  </a:lnTo>
                  <a:lnTo>
                    <a:pt x="12" y="338"/>
                  </a:lnTo>
                  <a:lnTo>
                    <a:pt x="10" y="332"/>
                  </a:lnTo>
                  <a:lnTo>
                    <a:pt x="8" y="325"/>
                  </a:lnTo>
                  <a:lnTo>
                    <a:pt x="6" y="319"/>
                  </a:lnTo>
                  <a:lnTo>
                    <a:pt x="5" y="313"/>
                  </a:lnTo>
                  <a:lnTo>
                    <a:pt x="4" y="306"/>
                  </a:lnTo>
                  <a:lnTo>
                    <a:pt x="3" y="300"/>
                  </a:lnTo>
                  <a:lnTo>
                    <a:pt x="2" y="293"/>
                  </a:lnTo>
                  <a:lnTo>
                    <a:pt x="1" y="286"/>
                  </a:lnTo>
                  <a:lnTo>
                    <a:pt x="0" y="280"/>
                  </a:lnTo>
                  <a:lnTo>
                    <a:pt x="0" y="273"/>
                  </a:lnTo>
                  <a:lnTo>
                    <a:pt x="0" y="266"/>
                  </a:lnTo>
                  <a:lnTo>
                    <a:pt x="0" y="260"/>
                  </a:lnTo>
                </a:path>
              </a:pathLst>
            </a:custGeom>
            <a:solidFill>
              <a:srgbClr val="FF3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Freeform 30"/>
            <p:cNvSpPr>
              <a:spLocks/>
            </p:cNvSpPr>
            <p:nvPr/>
          </p:nvSpPr>
          <p:spPr bwMode="auto">
            <a:xfrm>
              <a:off x="4602" y="4002"/>
              <a:ext cx="1026" cy="1026"/>
            </a:xfrm>
            <a:custGeom>
              <a:avLst/>
              <a:gdLst>
                <a:gd name="T0" fmla="*/ 4194304 w 513"/>
                <a:gd name="T1" fmla="*/ 985661440 h 513"/>
                <a:gd name="T2" fmla="*/ 16777216 w 513"/>
                <a:gd name="T3" fmla="*/ 876609536 h 513"/>
                <a:gd name="T4" fmla="*/ 41943040 w 513"/>
                <a:gd name="T5" fmla="*/ 771751936 h 513"/>
                <a:gd name="T6" fmla="*/ 79691776 w 513"/>
                <a:gd name="T7" fmla="*/ 666894336 h 513"/>
                <a:gd name="T8" fmla="*/ 125829120 w 513"/>
                <a:gd name="T9" fmla="*/ 570425344 h 513"/>
                <a:gd name="T10" fmla="*/ 180355072 w 513"/>
                <a:gd name="T11" fmla="*/ 478150656 h 513"/>
                <a:gd name="T12" fmla="*/ 243269632 w 513"/>
                <a:gd name="T13" fmla="*/ 394264576 h 513"/>
                <a:gd name="T14" fmla="*/ 314572800 w 513"/>
                <a:gd name="T15" fmla="*/ 314572800 h 513"/>
                <a:gd name="T16" fmla="*/ 394264576 w 513"/>
                <a:gd name="T17" fmla="*/ 243269632 h 513"/>
                <a:gd name="T18" fmla="*/ 478150656 w 513"/>
                <a:gd name="T19" fmla="*/ 180355072 h 513"/>
                <a:gd name="T20" fmla="*/ 570425344 w 513"/>
                <a:gd name="T21" fmla="*/ 125829120 h 513"/>
                <a:gd name="T22" fmla="*/ 666894336 w 513"/>
                <a:gd name="T23" fmla="*/ 79691776 h 513"/>
                <a:gd name="T24" fmla="*/ 771751936 w 513"/>
                <a:gd name="T25" fmla="*/ 41943040 h 513"/>
                <a:gd name="T26" fmla="*/ 876609536 w 513"/>
                <a:gd name="T27" fmla="*/ 16777216 h 513"/>
                <a:gd name="T28" fmla="*/ 985661440 w 513"/>
                <a:gd name="T29" fmla="*/ 4194304 h 513"/>
                <a:gd name="T30" fmla="*/ 1073741824 w 513"/>
                <a:gd name="T31" fmla="*/ 0 h 513"/>
                <a:gd name="T32" fmla="*/ 1186988032 w 513"/>
                <a:gd name="T33" fmla="*/ 4194304 h 513"/>
                <a:gd name="T34" fmla="*/ 1296039936 w 513"/>
                <a:gd name="T35" fmla="*/ 20971520 h 513"/>
                <a:gd name="T36" fmla="*/ 1400897536 w 513"/>
                <a:gd name="T37" fmla="*/ 50331648 h 513"/>
                <a:gd name="T38" fmla="*/ 1501560832 w 513"/>
                <a:gd name="T39" fmla="*/ 88080384 h 513"/>
                <a:gd name="T40" fmla="*/ 1598029824 w 513"/>
                <a:gd name="T41" fmla="*/ 138412032 h 513"/>
                <a:gd name="T42" fmla="*/ 1690304512 w 513"/>
                <a:gd name="T43" fmla="*/ 192937984 h 513"/>
                <a:gd name="T44" fmla="*/ 1774190592 w 513"/>
                <a:gd name="T45" fmla="*/ 260046848 h 513"/>
                <a:gd name="T46" fmla="*/ 1849688064 w 513"/>
                <a:gd name="T47" fmla="*/ 331350016 h 513"/>
                <a:gd name="T48" fmla="*/ 1920991232 w 513"/>
                <a:gd name="T49" fmla="*/ 415236096 h 513"/>
                <a:gd name="T50" fmla="*/ 1983905792 w 513"/>
                <a:gd name="T51" fmla="*/ 499122176 h 513"/>
                <a:gd name="T52" fmla="*/ 2034237440 w 513"/>
                <a:gd name="T53" fmla="*/ 595591168 h 513"/>
                <a:gd name="T54" fmla="*/ 2080374784 w 513"/>
                <a:gd name="T55" fmla="*/ 692060160 h 513"/>
                <a:gd name="T56" fmla="*/ 2113929216 w 513"/>
                <a:gd name="T57" fmla="*/ 796917760 h 513"/>
                <a:gd name="T58" fmla="*/ 2134900736 w 513"/>
                <a:gd name="T59" fmla="*/ 905969664 h 513"/>
                <a:gd name="T60" fmla="*/ 2147483646 w 513"/>
                <a:gd name="T61" fmla="*/ 1015021568 h 513"/>
                <a:gd name="T62" fmla="*/ 2147483646 w 513"/>
                <a:gd name="T63" fmla="*/ 1098907648 h 513"/>
                <a:gd name="T64" fmla="*/ 2139095040 w 513"/>
                <a:gd name="T65" fmla="*/ 1212153856 h 513"/>
                <a:gd name="T66" fmla="*/ 2118123520 w 513"/>
                <a:gd name="T67" fmla="*/ 1321205760 h 513"/>
                <a:gd name="T68" fmla="*/ 2088763392 w 513"/>
                <a:gd name="T69" fmla="*/ 1426063360 h 513"/>
                <a:gd name="T70" fmla="*/ 2046820352 w 513"/>
                <a:gd name="T71" fmla="*/ 1526726656 h 513"/>
                <a:gd name="T72" fmla="*/ 1996488704 w 513"/>
                <a:gd name="T73" fmla="*/ 1623195648 h 513"/>
                <a:gd name="T74" fmla="*/ 1937768448 w 513"/>
                <a:gd name="T75" fmla="*/ 1711276032 h 513"/>
                <a:gd name="T76" fmla="*/ 1870659584 w 513"/>
                <a:gd name="T77" fmla="*/ 1795162112 h 513"/>
                <a:gd name="T78" fmla="*/ 1795162112 w 513"/>
                <a:gd name="T79" fmla="*/ 1870659584 h 513"/>
                <a:gd name="T80" fmla="*/ 1711276032 w 513"/>
                <a:gd name="T81" fmla="*/ 1937768448 h 513"/>
                <a:gd name="T82" fmla="*/ 1623195648 w 513"/>
                <a:gd name="T83" fmla="*/ 1996488704 h 513"/>
                <a:gd name="T84" fmla="*/ 1526726656 w 513"/>
                <a:gd name="T85" fmla="*/ 2046820352 h 513"/>
                <a:gd name="T86" fmla="*/ 1426063360 w 513"/>
                <a:gd name="T87" fmla="*/ 2088763392 h 513"/>
                <a:gd name="T88" fmla="*/ 1321205760 w 513"/>
                <a:gd name="T89" fmla="*/ 2118123520 h 513"/>
                <a:gd name="T90" fmla="*/ 1212153856 w 513"/>
                <a:gd name="T91" fmla="*/ 2139095040 h 513"/>
                <a:gd name="T92" fmla="*/ 1098907648 w 513"/>
                <a:gd name="T93" fmla="*/ 2147483646 h 513"/>
                <a:gd name="T94" fmla="*/ 1015021568 w 513"/>
                <a:gd name="T95" fmla="*/ 2147483646 h 513"/>
                <a:gd name="T96" fmla="*/ 905969664 w 513"/>
                <a:gd name="T97" fmla="*/ 2134900736 h 513"/>
                <a:gd name="T98" fmla="*/ 796917760 w 513"/>
                <a:gd name="T99" fmla="*/ 2113929216 h 513"/>
                <a:gd name="T100" fmla="*/ 692060160 w 513"/>
                <a:gd name="T101" fmla="*/ 2080374784 h 513"/>
                <a:gd name="T102" fmla="*/ 595591168 w 513"/>
                <a:gd name="T103" fmla="*/ 2034237440 h 513"/>
                <a:gd name="T104" fmla="*/ 503316480 w 513"/>
                <a:gd name="T105" fmla="*/ 1983905792 h 513"/>
                <a:gd name="T106" fmla="*/ 415236096 w 513"/>
                <a:gd name="T107" fmla="*/ 1920991232 h 513"/>
                <a:gd name="T108" fmla="*/ 335544320 w 513"/>
                <a:gd name="T109" fmla="*/ 1849688064 h 513"/>
                <a:gd name="T110" fmla="*/ 260046848 w 513"/>
                <a:gd name="T111" fmla="*/ 1774190592 h 513"/>
                <a:gd name="T112" fmla="*/ 192937984 w 513"/>
                <a:gd name="T113" fmla="*/ 1690304512 h 513"/>
                <a:gd name="T114" fmla="*/ 138412032 w 513"/>
                <a:gd name="T115" fmla="*/ 1598029824 h 513"/>
                <a:gd name="T116" fmla="*/ 88080384 w 513"/>
                <a:gd name="T117" fmla="*/ 1501560832 h 513"/>
                <a:gd name="T118" fmla="*/ 50331648 w 513"/>
                <a:gd name="T119" fmla="*/ 1400897536 h 513"/>
                <a:gd name="T120" fmla="*/ 20971520 w 513"/>
                <a:gd name="T121" fmla="*/ 1296039936 h 513"/>
                <a:gd name="T122" fmla="*/ 4194304 w 513"/>
                <a:gd name="T123" fmla="*/ 1186988032 h 513"/>
                <a:gd name="T124" fmla="*/ 0 w 513"/>
                <a:gd name="T125" fmla="*/ 1073741824 h 5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3"/>
                <a:gd name="T190" fmla="*/ 0 h 513"/>
                <a:gd name="T191" fmla="*/ 513 w 513"/>
                <a:gd name="T192" fmla="*/ 513 h 5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3" h="513">
                  <a:moveTo>
                    <a:pt x="0" y="256"/>
                  </a:moveTo>
                  <a:lnTo>
                    <a:pt x="0" y="249"/>
                  </a:lnTo>
                  <a:lnTo>
                    <a:pt x="0" y="242"/>
                  </a:lnTo>
                  <a:lnTo>
                    <a:pt x="1" y="235"/>
                  </a:lnTo>
                  <a:lnTo>
                    <a:pt x="1" y="229"/>
                  </a:lnTo>
                  <a:lnTo>
                    <a:pt x="2" y="222"/>
                  </a:lnTo>
                  <a:lnTo>
                    <a:pt x="3" y="216"/>
                  </a:lnTo>
                  <a:lnTo>
                    <a:pt x="4" y="209"/>
                  </a:lnTo>
                  <a:lnTo>
                    <a:pt x="5" y="203"/>
                  </a:lnTo>
                  <a:lnTo>
                    <a:pt x="7" y="196"/>
                  </a:lnTo>
                  <a:lnTo>
                    <a:pt x="8" y="190"/>
                  </a:lnTo>
                  <a:lnTo>
                    <a:pt x="10" y="184"/>
                  </a:lnTo>
                  <a:lnTo>
                    <a:pt x="12" y="177"/>
                  </a:lnTo>
                  <a:lnTo>
                    <a:pt x="14" y="171"/>
                  </a:lnTo>
                  <a:lnTo>
                    <a:pt x="16" y="165"/>
                  </a:lnTo>
                  <a:lnTo>
                    <a:pt x="19" y="159"/>
                  </a:lnTo>
                  <a:lnTo>
                    <a:pt x="21" y="153"/>
                  </a:lnTo>
                  <a:lnTo>
                    <a:pt x="24" y="147"/>
                  </a:lnTo>
                  <a:lnTo>
                    <a:pt x="27" y="142"/>
                  </a:lnTo>
                  <a:lnTo>
                    <a:pt x="30" y="136"/>
                  </a:lnTo>
                  <a:lnTo>
                    <a:pt x="33" y="130"/>
                  </a:lnTo>
                  <a:lnTo>
                    <a:pt x="36" y="125"/>
                  </a:lnTo>
                  <a:lnTo>
                    <a:pt x="39" y="119"/>
                  </a:lnTo>
                  <a:lnTo>
                    <a:pt x="43" y="114"/>
                  </a:lnTo>
                  <a:lnTo>
                    <a:pt x="46" y="109"/>
                  </a:lnTo>
                  <a:lnTo>
                    <a:pt x="50" y="104"/>
                  </a:lnTo>
                  <a:lnTo>
                    <a:pt x="54" y="99"/>
                  </a:lnTo>
                  <a:lnTo>
                    <a:pt x="58" y="94"/>
                  </a:lnTo>
                  <a:lnTo>
                    <a:pt x="62" y="89"/>
                  </a:lnTo>
                  <a:lnTo>
                    <a:pt x="66" y="84"/>
                  </a:lnTo>
                  <a:lnTo>
                    <a:pt x="71" y="79"/>
                  </a:lnTo>
                  <a:lnTo>
                    <a:pt x="75" y="75"/>
                  </a:lnTo>
                  <a:lnTo>
                    <a:pt x="80" y="70"/>
                  </a:lnTo>
                  <a:lnTo>
                    <a:pt x="84" y="66"/>
                  </a:lnTo>
                  <a:lnTo>
                    <a:pt x="89" y="62"/>
                  </a:lnTo>
                  <a:lnTo>
                    <a:pt x="94" y="58"/>
                  </a:lnTo>
                  <a:lnTo>
                    <a:pt x="99" y="54"/>
                  </a:lnTo>
                  <a:lnTo>
                    <a:pt x="104" y="50"/>
                  </a:lnTo>
                  <a:lnTo>
                    <a:pt x="109" y="46"/>
                  </a:lnTo>
                  <a:lnTo>
                    <a:pt x="114" y="43"/>
                  </a:lnTo>
                  <a:lnTo>
                    <a:pt x="120" y="39"/>
                  </a:lnTo>
                  <a:lnTo>
                    <a:pt x="125" y="36"/>
                  </a:lnTo>
                  <a:lnTo>
                    <a:pt x="130" y="33"/>
                  </a:lnTo>
                  <a:lnTo>
                    <a:pt x="136" y="30"/>
                  </a:lnTo>
                  <a:lnTo>
                    <a:pt x="142" y="27"/>
                  </a:lnTo>
                  <a:lnTo>
                    <a:pt x="148" y="24"/>
                  </a:lnTo>
                  <a:lnTo>
                    <a:pt x="153" y="21"/>
                  </a:lnTo>
                  <a:lnTo>
                    <a:pt x="159" y="19"/>
                  </a:lnTo>
                  <a:lnTo>
                    <a:pt x="165" y="16"/>
                  </a:lnTo>
                  <a:lnTo>
                    <a:pt x="171" y="14"/>
                  </a:lnTo>
                  <a:lnTo>
                    <a:pt x="177" y="12"/>
                  </a:lnTo>
                  <a:lnTo>
                    <a:pt x="184" y="10"/>
                  </a:lnTo>
                  <a:lnTo>
                    <a:pt x="190" y="8"/>
                  </a:lnTo>
                  <a:lnTo>
                    <a:pt x="196" y="7"/>
                  </a:lnTo>
                  <a:lnTo>
                    <a:pt x="203" y="5"/>
                  </a:lnTo>
                  <a:lnTo>
                    <a:pt x="209" y="4"/>
                  </a:lnTo>
                  <a:lnTo>
                    <a:pt x="216" y="3"/>
                  </a:lnTo>
                  <a:lnTo>
                    <a:pt x="222" y="2"/>
                  </a:lnTo>
                  <a:lnTo>
                    <a:pt x="229" y="1"/>
                  </a:lnTo>
                  <a:lnTo>
                    <a:pt x="235" y="1"/>
                  </a:lnTo>
                  <a:lnTo>
                    <a:pt x="242" y="0"/>
                  </a:lnTo>
                  <a:lnTo>
                    <a:pt x="249" y="0"/>
                  </a:lnTo>
                  <a:lnTo>
                    <a:pt x="256" y="0"/>
                  </a:lnTo>
                  <a:lnTo>
                    <a:pt x="262" y="0"/>
                  </a:lnTo>
                  <a:lnTo>
                    <a:pt x="269" y="0"/>
                  </a:lnTo>
                  <a:lnTo>
                    <a:pt x="276" y="1"/>
                  </a:lnTo>
                  <a:lnTo>
                    <a:pt x="283" y="1"/>
                  </a:lnTo>
                  <a:lnTo>
                    <a:pt x="289" y="2"/>
                  </a:lnTo>
                  <a:lnTo>
                    <a:pt x="296" y="3"/>
                  </a:lnTo>
                  <a:lnTo>
                    <a:pt x="302" y="4"/>
                  </a:lnTo>
                  <a:lnTo>
                    <a:pt x="309" y="5"/>
                  </a:lnTo>
                  <a:lnTo>
                    <a:pt x="315" y="7"/>
                  </a:lnTo>
                  <a:lnTo>
                    <a:pt x="322" y="8"/>
                  </a:lnTo>
                  <a:lnTo>
                    <a:pt x="328" y="10"/>
                  </a:lnTo>
                  <a:lnTo>
                    <a:pt x="334" y="12"/>
                  </a:lnTo>
                  <a:lnTo>
                    <a:pt x="340" y="14"/>
                  </a:lnTo>
                  <a:lnTo>
                    <a:pt x="346" y="16"/>
                  </a:lnTo>
                  <a:lnTo>
                    <a:pt x="352" y="19"/>
                  </a:lnTo>
                  <a:lnTo>
                    <a:pt x="358" y="21"/>
                  </a:lnTo>
                  <a:lnTo>
                    <a:pt x="364" y="24"/>
                  </a:lnTo>
                  <a:lnTo>
                    <a:pt x="370" y="27"/>
                  </a:lnTo>
                  <a:lnTo>
                    <a:pt x="376" y="30"/>
                  </a:lnTo>
                  <a:lnTo>
                    <a:pt x="381" y="33"/>
                  </a:lnTo>
                  <a:lnTo>
                    <a:pt x="387" y="36"/>
                  </a:lnTo>
                  <a:lnTo>
                    <a:pt x="392" y="39"/>
                  </a:lnTo>
                  <a:lnTo>
                    <a:pt x="398" y="43"/>
                  </a:lnTo>
                  <a:lnTo>
                    <a:pt x="403" y="46"/>
                  </a:lnTo>
                  <a:lnTo>
                    <a:pt x="408" y="50"/>
                  </a:lnTo>
                  <a:lnTo>
                    <a:pt x="413" y="54"/>
                  </a:lnTo>
                  <a:lnTo>
                    <a:pt x="418" y="58"/>
                  </a:lnTo>
                  <a:lnTo>
                    <a:pt x="423" y="62"/>
                  </a:lnTo>
                  <a:lnTo>
                    <a:pt x="428" y="66"/>
                  </a:lnTo>
                  <a:lnTo>
                    <a:pt x="432" y="70"/>
                  </a:lnTo>
                  <a:lnTo>
                    <a:pt x="437" y="75"/>
                  </a:lnTo>
                  <a:lnTo>
                    <a:pt x="441" y="79"/>
                  </a:lnTo>
                  <a:lnTo>
                    <a:pt x="446" y="84"/>
                  </a:lnTo>
                  <a:lnTo>
                    <a:pt x="450" y="89"/>
                  </a:lnTo>
                  <a:lnTo>
                    <a:pt x="454" y="94"/>
                  </a:lnTo>
                  <a:lnTo>
                    <a:pt x="458" y="99"/>
                  </a:lnTo>
                  <a:lnTo>
                    <a:pt x="462" y="104"/>
                  </a:lnTo>
                  <a:lnTo>
                    <a:pt x="466" y="109"/>
                  </a:lnTo>
                  <a:lnTo>
                    <a:pt x="469" y="114"/>
                  </a:lnTo>
                  <a:lnTo>
                    <a:pt x="473" y="119"/>
                  </a:lnTo>
                  <a:lnTo>
                    <a:pt x="476" y="125"/>
                  </a:lnTo>
                  <a:lnTo>
                    <a:pt x="479" y="130"/>
                  </a:lnTo>
                  <a:lnTo>
                    <a:pt x="482" y="136"/>
                  </a:lnTo>
                  <a:lnTo>
                    <a:pt x="485" y="142"/>
                  </a:lnTo>
                  <a:lnTo>
                    <a:pt x="488" y="147"/>
                  </a:lnTo>
                  <a:lnTo>
                    <a:pt x="491" y="153"/>
                  </a:lnTo>
                  <a:lnTo>
                    <a:pt x="493" y="159"/>
                  </a:lnTo>
                  <a:lnTo>
                    <a:pt x="496" y="165"/>
                  </a:lnTo>
                  <a:lnTo>
                    <a:pt x="498" y="171"/>
                  </a:lnTo>
                  <a:lnTo>
                    <a:pt x="500" y="177"/>
                  </a:lnTo>
                  <a:lnTo>
                    <a:pt x="502" y="184"/>
                  </a:lnTo>
                  <a:lnTo>
                    <a:pt x="504" y="190"/>
                  </a:lnTo>
                  <a:lnTo>
                    <a:pt x="505" y="196"/>
                  </a:lnTo>
                  <a:lnTo>
                    <a:pt x="507" y="203"/>
                  </a:lnTo>
                  <a:lnTo>
                    <a:pt x="508" y="209"/>
                  </a:lnTo>
                  <a:lnTo>
                    <a:pt x="509" y="216"/>
                  </a:lnTo>
                  <a:lnTo>
                    <a:pt x="510" y="222"/>
                  </a:lnTo>
                  <a:lnTo>
                    <a:pt x="511" y="229"/>
                  </a:lnTo>
                  <a:lnTo>
                    <a:pt x="512" y="235"/>
                  </a:lnTo>
                  <a:lnTo>
                    <a:pt x="512" y="242"/>
                  </a:lnTo>
                  <a:lnTo>
                    <a:pt x="512" y="249"/>
                  </a:lnTo>
                  <a:lnTo>
                    <a:pt x="512" y="256"/>
                  </a:lnTo>
                  <a:lnTo>
                    <a:pt x="512" y="262"/>
                  </a:lnTo>
                  <a:lnTo>
                    <a:pt x="512" y="269"/>
                  </a:lnTo>
                  <a:lnTo>
                    <a:pt x="512" y="276"/>
                  </a:lnTo>
                  <a:lnTo>
                    <a:pt x="511" y="283"/>
                  </a:lnTo>
                  <a:lnTo>
                    <a:pt x="510" y="289"/>
                  </a:lnTo>
                  <a:lnTo>
                    <a:pt x="509" y="296"/>
                  </a:lnTo>
                  <a:lnTo>
                    <a:pt x="508" y="302"/>
                  </a:lnTo>
                  <a:lnTo>
                    <a:pt x="507" y="309"/>
                  </a:lnTo>
                  <a:lnTo>
                    <a:pt x="505" y="315"/>
                  </a:lnTo>
                  <a:lnTo>
                    <a:pt x="504" y="322"/>
                  </a:lnTo>
                  <a:lnTo>
                    <a:pt x="502" y="328"/>
                  </a:lnTo>
                  <a:lnTo>
                    <a:pt x="500" y="334"/>
                  </a:lnTo>
                  <a:lnTo>
                    <a:pt x="498" y="340"/>
                  </a:lnTo>
                  <a:lnTo>
                    <a:pt x="496" y="346"/>
                  </a:lnTo>
                  <a:lnTo>
                    <a:pt x="493" y="352"/>
                  </a:lnTo>
                  <a:lnTo>
                    <a:pt x="491" y="358"/>
                  </a:lnTo>
                  <a:lnTo>
                    <a:pt x="488" y="364"/>
                  </a:lnTo>
                  <a:lnTo>
                    <a:pt x="485" y="370"/>
                  </a:lnTo>
                  <a:lnTo>
                    <a:pt x="482" y="376"/>
                  </a:lnTo>
                  <a:lnTo>
                    <a:pt x="479" y="381"/>
                  </a:lnTo>
                  <a:lnTo>
                    <a:pt x="476" y="387"/>
                  </a:lnTo>
                  <a:lnTo>
                    <a:pt x="473" y="392"/>
                  </a:lnTo>
                  <a:lnTo>
                    <a:pt x="469" y="398"/>
                  </a:lnTo>
                  <a:lnTo>
                    <a:pt x="466" y="403"/>
                  </a:lnTo>
                  <a:lnTo>
                    <a:pt x="462" y="408"/>
                  </a:lnTo>
                  <a:lnTo>
                    <a:pt x="458" y="413"/>
                  </a:lnTo>
                  <a:lnTo>
                    <a:pt x="454" y="418"/>
                  </a:lnTo>
                  <a:lnTo>
                    <a:pt x="450" y="423"/>
                  </a:lnTo>
                  <a:lnTo>
                    <a:pt x="446" y="428"/>
                  </a:lnTo>
                  <a:lnTo>
                    <a:pt x="441" y="432"/>
                  </a:lnTo>
                  <a:lnTo>
                    <a:pt x="437" y="437"/>
                  </a:lnTo>
                  <a:lnTo>
                    <a:pt x="432" y="441"/>
                  </a:lnTo>
                  <a:lnTo>
                    <a:pt x="428" y="446"/>
                  </a:lnTo>
                  <a:lnTo>
                    <a:pt x="423" y="450"/>
                  </a:lnTo>
                  <a:lnTo>
                    <a:pt x="418" y="454"/>
                  </a:lnTo>
                  <a:lnTo>
                    <a:pt x="413" y="458"/>
                  </a:lnTo>
                  <a:lnTo>
                    <a:pt x="408" y="462"/>
                  </a:lnTo>
                  <a:lnTo>
                    <a:pt x="403" y="466"/>
                  </a:lnTo>
                  <a:lnTo>
                    <a:pt x="398" y="469"/>
                  </a:lnTo>
                  <a:lnTo>
                    <a:pt x="392" y="473"/>
                  </a:lnTo>
                  <a:lnTo>
                    <a:pt x="387" y="476"/>
                  </a:lnTo>
                  <a:lnTo>
                    <a:pt x="381" y="479"/>
                  </a:lnTo>
                  <a:lnTo>
                    <a:pt x="376" y="482"/>
                  </a:lnTo>
                  <a:lnTo>
                    <a:pt x="370" y="485"/>
                  </a:lnTo>
                  <a:lnTo>
                    <a:pt x="364" y="488"/>
                  </a:lnTo>
                  <a:lnTo>
                    <a:pt x="358" y="491"/>
                  </a:lnTo>
                  <a:lnTo>
                    <a:pt x="352" y="493"/>
                  </a:lnTo>
                  <a:lnTo>
                    <a:pt x="346" y="496"/>
                  </a:lnTo>
                  <a:lnTo>
                    <a:pt x="340" y="498"/>
                  </a:lnTo>
                  <a:lnTo>
                    <a:pt x="334" y="500"/>
                  </a:lnTo>
                  <a:lnTo>
                    <a:pt x="328" y="502"/>
                  </a:lnTo>
                  <a:lnTo>
                    <a:pt x="322" y="504"/>
                  </a:lnTo>
                  <a:lnTo>
                    <a:pt x="315" y="505"/>
                  </a:lnTo>
                  <a:lnTo>
                    <a:pt x="309" y="507"/>
                  </a:lnTo>
                  <a:lnTo>
                    <a:pt x="302" y="508"/>
                  </a:lnTo>
                  <a:lnTo>
                    <a:pt x="296" y="509"/>
                  </a:lnTo>
                  <a:lnTo>
                    <a:pt x="289" y="510"/>
                  </a:lnTo>
                  <a:lnTo>
                    <a:pt x="283" y="511"/>
                  </a:lnTo>
                  <a:lnTo>
                    <a:pt x="276" y="512"/>
                  </a:lnTo>
                  <a:lnTo>
                    <a:pt x="269" y="512"/>
                  </a:lnTo>
                  <a:lnTo>
                    <a:pt x="262" y="512"/>
                  </a:lnTo>
                  <a:lnTo>
                    <a:pt x="256" y="512"/>
                  </a:lnTo>
                  <a:lnTo>
                    <a:pt x="249" y="512"/>
                  </a:lnTo>
                  <a:lnTo>
                    <a:pt x="242" y="512"/>
                  </a:lnTo>
                  <a:lnTo>
                    <a:pt x="235" y="512"/>
                  </a:lnTo>
                  <a:lnTo>
                    <a:pt x="229" y="511"/>
                  </a:lnTo>
                  <a:lnTo>
                    <a:pt x="222" y="510"/>
                  </a:lnTo>
                  <a:lnTo>
                    <a:pt x="216" y="509"/>
                  </a:lnTo>
                  <a:lnTo>
                    <a:pt x="209" y="508"/>
                  </a:lnTo>
                  <a:lnTo>
                    <a:pt x="203" y="507"/>
                  </a:lnTo>
                  <a:lnTo>
                    <a:pt x="196" y="505"/>
                  </a:lnTo>
                  <a:lnTo>
                    <a:pt x="190" y="504"/>
                  </a:lnTo>
                  <a:lnTo>
                    <a:pt x="184" y="502"/>
                  </a:lnTo>
                  <a:lnTo>
                    <a:pt x="177" y="500"/>
                  </a:lnTo>
                  <a:lnTo>
                    <a:pt x="171" y="498"/>
                  </a:lnTo>
                  <a:lnTo>
                    <a:pt x="165" y="496"/>
                  </a:lnTo>
                  <a:lnTo>
                    <a:pt x="159" y="493"/>
                  </a:lnTo>
                  <a:lnTo>
                    <a:pt x="153" y="491"/>
                  </a:lnTo>
                  <a:lnTo>
                    <a:pt x="148" y="488"/>
                  </a:lnTo>
                  <a:lnTo>
                    <a:pt x="142" y="485"/>
                  </a:lnTo>
                  <a:lnTo>
                    <a:pt x="136" y="482"/>
                  </a:lnTo>
                  <a:lnTo>
                    <a:pt x="130" y="479"/>
                  </a:lnTo>
                  <a:lnTo>
                    <a:pt x="125" y="476"/>
                  </a:lnTo>
                  <a:lnTo>
                    <a:pt x="120" y="473"/>
                  </a:lnTo>
                  <a:lnTo>
                    <a:pt x="114" y="469"/>
                  </a:lnTo>
                  <a:lnTo>
                    <a:pt x="109" y="466"/>
                  </a:lnTo>
                  <a:lnTo>
                    <a:pt x="104" y="462"/>
                  </a:lnTo>
                  <a:lnTo>
                    <a:pt x="99" y="458"/>
                  </a:lnTo>
                  <a:lnTo>
                    <a:pt x="94" y="454"/>
                  </a:lnTo>
                  <a:lnTo>
                    <a:pt x="89" y="450"/>
                  </a:lnTo>
                  <a:lnTo>
                    <a:pt x="84" y="446"/>
                  </a:lnTo>
                  <a:lnTo>
                    <a:pt x="80" y="441"/>
                  </a:lnTo>
                  <a:lnTo>
                    <a:pt x="75" y="437"/>
                  </a:lnTo>
                  <a:lnTo>
                    <a:pt x="71" y="432"/>
                  </a:lnTo>
                  <a:lnTo>
                    <a:pt x="66" y="428"/>
                  </a:lnTo>
                  <a:lnTo>
                    <a:pt x="62" y="423"/>
                  </a:lnTo>
                  <a:lnTo>
                    <a:pt x="58" y="418"/>
                  </a:lnTo>
                  <a:lnTo>
                    <a:pt x="54" y="413"/>
                  </a:lnTo>
                  <a:lnTo>
                    <a:pt x="50" y="408"/>
                  </a:lnTo>
                  <a:lnTo>
                    <a:pt x="46" y="403"/>
                  </a:lnTo>
                  <a:lnTo>
                    <a:pt x="43" y="398"/>
                  </a:lnTo>
                  <a:lnTo>
                    <a:pt x="39" y="392"/>
                  </a:lnTo>
                  <a:lnTo>
                    <a:pt x="36" y="387"/>
                  </a:lnTo>
                  <a:lnTo>
                    <a:pt x="33" y="381"/>
                  </a:lnTo>
                  <a:lnTo>
                    <a:pt x="30" y="376"/>
                  </a:lnTo>
                  <a:lnTo>
                    <a:pt x="27" y="370"/>
                  </a:lnTo>
                  <a:lnTo>
                    <a:pt x="24" y="364"/>
                  </a:lnTo>
                  <a:lnTo>
                    <a:pt x="21" y="358"/>
                  </a:lnTo>
                  <a:lnTo>
                    <a:pt x="19" y="352"/>
                  </a:lnTo>
                  <a:lnTo>
                    <a:pt x="16" y="346"/>
                  </a:lnTo>
                  <a:lnTo>
                    <a:pt x="14" y="340"/>
                  </a:lnTo>
                  <a:lnTo>
                    <a:pt x="12" y="334"/>
                  </a:lnTo>
                  <a:lnTo>
                    <a:pt x="10" y="328"/>
                  </a:lnTo>
                  <a:lnTo>
                    <a:pt x="8" y="322"/>
                  </a:lnTo>
                  <a:lnTo>
                    <a:pt x="7" y="315"/>
                  </a:lnTo>
                  <a:lnTo>
                    <a:pt x="5" y="309"/>
                  </a:lnTo>
                  <a:lnTo>
                    <a:pt x="4" y="302"/>
                  </a:lnTo>
                  <a:lnTo>
                    <a:pt x="3" y="296"/>
                  </a:lnTo>
                  <a:lnTo>
                    <a:pt x="2" y="289"/>
                  </a:lnTo>
                  <a:lnTo>
                    <a:pt x="1" y="283"/>
                  </a:lnTo>
                  <a:lnTo>
                    <a:pt x="1" y="276"/>
                  </a:lnTo>
                  <a:lnTo>
                    <a:pt x="0" y="269"/>
                  </a:lnTo>
                  <a:lnTo>
                    <a:pt x="0" y="262"/>
                  </a:lnTo>
                  <a:lnTo>
                    <a:pt x="0" y="256"/>
                  </a:lnTo>
                </a:path>
              </a:pathLst>
            </a:custGeom>
            <a:solidFill>
              <a:srgbClr val="FF3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Freeform 31"/>
            <p:cNvSpPr>
              <a:spLocks/>
            </p:cNvSpPr>
            <p:nvPr/>
          </p:nvSpPr>
          <p:spPr bwMode="auto">
            <a:xfrm>
              <a:off x="4608" y="4007"/>
              <a:ext cx="1014" cy="1015"/>
            </a:xfrm>
            <a:custGeom>
              <a:avLst/>
              <a:gdLst>
                <a:gd name="T0" fmla="*/ 4194304 w 507"/>
                <a:gd name="T1" fmla="*/ 993659865 h 507"/>
                <a:gd name="T2" fmla="*/ 16777216 w 507"/>
                <a:gd name="T3" fmla="*/ 882481296 h 507"/>
                <a:gd name="T4" fmla="*/ 46137344 w 507"/>
                <a:gd name="T5" fmla="*/ 770916728 h 507"/>
                <a:gd name="T6" fmla="*/ 79691776 w 507"/>
                <a:gd name="T7" fmla="*/ 668185725 h 507"/>
                <a:gd name="T8" fmla="*/ 125829120 w 507"/>
                <a:gd name="T9" fmla="*/ 569913349 h 507"/>
                <a:gd name="T10" fmla="*/ 184549376 w 507"/>
                <a:gd name="T11" fmla="*/ 475024536 h 507"/>
                <a:gd name="T12" fmla="*/ 247463936 w 507"/>
                <a:gd name="T13" fmla="*/ 389360494 h 507"/>
                <a:gd name="T14" fmla="*/ 322961408 w 507"/>
                <a:gd name="T15" fmla="*/ 308183255 h 507"/>
                <a:gd name="T16" fmla="*/ 402653184 w 507"/>
                <a:gd name="T17" fmla="*/ 235089683 h 507"/>
                <a:gd name="T18" fmla="*/ 486539264 w 507"/>
                <a:gd name="T19" fmla="*/ 171031646 h 507"/>
                <a:gd name="T20" fmla="*/ 583008256 w 507"/>
                <a:gd name="T21" fmla="*/ 115302845 h 507"/>
                <a:gd name="T22" fmla="*/ 679477248 w 507"/>
                <a:gd name="T23" fmla="*/ 72629050 h 507"/>
                <a:gd name="T24" fmla="*/ 784334848 w 507"/>
                <a:gd name="T25" fmla="*/ 38409158 h 507"/>
                <a:gd name="T26" fmla="*/ 893386752 w 507"/>
                <a:gd name="T27" fmla="*/ 12777801 h 507"/>
                <a:gd name="T28" fmla="*/ 1002438656 w 507"/>
                <a:gd name="T29" fmla="*/ 0 h 507"/>
                <a:gd name="T30" fmla="*/ 1090519040 w 507"/>
                <a:gd name="T31" fmla="*/ 0 h 507"/>
                <a:gd name="T32" fmla="*/ 1199570944 w 507"/>
                <a:gd name="T33" fmla="*/ 8521291 h 507"/>
                <a:gd name="T34" fmla="*/ 1312817152 w 507"/>
                <a:gd name="T35" fmla="*/ 29837192 h 507"/>
                <a:gd name="T36" fmla="*/ 1417674752 w 507"/>
                <a:gd name="T37" fmla="*/ 63989546 h 507"/>
                <a:gd name="T38" fmla="*/ 1518338048 w 507"/>
                <a:gd name="T39" fmla="*/ 106781716 h 507"/>
                <a:gd name="T40" fmla="*/ 1610612736 w 507"/>
                <a:gd name="T41" fmla="*/ 158196162 h 507"/>
                <a:gd name="T42" fmla="*/ 1698693120 w 507"/>
                <a:gd name="T43" fmla="*/ 218030847 h 507"/>
                <a:gd name="T44" fmla="*/ 1782579200 w 507"/>
                <a:gd name="T45" fmla="*/ 291089494 h 507"/>
                <a:gd name="T46" fmla="*/ 1858076672 w 507"/>
                <a:gd name="T47" fmla="*/ 367982468 h 507"/>
                <a:gd name="T48" fmla="*/ 1925185536 w 507"/>
                <a:gd name="T49" fmla="*/ 453583536 h 507"/>
                <a:gd name="T50" fmla="*/ 1983905792 w 507"/>
                <a:gd name="T51" fmla="*/ 544332640 h 507"/>
                <a:gd name="T52" fmla="*/ 2030043136 w 507"/>
                <a:gd name="T53" fmla="*/ 642604660 h 507"/>
                <a:gd name="T54" fmla="*/ 2071986176 w 507"/>
                <a:gd name="T55" fmla="*/ 745336404 h 507"/>
                <a:gd name="T56" fmla="*/ 2101346304 w 507"/>
                <a:gd name="T57" fmla="*/ 852527216 h 507"/>
                <a:gd name="T58" fmla="*/ 2118123520 w 507"/>
                <a:gd name="T59" fmla="*/ 968044999 h 507"/>
                <a:gd name="T60" fmla="*/ 2122317824 w 507"/>
                <a:gd name="T61" fmla="*/ 1083352184 h 507"/>
                <a:gd name="T62" fmla="*/ 2118123520 w 507"/>
                <a:gd name="T63" fmla="*/ 1170904897 h 507"/>
                <a:gd name="T64" fmla="*/ 2105540608 w 507"/>
                <a:gd name="T65" fmla="*/ 1282086405 h 507"/>
                <a:gd name="T66" fmla="*/ 2080374784 w 507"/>
                <a:gd name="T67" fmla="*/ 1389398752 h 507"/>
                <a:gd name="T68" fmla="*/ 2046820352 w 507"/>
                <a:gd name="T69" fmla="*/ 1492142900 h 507"/>
                <a:gd name="T70" fmla="*/ 2000683008 w 507"/>
                <a:gd name="T71" fmla="*/ 1590402017 h 507"/>
                <a:gd name="T72" fmla="*/ 1946157056 w 507"/>
                <a:gd name="T73" fmla="*/ 1685287816 h 507"/>
                <a:gd name="T74" fmla="*/ 1883242496 w 507"/>
                <a:gd name="T75" fmla="*/ 1770951272 h 507"/>
                <a:gd name="T76" fmla="*/ 1811939328 w 507"/>
                <a:gd name="T77" fmla="*/ 1852133790 h 507"/>
                <a:gd name="T78" fmla="*/ 1732247552 w 507"/>
                <a:gd name="T79" fmla="*/ 1925163805 h 507"/>
                <a:gd name="T80" fmla="*/ 1648361472 w 507"/>
                <a:gd name="T81" fmla="*/ 1989279611 h 507"/>
                <a:gd name="T82" fmla="*/ 1556086784 w 507"/>
                <a:gd name="T83" fmla="*/ 2045012300 h 507"/>
                <a:gd name="T84" fmla="*/ 1459617792 w 507"/>
                <a:gd name="T85" fmla="*/ 2087686706 h 507"/>
                <a:gd name="T86" fmla="*/ 1358954496 w 507"/>
                <a:gd name="T87" fmla="*/ 2126155621 h 507"/>
                <a:gd name="T88" fmla="*/ 1254096896 w 507"/>
                <a:gd name="T89" fmla="*/ 2147483646 h 507"/>
                <a:gd name="T90" fmla="*/ 1145044992 w 507"/>
                <a:gd name="T91" fmla="*/ 2147483646 h 507"/>
                <a:gd name="T92" fmla="*/ 1061158912 w 507"/>
                <a:gd name="T93" fmla="*/ 2147483646 h 507"/>
                <a:gd name="T94" fmla="*/ 947912704 w 507"/>
                <a:gd name="T95" fmla="*/ 2147483646 h 507"/>
                <a:gd name="T96" fmla="*/ 838860800 w 507"/>
                <a:gd name="T97" fmla="*/ 2147483646 h 507"/>
                <a:gd name="T98" fmla="*/ 729808896 w 507"/>
                <a:gd name="T99" fmla="*/ 2117650019 h 507"/>
                <a:gd name="T100" fmla="*/ 629145600 w 507"/>
                <a:gd name="T101" fmla="*/ 2074875382 h 507"/>
                <a:gd name="T102" fmla="*/ 532676608 w 507"/>
                <a:gd name="T103" fmla="*/ 2027688433 h 507"/>
                <a:gd name="T104" fmla="*/ 444596224 w 507"/>
                <a:gd name="T105" fmla="*/ 1967971678 h 507"/>
                <a:gd name="T106" fmla="*/ 360710144 w 507"/>
                <a:gd name="T107" fmla="*/ 1899599625 h 507"/>
                <a:gd name="T108" fmla="*/ 285212672 w 507"/>
                <a:gd name="T109" fmla="*/ 1822162960 h 507"/>
                <a:gd name="T110" fmla="*/ 213909504 w 507"/>
                <a:gd name="T111" fmla="*/ 1736597994 h 507"/>
                <a:gd name="T112" fmla="*/ 155189248 w 507"/>
                <a:gd name="T113" fmla="*/ 1646882831 h 507"/>
                <a:gd name="T114" fmla="*/ 104857600 w 507"/>
                <a:gd name="T115" fmla="*/ 1551858631 h 507"/>
                <a:gd name="T116" fmla="*/ 62914560 w 507"/>
                <a:gd name="T117" fmla="*/ 1449200091 h 507"/>
                <a:gd name="T118" fmla="*/ 29360128 w 507"/>
                <a:gd name="T119" fmla="*/ 1341954038 h 507"/>
                <a:gd name="T120" fmla="*/ 8388608 w 507"/>
                <a:gd name="T121" fmla="*/ 1226627922 h 507"/>
                <a:gd name="T122" fmla="*/ 0 w 507"/>
                <a:gd name="T123" fmla="*/ 1111054743 h 5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07"/>
                <a:gd name="T187" fmla="*/ 0 h 507"/>
                <a:gd name="T188" fmla="*/ 507 w 507"/>
                <a:gd name="T189" fmla="*/ 507 h 5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07" h="507">
                  <a:moveTo>
                    <a:pt x="0" y="253"/>
                  </a:moveTo>
                  <a:lnTo>
                    <a:pt x="0" y="246"/>
                  </a:lnTo>
                  <a:lnTo>
                    <a:pt x="0" y="239"/>
                  </a:lnTo>
                  <a:lnTo>
                    <a:pt x="1" y="232"/>
                  </a:lnTo>
                  <a:lnTo>
                    <a:pt x="1" y="226"/>
                  </a:lnTo>
                  <a:lnTo>
                    <a:pt x="2" y="219"/>
                  </a:lnTo>
                  <a:lnTo>
                    <a:pt x="3" y="212"/>
                  </a:lnTo>
                  <a:lnTo>
                    <a:pt x="4" y="206"/>
                  </a:lnTo>
                  <a:lnTo>
                    <a:pt x="6" y="199"/>
                  </a:lnTo>
                  <a:lnTo>
                    <a:pt x="7" y="193"/>
                  </a:lnTo>
                  <a:lnTo>
                    <a:pt x="9" y="187"/>
                  </a:lnTo>
                  <a:lnTo>
                    <a:pt x="11" y="180"/>
                  </a:lnTo>
                  <a:lnTo>
                    <a:pt x="13" y="174"/>
                  </a:lnTo>
                  <a:lnTo>
                    <a:pt x="15" y="168"/>
                  </a:lnTo>
                  <a:lnTo>
                    <a:pt x="17" y="162"/>
                  </a:lnTo>
                  <a:lnTo>
                    <a:pt x="19" y="156"/>
                  </a:lnTo>
                  <a:lnTo>
                    <a:pt x="22" y="150"/>
                  </a:lnTo>
                  <a:lnTo>
                    <a:pt x="25" y="144"/>
                  </a:lnTo>
                  <a:lnTo>
                    <a:pt x="27" y="138"/>
                  </a:lnTo>
                  <a:lnTo>
                    <a:pt x="30" y="133"/>
                  </a:lnTo>
                  <a:lnTo>
                    <a:pt x="34" y="127"/>
                  </a:lnTo>
                  <a:lnTo>
                    <a:pt x="37" y="122"/>
                  </a:lnTo>
                  <a:lnTo>
                    <a:pt x="40" y="116"/>
                  </a:lnTo>
                  <a:lnTo>
                    <a:pt x="44" y="111"/>
                  </a:lnTo>
                  <a:lnTo>
                    <a:pt x="47" y="106"/>
                  </a:lnTo>
                  <a:lnTo>
                    <a:pt x="51" y="101"/>
                  </a:lnTo>
                  <a:lnTo>
                    <a:pt x="55" y="96"/>
                  </a:lnTo>
                  <a:lnTo>
                    <a:pt x="59" y="91"/>
                  </a:lnTo>
                  <a:lnTo>
                    <a:pt x="63" y="86"/>
                  </a:lnTo>
                  <a:lnTo>
                    <a:pt x="68" y="81"/>
                  </a:lnTo>
                  <a:lnTo>
                    <a:pt x="72" y="76"/>
                  </a:lnTo>
                  <a:lnTo>
                    <a:pt x="77" y="72"/>
                  </a:lnTo>
                  <a:lnTo>
                    <a:pt x="81" y="68"/>
                  </a:lnTo>
                  <a:lnTo>
                    <a:pt x="86" y="63"/>
                  </a:lnTo>
                  <a:lnTo>
                    <a:pt x="91" y="59"/>
                  </a:lnTo>
                  <a:lnTo>
                    <a:pt x="96" y="55"/>
                  </a:lnTo>
                  <a:lnTo>
                    <a:pt x="101" y="51"/>
                  </a:lnTo>
                  <a:lnTo>
                    <a:pt x="106" y="47"/>
                  </a:lnTo>
                  <a:lnTo>
                    <a:pt x="111" y="44"/>
                  </a:lnTo>
                  <a:lnTo>
                    <a:pt x="116" y="40"/>
                  </a:lnTo>
                  <a:lnTo>
                    <a:pt x="122" y="37"/>
                  </a:lnTo>
                  <a:lnTo>
                    <a:pt x="127" y="34"/>
                  </a:lnTo>
                  <a:lnTo>
                    <a:pt x="133" y="30"/>
                  </a:lnTo>
                  <a:lnTo>
                    <a:pt x="139" y="27"/>
                  </a:lnTo>
                  <a:lnTo>
                    <a:pt x="144" y="25"/>
                  </a:lnTo>
                  <a:lnTo>
                    <a:pt x="150" y="22"/>
                  </a:lnTo>
                  <a:lnTo>
                    <a:pt x="156" y="19"/>
                  </a:lnTo>
                  <a:lnTo>
                    <a:pt x="162" y="17"/>
                  </a:lnTo>
                  <a:lnTo>
                    <a:pt x="168" y="15"/>
                  </a:lnTo>
                  <a:lnTo>
                    <a:pt x="174" y="12"/>
                  </a:lnTo>
                  <a:lnTo>
                    <a:pt x="181" y="11"/>
                  </a:lnTo>
                  <a:lnTo>
                    <a:pt x="187" y="9"/>
                  </a:lnTo>
                  <a:lnTo>
                    <a:pt x="193" y="7"/>
                  </a:lnTo>
                  <a:lnTo>
                    <a:pt x="200" y="6"/>
                  </a:lnTo>
                  <a:lnTo>
                    <a:pt x="206" y="4"/>
                  </a:lnTo>
                  <a:lnTo>
                    <a:pt x="213" y="3"/>
                  </a:lnTo>
                  <a:lnTo>
                    <a:pt x="219" y="2"/>
                  </a:lnTo>
                  <a:lnTo>
                    <a:pt x="226" y="1"/>
                  </a:lnTo>
                  <a:lnTo>
                    <a:pt x="232" y="1"/>
                  </a:lnTo>
                  <a:lnTo>
                    <a:pt x="239" y="0"/>
                  </a:lnTo>
                  <a:lnTo>
                    <a:pt x="246" y="0"/>
                  </a:lnTo>
                  <a:lnTo>
                    <a:pt x="253" y="0"/>
                  </a:lnTo>
                  <a:lnTo>
                    <a:pt x="260" y="0"/>
                  </a:lnTo>
                  <a:lnTo>
                    <a:pt x="266" y="0"/>
                  </a:lnTo>
                  <a:lnTo>
                    <a:pt x="273" y="1"/>
                  </a:lnTo>
                  <a:lnTo>
                    <a:pt x="280" y="1"/>
                  </a:lnTo>
                  <a:lnTo>
                    <a:pt x="286" y="2"/>
                  </a:lnTo>
                  <a:lnTo>
                    <a:pt x="293" y="3"/>
                  </a:lnTo>
                  <a:lnTo>
                    <a:pt x="300" y="4"/>
                  </a:lnTo>
                  <a:lnTo>
                    <a:pt x="306" y="6"/>
                  </a:lnTo>
                  <a:lnTo>
                    <a:pt x="313" y="7"/>
                  </a:lnTo>
                  <a:lnTo>
                    <a:pt x="319" y="9"/>
                  </a:lnTo>
                  <a:lnTo>
                    <a:pt x="325" y="11"/>
                  </a:lnTo>
                  <a:lnTo>
                    <a:pt x="332" y="12"/>
                  </a:lnTo>
                  <a:lnTo>
                    <a:pt x="338" y="15"/>
                  </a:lnTo>
                  <a:lnTo>
                    <a:pt x="344" y="17"/>
                  </a:lnTo>
                  <a:lnTo>
                    <a:pt x="350" y="19"/>
                  </a:lnTo>
                  <a:lnTo>
                    <a:pt x="356" y="22"/>
                  </a:lnTo>
                  <a:lnTo>
                    <a:pt x="362" y="25"/>
                  </a:lnTo>
                  <a:lnTo>
                    <a:pt x="367" y="27"/>
                  </a:lnTo>
                  <a:lnTo>
                    <a:pt x="373" y="30"/>
                  </a:lnTo>
                  <a:lnTo>
                    <a:pt x="379" y="34"/>
                  </a:lnTo>
                  <a:lnTo>
                    <a:pt x="384" y="37"/>
                  </a:lnTo>
                  <a:lnTo>
                    <a:pt x="390" y="40"/>
                  </a:lnTo>
                  <a:lnTo>
                    <a:pt x="395" y="44"/>
                  </a:lnTo>
                  <a:lnTo>
                    <a:pt x="400" y="47"/>
                  </a:lnTo>
                  <a:lnTo>
                    <a:pt x="405" y="51"/>
                  </a:lnTo>
                  <a:lnTo>
                    <a:pt x="410" y="55"/>
                  </a:lnTo>
                  <a:lnTo>
                    <a:pt x="415" y="59"/>
                  </a:lnTo>
                  <a:lnTo>
                    <a:pt x="420" y="63"/>
                  </a:lnTo>
                  <a:lnTo>
                    <a:pt x="425" y="68"/>
                  </a:lnTo>
                  <a:lnTo>
                    <a:pt x="430" y="72"/>
                  </a:lnTo>
                  <a:lnTo>
                    <a:pt x="434" y="76"/>
                  </a:lnTo>
                  <a:lnTo>
                    <a:pt x="439" y="81"/>
                  </a:lnTo>
                  <a:lnTo>
                    <a:pt x="443" y="86"/>
                  </a:lnTo>
                  <a:lnTo>
                    <a:pt x="447" y="91"/>
                  </a:lnTo>
                  <a:lnTo>
                    <a:pt x="451" y="96"/>
                  </a:lnTo>
                  <a:lnTo>
                    <a:pt x="455" y="101"/>
                  </a:lnTo>
                  <a:lnTo>
                    <a:pt x="459" y="106"/>
                  </a:lnTo>
                  <a:lnTo>
                    <a:pt x="462" y="111"/>
                  </a:lnTo>
                  <a:lnTo>
                    <a:pt x="466" y="116"/>
                  </a:lnTo>
                  <a:lnTo>
                    <a:pt x="469" y="122"/>
                  </a:lnTo>
                  <a:lnTo>
                    <a:pt x="473" y="127"/>
                  </a:lnTo>
                  <a:lnTo>
                    <a:pt x="476" y="133"/>
                  </a:lnTo>
                  <a:lnTo>
                    <a:pt x="479" y="138"/>
                  </a:lnTo>
                  <a:lnTo>
                    <a:pt x="482" y="144"/>
                  </a:lnTo>
                  <a:lnTo>
                    <a:pt x="484" y="150"/>
                  </a:lnTo>
                  <a:lnTo>
                    <a:pt x="487" y="156"/>
                  </a:lnTo>
                  <a:lnTo>
                    <a:pt x="489" y="162"/>
                  </a:lnTo>
                  <a:lnTo>
                    <a:pt x="492" y="168"/>
                  </a:lnTo>
                  <a:lnTo>
                    <a:pt x="494" y="174"/>
                  </a:lnTo>
                  <a:lnTo>
                    <a:pt x="496" y="180"/>
                  </a:lnTo>
                  <a:lnTo>
                    <a:pt x="497" y="187"/>
                  </a:lnTo>
                  <a:lnTo>
                    <a:pt x="499" y="193"/>
                  </a:lnTo>
                  <a:lnTo>
                    <a:pt x="501" y="199"/>
                  </a:lnTo>
                  <a:lnTo>
                    <a:pt x="502" y="206"/>
                  </a:lnTo>
                  <a:lnTo>
                    <a:pt x="503" y="212"/>
                  </a:lnTo>
                  <a:lnTo>
                    <a:pt x="504" y="219"/>
                  </a:lnTo>
                  <a:lnTo>
                    <a:pt x="505" y="226"/>
                  </a:lnTo>
                  <a:lnTo>
                    <a:pt x="505" y="232"/>
                  </a:lnTo>
                  <a:lnTo>
                    <a:pt x="506" y="239"/>
                  </a:lnTo>
                  <a:lnTo>
                    <a:pt x="506" y="246"/>
                  </a:lnTo>
                  <a:lnTo>
                    <a:pt x="506" y="253"/>
                  </a:lnTo>
                  <a:lnTo>
                    <a:pt x="506" y="259"/>
                  </a:lnTo>
                  <a:lnTo>
                    <a:pt x="506" y="266"/>
                  </a:lnTo>
                  <a:lnTo>
                    <a:pt x="505" y="273"/>
                  </a:lnTo>
                  <a:lnTo>
                    <a:pt x="505" y="279"/>
                  </a:lnTo>
                  <a:lnTo>
                    <a:pt x="504" y="286"/>
                  </a:lnTo>
                  <a:lnTo>
                    <a:pt x="503" y="292"/>
                  </a:lnTo>
                  <a:lnTo>
                    <a:pt x="502" y="299"/>
                  </a:lnTo>
                  <a:lnTo>
                    <a:pt x="501" y="305"/>
                  </a:lnTo>
                  <a:lnTo>
                    <a:pt x="499" y="312"/>
                  </a:lnTo>
                  <a:lnTo>
                    <a:pt x="498" y="318"/>
                  </a:lnTo>
                  <a:lnTo>
                    <a:pt x="496" y="324"/>
                  </a:lnTo>
                  <a:lnTo>
                    <a:pt x="494" y="330"/>
                  </a:lnTo>
                  <a:lnTo>
                    <a:pt x="492" y="336"/>
                  </a:lnTo>
                  <a:lnTo>
                    <a:pt x="490" y="342"/>
                  </a:lnTo>
                  <a:lnTo>
                    <a:pt x="488" y="348"/>
                  </a:lnTo>
                  <a:lnTo>
                    <a:pt x="485" y="354"/>
                  </a:lnTo>
                  <a:lnTo>
                    <a:pt x="482" y="360"/>
                  </a:lnTo>
                  <a:lnTo>
                    <a:pt x="480" y="366"/>
                  </a:lnTo>
                  <a:lnTo>
                    <a:pt x="477" y="371"/>
                  </a:lnTo>
                  <a:lnTo>
                    <a:pt x="474" y="377"/>
                  </a:lnTo>
                  <a:lnTo>
                    <a:pt x="471" y="382"/>
                  </a:lnTo>
                  <a:lnTo>
                    <a:pt x="467" y="388"/>
                  </a:lnTo>
                  <a:lnTo>
                    <a:pt x="464" y="393"/>
                  </a:lnTo>
                  <a:lnTo>
                    <a:pt x="460" y="398"/>
                  </a:lnTo>
                  <a:lnTo>
                    <a:pt x="457" y="403"/>
                  </a:lnTo>
                  <a:lnTo>
                    <a:pt x="453" y="408"/>
                  </a:lnTo>
                  <a:lnTo>
                    <a:pt x="449" y="413"/>
                  </a:lnTo>
                  <a:lnTo>
                    <a:pt x="445" y="418"/>
                  </a:lnTo>
                  <a:lnTo>
                    <a:pt x="441" y="423"/>
                  </a:lnTo>
                  <a:lnTo>
                    <a:pt x="436" y="427"/>
                  </a:lnTo>
                  <a:lnTo>
                    <a:pt x="432" y="432"/>
                  </a:lnTo>
                  <a:lnTo>
                    <a:pt x="427" y="436"/>
                  </a:lnTo>
                  <a:lnTo>
                    <a:pt x="423" y="440"/>
                  </a:lnTo>
                  <a:lnTo>
                    <a:pt x="418" y="445"/>
                  </a:lnTo>
                  <a:lnTo>
                    <a:pt x="413" y="449"/>
                  </a:lnTo>
                  <a:lnTo>
                    <a:pt x="408" y="453"/>
                  </a:lnTo>
                  <a:lnTo>
                    <a:pt x="403" y="456"/>
                  </a:lnTo>
                  <a:lnTo>
                    <a:pt x="398" y="460"/>
                  </a:lnTo>
                  <a:lnTo>
                    <a:pt x="393" y="464"/>
                  </a:lnTo>
                  <a:lnTo>
                    <a:pt x="388" y="467"/>
                  </a:lnTo>
                  <a:lnTo>
                    <a:pt x="382" y="470"/>
                  </a:lnTo>
                  <a:lnTo>
                    <a:pt x="377" y="474"/>
                  </a:lnTo>
                  <a:lnTo>
                    <a:pt x="371" y="477"/>
                  </a:lnTo>
                  <a:lnTo>
                    <a:pt x="366" y="480"/>
                  </a:lnTo>
                  <a:lnTo>
                    <a:pt x="360" y="482"/>
                  </a:lnTo>
                  <a:lnTo>
                    <a:pt x="354" y="485"/>
                  </a:lnTo>
                  <a:lnTo>
                    <a:pt x="348" y="487"/>
                  </a:lnTo>
                  <a:lnTo>
                    <a:pt x="342" y="490"/>
                  </a:lnTo>
                  <a:lnTo>
                    <a:pt x="336" y="492"/>
                  </a:lnTo>
                  <a:lnTo>
                    <a:pt x="330" y="494"/>
                  </a:lnTo>
                  <a:lnTo>
                    <a:pt x="324" y="496"/>
                  </a:lnTo>
                  <a:lnTo>
                    <a:pt x="318" y="498"/>
                  </a:lnTo>
                  <a:lnTo>
                    <a:pt x="312" y="499"/>
                  </a:lnTo>
                  <a:lnTo>
                    <a:pt x="305" y="501"/>
                  </a:lnTo>
                  <a:lnTo>
                    <a:pt x="299" y="502"/>
                  </a:lnTo>
                  <a:lnTo>
                    <a:pt x="292" y="503"/>
                  </a:lnTo>
                  <a:lnTo>
                    <a:pt x="286" y="504"/>
                  </a:lnTo>
                  <a:lnTo>
                    <a:pt x="279" y="505"/>
                  </a:lnTo>
                  <a:lnTo>
                    <a:pt x="273" y="505"/>
                  </a:lnTo>
                  <a:lnTo>
                    <a:pt x="266" y="506"/>
                  </a:lnTo>
                  <a:lnTo>
                    <a:pt x="259" y="506"/>
                  </a:lnTo>
                  <a:lnTo>
                    <a:pt x="253" y="506"/>
                  </a:lnTo>
                  <a:lnTo>
                    <a:pt x="246" y="506"/>
                  </a:lnTo>
                  <a:lnTo>
                    <a:pt x="239" y="506"/>
                  </a:lnTo>
                  <a:lnTo>
                    <a:pt x="232" y="505"/>
                  </a:lnTo>
                  <a:lnTo>
                    <a:pt x="226" y="505"/>
                  </a:lnTo>
                  <a:lnTo>
                    <a:pt x="219" y="504"/>
                  </a:lnTo>
                  <a:lnTo>
                    <a:pt x="213" y="503"/>
                  </a:lnTo>
                  <a:lnTo>
                    <a:pt x="206" y="502"/>
                  </a:lnTo>
                  <a:lnTo>
                    <a:pt x="200" y="501"/>
                  </a:lnTo>
                  <a:lnTo>
                    <a:pt x="193" y="499"/>
                  </a:lnTo>
                  <a:lnTo>
                    <a:pt x="187" y="497"/>
                  </a:lnTo>
                  <a:lnTo>
                    <a:pt x="181" y="496"/>
                  </a:lnTo>
                  <a:lnTo>
                    <a:pt x="174" y="494"/>
                  </a:lnTo>
                  <a:lnTo>
                    <a:pt x="168" y="492"/>
                  </a:lnTo>
                  <a:lnTo>
                    <a:pt x="162" y="489"/>
                  </a:lnTo>
                  <a:lnTo>
                    <a:pt x="156" y="487"/>
                  </a:lnTo>
                  <a:lnTo>
                    <a:pt x="150" y="484"/>
                  </a:lnTo>
                  <a:lnTo>
                    <a:pt x="144" y="482"/>
                  </a:lnTo>
                  <a:lnTo>
                    <a:pt x="139" y="479"/>
                  </a:lnTo>
                  <a:lnTo>
                    <a:pt x="133" y="476"/>
                  </a:lnTo>
                  <a:lnTo>
                    <a:pt x="127" y="473"/>
                  </a:lnTo>
                  <a:lnTo>
                    <a:pt x="122" y="469"/>
                  </a:lnTo>
                  <a:lnTo>
                    <a:pt x="116" y="466"/>
                  </a:lnTo>
                  <a:lnTo>
                    <a:pt x="111" y="462"/>
                  </a:lnTo>
                  <a:lnTo>
                    <a:pt x="106" y="459"/>
                  </a:lnTo>
                  <a:lnTo>
                    <a:pt x="101" y="455"/>
                  </a:lnTo>
                  <a:lnTo>
                    <a:pt x="96" y="451"/>
                  </a:lnTo>
                  <a:lnTo>
                    <a:pt x="91" y="447"/>
                  </a:lnTo>
                  <a:lnTo>
                    <a:pt x="86" y="443"/>
                  </a:lnTo>
                  <a:lnTo>
                    <a:pt x="81" y="438"/>
                  </a:lnTo>
                  <a:lnTo>
                    <a:pt x="77" y="434"/>
                  </a:lnTo>
                  <a:lnTo>
                    <a:pt x="72" y="430"/>
                  </a:lnTo>
                  <a:lnTo>
                    <a:pt x="68" y="425"/>
                  </a:lnTo>
                  <a:lnTo>
                    <a:pt x="63" y="420"/>
                  </a:lnTo>
                  <a:lnTo>
                    <a:pt x="59" y="415"/>
                  </a:lnTo>
                  <a:lnTo>
                    <a:pt x="55" y="410"/>
                  </a:lnTo>
                  <a:lnTo>
                    <a:pt x="51" y="405"/>
                  </a:lnTo>
                  <a:lnTo>
                    <a:pt x="47" y="400"/>
                  </a:lnTo>
                  <a:lnTo>
                    <a:pt x="44" y="395"/>
                  </a:lnTo>
                  <a:lnTo>
                    <a:pt x="40" y="390"/>
                  </a:lnTo>
                  <a:lnTo>
                    <a:pt x="37" y="384"/>
                  </a:lnTo>
                  <a:lnTo>
                    <a:pt x="34" y="379"/>
                  </a:lnTo>
                  <a:lnTo>
                    <a:pt x="30" y="373"/>
                  </a:lnTo>
                  <a:lnTo>
                    <a:pt x="27" y="367"/>
                  </a:lnTo>
                  <a:lnTo>
                    <a:pt x="25" y="362"/>
                  </a:lnTo>
                  <a:lnTo>
                    <a:pt x="22" y="356"/>
                  </a:lnTo>
                  <a:lnTo>
                    <a:pt x="19" y="350"/>
                  </a:lnTo>
                  <a:lnTo>
                    <a:pt x="17" y="344"/>
                  </a:lnTo>
                  <a:lnTo>
                    <a:pt x="15" y="338"/>
                  </a:lnTo>
                  <a:lnTo>
                    <a:pt x="13" y="331"/>
                  </a:lnTo>
                  <a:lnTo>
                    <a:pt x="11" y="325"/>
                  </a:lnTo>
                  <a:lnTo>
                    <a:pt x="9" y="319"/>
                  </a:lnTo>
                  <a:lnTo>
                    <a:pt x="7" y="313"/>
                  </a:lnTo>
                  <a:lnTo>
                    <a:pt x="6" y="306"/>
                  </a:lnTo>
                  <a:lnTo>
                    <a:pt x="4" y="300"/>
                  </a:lnTo>
                  <a:lnTo>
                    <a:pt x="3" y="293"/>
                  </a:lnTo>
                  <a:lnTo>
                    <a:pt x="2" y="286"/>
                  </a:lnTo>
                  <a:lnTo>
                    <a:pt x="1" y="280"/>
                  </a:lnTo>
                  <a:lnTo>
                    <a:pt x="1" y="273"/>
                  </a:lnTo>
                  <a:lnTo>
                    <a:pt x="0" y="266"/>
                  </a:lnTo>
                  <a:lnTo>
                    <a:pt x="0" y="259"/>
                  </a:lnTo>
                  <a:lnTo>
                    <a:pt x="0" y="253"/>
                  </a:lnTo>
                </a:path>
              </a:pathLst>
            </a:custGeom>
            <a:solidFill>
              <a:srgbClr val="FF3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Freeform 32"/>
            <p:cNvSpPr>
              <a:spLocks/>
            </p:cNvSpPr>
            <p:nvPr/>
          </p:nvSpPr>
          <p:spPr bwMode="auto">
            <a:xfrm>
              <a:off x="4614" y="4014"/>
              <a:ext cx="1002" cy="1001"/>
            </a:xfrm>
            <a:custGeom>
              <a:avLst/>
              <a:gdLst>
                <a:gd name="T0" fmla="*/ 4194304 w 501"/>
                <a:gd name="T1" fmla="*/ 944445210 h 501"/>
                <a:gd name="T2" fmla="*/ 20971520 w 501"/>
                <a:gd name="T3" fmla="*/ 837624328 h 501"/>
                <a:gd name="T4" fmla="*/ 46137344 w 501"/>
                <a:gd name="T5" fmla="*/ 730944474 h 501"/>
                <a:gd name="T6" fmla="*/ 79691776 w 501"/>
                <a:gd name="T7" fmla="*/ 632320383 h 501"/>
                <a:gd name="T8" fmla="*/ 125829120 w 501"/>
                <a:gd name="T9" fmla="*/ 537643837 h 501"/>
                <a:gd name="T10" fmla="*/ 180355072 w 501"/>
                <a:gd name="T11" fmla="*/ 452058068 h 501"/>
                <a:gd name="T12" fmla="*/ 247463936 w 501"/>
                <a:gd name="T13" fmla="*/ 369968737 h 501"/>
                <a:gd name="T14" fmla="*/ 318767104 w 501"/>
                <a:gd name="T15" fmla="*/ 291723452 h 501"/>
                <a:gd name="T16" fmla="*/ 398458880 w 501"/>
                <a:gd name="T17" fmla="*/ 226254837 h 501"/>
                <a:gd name="T18" fmla="*/ 482344960 w 501"/>
                <a:gd name="T19" fmla="*/ 164539988 h 501"/>
                <a:gd name="T20" fmla="*/ 574619648 w 501"/>
                <a:gd name="T21" fmla="*/ 111204674 h 501"/>
                <a:gd name="T22" fmla="*/ 671088640 w 501"/>
                <a:gd name="T23" fmla="*/ 69987446 h 501"/>
                <a:gd name="T24" fmla="*/ 775946240 w 501"/>
                <a:gd name="T25" fmla="*/ 37092820 h 501"/>
                <a:gd name="T26" fmla="*/ 880803840 w 501"/>
                <a:gd name="T27" fmla="*/ 12389089 h 501"/>
                <a:gd name="T28" fmla="*/ 989855744 w 501"/>
                <a:gd name="T29" fmla="*/ 0 h 501"/>
                <a:gd name="T30" fmla="*/ 1073741824 w 501"/>
                <a:gd name="T31" fmla="*/ 0 h 501"/>
                <a:gd name="T32" fmla="*/ 1186988032 w 501"/>
                <a:gd name="T33" fmla="*/ 8256815 h 501"/>
                <a:gd name="T34" fmla="*/ 1296039936 w 501"/>
                <a:gd name="T35" fmla="*/ 28885757 h 501"/>
                <a:gd name="T36" fmla="*/ 1400897536 w 501"/>
                <a:gd name="T37" fmla="*/ 61844385 h 501"/>
                <a:gd name="T38" fmla="*/ 1497366528 w 501"/>
                <a:gd name="T39" fmla="*/ 98816262 h 501"/>
                <a:gd name="T40" fmla="*/ 1593835520 w 501"/>
                <a:gd name="T41" fmla="*/ 152207537 h 501"/>
                <a:gd name="T42" fmla="*/ 1677721600 w 501"/>
                <a:gd name="T43" fmla="*/ 209824685 h 501"/>
                <a:gd name="T44" fmla="*/ 1761607680 w 501"/>
                <a:gd name="T45" fmla="*/ 275258882 h 501"/>
                <a:gd name="T46" fmla="*/ 1832910848 w 501"/>
                <a:gd name="T47" fmla="*/ 349372612 h 501"/>
                <a:gd name="T48" fmla="*/ 1900019712 w 501"/>
                <a:gd name="T49" fmla="*/ 431558135 h 501"/>
                <a:gd name="T50" fmla="*/ 1958739968 w 501"/>
                <a:gd name="T51" fmla="*/ 517007673 h 501"/>
                <a:gd name="T52" fmla="*/ 2004877312 w 501"/>
                <a:gd name="T53" fmla="*/ 607615525 h 501"/>
                <a:gd name="T54" fmla="*/ 2046820352 w 501"/>
                <a:gd name="T55" fmla="*/ 706304257 h 501"/>
                <a:gd name="T56" fmla="*/ 2071986176 w 501"/>
                <a:gd name="T57" fmla="*/ 808730364 h 501"/>
                <a:gd name="T58" fmla="*/ 2092957696 w 501"/>
                <a:gd name="T59" fmla="*/ 915608518 h 501"/>
                <a:gd name="T60" fmla="*/ 2097152000 w 501"/>
                <a:gd name="T61" fmla="*/ 1026798933 h 501"/>
                <a:gd name="T62" fmla="*/ 2092957696 w 501"/>
                <a:gd name="T63" fmla="*/ 1107111269 h 501"/>
                <a:gd name="T64" fmla="*/ 2080374784 w 501"/>
                <a:gd name="T65" fmla="*/ 1214018245 h 501"/>
                <a:gd name="T66" fmla="*/ 2055208960 w 501"/>
                <a:gd name="T67" fmla="*/ 1316515106 h 501"/>
                <a:gd name="T68" fmla="*/ 2017460224 w 501"/>
                <a:gd name="T69" fmla="*/ 1419196477 h 501"/>
                <a:gd name="T70" fmla="*/ 1971322880 w 501"/>
                <a:gd name="T71" fmla="*/ 1513932270 h 501"/>
                <a:gd name="T72" fmla="*/ 1916796928 w 501"/>
                <a:gd name="T73" fmla="*/ 1599479101 h 501"/>
                <a:gd name="T74" fmla="*/ 1853882368 w 501"/>
                <a:gd name="T75" fmla="*/ 1681573514 h 501"/>
                <a:gd name="T76" fmla="*/ 1778384896 w 501"/>
                <a:gd name="T77" fmla="*/ 1759825648 h 501"/>
                <a:gd name="T78" fmla="*/ 1698693120 w 501"/>
                <a:gd name="T79" fmla="*/ 1829389474 h 501"/>
                <a:gd name="T80" fmla="*/ 1614807040 w 501"/>
                <a:gd name="T81" fmla="*/ 1891105360 h 501"/>
                <a:gd name="T82" fmla="*/ 1522532352 w 501"/>
                <a:gd name="T83" fmla="*/ 1940335597 h 501"/>
                <a:gd name="T84" fmla="*/ 1426063360 w 501"/>
                <a:gd name="T85" fmla="*/ 1985693450 h 501"/>
                <a:gd name="T86" fmla="*/ 1321205760 w 501"/>
                <a:gd name="T87" fmla="*/ 2018588015 h 501"/>
                <a:gd name="T88" fmla="*/ 1216348160 w 501"/>
                <a:gd name="T89" fmla="*/ 2039152139 h 501"/>
                <a:gd name="T90" fmla="*/ 1103101952 w 501"/>
                <a:gd name="T91" fmla="*/ 2051548367 h 501"/>
                <a:gd name="T92" fmla="*/ 1019215872 w 501"/>
                <a:gd name="T93" fmla="*/ 2051548367 h 501"/>
                <a:gd name="T94" fmla="*/ 910163968 w 501"/>
                <a:gd name="T95" fmla="*/ 2043292559 h 501"/>
                <a:gd name="T96" fmla="*/ 801112064 w 501"/>
                <a:gd name="T97" fmla="*/ 2022687723 h 501"/>
                <a:gd name="T98" fmla="*/ 696254464 w 501"/>
                <a:gd name="T99" fmla="*/ 1993933514 h 501"/>
                <a:gd name="T100" fmla="*/ 599785472 w 501"/>
                <a:gd name="T101" fmla="*/ 1952732600 h 501"/>
                <a:gd name="T102" fmla="*/ 503316480 w 501"/>
                <a:gd name="T103" fmla="*/ 1903501077 h 501"/>
                <a:gd name="T104" fmla="*/ 419430400 w 501"/>
                <a:gd name="T105" fmla="*/ 1845854178 h 501"/>
                <a:gd name="T106" fmla="*/ 335544320 w 501"/>
                <a:gd name="T107" fmla="*/ 1776258124 h 501"/>
                <a:gd name="T108" fmla="*/ 264241152 w 501"/>
                <a:gd name="T109" fmla="*/ 1702211351 h 501"/>
                <a:gd name="T110" fmla="*/ 197132288 w 501"/>
                <a:gd name="T111" fmla="*/ 1619987169 h 501"/>
                <a:gd name="T112" fmla="*/ 138412032 w 501"/>
                <a:gd name="T113" fmla="*/ 1534529480 h 501"/>
                <a:gd name="T114" fmla="*/ 92274688 w 501"/>
                <a:gd name="T115" fmla="*/ 1439824626 h 501"/>
                <a:gd name="T116" fmla="*/ 54525952 w 501"/>
                <a:gd name="T117" fmla="*/ 1341202611 h 501"/>
                <a:gd name="T118" fmla="*/ 25165824 w 501"/>
                <a:gd name="T119" fmla="*/ 1238673376 h 501"/>
                <a:gd name="T120" fmla="*/ 8388608 w 501"/>
                <a:gd name="T121" fmla="*/ 1131800298 h 501"/>
                <a:gd name="T122" fmla="*/ 0 w 501"/>
                <a:gd name="T123" fmla="*/ 1026798933 h 5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01"/>
                <a:gd name="T187" fmla="*/ 0 h 501"/>
                <a:gd name="T188" fmla="*/ 501 w 501"/>
                <a:gd name="T189" fmla="*/ 501 h 5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01" h="501">
                  <a:moveTo>
                    <a:pt x="0" y="250"/>
                  </a:moveTo>
                  <a:lnTo>
                    <a:pt x="0" y="243"/>
                  </a:lnTo>
                  <a:lnTo>
                    <a:pt x="1" y="236"/>
                  </a:lnTo>
                  <a:lnTo>
                    <a:pt x="1" y="230"/>
                  </a:lnTo>
                  <a:lnTo>
                    <a:pt x="2" y="223"/>
                  </a:lnTo>
                  <a:lnTo>
                    <a:pt x="2" y="216"/>
                  </a:lnTo>
                  <a:lnTo>
                    <a:pt x="3" y="210"/>
                  </a:lnTo>
                  <a:lnTo>
                    <a:pt x="5" y="204"/>
                  </a:lnTo>
                  <a:lnTo>
                    <a:pt x="6" y="197"/>
                  </a:lnTo>
                  <a:lnTo>
                    <a:pt x="7" y="191"/>
                  </a:lnTo>
                  <a:lnTo>
                    <a:pt x="9" y="185"/>
                  </a:lnTo>
                  <a:lnTo>
                    <a:pt x="11" y="178"/>
                  </a:lnTo>
                  <a:lnTo>
                    <a:pt x="13" y="172"/>
                  </a:lnTo>
                  <a:lnTo>
                    <a:pt x="15" y="166"/>
                  </a:lnTo>
                  <a:lnTo>
                    <a:pt x="17" y="160"/>
                  </a:lnTo>
                  <a:lnTo>
                    <a:pt x="19" y="154"/>
                  </a:lnTo>
                  <a:lnTo>
                    <a:pt x="22" y="148"/>
                  </a:lnTo>
                  <a:lnTo>
                    <a:pt x="25" y="143"/>
                  </a:lnTo>
                  <a:lnTo>
                    <a:pt x="27" y="137"/>
                  </a:lnTo>
                  <a:lnTo>
                    <a:pt x="30" y="131"/>
                  </a:lnTo>
                  <a:lnTo>
                    <a:pt x="33" y="126"/>
                  </a:lnTo>
                  <a:lnTo>
                    <a:pt x="37" y="120"/>
                  </a:lnTo>
                  <a:lnTo>
                    <a:pt x="40" y="115"/>
                  </a:lnTo>
                  <a:lnTo>
                    <a:pt x="43" y="110"/>
                  </a:lnTo>
                  <a:lnTo>
                    <a:pt x="47" y="105"/>
                  </a:lnTo>
                  <a:lnTo>
                    <a:pt x="51" y="100"/>
                  </a:lnTo>
                  <a:lnTo>
                    <a:pt x="55" y="95"/>
                  </a:lnTo>
                  <a:lnTo>
                    <a:pt x="59" y="90"/>
                  </a:lnTo>
                  <a:lnTo>
                    <a:pt x="63" y="85"/>
                  </a:lnTo>
                  <a:lnTo>
                    <a:pt x="67" y="80"/>
                  </a:lnTo>
                  <a:lnTo>
                    <a:pt x="71" y="76"/>
                  </a:lnTo>
                  <a:lnTo>
                    <a:pt x="76" y="71"/>
                  </a:lnTo>
                  <a:lnTo>
                    <a:pt x="80" y="67"/>
                  </a:lnTo>
                  <a:lnTo>
                    <a:pt x="85" y="63"/>
                  </a:lnTo>
                  <a:lnTo>
                    <a:pt x="90" y="59"/>
                  </a:lnTo>
                  <a:lnTo>
                    <a:pt x="95" y="55"/>
                  </a:lnTo>
                  <a:lnTo>
                    <a:pt x="100" y="51"/>
                  </a:lnTo>
                  <a:lnTo>
                    <a:pt x="105" y="47"/>
                  </a:lnTo>
                  <a:lnTo>
                    <a:pt x="110" y="43"/>
                  </a:lnTo>
                  <a:lnTo>
                    <a:pt x="115" y="40"/>
                  </a:lnTo>
                  <a:lnTo>
                    <a:pt x="120" y="37"/>
                  </a:lnTo>
                  <a:lnTo>
                    <a:pt x="126" y="33"/>
                  </a:lnTo>
                  <a:lnTo>
                    <a:pt x="131" y="30"/>
                  </a:lnTo>
                  <a:lnTo>
                    <a:pt x="137" y="27"/>
                  </a:lnTo>
                  <a:lnTo>
                    <a:pt x="143" y="24"/>
                  </a:lnTo>
                  <a:lnTo>
                    <a:pt x="149" y="22"/>
                  </a:lnTo>
                  <a:lnTo>
                    <a:pt x="154" y="19"/>
                  </a:lnTo>
                  <a:lnTo>
                    <a:pt x="160" y="17"/>
                  </a:lnTo>
                  <a:lnTo>
                    <a:pt x="166" y="15"/>
                  </a:lnTo>
                  <a:lnTo>
                    <a:pt x="172" y="13"/>
                  </a:lnTo>
                  <a:lnTo>
                    <a:pt x="178" y="11"/>
                  </a:lnTo>
                  <a:lnTo>
                    <a:pt x="185" y="9"/>
                  </a:lnTo>
                  <a:lnTo>
                    <a:pt x="191" y="7"/>
                  </a:lnTo>
                  <a:lnTo>
                    <a:pt x="197" y="6"/>
                  </a:lnTo>
                  <a:lnTo>
                    <a:pt x="204" y="4"/>
                  </a:lnTo>
                  <a:lnTo>
                    <a:pt x="210" y="3"/>
                  </a:lnTo>
                  <a:lnTo>
                    <a:pt x="217" y="2"/>
                  </a:lnTo>
                  <a:lnTo>
                    <a:pt x="223" y="2"/>
                  </a:lnTo>
                  <a:lnTo>
                    <a:pt x="230" y="1"/>
                  </a:lnTo>
                  <a:lnTo>
                    <a:pt x="236" y="0"/>
                  </a:lnTo>
                  <a:lnTo>
                    <a:pt x="243" y="0"/>
                  </a:lnTo>
                  <a:lnTo>
                    <a:pt x="250" y="0"/>
                  </a:lnTo>
                  <a:lnTo>
                    <a:pt x="256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6" y="2"/>
                  </a:lnTo>
                  <a:lnTo>
                    <a:pt x="283" y="2"/>
                  </a:lnTo>
                  <a:lnTo>
                    <a:pt x="290" y="3"/>
                  </a:lnTo>
                  <a:lnTo>
                    <a:pt x="296" y="4"/>
                  </a:lnTo>
                  <a:lnTo>
                    <a:pt x="302" y="6"/>
                  </a:lnTo>
                  <a:lnTo>
                    <a:pt x="309" y="7"/>
                  </a:lnTo>
                  <a:lnTo>
                    <a:pt x="315" y="9"/>
                  </a:lnTo>
                  <a:lnTo>
                    <a:pt x="321" y="11"/>
                  </a:lnTo>
                  <a:lnTo>
                    <a:pt x="327" y="13"/>
                  </a:lnTo>
                  <a:lnTo>
                    <a:pt x="334" y="15"/>
                  </a:lnTo>
                  <a:lnTo>
                    <a:pt x="340" y="17"/>
                  </a:lnTo>
                  <a:lnTo>
                    <a:pt x="346" y="19"/>
                  </a:lnTo>
                  <a:lnTo>
                    <a:pt x="351" y="22"/>
                  </a:lnTo>
                  <a:lnTo>
                    <a:pt x="357" y="24"/>
                  </a:lnTo>
                  <a:lnTo>
                    <a:pt x="363" y="27"/>
                  </a:lnTo>
                  <a:lnTo>
                    <a:pt x="369" y="30"/>
                  </a:lnTo>
                  <a:lnTo>
                    <a:pt x="374" y="33"/>
                  </a:lnTo>
                  <a:lnTo>
                    <a:pt x="380" y="37"/>
                  </a:lnTo>
                  <a:lnTo>
                    <a:pt x="385" y="40"/>
                  </a:lnTo>
                  <a:lnTo>
                    <a:pt x="390" y="43"/>
                  </a:lnTo>
                  <a:lnTo>
                    <a:pt x="395" y="47"/>
                  </a:lnTo>
                  <a:lnTo>
                    <a:pt x="400" y="51"/>
                  </a:lnTo>
                  <a:lnTo>
                    <a:pt x="405" y="55"/>
                  </a:lnTo>
                  <a:lnTo>
                    <a:pt x="410" y="59"/>
                  </a:lnTo>
                  <a:lnTo>
                    <a:pt x="415" y="63"/>
                  </a:lnTo>
                  <a:lnTo>
                    <a:pt x="420" y="67"/>
                  </a:lnTo>
                  <a:lnTo>
                    <a:pt x="424" y="71"/>
                  </a:lnTo>
                  <a:lnTo>
                    <a:pt x="429" y="76"/>
                  </a:lnTo>
                  <a:lnTo>
                    <a:pt x="433" y="80"/>
                  </a:lnTo>
                  <a:lnTo>
                    <a:pt x="437" y="85"/>
                  </a:lnTo>
                  <a:lnTo>
                    <a:pt x="442" y="90"/>
                  </a:lnTo>
                  <a:lnTo>
                    <a:pt x="446" y="95"/>
                  </a:lnTo>
                  <a:lnTo>
                    <a:pt x="449" y="100"/>
                  </a:lnTo>
                  <a:lnTo>
                    <a:pt x="453" y="105"/>
                  </a:lnTo>
                  <a:lnTo>
                    <a:pt x="457" y="110"/>
                  </a:lnTo>
                  <a:lnTo>
                    <a:pt x="460" y="115"/>
                  </a:lnTo>
                  <a:lnTo>
                    <a:pt x="464" y="120"/>
                  </a:lnTo>
                  <a:lnTo>
                    <a:pt x="467" y="126"/>
                  </a:lnTo>
                  <a:lnTo>
                    <a:pt x="470" y="131"/>
                  </a:lnTo>
                  <a:lnTo>
                    <a:pt x="473" y="137"/>
                  </a:lnTo>
                  <a:lnTo>
                    <a:pt x="476" y="143"/>
                  </a:lnTo>
                  <a:lnTo>
                    <a:pt x="478" y="148"/>
                  </a:lnTo>
                  <a:lnTo>
                    <a:pt x="481" y="154"/>
                  </a:lnTo>
                  <a:lnTo>
                    <a:pt x="483" y="160"/>
                  </a:lnTo>
                  <a:lnTo>
                    <a:pt x="486" y="166"/>
                  </a:lnTo>
                  <a:lnTo>
                    <a:pt x="488" y="172"/>
                  </a:lnTo>
                  <a:lnTo>
                    <a:pt x="490" y="178"/>
                  </a:lnTo>
                  <a:lnTo>
                    <a:pt x="491" y="185"/>
                  </a:lnTo>
                  <a:lnTo>
                    <a:pt x="493" y="191"/>
                  </a:lnTo>
                  <a:lnTo>
                    <a:pt x="494" y="197"/>
                  </a:lnTo>
                  <a:lnTo>
                    <a:pt x="496" y="204"/>
                  </a:lnTo>
                  <a:lnTo>
                    <a:pt x="497" y="210"/>
                  </a:lnTo>
                  <a:lnTo>
                    <a:pt x="498" y="216"/>
                  </a:lnTo>
                  <a:lnTo>
                    <a:pt x="499" y="223"/>
                  </a:lnTo>
                  <a:lnTo>
                    <a:pt x="499" y="230"/>
                  </a:lnTo>
                  <a:lnTo>
                    <a:pt x="500" y="236"/>
                  </a:lnTo>
                  <a:lnTo>
                    <a:pt x="500" y="243"/>
                  </a:lnTo>
                  <a:lnTo>
                    <a:pt x="500" y="250"/>
                  </a:lnTo>
                  <a:lnTo>
                    <a:pt x="500" y="256"/>
                  </a:lnTo>
                  <a:lnTo>
                    <a:pt x="500" y="263"/>
                  </a:lnTo>
                  <a:lnTo>
                    <a:pt x="499" y="270"/>
                  </a:lnTo>
                  <a:lnTo>
                    <a:pt x="499" y="276"/>
                  </a:lnTo>
                  <a:lnTo>
                    <a:pt x="498" y="283"/>
                  </a:lnTo>
                  <a:lnTo>
                    <a:pt x="497" y="290"/>
                  </a:lnTo>
                  <a:lnTo>
                    <a:pt x="496" y="296"/>
                  </a:lnTo>
                  <a:lnTo>
                    <a:pt x="494" y="302"/>
                  </a:lnTo>
                  <a:lnTo>
                    <a:pt x="493" y="309"/>
                  </a:lnTo>
                  <a:lnTo>
                    <a:pt x="491" y="315"/>
                  </a:lnTo>
                  <a:lnTo>
                    <a:pt x="490" y="321"/>
                  </a:lnTo>
                  <a:lnTo>
                    <a:pt x="488" y="327"/>
                  </a:lnTo>
                  <a:lnTo>
                    <a:pt x="486" y="334"/>
                  </a:lnTo>
                  <a:lnTo>
                    <a:pt x="483" y="340"/>
                  </a:lnTo>
                  <a:lnTo>
                    <a:pt x="481" y="346"/>
                  </a:lnTo>
                  <a:lnTo>
                    <a:pt x="478" y="351"/>
                  </a:lnTo>
                  <a:lnTo>
                    <a:pt x="476" y="357"/>
                  </a:lnTo>
                  <a:lnTo>
                    <a:pt x="473" y="363"/>
                  </a:lnTo>
                  <a:lnTo>
                    <a:pt x="470" y="369"/>
                  </a:lnTo>
                  <a:lnTo>
                    <a:pt x="467" y="374"/>
                  </a:lnTo>
                  <a:lnTo>
                    <a:pt x="464" y="380"/>
                  </a:lnTo>
                  <a:lnTo>
                    <a:pt x="460" y="385"/>
                  </a:lnTo>
                  <a:lnTo>
                    <a:pt x="457" y="390"/>
                  </a:lnTo>
                  <a:lnTo>
                    <a:pt x="453" y="395"/>
                  </a:lnTo>
                  <a:lnTo>
                    <a:pt x="449" y="401"/>
                  </a:lnTo>
                  <a:lnTo>
                    <a:pt x="446" y="406"/>
                  </a:lnTo>
                  <a:lnTo>
                    <a:pt x="442" y="410"/>
                  </a:lnTo>
                  <a:lnTo>
                    <a:pt x="437" y="415"/>
                  </a:lnTo>
                  <a:lnTo>
                    <a:pt x="433" y="420"/>
                  </a:lnTo>
                  <a:lnTo>
                    <a:pt x="429" y="425"/>
                  </a:lnTo>
                  <a:lnTo>
                    <a:pt x="424" y="429"/>
                  </a:lnTo>
                  <a:lnTo>
                    <a:pt x="420" y="433"/>
                  </a:lnTo>
                  <a:lnTo>
                    <a:pt x="415" y="438"/>
                  </a:lnTo>
                  <a:lnTo>
                    <a:pt x="410" y="442"/>
                  </a:lnTo>
                  <a:lnTo>
                    <a:pt x="405" y="446"/>
                  </a:lnTo>
                  <a:lnTo>
                    <a:pt x="400" y="450"/>
                  </a:lnTo>
                  <a:lnTo>
                    <a:pt x="395" y="453"/>
                  </a:lnTo>
                  <a:lnTo>
                    <a:pt x="390" y="457"/>
                  </a:lnTo>
                  <a:lnTo>
                    <a:pt x="385" y="461"/>
                  </a:lnTo>
                  <a:lnTo>
                    <a:pt x="380" y="464"/>
                  </a:lnTo>
                  <a:lnTo>
                    <a:pt x="374" y="467"/>
                  </a:lnTo>
                  <a:lnTo>
                    <a:pt x="369" y="470"/>
                  </a:lnTo>
                  <a:lnTo>
                    <a:pt x="363" y="473"/>
                  </a:lnTo>
                  <a:lnTo>
                    <a:pt x="357" y="476"/>
                  </a:lnTo>
                  <a:lnTo>
                    <a:pt x="351" y="479"/>
                  </a:lnTo>
                  <a:lnTo>
                    <a:pt x="346" y="481"/>
                  </a:lnTo>
                  <a:lnTo>
                    <a:pt x="340" y="484"/>
                  </a:lnTo>
                  <a:lnTo>
                    <a:pt x="334" y="486"/>
                  </a:lnTo>
                  <a:lnTo>
                    <a:pt x="327" y="488"/>
                  </a:lnTo>
                  <a:lnTo>
                    <a:pt x="321" y="490"/>
                  </a:lnTo>
                  <a:lnTo>
                    <a:pt x="315" y="492"/>
                  </a:lnTo>
                  <a:lnTo>
                    <a:pt x="309" y="493"/>
                  </a:lnTo>
                  <a:lnTo>
                    <a:pt x="302" y="495"/>
                  </a:lnTo>
                  <a:lnTo>
                    <a:pt x="296" y="496"/>
                  </a:lnTo>
                  <a:lnTo>
                    <a:pt x="290" y="497"/>
                  </a:lnTo>
                  <a:lnTo>
                    <a:pt x="283" y="498"/>
                  </a:lnTo>
                  <a:lnTo>
                    <a:pt x="276" y="499"/>
                  </a:lnTo>
                  <a:lnTo>
                    <a:pt x="270" y="500"/>
                  </a:lnTo>
                  <a:lnTo>
                    <a:pt x="263" y="500"/>
                  </a:lnTo>
                  <a:lnTo>
                    <a:pt x="256" y="500"/>
                  </a:lnTo>
                  <a:lnTo>
                    <a:pt x="250" y="500"/>
                  </a:lnTo>
                  <a:lnTo>
                    <a:pt x="243" y="500"/>
                  </a:lnTo>
                  <a:lnTo>
                    <a:pt x="236" y="500"/>
                  </a:lnTo>
                  <a:lnTo>
                    <a:pt x="230" y="500"/>
                  </a:lnTo>
                  <a:lnTo>
                    <a:pt x="223" y="499"/>
                  </a:lnTo>
                  <a:lnTo>
                    <a:pt x="217" y="498"/>
                  </a:lnTo>
                  <a:lnTo>
                    <a:pt x="210" y="497"/>
                  </a:lnTo>
                  <a:lnTo>
                    <a:pt x="204" y="496"/>
                  </a:lnTo>
                  <a:lnTo>
                    <a:pt x="197" y="495"/>
                  </a:lnTo>
                  <a:lnTo>
                    <a:pt x="191" y="493"/>
                  </a:lnTo>
                  <a:lnTo>
                    <a:pt x="185" y="492"/>
                  </a:lnTo>
                  <a:lnTo>
                    <a:pt x="178" y="490"/>
                  </a:lnTo>
                  <a:lnTo>
                    <a:pt x="172" y="488"/>
                  </a:lnTo>
                  <a:lnTo>
                    <a:pt x="166" y="486"/>
                  </a:lnTo>
                  <a:lnTo>
                    <a:pt x="160" y="484"/>
                  </a:lnTo>
                  <a:lnTo>
                    <a:pt x="154" y="481"/>
                  </a:lnTo>
                  <a:lnTo>
                    <a:pt x="149" y="479"/>
                  </a:lnTo>
                  <a:lnTo>
                    <a:pt x="143" y="476"/>
                  </a:lnTo>
                  <a:lnTo>
                    <a:pt x="137" y="473"/>
                  </a:lnTo>
                  <a:lnTo>
                    <a:pt x="131" y="470"/>
                  </a:lnTo>
                  <a:lnTo>
                    <a:pt x="126" y="467"/>
                  </a:lnTo>
                  <a:lnTo>
                    <a:pt x="120" y="464"/>
                  </a:lnTo>
                  <a:lnTo>
                    <a:pt x="115" y="461"/>
                  </a:lnTo>
                  <a:lnTo>
                    <a:pt x="110" y="457"/>
                  </a:lnTo>
                  <a:lnTo>
                    <a:pt x="105" y="453"/>
                  </a:lnTo>
                  <a:lnTo>
                    <a:pt x="100" y="450"/>
                  </a:lnTo>
                  <a:lnTo>
                    <a:pt x="95" y="446"/>
                  </a:lnTo>
                  <a:lnTo>
                    <a:pt x="90" y="442"/>
                  </a:lnTo>
                  <a:lnTo>
                    <a:pt x="85" y="438"/>
                  </a:lnTo>
                  <a:lnTo>
                    <a:pt x="80" y="433"/>
                  </a:lnTo>
                  <a:lnTo>
                    <a:pt x="76" y="429"/>
                  </a:lnTo>
                  <a:lnTo>
                    <a:pt x="71" y="425"/>
                  </a:lnTo>
                  <a:lnTo>
                    <a:pt x="67" y="420"/>
                  </a:lnTo>
                  <a:lnTo>
                    <a:pt x="63" y="415"/>
                  </a:lnTo>
                  <a:lnTo>
                    <a:pt x="59" y="410"/>
                  </a:lnTo>
                  <a:lnTo>
                    <a:pt x="55" y="406"/>
                  </a:lnTo>
                  <a:lnTo>
                    <a:pt x="51" y="401"/>
                  </a:lnTo>
                  <a:lnTo>
                    <a:pt x="47" y="395"/>
                  </a:lnTo>
                  <a:lnTo>
                    <a:pt x="43" y="390"/>
                  </a:lnTo>
                  <a:lnTo>
                    <a:pt x="40" y="385"/>
                  </a:lnTo>
                  <a:lnTo>
                    <a:pt x="37" y="380"/>
                  </a:lnTo>
                  <a:lnTo>
                    <a:pt x="33" y="374"/>
                  </a:lnTo>
                  <a:lnTo>
                    <a:pt x="30" y="369"/>
                  </a:lnTo>
                  <a:lnTo>
                    <a:pt x="27" y="363"/>
                  </a:lnTo>
                  <a:lnTo>
                    <a:pt x="25" y="357"/>
                  </a:lnTo>
                  <a:lnTo>
                    <a:pt x="22" y="351"/>
                  </a:lnTo>
                  <a:lnTo>
                    <a:pt x="19" y="346"/>
                  </a:lnTo>
                  <a:lnTo>
                    <a:pt x="17" y="340"/>
                  </a:lnTo>
                  <a:lnTo>
                    <a:pt x="15" y="334"/>
                  </a:lnTo>
                  <a:lnTo>
                    <a:pt x="13" y="327"/>
                  </a:lnTo>
                  <a:lnTo>
                    <a:pt x="11" y="321"/>
                  </a:lnTo>
                  <a:lnTo>
                    <a:pt x="9" y="315"/>
                  </a:lnTo>
                  <a:lnTo>
                    <a:pt x="7" y="309"/>
                  </a:lnTo>
                  <a:lnTo>
                    <a:pt x="6" y="302"/>
                  </a:lnTo>
                  <a:lnTo>
                    <a:pt x="5" y="296"/>
                  </a:lnTo>
                  <a:lnTo>
                    <a:pt x="3" y="290"/>
                  </a:lnTo>
                  <a:lnTo>
                    <a:pt x="2" y="283"/>
                  </a:lnTo>
                  <a:lnTo>
                    <a:pt x="2" y="276"/>
                  </a:lnTo>
                  <a:lnTo>
                    <a:pt x="1" y="270"/>
                  </a:lnTo>
                  <a:lnTo>
                    <a:pt x="1" y="263"/>
                  </a:lnTo>
                  <a:lnTo>
                    <a:pt x="0" y="256"/>
                  </a:lnTo>
                  <a:lnTo>
                    <a:pt x="0" y="250"/>
                  </a:lnTo>
                </a:path>
              </a:pathLst>
            </a:custGeom>
            <a:solidFill>
              <a:srgbClr val="FF3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Freeform 33"/>
            <p:cNvSpPr>
              <a:spLocks/>
            </p:cNvSpPr>
            <p:nvPr/>
          </p:nvSpPr>
          <p:spPr bwMode="auto">
            <a:xfrm>
              <a:off x="4620" y="4020"/>
              <a:ext cx="990" cy="990"/>
            </a:xfrm>
            <a:custGeom>
              <a:avLst/>
              <a:gdLst>
                <a:gd name="T0" fmla="*/ 4194304 w 495"/>
                <a:gd name="T1" fmla="*/ 952107008 h 495"/>
                <a:gd name="T2" fmla="*/ 20971520 w 495"/>
                <a:gd name="T3" fmla="*/ 843055104 h 495"/>
                <a:gd name="T4" fmla="*/ 46137344 w 495"/>
                <a:gd name="T5" fmla="*/ 734003200 h 495"/>
                <a:gd name="T6" fmla="*/ 83886080 w 495"/>
                <a:gd name="T7" fmla="*/ 633339904 h 495"/>
                <a:gd name="T8" fmla="*/ 130023424 w 495"/>
                <a:gd name="T9" fmla="*/ 536870912 h 495"/>
                <a:gd name="T10" fmla="*/ 184549376 w 495"/>
                <a:gd name="T11" fmla="*/ 448790528 h 495"/>
                <a:gd name="T12" fmla="*/ 251658240 w 495"/>
                <a:gd name="T13" fmla="*/ 364904448 h 495"/>
                <a:gd name="T14" fmla="*/ 322961408 w 495"/>
                <a:gd name="T15" fmla="*/ 285212672 h 495"/>
                <a:gd name="T16" fmla="*/ 402653184 w 495"/>
                <a:gd name="T17" fmla="*/ 218103808 h 495"/>
                <a:gd name="T18" fmla="*/ 490733568 w 495"/>
                <a:gd name="T19" fmla="*/ 155189248 h 495"/>
                <a:gd name="T20" fmla="*/ 583008256 w 495"/>
                <a:gd name="T21" fmla="*/ 104857600 h 495"/>
                <a:gd name="T22" fmla="*/ 683671552 w 495"/>
                <a:gd name="T23" fmla="*/ 62914560 h 495"/>
                <a:gd name="T24" fmla="*/ 788529152 w 495"/>
                <a:gd name="T25" fmla="*/ 33554432 h 495"/>
                <a:gd name="T26" fmla="*/ 893386752 w 495"/>
                <a:gd name="T27" fmla="*/ 12582912 h 495"/>
                <a:gd name="T28" fmla="*/ 1006632960 w 495"/>
                <a:gd name="T29" fmla="*/ 0 h 495"/>
                <a:gd name="T30" fmla="*/ 1090519040 w 495"/>
                <a:gd name="T31" fmla="*/ 4194304 h 495"/>
                <a:gd name="T32" fmla="*/ 1203765248 w 495"/>
                <a:gd name="T33" fmla="*/ 16777216 h 495"/>
                <a:gd name="T34" fmla="*/ 1308622848 w 495"/>
                <a:gd name="T35" fmla="*/ 37748736 h 495"/>
                <a:gd name="T36" fmla="*/ 1413480448 w 495"/>
                <a:gd name="T37" fmla="*/ 71303168 h 495"/>
                <a:gd name="T38" fmla="*/ 1509949440 w 495"/>
                <a:gd name="T39" fmla="*/ 117440512 h 495"/>
                <a:gd name="T40" fmla="*/ 1602224128 w 495"/>
                <a:gd name="T41" fmla="*/ 171966464 h 495"/>
                <a:gd name="T42" fmla="*/ 1690304512 w 495"/>
                <a:gd name="T43" fmla="*/ 234881024 h 495"/>
                <a:gd name="T44" fmla="*/ 1765801984 w 495"/>
                <a:gd name="T45" fmla="*/ 306184192 h 495"/>
                <a:gd name="T46" fmla="*/ 1837105152 w 495"/>
                <a:gd name="T47" fmla="*/ 385875968 h 495"/>
                <a:gd name="T48" fmla="*/ 1900019712 w 495"/>
                <a:gd name="T49" fmla="*/ 469762048 h 495"/>
                <a:gd name="T50" fmla="*/ 1954545664 w 495"/>
                <a:gd name="T51" fmla="*/ 562036736 h 495"/>
                <a:gd name="T52" fmla="*/ 2000683008 w 495"/>
                <a:gd name="T53" fmla="*/ 658505728 h 495"/>
                <a:gd name="T54" fmla="*/ 2034237440 w 495"/>
                <a:gd name="T55" fmla="*/ 763363328 h 495"/>
                <a:gd name="T56" fmla="*/ 2059403264 w 495"/>
                <a:gd name="T57" fmla="*/ 868220928 h 495"/>
                <a:gd name="T58" fmla="*/ 2071986176 w 495"/>
                <a:gd name="T59" fmla="*/ 981467136 h 495"/>
                <a:gd name="T60" fmla="*/ 2071986176 w 495"/>
                <a:gd name="T61" fmla="*/ 1065353216 h 495"/>
                <a:gd name="T62" fmla="*/ 2063597568 w 495"/>
                <a:gd name="T63" fmla="*/ 1174405120 h 495"/>
                <a:gd name="T64" fmla="*/ 2042626048 w 495"/>
                <a:gd name="T65" fmla="*/ 1283457024 h 495"/>
                <a:gd name="T66" fmla="*/ 2009071616 w 495"/>
                <a:gd name="T67" fmla="*/ 1388314624 h 495"/>
                <a:gd name="T68" fmla="*/ 1967128576 w 495"/>
                <a:gd name="T69" fmla="*/ 1484783616 h 495"/>
                <a:gd name="T70" fmla="*/ 1916796928 w 495"/>
                <a:gd name="T71" fmla="*/ 1581252608 h 495"/>
                <a:gd name="T72" fmla="*/ 1853882368 w 495"/>
                <a:gd name="T73" fmla="*/ 1669332992 h 495"/>
                <a:gd name="T74" fmla="*/ 1786773504 w 495"/>
                <a:gd name="T75" fmla="*/ 1749024768 h 495"/>
                <a:gd name="T76" fmla="*/ 1707081728 w 495"/>
                <a:gd name="T77" fmla="*/ 1820327936 h 495"/>
                <a:gd name="T78" fmla="*/ 1623195648 w 495"/>
                <a:gd name="T79" fmla="*/ 1887436800 h 495"/>
                <a:gd name="T80" fmla="*/ 1535115264 w 495"/>
                <a:gd name="T81" fmla="*/ 1941962752 h 495"/>
                <a:gd name="T82" fmla="*/ 1438646272 w 495"/>
                <a:gd name="T83" fmla="*/ 1988100096 h 495"/>
                <a:gd name="T84" fmla="*/ 1337982976 w 495"/>
                <a:gd name="T85" fmla="*/ 2025848832 h 495"/>
                <a:gd name="T86" fmla="*/ 1228931072 w 495"/>
                <a:gd name="T87" fmla="*/ 2051014656 h 495"/>
                <a:gd name="T88" fmla="*/ 1119879168 w 495"/>
                <a:gd name="T89" fmla="*/ 2067791872 h 495"/>
                <a:gd name="T90" fmla="*/ 1035993088 w 495"/>
                <a:gd name="T91" fmla="*/ 2071986176 h 495"/>
                <a:gd name="T92" fmla="*/ 922746880 w 495"/>
                <a:gd name="T93" fmla="*/ 2063597568 h 495"/>
                <a:gd name="T94" fmla="*/ 813694976 w 495"/>
                <a:gd name="T95" fmla="*/ 2046820352 h 495"/>
                <a:gd name="T96" fmla="*/ 708837376 w 495"/>
                <a:gd name="T97" fmla="*/ 2017460224 h 495"/>
                <a:gd name="T98" fmla="*/ 608174080 w 495"/>
                <a:gd name="T99" fmla="*/ 1979711488 h 495"/>
                <a:gd name="T100" fmla="*/ 515899392 w 495"/>
                <a:gd name="T101" fmla="*/ 1929379840 h 495"/>
                <a:gd name="T102" fmla="*/ 423624704 w 495"/>
                <a:gd name="T103" fmla="*/ 1870659584 h 495"/>
                <a:gd name="T104" fmla="*/ 343932928 w 495"/>
                <a:gd name="T105" fmla="*/ 1803550720 h 495"/>
                <a:gd name="T106" fmla="*/ 268435456 w 495"/>
                <a:gd name="T107" fmla="*/ 1728053248 h 495"/>
                <a:gd name="T108" fmla="*/ 201326592 w 495"/>
                <a:gd name="T109" fmla="*/ 1648361472 h 495"/>
                <a:gd name="T110" fmla="*/ 142606336 w 495"/>
                <a:gd name="T111" fmla="*/ 1556086784 h 495"/>
                <a:gd name="T112" fmla="*/ 92274688 w 495"/>
                <a:gd name="T113" fmla="*/ 1463812096 h 495"/>
                <a:gd name="T114" fmla="*/ 54525952 w 495"/>
                <a:gd name="T115" fmla="*/ 1363148800 h 495"/>
                <a:gd name="T116" fmla="*/ 25165824 w 495"/>
                <a:gd name="T117" fmla="*/ 1258291200 h 495"/>
                <a:gd name="T118" fmla="*/ 8388608 w 495"/>
                <a:gd name="T119" fmla="*/ 1149239296 h 495"/>
                <a:gd name="T120" fmla="*/ 0 w 495"/>
                <a:gd name="T121" fmla="*/ 1035993088 h 4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95"/>
                <a:gd name="T184" fmla="*/ 0 h 495"/>
                <a:gd name="T185" fmla="*/ 495 w 495"/>
                <a:gd name="T186" fmla="*/ 495 h 4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95" h="495">
                  <a:moveTo>
                    <a:pt x="0" y="247"/>
                  </a:moveTo>
                  <a:lnTo>
                    <a:pt x="1" y="240"/>
                  </a:lnTo>
                  <a:lnTo>
                    <a:pt x="1" y="234"/>
                  </a:lnTo>
                  <a:lnTo>
                    <a:pt x="1" y="227"/>
                  </a:lnTo>
                  <a:lnTo>
                    <a:pt x="2" y="220"/>
                  </a:lnTo>
                  <a:lnTo>
                    <a:pt x="3" y="214"/>
                  </a:lnTo>
                  <a:lnTo>
                    <a:pt x="4" y="207"/>
                  </a:lnTo>
                  <a:lnTo>
                    <a:pt x="5" y="201"/>
                  </a:lnTo>
                  <a:lnTo>
                    <a:pt x="6" y="194"/>
                  </a:lnTo>
                  <a:lnTo>
                    <a:pt x="8" y="188"/>
                  </a:lnTo>
                  <a:lnTo>
                    <a:pt x="9" y="182"/>
                  </a:lnTo>
                  <a:lnTo>
                    <a:pt x="11" y="175"/>
                  </a:lnTo>
                  <a:lnTo>
                    <a:pt x="13" y="169"/>
                  </a:lnTo>
                  <a:lnTo>
                    <a:pt x="15" y="163"/>
                  </a:lnTo>
                  <a:lnTo>
                    <a:pt x="17" y="157"/>
                  </a:lnTo>
                  <a:lnTo>
                    <a:pt x="20" y="151"/>
                  </a:lnTo>
                  <a:lnTo>
                    <a:pt x="22" y="145"/>
                  </a:lnTo>
                  <a:lnTo>
                    <a:pt x="25" y="140"/>
                  </a:lnTo>
                  <a:lnTo>
                    <a:pt x="28" y="134"/>
                  </a:lnTo>
                  <a:lnTo>
                    <a:pt x="31" y="128"/>
                  </a:lnTo>
                  <a:lnTo>
                    <a:pt x="34" y="123"/>
                  </a:lnTo>
                  <a:lnTo>
                    <a:pt x="37" y="117"/>
                  </a:lnTo>
                  <a:lnTo>
                    <a:pt x="41" y="112"/>
                  </a:lnTo>
                  <a:lnTo>
                    <a:pt x="44" y="107"/>
                  </a:lnTo>
                  <a:lnTo>
                    <a:pt x="48" y="102"/>
                  </a:lnTo>
                  <a:lnTo>
                    <a:pt x="52" y="97"/>
                  </a:lnTo>
                  <a:lnTo>
                    <a:pt x="56" y="92"/>
                  </a:lnTo>
                  <a:lnTo>
                    <a:pt x="60" y="87"/>
                  </a:lnTo>
                  <a:lnTo>
                    <a:pt x="64" y="82"/>
                  </a:lnTo>
                  <a:lnTo>
                    <a:pt x="68" y="77"/>
                  </a:lnTo>
                  <a:lnTo>
                    <a:pt x="73" y="73"/>
                  </a:lnTo>
                  <a:lnTo>
                    <a:pt x="77" y="68"/>
                  </a:lnTo>
                  <a:lnTo>
                    <a:pt x="82" y="64"/>
                  </a:lnTo>
                  <a:lnTo>
                    <a:pt x="87" y="60"/>
                  </a:lnTo>
                  <a:lnTo>
                    <a:pt x="91" y="56"/>
                  </a:lnTo>
                  <a:lnTo>
                    <a:pt x="96" y="52"/>
                  </a:lnTo>
                  <a:lnTo>
                    <a:pt x="101" y="48"/>
                  </a:lnTo>
                  <a:lnTo>
                    <a:pt x="107" y="44"/>
                  </a:lnTo>
                  <a:lnTo>
                    <a:pt x="112" y="41"/>
                  </a:lnTo>
                  <a:lnTo>
                    <a:pt x="117" y="37"/>
                  </a:lnTo>
                  <a:lnTo>
                    <a:pt x="123" y="34"/>
                  </a:lnTo>
                  <a:lnTo>
                    <a:pt x="128" y="31"/>
                  </a:lnTo>
                  <a:lnTo>
                    <a:pt x="134" y="28"/>
                  </a:lnTo>
                  <a:lnTo>
                    <a:pt x="139" y="25"/>
                  </a:lnTo>
                  <a:lnTo>
                    <a:pt x="145" y="22"/>
                  </a:lnTo>
                  <a:lnTo>
                    <a:pt x="151" y="20"/>
                  </a:lnTo>
                  <a:lnTo>
                    <a:pt x="157" y="17"/>
                  </a:lnTo>
                  <a:lnTo>
                    <a:pt x="163" y="15"/>
                  </a:lnTo>
                  <a:lnTo>
                    <a:pt x="169" y="13"/>
                  </a:lnTo>
                  <a:lnTo>
                    <a:pt x="175" y="11"/>
                  </a:lnTo>
                  <a:lnTo>
                    <a:pt x="181" y="9"/>
                  </a:lnTo>
                  <a:lnTo>
                    <a:pt x="188" y="8"/>
                  </a:lnTo>
                  <a:lnTo>
                    <a:pt x="194" y="6"/>
                  </a:lnTo>
                  <a:lnTo>
                    <a:pt x="200" y="5"/>
                  </a:lnTo>
                  <a:lnTo>
                    <a:pt x="207" y="4"/>
                  </a:lnTo>
                  <a:lnTo>
                    <a:pt x="213" y="3"/>
                  </a:lnTo>
                  <a:lnTo>
                    <a:pt x="220" y="2"/>
                  </a:lnTo>
                  <a:lnTo>
                    <a:pt x="227" y="1"/>
                  </a:lnTo>
                  <a:lnTo>
                    <a:pt x="233" y="1"/>
                  </a:lnTo>
                  <a:lnTo>
                    <a:pt x="240" y="0"/>
                  </a:lnTo>
                  <a:lnTo>
                    <a:pt x="247" y="0"/>
                  </a:lnTo>
                  <a:lnTo>
                    <a:pt x="253" y="0"/>
                  </a:lnTo>
                  <a:lnTo>
                    <a:pt x="260" y="1"/>
                  </a:lnTo>
                  <a:lnTo>
                    <a:pt x="267" y="1"/>
                  </a:lnTo>
                  <a:lnTo>
                    <a:pt x="274" y="2"/>
                  </a:lnTo>
                  <a:lnTo>
                    <a:pt x="280" y="3"/>
                  </a:lnTo>
                  <a:lnTo>
                    <a:pt x="287" y="4"/>
                  </a:lnTo>
                  <a:lnTo>
                    <a:pt x="293" y="5"/>
                  </a:lnTo>
                  <a:lnTo>
                    <a:pt x="300" y="6"/>
                  </a:lnTo>
                  <a:lnTo>
                    <a:pt x="306" y="8"/>
                  </a:lnTo>
                  <a:lnTo>
                    <a:pt x="312" y="9"/>
                  </a:lnTo>
                  <a:lnTo>
                    <a:pt x="319" y="11"/>
                  </a:lnTo>
                  <a:lnTo>
                    <a:pt x="325" y="13"/>
                  </a:lnTo>
                  <a:lnTo>
                    <a:pt x="331" y="15"/>
                  </a:lnTo>
                  <a:lnTo>
                    <a:pt x="337" y="17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5"/>
                  </a:lnTo>
                  <a:lnTo>
                    <a:pt x="360" y="28"/>
                  </a:lnTo>
                  <a:lnTo>
                    <a:pt x="366" y="31"/>
                  </a:lnTo>
                  <a:lnTo>
                    <a:pt x="371" y="34"/>
                  </a:lnTo>
                  <a:lnTo>
                    <a:pt x="377" y="37"/>
                  </a:lnTo>
                  <a:lnTo>
                    <a:pt x="382" y="41"/>
                  </a:lnTo>
                  <a:lnTo>
                    <a:pt x="387" y="44"/>
                  </a:lnTo>
                  <a:lnTo>
                    <a:pt x="393" y="48"/>
                  </a:lnTo>
                  <a:lnTo>
                    <a:pt x="398" y="52"/>
                  </a:lnTo>
                  <a:lnTo>
                    <a:pt x="403" y="56"/>
                  </a:lnTo>
                  <a:lnTo>
                    <a:pt x="407" y="60"/>
                  </a:lnTo>
                  <a:lnTo>
                    <a:pt x="412" y="64"/>
                  </a:lnTo>
                  <a:lnTo>
                    <a:pt x="417" y="68"/>
                  </a:lnTo>
                  <a:lnTo>
                    <a:pt x="421" y="73"/>
                  </a:lnTo>
                  <a:lnTo>
                    <a:pt x="426" y="77"/>
                  </a:lnTo>
                  <a:lnTo>
                    <a:pt x="430" y="82"/>
                  </a:lnTo>
                  <a:lnTo>
                    <a:pt x="434" y="87"/>
                  </a:lnTo>
                  <a:lnTo>
                    <a:pt x="438" y="92"/>
                  </a:lnTo>
                  <a:lnTo>
                    <a:pt x="442" y="97"/>
                  </a:lnTo>
                  <a:lnTo>
                    <a:pt x="446" y="102"/>
                  </a:lnTo>
                  <a:lnTo>
                    <a:pt x="450" y="107"/>
                  </a:lnTo>
                  <a:lnTo>
                    <a:pt x="453" y="112"/>
                  </a:lnTo>
                  <a:lnTo>
                    <a:pt x="457" y="117"/>
                  </a:lnTo>
                  <a:lnTo>
                    <a:pt x="460" y="123"/>
                  </a:lnTo>
                  <a:lnTo>
                    <a:pt x="463" y="128"/>
                  </a:lnTo>
                  <a:lnTo>
                    <a:pt x="466" y="134"/>
                  </a:lnTo>
                  <a:lnTo>
                    <a:pt x="469" y="140"/>
                  </a:lnTo>
                  <a:lnTo>
                    <a:pt x="472" y="145"/>
                  </a:lnTo>
                  <a:lnTo>
                    <a:pt x="474" y="151"/>
                  </a:lnTo>
                  <a:lnTo>
                    <a:pt x="477" y="157"/>
                  </a:lnTo>
                  <a:lnTo>
                    <a:pt x="479" y="163"/>
                  </a:lnTo>
                  <a:lnTo>
                    <a:pt x="481" y="169"/>
                  </a:lnTo>
                  <a:lnTo>
                    <a:pt x="483" y="175"/>
                  </a:lnTo>
                  <a:lnTo>
                    <a:pt x="485" y="182"/>
                  </a:lnTo>
                  <a:lnTo>
                    <a:pt x="487" y="188"/>
                  </a:lnTo>
                  <a:lnTo>
                    <a:pt x="488" y="194"/>
                  </a:lnTo>
                  <a:lnTo>
                    <a:pt x="489" y="201"/>
                  </a:lnTo>
                  <a:lnTo>
                    <a:pt x="491" y="207"/>
                  </a:lnTo>
                  <a:lnTo>
                    <a:pt x="492" y="214"/>
                  </a:lnTo>
                  <a:lnTo>
                    <a:pt x="492" y="220"/>
                  </a:lnTo>
                  <a:lnTo>
                    <a:pt x="493" y="227"/>
                  </a:lnTo>
                  <a:lnTo>
                    <a:pt x="494" y="234"/>
                  </a:lnTo>
                  <a:lnTo>
                    <a:pt x="494" y="240"/>
                  </a:lnTo>
                  <a:lnTo>
                    <a:pt x="494" y="247"/>
                  </a:lnTo>
                  <a:lnTo>
                    <a:pt x="494" y="254"/>
                  </a:lnTo>
                  <a:lnTo>
                    <a:pt x="494" y="261"/>
                  </a:lnTo>
                  <a:lnTo>
                    <a:pt x="493" y="267"/>
                  </a:lnTo>
                  <a:lnTo>
                    <a:pt x="492" y="274"/>
                  </a:lnTo>
                  <a:lnTo>
                    <a:pt x="492" y="280"/>
                  </a:lnTo>
                  <a:lnTo>
                    <a:pt x="491" y="287"/>
                  </a:lnTo>
                  <a:lnTo>
                    <a:pt x="489" y="293"/>
                  </a:lnTo>
                  <a:lnTo>
                    <a:pt x="488" y="300"/>
                  </a:lnTo>
                  <a:lnTo>
                    <a:pt x="487" y="306"/>
                  </a:lnTo>
                  <a:lnTo>
                    <a:pt x="485" y="312"/>
                  </a:lnTo>
                  <a:lnTo>
                    <a:pt x="483" y="319"/>
                  </a:lnTo>
                  <a:lnTo>
                    <a:pt x="481" y="325"/>
                  </a:lnTo>
                  <a:lnTo>
                    <a:pt x="479" y="331"/>
                  </a:lnTo>
                  <a:lnTo>
                    <a:pt x="477" y="337"/>
                  </a:lnTo>
                  <a:lnTo>
                    <a:pt x="474" y="343"/>
                  </a:lnTo>
                  <a:lnTo>
                    <a:pt x="472" y="349"/>
                  </a:lnTo>
                  <a:lnTo>
                    <a:pt x="469" y="354"/>
                  </a:lnTo>
                  <a:lnTo>
                    <a:pt x="466" y="360"/>
                  </a:lnTo>
                  <a:lnTo>
                    <a:pt x="463" y="366"/>
                  </a:lnTo>
                  <a:lnTo>
                    <a:pt x="460" y="371"/>
                  </a:lnTo>
                  <a:lnTo>
                    <a:pt x="457" y="377"/>
                  </a:lnTo>
                  <a:lnTo>
                    <a:pt x="453" y="382"/>
                  </a:lnTo>
                  <a:lnTo>
                    <a:pt x="450" y="387"/>
                  </a:lnTo>
                  <a:lnTo>
                    <a:pt x="446" y="393"/>
                  </a:lnTo>
                  <a:lnTo>
                    <a:pt x="442" y="398"/>
                  </a:lnTo>
                  <a:lnTo>
                    <a:pt x="438" y="403"/>
                  </a:lnTo>
                  <a:lnTo>
                    <a:pt x="434" y="407"/>
                  </a:lnTo>
                  <a:lnTo>
                    <a:pt x="430" y="412"/>
                  </a:lnTo>
                  <a:lnTo>
                    <a:pt x="426" y="417"/>
                  </a:lnTo>
                  <a:lnTo>
                    <a:pt x="421" y="421"/>
                  </a:lnTo>
                  <a:lnTo>
                    <a:pt x="417" y="426"/>
                  </a:lnTo>
                  <a:lnTo>
                    <a:pt x="412" y="430"/>
                  </a:lnTo>
                  <a:lnTo>
                    <a:pt x="407" y="434"/>
                  </a:lnTo>
                  <a:lnTo>
                    <a:pt x="403" y="438"/>
                  </a:lnTo>
                  <a:lnTo>
                    <a:pt x="398" y="442"/>
                  </a:lnTo>
                  <a:lnTo>
                    <a:pt x="393" y="446"/>
                  </a:lnTo>
                  <a:lnTo>
                    <a:pt x="387" y="450"/>
                  </a:lnTo>
                  <a:lnTo>
                    <a:pt x="382" y="453"/>
                  </a:lnTo>
                  <a:lnTo>
                    <a:pt x="377" y="457"/>
                  </a:lnTo>
                  <a:lnTo>
                    <a:pt x="371" y="460"/>
                  </a:lnTo>
                  <a:lnTo>
                    <a:pt x="366" y="463"/>
                  </a:lnTo>
                  <a:lnTo>
                    <a:pt x="360" y="466"/>
                  </a:lnTo>
                  <a:lnTo>
                    <a:pt x="354" y="469"/>
                  </a:lnTo>
                  <a:lnTo>
                    <a:pt x="349" y="472"/>
                  </a:lnTo>
                  <a:lnTo>
                    <a:pt x="343" y="474"/>
                  </a:lnTo>
                  <a:lnTo>
                    <a:pt x="337" y="477"/>
                  </a:lnTo>
                  <a:lnTo>
                    <a:pt x="331" y="479"/>
                  </a:lnTo>
                  <a:lnTo>
                    <a:pt x="325" y="481"/>
                  </a:lnTo>
                  <a:lnTo>
                    <a:pt x="319" y="483"/>
                  </a:lnTo>
                  <a:lnTo>
                    <a:pt x="312" y="485"/>
                  </a:lnTo>
                  <a:lnTo>
                    <a:pt x="306" y="487"/>
                  </a:lnTo>
                  <a:lnTo>
                    <a:pt x="300" y="488"/>
                  </a:lnTo>
                  <a:lnTo>
                    <a:pt x="293" y="489"/>
                  </a:lnTo>
                  <a:lnTo>
                    <a:pt x="287" y="491"/>
                  </a:lnTo>
                  <a:lnTo>
                    <a:pt x="280" y="492"/>
                  </a:lnTo>
                  <a:lnTo>
                    <a:pt x="274" y="492"/>
                  </a:lnTo>
                  <a:lnTo>
                    <a:pt x="267" y="493"/>
                  </a:lnTo>
                  <a:lnTo>
                    <a:pt x="260" y="493"/>
                  </a:lnTo>
                  <a:lnTo>
                    <a:pt x="253" y="494"/>
                  </a:lnTo>
                  <a:lnTo>
                    <a:pt x="247" y="494"/>
                  </a:lnTo>
                  <a:lnTo>
                    <a:pt x="240" y="494"/>
                  </a:lnTo>
                  <a:lnTo>
                    <a:pt x="233" y="493"/>
                  </a:lnTo>
                  <a:lnTo>
                    <a:pt x="227" y="493"/>
                  </a:lnTo>
                  <a:lnTo>
                    <a:pt x="220" y="492"/>
                  </a:lnTo>
                  <a:lnTo>
                    <a:pt x="213" y="492"/>
                  </a:lnTo>
                  <a:lnTo>
                    <a:pt x="207" y="491"/>
                  </a:lnTo>
                  <a:lnTo>
                    <a:pt x="200" y="489"/>
                  </a:lnTo>
                  <a:lnTo>
                    <a:pt x="194" y="488"/>
                  </a:lnTo>
                  <a:lnTo>
                    <a:pt x="188" y="487"/>
                  </a:lnTo>
                  <a:lnTo>
                    <a:pt x="181" y="485"/>
                  </a:lnTo>
                  <a:lnTo>
                    <a:pt x="175" y="483"/>
                  </a:lnTo>
                  <a:lnTo>
                    <a:pt x="169" y="481"/>
                  </a:lnTo>
                  <a:lnTo>
                    <a:pt x="163" y="479"/>
                  </a:lnTo>
                  <a:lnTo>
                    <a:pt x="157" y="477"/>
                  </a:lnTo>
                  <a:lnTo>
                    <a:pt x="151" y="474"/>
                  </a:lnTo>
                  <a:lnTo>
                    <a:pt x="145" y="472"/>
                  </a:lnTo>
                  <a:lnTo>
                    <a:pt x="139" y="469"/>
                  </a:lnTo>
                  <a:lnTo>
                    <a:pt x="134" y="466"/>
                  </a:lnTo>
                  <a:lnTo>
                    <a:pt x="128" y="463"/>
                  </a:lnTo>
                  <a:lnTo>
                    <a:pt x="123" y="460"/>
                  </a:lnTo>
                  <a:lnTo>
                    <a:pt x="117" y="457"/>
                  </a:lnTo>
                  <a:lnTo>
                    <a:pt x="112" y="453"/>
                  </a:lnTo>
                  <a:lnTo>
                    <a:pt x="107" y="450"/>
                  </a:lnTo>
                  <a:lnTo>
                    <a:pt x="101" y="446"/>
                  </a:lnTo>
                  <a:lnTo>
                    <a:pt x="96" y="442"/>
                  </a:lnTo>
                  <a:lnTo>
                    <a:pt x="91" y="438"/>
                  </a:lnTo>
                  <a:lnTo>
                    <a:pt x="87" y="434"/>
                  </a:lnTo>
                  <a:lnTo>
                    <a:pt x="82" y="430"/>
                  </a:lnTo>
                  <a:lnTo>
                    <a:pt x="77" y="426"/>
                  </a:lnTo>
                  <a:lnTo>
                    <a:pt x="73" y="421"/>
                  </a:lnTo>
                  <a:lnTo>
                    <a:pt x="68" y="417"/>
                  </a:lnTo>
                  <a:lnTo>
                    <a:pt x="64" y="412"/>
                  </a:lnTo>
                  <a:lnTo>
                    <a:pt x="60" y="407"/>
                  </a:lnTo>
                  <a:lnTo>
                    <a:pt x="56" y="403"/>
                  </a:lnTo>
                  <a:lnTo>
                    <a:pt x="52" y="398"/>
                  </a:lnTo>
                  <a:lnTo>
                    <a:pt x="48" y="393"/>
                  </a:lnTo>
                  <a:lnTo>
                    <a:pt x="44" y="387"/>
                  </a:lnTo>
                  <a:lnTo>
                    <a:pt x="41" y="382"/>
                  </a:lnTo>
                  <a:lnTo>
                    <a:pt x="37" y="377"/>
                  </a:lnTo>
                  <a:lnTo>
                    <a:pt x="34" y="371"/>
                  </a:lnTo>
                  <a:lnTo>
                    <a:pt x="31" y="366"/>
                  </a:lnTo>
                  <a:lnTo>
                    <a:pt x="28" y="360"/>
                  </a:lnTo>
                  <a:lnTo>
                    <a:pt x="25" y="354"/>
                  </a:lnTo>
                  <a:lnTo>
                    <a:pt x="22" y="349"/>
                  </a:lnTo>
                  <a:lnTo>
                    <a:pt x="20" y="343"/>
                  </a:lnTo>
                  <a:lnTo>
                    <a:pt x="17" y="337"/>
                  </a:lnTo>
                  <a:lnTo>
                    <a:pt x="15" y="331"/>
                  </a:lnTo>
                  <a:lnTo>
                    <a:pt x="13" y="325"/>
                  </a:lnTo>
                  <a:lnTo>
                    <a:pt x="11" y="319"/>
                  </a:lnTo>
                  <a:lnTo>
                    <a:pt x="9" y="312"/>
                  </a:lnTo>
                  <a:lnTo>
                    <a:pt x="8" y="306"/>
                  </a:lnTo>
                  <a:lnTo>
                    <a:pt x="6" y="300"/>
                  </a:lnTo>
                  <a:lnTo>
                    <a:pt x="5" y="293"/>
                  </a:lnTo>
                  <a:lnTo>
                    <a:pt x="4" y="287"/>
                  </a:lnTo>
                  <a:lnTo>
                    <a:pt x="3" y="280"/>
                  </a:lnTo>
                  <a:lnTo>
                    <a:pt x="2" y="274"/>
                  </a:lnTo>
                  <a:lnTo>
                    <a:pt x="1" y="267"/>
                  </a:lnTo>
                  <a:lnTo>
                    <a:pt x="1" y="261"/>
                  </a:lnTo>
                  <a:lnTo>
                    <a:pt x="1" y="254"/>
                  </a:lnTo>
                  <a:lnTo>
                    <a:pt x="0" y="247"/>
                  </a:lnTo>
                </a:path>
              </a:pathLst>
            </a:custGeom>
            <a:solidFill>
              <a:srgbClr val="FF3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Freeform 34"/>
            <p:cNvSpPr>
              <a:spLocks/>
            </p:cNvSpPr>
            <p:nvPr/>
          </p:nvSpPr>
          <p:spPr bwMode="auto">
            <a:xfrm>
              <a:off x="4626" y="4027"/>
              <a:ext cx="978" cy="976"/>
            </a:xfrm>
            <a:custGeom>
              <a:avLst/>
              <a:gdLst>
                <a:gd name="T0" fmla="*/ 4194304 w 489"/>
                <a:gd name="T1" fmla="*/ 935329792 h 488"/>
                <a:gd name="T2" fmla="*/ 20971520 w 489"/>
                <a:gd name="T3" fmla="*/ 826277888 h 488"/>
                <a:gd name="T4" fmla="*/ 46137344 w 489"/>
                <a:gd name="T5" fmla="*/ 717225984 h 488"/>
                <a:gd name="T6" fmla="*/ 83886080 w 489"/>
                <a:gd name="T7" fmla="*/ 616562688 h 488"/>
                <a:gd name="T8" fmla="*/ 134217728 w 489"/>
                <a:gd name="T9" fmla="*/ 520093696 h 488"/>
                <a:gd name="T10" fmla="*/ 188743680 w 489"/>
                <a:gd name="T11" fmla="*/ 432013312 h 488"/>
                <a:gd name="T12" fmla="*/ 255852544 w 489"/>
                <a:gd name="T13" fmla="*/ 348127232 h 488"/>
                <a:gd name="T14" fmla="*/ 331350016 w 489"/>
                <a:gd name="T15" fmla="*/ 268435456 h 488"/>
                <a:gd name="T16" fmla="*/ 411041792 w 489"/>
                <a:gd name="T17" fmla="*/ 201326592 h 488"/>
                <a:gd name="T18" fmla="*/ 499122176 w 489"/>
                <a:gd name="T19" fmla="*/ 142606336 h 488"/>
                <a:gd name="T20" fmla="*/ 595591168 w 489"/>
                <a:gd name="T21" fmla="*/ 92274688 h 488"/>
                <a:gd name="T22" fmla="*/ 696254464 w 489"/>
                <a:gd name="T23" fmla="*/ 50331648 h 488"/>
                <a:gd name="T24" fmla="*/ 801112064 w 489"/>
                <a:gd name="T25" fmla="*/ 20971520 h 488"/>
                <a:gd name="T26" fmla="*/ 910163968 w 489"/>
                <a:gd name="T27" fmla="*/ 4194304 h 488"/>
                <a:gd name="T28" fmla="*/ 1023410176 w 489"/>
                <a:gd name="T29" fmla="*/ 0 h 488"/>
                <a:gd name="T30" fmla="*/ 1107296256 w 489"/>
                <a:gd name="T31" fmla="*/ 0 h 488"/>
                <a:gd name="T32" fmla="*/ 1216348160 w 489"/>
                <a:gd name="T33" fmla="*/ 16777216 h 488"/>
                <a:gd name="T34" fmla="*/ 1325400064 w 489"/>
                <a:gd name="T35" fmla="*/ 41943040 h 488"/>
                <a:gd name="T36" fmla="*/ 1426063360 w 489"/>
                <a:gd name="T37" fmla="*/ 79691776 h 488"/>
                <a:gd name="T38" fmla="*/ 1522532352 w 489"/>
                <a:gd name="T39" fmla="*/ 130023424 h 488"/>
                <a:gd name="T40" fmla="*/ 1610612736 w 489"/>
                <a:gd name="T41" fmla="*/ 184549376 h 488"/>
                <a:gd name="T42" fmla="*/ 1694498816 w 489"/>
                <a:gd name="T43" fmla="*/ 251658240 h 488"/>
                <a:gd name="T44" fmla="*/ 1774190592 w 489"/>
                <a:gd name="T45" fmla="*/ 327155712 h 488"/>
                <a:gd name="T46" fmla="*/ 1841299456 w 489"/>
                <a:gd name="T47" fmla="*/ 406847488 h 488"/>
                <a:gd name="T48" fmla="*/ 1900019712 w 489"/>
                <a:gd name="T49" fmla="*/ 499122176 h 488"/>
                <a:gd name="T50" fmla="*/ 1950351360 w 489"/>
                <a:gd name="T51" fmla="*/ 591396864 h 488"/>
                <a:gd name="T52" fmla="*/ 1992294400 w 489"/>
                <a:gd name="T53" fmla="*/ 692060160 h 488"/>
                <a:gd name="T54" fmla="*/ 2021654528 w 489"/>
                <a:gd name="T55" fmla="*/ 796917760 h 488"/>
                <a:gd name="T56" fmla="*/ 2038431744 w 489"/>
                <a:gd name="T57" fmla="*/ 905969664 h 488"/>
                <a:gd name="T58" fmla="*/ 2046820352 w 489"/>
                <a:gd name="T59" fmla="*/ 1019215872 h 488"/>
                <a:gd name="T60" fmla="*/ 2042626048 w 489"/>
                <a:gd name="T61" fmla="*/ 1103101952 h 488"/>
                <a:gd name="T62" fmla="*/ 2025848832 w 489"/>
                <a:gd name="T63" fmla="*/ 1216348160 h 488"/>
                <a:gd name="T64" fmla="*/ 2000683008 w 489"/>
                <a:gd name="T65" fmla="*/ 1321205760 h 488"/>
                <a:gd name="T66" fmla="*/ 1962934272 w 489"/>
                <a:gd name="T67" fmla="*/ 1421869056 h 488"/>
                <a:gd name="T68" fmla="*/ 1912602624 w 489"/>
                <a:gd name="T69" fmla="*/ 1518338048 h 488"/>
                <a:gd name="T70" fmla="*/ 1858076672 w 489"/>
                <a:gd name="T71" fmla="*/ 1610612736 h 488"/>
                <a:gd name="T72" fmla="*/ 1790967808 w 489"/>
                <a:gd name="T73" fmla="*/ 1694498816 h 488"/>
                <a:gd name="T74" fmla="*/ 1715470336 w 489"/>
                <a:gd name="T75" fmla="*/ 1769996288 h 488"/>
                <a:gd name="T76" fmla="*/ 1635778560 w 489"/>
                <a:gd name="T77" fmla="*/ 1837105152 h 488"/>
                <a:gd name="T78" fmla="*/ 1543503872 w 489"/>
                <a:gd name="T79" fmla="*/ 1895825408 h 488"/>
                <a:gd name="T80" fmla="*/ 1451229184 w 489"/>
                <a:gd name="T81" fmla="*/ 1946157056 h 488"/>
                <a:gd name="T82" fmla="*/ 1350565888 w 489"/>
                <a:gd name="T83" fmla="*/ 1988100096 h 488"/>
                <a:gd name="T84" fmla="*/ 1245708288 w 489"/>
                <a:gd name="T85" fmla="*/ 2017460224 h 488"/>
                <a:gd name="T86" fmla="*/ 1136656384 w 489"/>
                <a:gd name="T87" fmla="*/ 2038431744 h 488"/>
                <a:gd name="T88" fmla="*/ 1023410176 w 489"/>
                <a:gd name="T89" fmla="*/ 2042626048 h 488"/>
                <a:gd name="T90" fmla="*/ 939524096 w 489"/>
                <a:gd name="T91" fmla="*/ 2038431744 h 488"/>
                <a:gd name="T92" fmla="*/ 826277888 w 489"/>
                <a:gd name="T93" fmla="*/ 2025848832 h 488"/>
                <a:gd name="T94" fmla="*/ 721420288 w 489"/>
                <a:gd name="T95" fmla="*/ 1996488704 h 488"/>
                <a:gd name="T96" fmla="*/ 620756992 w 489"/>
                <a:gd name="T97" fmla="*/ 1958739968 h 488"/>
                <a:gd name="T98" fmla="*/ 524288000 w 489"/>
                <a:gd name="T99" fmla="*/ 1912602624 h 488"/>
                <a:gd name="T100" fmla="*/ 432013312 w 489"/>
                <a:gd name="T101" fmla="*/ 1853882368 h 488"/>
                <a:gd name="T102" fmla="*/ 348127232 w 489"/>
                <a:gd name="T103" fmla="*/ 1786773504 h 488"/>
                <a:gd name="T104" fmla="*/ 272629760 w 489"/>
                <a:gd name="T105" fmla="*/ 1711276032 h 488"/>
                <a:gd name="T106" fmla="*/ 205520896 w 489"/>
                <a:gd name="T107" fmla="*/ 1631584256 h 488"/>
                <a:gd name="T108" fmla="*/ 146800640 w 489"/>
                <a:gd name="T109" fmla="*/ 1543503872 h 488"/>
                <a:gd name="T110" fmla="*/ 96468992 w 489"/>
                <a:gd name="T111" fmla="*/ 1447034880 h 488"/>
                <a:gd name="T112" fmla="*/ 54525952 w 489"/>
                <a:gd name="T113" fmla="*/ 1346371584 h 488"/>
                <a:gd name="T114" fmla="*/ 25165824 w 489"/>
                <a:gd name="T115" fmla="*/ 1241513984 h 488"/>
                <a:gd name="T116" fmla="*/ 8388608 w 489"/>
                <a:gd name="T117" fmla="*/ 1132462080 h 488"/>
                <a:gd name="T118" fmla="*/ 0 w 489"/>
                <a:gd name="T119" fmla="*/ 1019215872 h 4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89"/>
                <a:gd name="T181" fmla="*/ 0 h 488"/>
                <a:gd name="T182" fmla="*/ 489 w 489"/>
                <a:gd name="T183" fmla="*/ 488 h 4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89" h="488">
                  <a:moveTo>
                    <a:pt x="0" y="243"/>
                  </a:moveTo>
                  <a:lnTo>
                    <a:pt x="0" y="236"/>
                  </a:lnTo>
                  <a:lnTo>
                    <a:pt x="1" y="230"/>
                  </a:lnTo>
                  <a:lnTo>
                    <a:pt x="1" y="223"/>
                  </a:lnTo>
                  <a:lnTo>
                    <a:pt x="2" y="216"/>
                  </a:lnTo>
                  <a:lnTo>
                    <a:pt x="2" y="210"/>
                  </a:lnTo>
                  <a:lnTo>
                    <a:pt x="3" y="203"/>
                  </a:lnTo>
                  <a:lnTo>
                    <a:pt x="5" y="197"/>
                  </a:lnTo>
                  <a:lnTo>
                    <a:pt x="6" y="190"/>
                  </a:lnTo>
                  <a:lnTo>
                    <a:pt x="8" y="184"/>
                  </a:lnTo>
                  <a:lnTo>
                    <a:pt x="9" y="177"/>
                  </a:lnTo>
                  <a:lnTo>
                    <a:pt x="11" y="171"/>
                  </a:lnTo>
                  <a:lnTo>
                    <a:pt x="13" y="165"/>
                  </a:lnTo>
                  <a:lnTo>
                    <a:pt x="15" y="159"/>
                  </a:lnTo>
                  <a:lnTo>
                    <a:pt x="18" y="153"/>
                  </a:lnTo>
                  <a:lnTo>
                    <a:pt x="20" y="147"/>
                  </a:lnTo>
                  <a:lnTo>
                    <a:pt x="23" y="141"/>
                  </a:lnTo>
                  <a:lnTo>
                    <a:pt x="26" y="135"/>
                  </a:lnTo>
                  <a:lnTo>
                    <a:pt x="28" y="130"/>
                  </a:lnTo>
                  <a:lnTo>
                    <a:pt x="32" y="124"/>
                  </a:lnTo>
                  <a:lnTo>
                    <a:pt x="35" y="119"/>
                  </a:lnTo>
                  <a:lnTo>
                    <a:pt x="38" y="113"/>
                  </a:lnTo>
                  <a:lnTo>
                    <a:pt x="42" y="108"/>
                  </a:lnTo>
                  <a:lnTo>
                    <a:pt x="45" y="103"/>
                  </a:lnTo>
                  <a:lnTo>
                    <a:pt x="49" y="97"/>
                  </a:lnTo>
                  <a:lnTo>
                    <a:pt x="53" y="92"/>
                  </a:lnTo>
                  <a:lnTo>
                    <a:pt x="57" y="87"/>
                  </a:lnTo>
                  <a:lnTo>
                    <a:pt x="61" y="83"/>
                  </a:lnTo>
                  <a:lnTo>
                    <a:pt x="65" y="78"/>
                  </a:lnTo>
                  <a:lnTo>
                    <a:pt x="70" y="73"/>
                  </a:lnTo>
                  <a:lnTo>
                    <a:pt x="74" y="69"/>
                  </a:lnTo>
                  <a:lnTo>
                    <a:pt x="79" y="64"/>
                  </a:lnTo>
                  <a:lnTo>
                    <a:pt x="83" y="60"/>
                  </a:lnTo>
                  <a:lnTo>
                    <a:pt x="88" y="56"/>
                  </a:lnTo>
                  <a:lnTo>
                    <a:pt x="93" y="52"/>
                  </a:lnTo>
                  <a:lnTo>
                    <a:pt x="98" y="48"/>
                  </a:lnTo>
                  <a:lnTo>
                    <a:pt x="103" y="44"/>
                  </a:lnTo>
                  <a:lnTo>
                    <a:pt x="109" y="41"/>
                  </a:lnTo>
                  <a:lnTo>
                    <a:pt x="114" y="37"/>
                  </a:lnTo>
                  <a:lnTo>
                    <a:pt x="119" y="34"/>
                  </a:lnTo>
                  <a:lnTo>
                    <a:pt x="125" y="31"/>
                  </a:lnTo>
                  <a:lnTo>
                    <a:pt x="131" y="28"/>
                  </a:lnTo>
                  <a:lnTo>
                    <a:pt x="136" y="25"/>
                  </a:lnTo>
                  <a:lnTo>
                    <a:pt x="142" y="22"/>
                  </a:lnTo>
                  <a:lnTo>
                    <a:pt x="148" y="19"/>
                  </a:lnTo>
                  <a:lnTo>
                    <a:pt x="154" y="17"/>
                  </a:lnTo>
                  <a:lnTo>
                    <a:pt x="160" y="15"/>
                  </a:lnTo>
                  <a:lnTo>
                    <a:pt x="166" y="12"/>
                  </a:lnTo>
                  <a:lnTo>
                    <a:pt x="172" y="10"/>
                  </a:lnTo>
                  <a:lnTo>
                    <a:pt x="178" y="9"/>
                  </a:lnTo>
                  <a:lnTo>
                    <a:pt x="185" y="7"/>
                  </a:lnTo>
                  <a:lnTo>
                    <a:pt x="191" y="5"/>
                  </a:lnTo>
                  <a:lnTo>
                    <a:pt x="197" y="4"/>
                  </a:lnTo>
                  <a:lnTo>
                    <a:pt x="204" y="3"/>
                  </a:lnTo>
                  <a:lnTo>
                    <a:pt x="210" y="2"/>
                  </a:lnTo>
                  <a:lnTo>
                    <a:pt x="217" y="1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7" y="0"/>
                  </a:lnTo>
                  <a:lnTo>
                    <a:pt x="244" y="0"/>
                  </a:lnTo>
                  <a:lnTo>
                    <a:pt x="250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7" y="2"/>
                  </a:lnTo>
                  <a:lnTo>
                    <a:pt x="284" y="3"/>
                  </a:lnTo>
                  <a:lnTo>
                    <a:pt x="290" y="4"/>
                  </a:lnTo>
                  <a:lnTo>
                    <a:pt x="297" y="5"/>
                  </a:lnTo>
                  <a:lnTo>
                    <a:pt x="303" y="7"/>
                  </a:lnTo>
                  <a:lnTo>
                    <a:pt x="309" y="9"/>
                  </a:lnTo>
                  <a:lnTo>
                    <a:pt x="316" y="10"/>
                  </a:lnTo>
                  <a:lnTo>
                    <a:pt x="322" y="12"/>
                  </a:lnTo>
                  <a:lnTo>
                    <a:pt x="328" y="15"/>
                  </a:lnTo>
                  <a:lnTo>
                    <a:pt x="334" y="17"/>
                  </a:lnTo>
                  <a:lnTo>
                    <a:pt x="340" y="19"/>
                  </a:lnTo>
                  <a:lnTo>
                    <a:pt x="346" y="22"/>
                  </a:lnTo>
                  <a:lnTo>
                    <a:pt x="352" y="25"/>
                  </a:lnTo>
                  <a:lnTo>
                    <a:pt x="357" y="28"/>
                  </a:lnTo>
                  <a:lnTo>
                    <a:pt x="363" y="31"/>
                  </a:lnTo>
                  <a:lnTo>
                    <a:pt x="368" y="34"/>
                  </a:lnTo>
                  <a:lnTo>
                    <a:pt x="374" y="37"/>
                  </a:lnTo>
                  <a:lnTo>
                    <a:pt x="379" y="41"/>
                  </a:lnTo>
                  <a:lnTo>
                    <a:pt x="384" y="44"/>
                  </a:lnTo>
                  <a:lnTo>
                    <a:pt x="390" y="48"/>
                  </a:lnTo>
                  <a:lnTo>
                    <a:pt x="395" y="52"/>
                  </a:lnTo>
                  <a:lnTo>
                    <a:pt x="400" y="56"/>
                  </a:lnTo>
                  <a:lnTo>
                    <a:pt x="404" y="60"/>
                  </a:lnTo>
                  <a:lnTo>
                    <a:pt x="409" y="64"/>
                  </a:lnTo>
                  <a:lnTo>
                    <a:pt x="414" y="69"/>
                  </a:lnTo>
                  <a:lnTo>
                    <a:pt x="418" y="73"/>
                  </a:lnTo>
                  <a:lnTo>
                    <a:pt x="423" y="78"/>
                  </a:lnTo>
                  <a:lnTo>
                    <a:pt x="427" y="83"/>
                  </a:lnTo>
                  <a:lnTo>
                    <a:pt x="431" y="87"/>
                  </a:lnTo>
                  <a:lnTo>
                    <a:pt x="435" y="92"/>
                  </a:lnTo>
                  <a:lnTo>
                    <a:pt x="439" y="97"/>
                  </a:lnTo>
                  <a:lnTo>
                    <a:pt x="443" y="103"/>
                  </a:lnTo>
                  <a:lnTo>
                    <a:pt x="446" y="108"/>
                  </a:lnTo>
                  <a:lnTo>
                    <a:pt x="450" y="113"/>
                  </a:lnTo>
                  <a:lnTo>
                    <a:pt x="453" y="119"/>
                  </a:lnTo>
                  <a:lnTo>
                    <a:pt x="456" y="124"/>
                  </a:lnTo>
                  <a:lnTo>
                    <a:pt x="459" y="130"/>
                  </a:lnTo>
                  <a:lnTo>
                    <a:pt x="462" y="135"/>
                  </a:lnTo>
                  <a:lnTo>
                    <a:pt x="465" y="141"/>
                  </a:lnTo>
                  <a:lnTo>
                    <a:pt x="468" y="147"/>
                  </a:lnTo>
                  <a:lnTo>
                    <a:pt x="470" y="153"/>
                  </a:lnTo>
                  <a:lnTo>
                    <a:pt x="473" y="159"/>
                  </a:lnTo>
                  <a:lnTo>
                    <a:pt x="475" y="165"/>
                  </a:lnTo>
                  <a:lnTo>
                    <a:pt x="477" y="171"/>
                  </a:lnTo>
                  <a:lnTo>
                    <a:pt x="479" y="177"/>
                  </a:lnTo>
                  <a:lnTo>
                    <a:pt x="480" y="184"/>
                  </a:lnTo>
                  <a:lnTo>
                    <a:pt x="482" y="190"/>
                  </a:lnTo>
                  <a:lnTo>
                    <a:pt x="483" y="197"/>
                  </a:lnTo>
                  <a:lnTo>
                    <a:pt x="484" y="203"/>
                  </a:lnTo>
                  <a:lnTo>
                    <a:pt x="485" y="210"/>
                  </a:lnTo>
                  <a:lnTo>
                    <a:pt x="486" y="216"/>
                  </a:lnTo>
                  <a:lnTo>
                    <a:pt x="487" y="223"/>
                  </a:lnTo>
                  <a:lnTo>
                    <a:pt x="487" y="230"/>
                  </a:lnTo>
                  <a:lnTo>
                    <a:pt x="488" y="236"/>
                  </a:lnTo>
                  <a:lnTo>
                    <a:pt x="488" y="243"/>
                  </a:lnTo>
                  <a:lnTo>
                    <a:pt x="488" y="250"/>
                  </a:lnTo>
                  <a:lnTo>
                    <a:pt x="487" y="257"/>
                  </a:lnTo>
                  <a:lnTo>
                    <a:pt x="487" y="263"/>
                  </a:lnTo>
                  <a:lnTo>
                    <a:pt x="486" y="270"/>
                  </a:lnTo>
                  <a:lnTo>
                    <a:pt x="485" y="277"/>
                  </a:lnTo>
                  <a:lnTo>
                    <a:pt x="484" y="283"/>
                  </a:lnTo>
                  <a:lnTo>
                    <a:pt x="483" y="290"/>
                  </a:lnTo>
                  <a:lnTo>
                    <a:pt x="482" y="296"/>
                  </a:lnTo>
                  <a:lnTo>
                    <a:pt x="480" y="302"/>
                  </a:lnTo>
                  <a:lnTo>
                    <a:pt x="479" y="309"/>
                  </a:lnTo>
                  <a:lnTo>
                    <a:pt x="477" y="315"/>
                  </a:lnTo>
                  <a:lnTo>
                    <a:pt x="475" y="321"/>
                  </a:lnTo>
                  <a:lnTo>
                    <a:pt x="473" y="327"/>
                  </a:lnTo>
                  <a:lnTo>
                    <a:pt x="470" y="333"/>
                  </a:lnTo>
                  <a:lnTo>
                    <a:pt x="468" y="339"/>
                  </a:lnTo>
                  <a:lnTo>
                    <a:pt x="465" y="345"/>
                  </a:lnTo>
                  <a:lnTo>
                    <a:pt x="462" y="351"/>
                  </a:lnTo>
                  <a:lnTo>
                    <a:pt x="459" y="356"/>
                  </a:lnTo>
                  <a:lnTo>
                    <a:pt x="456" y="362"/>
                  </a:lnTo>
                  <a:lnTo>
                    <a:pt x="453" y="368"/>
                  </a:lnTo>
                  <a:lnTo>
                    <a:pt x="450" y="373"/>
                  </a:lnTo>
                  <a:lnTo>
                    <a:pt x="446" y="378"/>
                  </a:lnTo>
                  <a:lnTo>
                    <a:pt x="443" y="384"/>
                  </a:lnTo>
                  <a:lnTo>
                    <a:pt x="439" y="389"/>
                  </a:lnTo>
                  <a:lnTo>
                    <a:pt x="435" y="394"/>
                  </a:lnTo>
                  <a:lnTo>
                    <a:pt x="431" y="399"/>
                  </a:lnTo>
                  <a:lnTo>
                    <a:pt x="427" y="404"/>
                  </a:lnTo>
                  <a:lnTo>
                    <a:pt x="423" y="408"/>
                  </a:lnTo>
                  <a:lnTo>
                    <a:pt x="418" y="413"/>
                  </a:lnTo>
                  <a:lnTo>
                    <a:pt x="414" y="417"/>
                  </a:lnTo>
                  <a:lnTo>
                    <a:pt x="409" y="422"/>
                  </a:lnTo>
                  <a:lnTo>
                    <a:pt x="404" y="426"/>
                  </a:lnTo>
                  <a:lnTo>
                    <a:pt x="400" y="430"/>
                  </a:lnTo>
                  <a:lnTo>
                    <a:pt x="395" y="434"/>
                  </a:lnTo>
                  <a:lnTo>
                    <a:pt x="390" y="438"/>
                  </a:lnTo>
                  <a:lnTo>
                    <a:pt x="384" y="442"/>
                  </a:lnTo>
                  <a:lnTo>
                    <a:pt x="379" y="446"/>
                  </a:lnTo>
                  <a:lnTo>
                    <a:pt x="374" y="449"/>
                  </a:lnTo>
                  <a:lnTo>
                    <a:pt x="368" y="452"/>
                  </a:lnTo>
                  <a:lnTo>
                    <a:pt x="363" y="456"/>
                  </a:lnTo>
                  <a:lnTo>
                    <a:pt x="357" y="459"/>
                  </a:lnTo>
                  <a:lnTo>
                    <a:pt x="352" y="462"/>
                  </a:lnTo>
                  <a:lnTo>
                    <a:pt x="346" y="464"/>
                  </a:lnTo>
                  <a:lnTo>
                    <a:pt x="340" y="467"/>
                  </a:lnTo>
                  <a:lnTo>
                    <a:pt x="334" y="470"/>
                  </a:lnTo>
                  <a:lnTo>
                    <a:pt x="328" y="472"/>
                  </a:lnTo>
                  <a:lnTo>
                    <a:pt x="322" y="474"/>
                  </a:lnTo>
                  <a:lnTo>
                    <a:pt x="316" y="476"/>
                  </a:lnTo>
                  <a:lnTo>
                    <a:pt x="309" y="478"/>
                  </a:lnTo>
                  <a:lnTo>
                    <a:pt x="303" y="480"/>
                  </a:lnTo>
                  <a:lnTo>
                    <a:pt x="297" y="481"/>
                  </a:lnTo>
                  <a:lnTo>
                    <a:pt x="290" y="483"/>
                  </a:lnTo>
                  <a:lnTo>
                    <a:pt x="284" y="484"/>
                  </a:lnTo>
                  <a:lnTo>
                    <a:pt x="277" y="485"/>
                  </a:lnTo>
                  <a:lnTo>
                    <a:pt x="271" y="486"/>
                  </a:lnTo>
                  <a:lnTo>
                    <a:pt x="264" y="486"/>
                  </a:lnTo>
                  <a:lnTo>
                    <a:pt x="257" y="487"/>
                  </a:lnTo>
                  <a:lnTo>
                    <a:pt x="250" y="487"/>
                  </a:lnTo>
                  <a:lnTo>
                    <a:pt x="244" y="487"/>
                  </a:lnTo>
                  <a:lnTo>
                    <a:pt x="237" y="487"/>
                  </a:lnTo>
                  <a:lnTo>
                    <a:pt x="230" y="487"/>
                  </a:lnTo>
                  <a:lnTo>
                    <a:pt x="224" y="486"/>
                  </a:lnTo>
                  <a:lnTo>
                    <a:pt x="217" y="486"/>
                  </a:lnTo>
                  <a:lnTo>
                    <a:pt x="210" y="485"/>
                  </a:lnTo>
                  <a:lnTo>
                    <a:pt x="204" y="484"/>
                  </a:lnTo>
                  <a:lnTo>
                    <a:pt x="197" y="483"/>
                  </a:lnTo>
                  <a:lnTo>
                    <a:pt x="191" y="481"/>
                  </a:lnTo>
                  <a:lnTo>
                    <a:pt x="185" y="480"/>
                  </a:lnTo>
                  <a:lnTo>
                    <a:pt x="178" y="478"/>
                  </a:lnTo>
                  <a:lnTo>
                    <a:pt x="172" y="476"/>
                  </a:lnTo>
                  <a:lnTo>
                    <a:pt x="166" y="474"/>
                  </a:lnTo>
                  <a:lnTo>
                    <a:pt x="160" y="472"/>
                  </a:lnTo>
                  <a:lnTo>
                    <a:pt x="154" y="470"/>
                  </a:lnTo>
                  <a:lnTo>
                    <a:pt x="148" y="467"/>
                  </a:lnTo>
                  <a:lnTo>
                    <a:pt x="142" y="464"/>
                  </a:lnTo>
                  <a:lnTo>
                    <a:pt x="136" y="462"/>
                  </a:lnTo>
                  <a:lnTo>
                    <a:pt x="131" y="459"/>
                  </a:lnTo>
                  <a:lnTo>
                    <a:pt x="125" y="456"/>
                  </a:lnTo>
                  <a:lnTo>
                    <a:pt x="119" y="452"/>
                  </a:lnTo>
                  <a:lnTo>
                    <a:pt x="114" y="449"/>
                  </a:lnTo>
                  <a:lnTo>
                    <a:pt x="109" y="446"/>
                  </a:lnTo>
                  <a:lnTo>
                    <a:pt x="103" y="442"/>
                  </a:lnTo>
                  <a:lnTo>
                    <a:pt x="98" y="438"/>
                  </a:lnTo>
                  <a:lnTo>
                    <a:pt x="93" y="434"/>
                  </a:lnTo>
                  <a:lnTo>
                    <a:pt x="88" y="430"/>
                  </a:lnTo>
                  <a:lnTo>
                    <a:pt x="83" y="426"/>
                  </a:lnTo>
                  <a:lnTo>
                    <a:pt x="79" y="422"/>
                  </a:lnTo>
                  <a:lnTo>
                    <a:pt x="74" y="417"/>
                  </a:lnTo>
                  <a:lnTo>
                    <a:pt x="70" y="413"/>
                  </a:lnTo>
                  <a:lnTo>
                    <a:pt x="65" y="408"/>
                  </a:lnTo>
                  <a:lnTo>
                    <a:pt x="61" y="404"/>
                  </a:lnTo>
                  <a:lnTo>
                    <a:pt x="57" y="399"/>
                  </a:lnTo>
                  <a:lnTo>
                    <a:pt x="53" y="394"/>
                  </a:lnTo>
                  <a:lnTo>
                    <a:pt x="49" y="389"/>
                  </a:lnTo>
                  <a:lnTo>
                    <a:pt x="45" y="384"/>
                  </a:lnTo>
                  <a:lnTo>
                    <a:pt x="42" y="378"/>
                  </a:lnTo>
                  <a:lnTo>
                    <a:pt x="38" y="373"/>
                  </a:lnTo>
                  <a:lnTo>
                    <a:pt x="35" y="368"/>
                  </a:lnTo>
                  <a:lnTo>
                    <a:pt x="32" y="362"/>
                  </a:lnTo>
                  <a:lnTo>
                    <a:pt x="28" y="356"/>
                  </a:lnTo>
                  <a:lnTo>
                    <a:pt x="26" y="351"/>
                  </a:lnTo>
                  <a:lnTo>
                    <a:pt x="23" y="345"/>
                  </a:lnTo>
                  <a:lnTo>
                    <a:pt x="20" y="339"/>
                  </a:lnTo>
                  <a:lnTo>
                    <a:pt x="18" y="333"/>
                  </a:lnTo>
                  <a:lnTo>
                    <a:pt x="15" y="327"/>
                  </a:lnTo>
                  <a:lnTo>
                    <a:pt x="13" y="321"/>
                  </a:lnTo>
                  <a:lnTo>
                    <a:pt x="11" y="315"/>
                  </a:lnTo>
                  <a:lnTo>
                    <a:pt x="9" y="309"/>
                  </a:lnTo>
                  <a:lnTo>
                    <a:pt x="8" y="302"/>
                  </a:lnTo>
                  <a:lnTo>
                    <a:pt x="6" y="296"/>
                  </a:lnTo>
                  <a:lnTo>
                    <a:pt x="5" y="290"/>
                  </a:lnTo>
                  <a:lnTo>
                    <a:pt x="3" y="283"/>
                  </a:lnTo>
                  <a:lnTo>
                    <a:pt x="2" y="277"/>
                  </a:lnTo>
                  <a:lnTo>
                    <a:pt x="2" y="270"/>
                  </a:lnTo>
                  <a:lnTo>
                    <a:pt x="1" y="263"/>
                  </a:lnTo>
                  <a:lnTo>
                    <a:pt x="1" y="257"/>
                  </a:lnTo>
                  <a:lnTo>
                    <a:pt x="0" y="250"/>
                  </a:lnTo>
                  <a:lnTo>
                    <a:pt x="0" y="243"/>
                  </a:lnTo>
                </a:path>
              </a:pathLst>
            </a:custGeom>
            <a:solidFill>
              <a:srgbClr val="FF3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Freeform 35"/>
            <p:cNvSpPr>
              <a:spLocks/>
            </p:cNvSpPr>
            <p:nvPr/>
          </p:nvSpPr>
          <p:spPr bwMode="auto">
            <a:xfrm>
              <a:off x="4634" y="4034"/>
              <a:ext cx="962" cy="964"/>
            </a:xfrm>
            <a:custGeom>
              <a:avLst/>
              <a:gdLst>
                <a:gd name="T0" fmla="*/ 4194304 w 481"/>
                <a:gd name="T1" fmla="*/ 922746880 h 482"/>
                <a:gd name="T2" fmla="*/ 16777216 w 481"/>
                <a:gd name="T3" fmla="*/ 813694976 h 482"/>
                <a:gd name="T4" fmla="*/ 46137344 w 481"/>
                <a:gd name="T5" fmla="*/ 704643072 h 482"/>
                <a:gd name="T6" fmla="*/ 83886080 w 481"/>
                <a:gd name="T7" fmla="*/ 603979776 h 482"/>
                <a:gd name="T8" fmla="*/ 134217728 w 481"/>
                <a:gd name="T9" fmla="*/ 507510784 h 482"/>
                <a:gd name="T10" fmla="*/ 192937984 w 481"/>
                <a:gd name="T11" fmla="*/ 419430400 h 482"/>
                <a:gd name="T12" fmla="*/ 260046848 w 481"/>
                <a:gd name="T13" fmla="*/ 335544320 h 482"/>
                <a:gd name="T14" fmla="*/ 335544320 w 481"/>
                <a:gd name="T15" fmla="*/ 260046848 h 482"/>
                <a:gd name="T16" fmla="*/ 415236096 w 481"/>
                <a:gd name="T17" fmla="*/ 192937984 h 482"/>
                <a:gd name="T18" fmla="*/ 507510784 w 481"/>
                <a:gd name="T19" fmla="*/ 134217728 h 482"/>
                <a:gd name="T20" fmla="*/ 603979776 w 481"/>
                <a:gd name="T21" fmla="*/ 83886080 h 482"/>
                <a:gd name="T22" fmla="*/ 704643072 w 481"/>
                <a:gd name="T23" fmla="*/ 46137344 h 482"/>
                <a:gd name="T24" fmla="*/ 809500672 w 481"/>
                <a:gd name="T25" fmla="*/ 20971520 h 482"/>
                <a:gd name="T26" fmla="*/ 918552576 w 481"/>
                <a:gd name="T27" fmla="*/ 4194304 h 482"/>
                <a:gd name="T28" fmla="*/ 1006632960 w 481"/>
                <a:gd name="T29" fmla="*/ 0 h 482"/>
                <a:gd name="T30" fmla="*/ 1119879168 w 481"/>
                <a:gd name="T31" fmla="*/ 8388608 h 482"/>
                <a:gd name="T32" fmla="*/ 1228931072 w 481"/>
                <a:gd name="T33" fmla="*/ 25165824 h 482"/>
                <a:gd name="T34" fmla="*/ 1333788672 w 481"/>
                <a:gd name="T35" fmla="*/ 54525952 h 482"/>
                <a:gd name="T36" fmla="*/ 1434451968 w 481"/>
                <a:gd name="T37" fmla="*/ 96468992 h 482"/>
                <a:gd name="T38" fmla="*/ 1530920960 w 481"/>
                <a:gd name="T39" fmla="*/ 146800640 h 482"/>
                <a:gd name="T40" fmla="*/ 1619001344 w 481"/>
                <a:gd name="T41" fmla="*/ 209715200 h 482"/>
                <a:gd name="T42" fmla="*/ 1698693120 w 481"/>
                <a:gd name="T43" fmla="*/ 276824064 h 482"/>
                <a:gd name="T44" fmla="*/ 1774190592 w 481"/>
                <a:gd name="T45" fmla="*/ 356515840 h 482"/>
                <a:gd name="T46" fmla="*/ 1837105152 w 481"/>
                <a:gd name="T47" fmla="*/ 440401920 h 482"/>
                <a:gd name="T48" fmla="*/ 1895825408 w 481"/>
                <a:gd name="T49" fmla="*/ 532676608 h 482"/>
                <a:gd name="T50" fmla="*/ 1941962752 w 481"/>
                <a:gd name="T51" fmla="*/ 629145600 h 482"/>
                <a:gd name="T52" fmla="*/ 1975517184 w 481"/>
                <a:gd name="T53" fmla="*/ 734003200 h 482"/>
                <a:gd name="T54" fmla="*/ 2000683008 w 481"/>
                <a:gd name="T55" fmla="*/ 838860800 h 482"/>
                <a:gd name="T56" fmla="*/ 2013265920 w 481"/>
                <a:gd name="T57" fmla="*/ 952107008 h 482"/>
                <a:gd name="T58" fmla="*/ 2013265920 w 481"/>
                <a:gd name="T59" fmla="*/ 1035993088 h 482"/>
                <a:gd name="T60" fmla="*/ 2004877312 w 481"/>
                <a:gd name="T61" fmla="*/ 1149239296 h 482"/>
                <a:gd name="T62" fmla="*/ 1983905792 w 481"/>
                <a:gd name="T63" fmla="*/ 1258291200 h 482"/>
                <a:gd name="T64" fmla="*/ 1950351360 w 481"/>
                <a:gd name="T65" fmla="*/ 1363148800 h 482"/>
                <a:gd name="T66" fmla="*/ 1908408320 w 481"/>
                <a:gd name="T67" fmla="*/ 1459617792 h 482"/>
                <a:gd name="T68" fmla="*/ 1853882368 w 481"/>
                <a:gd name="T69" fmla="*/ 1556086784 h 482"/>
                <a:gd name="T70" fmla="*/ 1790967808 w 481"/>
                <a:gd name="T71" fmla="*/ 1639972864 h 482"/>
                <a:gd name="T72" fmla="*/ 1719664640 w 481"/>
                <a:gd name="T73" fmla="*/ 1719664640 h 482"/>
                <a:gd name="T74" fmla="*/ 1639972864 w 481"/>
                <a:gd name="T75" fmla="*/ 1790967808 h 482"/>
                <a:gd name="T76" fmla="*/ 1551892480 w 481"/>
                <a:gd name="T77" fmla="*/ 1853882368 h 482"/>
                <a:gd name="T78" fmla="*/ 1459617792 w 481"/>
                <a:gd name="T79" fmla="*/ 1908408320 h 482"/>
                <a:gd name="T80" fmla="*/ 1358954496 w 481"/>
                <a:gd name="T81" fmla="*/ 1954545664 h 482"/>
                <a:gd name="T82" fmla="*/ 1254096896 w 481"/>
                <a:gd name="T83" fmla="*/ 1983905792 h 482"/>
                <a:gd name="T84" fmla="*/ 1145044992 w 481"/>
                <a:gd name="T85" fmla="*/ 2004877312 h 482"/>
                <a:gd name="T86" fmla="*/ 1035993088 w 481"/>
                <a:gd name="T87" fmla="*/ 2017460224 h 482"/>
                <a:gd name="T88" fmla="*/ 947912704 w 481"/>
                <a:gd name="T89" fmla="*/ 2013265920 h 482"/>
                <a:gd name="T90" fmla="*/ 838860800 w 481"/>
                <a:gd name="T91" fmla="*/ 2000683008 h 482"/>
                <a:gd name="T92" fmla="*/ 729808896 w 481"/>
                <a:gd name="T93" fmla="*/ 1979711488 h 482"/>
                <a:gd name="T94" fmla="*/ 629145600 w 481"/>
                <a:gd name="T95" fmla="*/ 1941962752 h 482"/>
                <a:gd name="T96" fmla="*/ 528482304 w 481"/>
                <a:gd name="T97" fmla="*/ 1895825408 h 482"/>
                <a:gd name="T98" fmla="*/ 440401920 w 481"/>
                <a:gd name="T99" fmla="*/ 1841299456 h 482"/>
                <a:gd name="T100" fmla="*/ 352321536 w 481"/>
                <a:gd name="T101" fmla="*/ 1774190592 h 482"/>
                <a:gd name="T102" fmla="*/ 276824064 w 481"/>
                <a:gd name="T103" fmla="*/ 1702887424 h 482"/>
                <a:gd name="T104" fmla="*/ 205520896 w 481"/>
                <a:gd name="T105" fmla="*/ 1619001344 h 482"/>
                <a:gd name="T106" fmla="*/ 146800640 w 481"/>
                <a:gd name="T107" fmla="*/ 1530920960 h 482"/>
                <a:gd name="T108" fmla="*/ 96468992 w 481"/>
                <a:gd name="T109" fmla="*/ 1438646272 h 482"/>
                <a:gd name="T110" fmla="*/ 54525952 w 481"/>
                <a:gd name="T111" fmla="*/ 1337982976 h 482"/>
                <a:gd name="T112" fmla="*/ 25165824 w 481"/>
                <a:gd name="T113" fmla="*/ 1228931072 h 482"/>
                <a:gd name="T114" fmla="*/ 4194304 w 481"/>
                <a:gd name="T115" fmla="*/ 1119879168 h 482"/>
                <a:gd name="T116" fmla="*/ 0 w 481"/>
                <a:gd name="T117" fmla="*/ 1006632960 h 4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81"/>
                <a:gd name="T178" fmla="*/ 0 h 482"/>
                <a:gd name="T179" fmla="*/ 481 w 481"/>
                <a:gd name="T180" fmla="*/ 482 h 4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81" h="482">
                  <a:moveTo>
                    <a:pt x="0" y="240"/>
                  </a:moveTo>
                  <a:lnTo>
                    <a:pt x="0" y="233"/>
                  </a:lnTo>
                  <a:lnTo>
                    <a:pt x="0" y="227"/>
                  </a:lnTo>
                  <a:lnTo>
                    <a:pt x="1" y="220"/>
                  </a:lnTo>
                  <a:lnTo>
                    <a:pt x="1" y="213"/>
                  </a:lnTo>
                  <a:lnTo>
                    <a:pt x="2" y="207"/>
                  </a:lnTo>
                  <a:lnTo>
                    <a:pt x="3" y="200"/>
                  </a:lnTo>
                  <a:lnTo>
                    <a:pt x="4" y="194"/>
                  </a:lnTo>
                  <a:lnTo>
                    <a:pt x="6" y="187"/>
                  </a:lnTo>
                  <a:lnTo>
                    <a:pt x="7" y="181"/>
                  </a:lnTo>
                  <a:lnTo>
                    <a:pt x="9" y="175"/>
                  </a:lnTo>
                  <a:lnTo>
                    <a:pt x="11" y="168"/>
                  </a:lnTo>
                  <a:lnTo>
                    <a:pt x="13" y="162"/>
                  </a:lnTo>
                  <a:lnTo>
                    <a:pt x="15" y="156"/>
                  </a:lnTo>
                  <a:lnTo>
                    <a:pt x="18" y="150"/>
                  </a:lnTo>
                  <a:lnTo>
                    <a:pt x="20" y="144"/>
                  </a:lnTo>
                  <a:lnTo>
                    <a:pt x="23" y="138"/>
                  </a:lnTo>
                  <a:lnTo>
                    <a:pt x="26" y="132"/>
                  </a:lnTo>
                  <a:lnTo>
                    <a:pt x="29" y="127"/>
                  </a:lnTo>
                  <a:lnTo>
                    <a:pt x="32" y="121"/>
                  </a:lnTo>
                  <a:lnTo>
                    <a:pt x="35" y="116"/>
                  </a:lnTo>
                  <a:lnTo>
                    <a:pt x="38" y="110"/>
                  </a:lnTo>
                  <a:lnTo>
                    <a:pt x="42" y="105"/>
                  </a:lnTo>
                  <a:lnTo>
                    <a:pt x="46" y="100"/>
                  </a:lnTo>
                  <a:lnTo>
                    <a:pt x="49" y="95"/>
                  </a:lnTo>
                  <a:lnTo>
                    <a:pt x="53" y="90"/>
                  </a:lnTo>
                  <a:lnTo>
                    <a:pt x="57" y="85"/>
                  </a:lnTo>
                  <a:lnTo>
                    <a:pt x="62" y="80"/>
                  </a:lnTo>
                  <a:lnTo>
                    <a:pt x="66" y="75"/>
                  </a:lnTo>
                  <a:lnTo>
                    <a:pt x="70" y="71"/>
                  </a:lnTo>
                  <a:lnTo>
                    <a:pt x="75" y="66"/>
                  </a:lnTo>
                  <a:lnTo>
                    <a:pt x="80" y="62"/>
                  </a:lnTo>
                  <a:lnTo>
                    <a:pt x="84" y="58"/>
                  </a:lnTo>
                  <a:lnTo>
                    <a:pt x="89" y="54"/>
                  </a:lnTo>
                  <a:lnTo>
                    <a:pt x="94" y="50"/>
                  </a:lnTo>
                  <a:lnTo>
                    <a:pt x="99" y="46"/>
                  </a:lnTo>
                  <a:lnTo>
                    <a:pt x="105" y="42"/>
                  </a:lnTo>
                  <a:lnTo>
                    <a:pt x="110" y="39"/>
                  </a:lnTo>
                  <a:lnTo>
                    <a:pt x="115" y="35"/>
                  </a:lnTo>
                  <a:lnTo>
                    <a:pt x="121" y="32"/>
                  </a:lnTo>
                  <a:lnTo>
                    <a:pt x="126" y="29"/>
                  </a:lnTo>
                  <a:lnTo>
                    <a:pt x="132" y="26"/>
                  </a:lnTo>
                  <a:lnTo>
                    <a:pt x="138" y="23"/>
                  </a:lnTo>
                  <a:lnTo>
                    <a:pt x="144" y="20"/>
                  </a:lnTo>
                  <a:lnTo>
                    <a:pt x="150" y="18"/>
                  </a:lnTo>
                  <a:lnTo>
                    <a:pt x="156" y="16"/>
                  </a:lnTo>
                  <a:lnTo>
                    <a:pt x="162" y="13"/>
                  </a:lnTo>
                  <a:lnTo>
                    <a:pt x="168" y="11"/>
                  </a:lnTo>
                  <a:lnTo>
                    <a:pt x="174" y="9"/>
                  </a:lnTo>
                  <a:lnTo>
                    <a:pt x="180" y="8"/>
                  </a:lnTo>
                  <a:lnTo>
                    <a:pt x="187" y="6"/>
                  </a:lnTo>
                  <a:lnTo>
                    <a:pt x="193" y="5"/>
                  </a:lnTo>
                  <a:lnTo>
                    <a:pt x="200" y="4"/>
                  </a:lnTo>
                  <a:lnTo>
                    <a:pt x="206" y="3"/>
                  </a:lnTo>
                  <a:lnTo>
                    <a:pt x="213" y="2"/>
                  </a:lnTo>
                  <a:lnTo>
                    <a:pt x="219" y="1"/>
                  </a:lnTo>
                  <a:lnTo>
                    <a:pt x="226" y="1"/>
                  </a:lnTo>
                  <a:lnTo>
                    <a:pt x="233" y="0"/>
                  </a:lnTo>
                  <a:lnTo>
                    <a:pt x="240" y="0"/>
                  </a:lnTo>
                  <a:lnTo>
                    <a:pt x="247" y="0"/>
                  </a:lnTo>
                  <a:lnTo>
                    <a:pt x="253" y="1"/>
                  </a:lnTo>
                  <a:lnTo>
                    <a:pt x="260" y="1"/>
                  </a:lnTo>
                  <a:lnTo>
                    <a:pt x="267" y="2"/>
                  </a:lnTo>
                  <a:lnTo>
                    <a:pt x="273" y="3"/>
                  </a:lnTo>
                  <a:lnTo>
                    <a:pt x="280" y="4"/>
                  </a:lnTo>
                  <a:lnTo>
                    <a:pt x="287" y="5"/>
                  </a:lnTo>
                  <a:lnTo>
                    <a:pt x="293" y="6"/>
                  </a:lnTo>
                  <a:lnTo>
                    <a:pt x="299" y="8"/>
                  </a:lnTo>
                  <a:lnTo>
                    <a:pt x="306" y="9"/>
                  </a:lnTo>
                  <a:lnTo>
                    <a:pt x="312" y="11"/>
                  </a:lnTo>
                  <a:lnTo>
                    <a:pt x="318" y="13"/>
                  </a:lnTo>
                  <a:lnTo>
                    <a:pt x="324" y="16"/>
                  </a:lnTo>
                  <a:lnTo>
                    <a:pt x="330" y="18"/>
                  </a:lnTo>
                  <a:lnTo>
                    <a:pt x="336" y="20"/>
                  </a:lnTo>
                  <a:lnTo>
                    <a:pt x="342" y="23"/>
                  </a:lnTo>
                  <a:lnTo>
                    <a:pt x="348" y="26"/>
                  </a:lnTo>
                  <a:lnTo>
                    <a:pt x="354" y="29"/>
                  </a:lnTo>
                  <a:lnTo>
                    <a:pt x="359" y="32"/>
                  </a:lnTo>
                  <a:lnTo>
                    <a:pt x="365" y="35"/>
                  </a:lnTo>
                  <a:lnTo>
                    <a:pt x="370" y="39"/>
                  </a:lnTo>
                  <a:lnTo>
                    <a:pt x="376" y="42"/>
                  </a:lnTo>
                  <a:lnTo>
                    <a:pt x="381" y="46"/>
                  </a:lnTo>
                  <a:lnTo>
                    <a:pt x="386" y="50"/>
                  </a:lnTo>
                  <a:lnTo>
                    <a:pt x="391" y="54"/>
                  </a:lnTo>
                  <a:lnTo>
                    <a:pt x="396" y="58"/>
                  </a:lnTo>
                  <a:lnTo>
                    <a:pt x="401" y="62"/>
                  </a:lnTo>
                  <a:lnTo>
                    <a:pt x="405" y="66"/>
                  </a:lnTo>
                  <a:lnTo>
                    <a:pt x="410" y="71"/>
                  </a:lnTo>
                  <a:lnTo>
                    <a:pt x="414" y="75"/>
                  </a:lnTo>
                  <a:lnTo>
                    <a:pt x="419" y="80"/>
                  </a:lnTo>
                  <a:lnTo>
                    <a:pt x="423" y="85"/>
                  </a:lnTo>
                  <a:lnTo>
                    <a:pt x="427" y="90"/>
                  </a:lnTo>
                  <a:lnTo>
                    <a:pt x="431" y="95"/>
                  </a:lnTo>
                  <a:lnTo>
                    <a:pt x="435" y="100"/>
                  </a:lnTo>
                  <a:lnTo>
                    <a:pt x="438" y="105"/>
                  </a:lnTo>
                  <a:lnTo>
                    <a:pt x="442" y="110"/>
                  </a:lnTo>
                  <a:lnTo>
                    <a:pt x="445" y="116"/>
                  </a:lnTo>
                  <a:lnTo>
                    <a:pt x="449" y="121"/>
                  </a:lnTo>
                  <a:lnTo>
                    <a:pt x="452" y="127"/>
                  </a:lnTo>
                  <a:lnTo>
                    <a:pt x="455" y="132"/>
                  </a:lnTo>
                  <a:lnTo>
                    <a:pt x="458" y="138"/>
                  </a:lnTo>
                  <a:lnTo>
                    <a:pt x="460" y="144"/>
                  </a:lnTo>
                  <a:lnTo>
                    <a:pt x="463" y="150"/>
                  </a:lnTo>
                  <a:lnTo>
                    <a:pt x="465" y="156"/>
                  </a:lnTo>
                  <a:lnTo>
                    <a:pt x="467" y="162"/>
                  </a:lnTo>
                  <a:lnTo>
                    <a:pt x="469" y="168"/>
                  </a:lnTo>
                  <a:lnTo>
                    <a:pt x="471" y="175"/>
                  </a:lnTo>
                  <a:lnTo>
                    <a:pt x="473" y="181"/>
                  </a:lnTo>
                  <a:lnTo>
                    <a:pt x="475" y="187"/>
                  </a:lnTo>
                  <a:lnTo>
                    <a:pt x="476" y="194"/>
                  </a:lnTo>
                  <a:lnTo>
                    <a:pt x="477" y="200"/>
                  </a:lnTo>
                  <a:lnTo>
                    <a:pt x="478" y="207"/>
                  </a:lnTo>
                  <a:lnTo>
                    <a:pt x="479" y="213"/>
                  </a:lnTo>
                  <a:lnTo>
                    <a:pt x="480" y="220"/>
                  </a:lnTo>
                  <a:lnTo>
                    <a:pt x="480" y="227"/>
                  </a:lnTo>
                  <a:lnTo>
                    <a:pt x="480" y="233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0" y="254"/>
                  </a:lnTo>
                  <a:lnTo>
                    <a:pt x="480" y="260"/>
                  </a:lnTo>
                  <a:lnTo>
                    <a:pt x="479" y="267"/>
                  </a:lnTo>
                  <a:lnTo>
                    <a:pt x="478" y="274"/>
                  </a:lnTo>
                  <a:lnTo>
                    <a:pt x="477" y="280"/>
                  </a:lnTo>
                  <a:lnTo>
                    <a:pt x="476" y="287"/>
                  </a:lnTo>
                  <a:lnTo>
                    <a:pt x="475" y="293"/>
                  </a:lnTo>
                  <a:lnTo>
                    <a:pt x="473" y="300"/>
                  </a:lnTo>
                  <a:lnTo>
                    <a:pt x="471" y="306"/>
                  </a:lnTo>
                  <a:lnTo>
                    <a:pt x="469" y="312"/>
                  </a:lnTo>
                  <a:lnTo>
                    <a:pt x="467" y="319"/>
                  </a:lnTo>
                  <a:lnTo>
                    <a:pt x="465" y="325"/>
                  </a:lnTo>
                  <a:lnTo>
                    <a:pt x="463" y="331"/>
                  </a:lnTo>
                  <a:lnTo>
                    <a:pt x="460" y="337"/>
                  </a:lnTo>
                  <a:lnTo>
                    <a:pt x="458" y="343"/>
                  </a:lnTo>
                  <a:lnTo>
                    <a:pt x="455" y="348"/>
                  </a:lnTo>
                  <a:lnTo>
                    <a:pt x="452" y="354"/>
                  </a:lnTo>
                  <a:lnTo>
                    <a:pt x="449" y="360"/>
                  </a:lnTo>
                  <a:lnTo>
                    <a:pt x="445" y="365"/>
                  </a:lnTo>
                  <a:lnTo>
                    <a:pt x="442" y="371"/>
                  </a:lnTo>
                  <a:lnTo>
                    <a:pt x="438" y="376"/>
                  </a:lnTo>
                  <a:lnTo>
                    <a:pt x="435" y="381"/>
                  </a:lnTo>
                  <a:lnTo>
                    <a:pt x="431" y="386"/>
                  </a:lnTo>
                  <a:lnTo>
                    <a:pt x="427" y="391"/>
                  </a:lnTo>
                  <a:lnTo>
                    <a:pt x="423" y="396"/>
                  </a:lnTo>
                  <a:lnTo>
                    <a:pt x="419" y="401"/>
                  </a:lnTo>
                  <a:lnTo>
                    <a:pt x="414" y="406"/>
                  </a:lnTo>
                  <a:lnTo>
                    <a:pt x="410" y="410"/>
                  </a:lnTo>
                  <a:lnTo>
                    <a:pt x="405" y="415"/>
                  </a:lnTo>
                  <a:lnTo>
                    <a:pt x="401" y="419"/>
                  </a:lnTo>
                  <a:lnTo>
                    <a:pt x="396" y="423"/>
                  </a:lnTo>
                  <a:lnTo>
                    <a:pt x="391" y="427"/>
                  </a:lnTo>
                  <a:lnTo>
                    <a:pt x="386" y="431"/>
                  </a:lnTo>
                  <a:lnTo>
                    <a:pt x="381" y="435"/>
                  </a:lnTo>
                  <a:lnTo>
                    <a:pt x="376" y="439"/>
                  </a:lnTo>
                  <a:lnTo>
                    <a:pt x="370" y="442"/>
                  </a:lnTo>
                  <a:lnTo>
                    <a:pt x="365" y="446"/>
                  </a:lnTo>
                  <a:lnTo>
                    <a:pt x="359" y="449"/>
                  </a:lnTo>
                  <a:lnTo>
                    <a:pt x="354" y="452"/>
                  </a:lnTo>
                  <a:lnTo>
                    <a:pt x="348" y="455"/>
                  </a:lnTo>
                  <a:lnTo>
                    <a:pt x="342" y="458"/>
                  </a:lnTo>
                  <a:lnTo>
                    <a:pt x="336" y="461"/>
                  </a:lnTo>
                  <a:lnTo>
                    <a:pt x="330" y="463"/>
                  </a:lnTo>
                  <a:lnTo>
                    <a:pt x="324" y="466"/>
                  </a:lnTo>
                  <a:lnTo>
                    <a:pt x="318" y="468"/>
                  </a:lnTo>
                  <a:lnTo>
                    <a:pt x="312" y="470"/>
                  </a:lnTo>
                  <a:lnTo>
                    <a:pt x="306" y="472"/>
                  </a:lnTo>
                  <a:lnTo>
                    <a:pt x="299" y="473"/>
                  </a:lnTo>
                  <a:lnTo>
                    <a:pt x="293" y="475"/>
                  </a:lnTo>
                  <a:lnTo>
                    <a:pt x="287" y="476"/>
                  </a:lnTo>
                  <a:lnTo>
                    <a:pt x="280" y="477"/>
                  </a:lnTo>
                  <a:lnTo>
                    <a:pt x="273" y="478"/>
                  </a:lnTo>
                  <a:lnTo>
                    <a:pt x="267" y="479"/>
                  </a:lnTo>
                  <a:lnTo>
                    <a:pt x="260" y="480"/>
                  </a:lnTo>
                  <a:lnTo>
                    <a:pt x="253" y="480"/>
                  </a:lnTo>
                  <a:lnTo>
                    <a:pt x="247" y="481"/>
                  </a:lnTo>
                  <a:lnTo>
                    <a:pt x="240" y="481"/>
                  </a:lnTo>
                  <a:lnTo>
                    <a:pt x="233" y="481"/>
                  </a:lnTo>
                  <a:lnTo>
                    <a:pt x="226" y="480"/>
                  </a:lnTo>
                  <a:lnTo>
                    <a:pt x="219" y="480"/>
                  </a:lnTo>
                  <a:lnTo>
                    <a:pt x="213" y="479"/>
                  </a:lnTo>
                  <a:lnTo>
                    <a:pt x="206" y="478"/>
                  </a:lnTo>
                  <a:lnTo>
                    <a:pt x="200" y="477"/>
                  </a:lnTo>
                  <a:lnTo>
                    <a:pt x="193" y="476"/>
                  </a:lnTo>
                  <a:lnTo>
                    <a:pt x="187" y="475"/>
                  </a:lnTo>
                  <a:lnTo>
                    <a:pt x="180" y="473"/>
                  </a:lnTo>
                  <a:lnTo>
                    <a:pt x="174" y="472"/>
                  </a:lnTo>
                  <a:lnTo>
                    <a:pt x="168" y="470"/>
                  </a:lnTo>
                  <a:lnTo>
                    <a:pt x="162" y="468"/>
                  </a:lnTo>
                  <a:lnTo>
                    <a:pt x="156" y="466"/>
                  </a:lnTo>
                  <a:lnTo>
                    <a:pt x="150" y="463"/>
                  </a:lnTo>
                  <a:lnTo>
                    <a:pt x="144" y="461"/>
                  </a:lnTo>
                  <a:lnTo>
                    <a:pt x="138" y="458"/>
                  </a:lnTo>
                  <a:lnTo>
                    <a:pt x="132" y="455"/>
                  </a:lnTo>
                  <a:lnTo>
                    <a:pt x="126" y="452"/>
                  </a:lnTo>
                  <a:lnTo>
                    <a:pt x="121" y="449"/>
                  </a:lnTo>
                  <a:lnTo>
                    <a:pt x="115" y="446"/>
                  </a:lnTo>
                  <a:lnTo>
                    <a:pt x="110" y="442"/>
                  </a:lnTo>
                  <a:lnTo>
                    <a:pt x="105" y="439"/>
                  </a:lnTo>
                  <a:lnTo>
                    <a:pt x="99" y="435"/>
                  </a:lnTo>
                  <a:lnTo>
                    <a:pt x="94" y="431"/>
                  </a:lnTo>
                  <a:lnTo>
                    <a:pt x="89" y="427"/>
                  </a:lnTo>
                  <a:lnTo>
                    <a:pt x="84" y="423"/>
                  </a:lnTo>
                  <a:lnTo>
                    <a:pt x="80" y="419"/>
                  </a:lnTo>
                  <a:lnTo>
                    <a:pt x="75" y="415"/>
                  </a:lnTo>
                  <a:lnTo>
                    <a:pt x="70" y="410"/>
                  </a:lnTo>
                  <a:lnTo>
                    <a:pt x="66" y="406"/>
                  </a:lnTo>
                  <a:lnTo>
                    <a:pt x="62" y="401"/>
                  </a:lnTo>
                  <a:lnTo>
                    <a:pt x="57" y="396"/>
                  </a:lnTo>
                  <a:lnTo>
                    <a:pt x="53" y="391"/>
                  </a:lnTo>
                  <a:lnTo>
                    <a:pt x="49" y="386"/>
                  </a:lnTo>
                  <a:lnTo>
                    <a:pt x="46" y="381"/>
                  </a:lnTo>
                  <a:lnTo>
                    <a:pt x="42" y="376"/>
                  </a:lnTo>
                  <a:lnTo>
                    <a:pt x="38" y="371"/>
                  </a:lnTo>
                  <a:lnTo>
                    <a:pt x="35" y="365"/>
                  </a:lnTo>
                  <a:lnTo>
                    <a:pt x="32" y="360"/>
                  </a:lnTo>
                  <a:lnTo>
                    <a:pt x="29" y="354"/>
                  </a:lnTo>
                  <a:lnTo>
                    <a:pt x="26" y="348"/>
                  </a:lnTo>
                  <a:lnTo>
                    <a:pt x="23" y="343"/>
                  </a:lnTo>
                  <a:lnTo>
                    <a:pt x="20" y="337"/>
                  </a:lnTo>
                  <a:lnTo>
                    <a:pt x="18" y="331"/>
                  </a:lnTo>
                  <a:lnTo>
                    <a:pt x="15" y="325"/>
                  </a:lnTo>
                  <a:lnTo>
                    <a:pt x="13" y="319"/>
                  </a:lnTo>
                  <a:lnTo>
                    <a:pt x="11" y="312"/>
                  </a:lnTo>
                  <a:lnTo>
                    <a:pt x="9" y="306"/>
                  </a:lnTo>
                  <a:lnTo>
                    <a:pt x="7" y="300"/>
                  </a:lnTo>
                  <a:lnTo>
                    <a:pt x="6" y="293"/>
                  </a:lnTo>
                  <a:lnTo>
                    <a:pt x="4" y="287"/>
                  </a:lnTo>
                  <a:lnTo>
                    <a:pt x="3" y="280"/>
                  </a:lnTo>
                  <a:lnTo>
                    <a:pt x="2" y="274"/>
                  </a:lnTo>
                  <a:lnTo>
                    <a:pt x="1" y="267"/>
                  </a:lnTo>
                  <a:lnTo>
                    <a:pt x="1" y="260"/>
                  </a:lnTo>
                  <a:lnTo>
                    <a:pt x="0" y="254"/>
                  </a:lnTo>
                  <a:lnTo>
                    <a:pt x="0" y="247"/>
                  </a:lnTo>
                  <a:lnTo>
                    <a:pt x="0" y="240"/>
                  </a:lnTo>
                </a:path>
              </a:pathLst>
            </a:custGeom>
            <a:solidFill>
              <a:srgbClr val="FF4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Freeform 36"/>
            <p:cNvSpPr>
              <a:spLocks/>
            </p:cNvSpPr>
            <p:nvPr/>
          </p:nvSpPr>
          <p:spPr bwMode="auto">
            <a:xfrm>
              <a:off x="4640" y="4040"/>
              <a:ext cx="950" cy="952"/>
            </a:xfrm>
            <a:custGeom>
              <a:avLst/>
              <a:gdLst>
                <a:gd name="T0" fmla="*/ 0 w 475"/>
                <a:gd name="T1" fmla="*/ 910163968 h 476"/>
                <a:gd name="T2" fmla="*/ 16777216 w 475"/>
                <a:gd name="T3" fmla="*/ 801112064 h 476"/>
                <a:gd name="T4" fmla="*/ 46137344 w 475"/>
                <a:gd name="T5" fmla="*/ 692060160 h 476"/>
                <a:gd name="T6" fmla="*/ 83886080 w 475"/>
                <a:gd name="T7" fmla="*/ 591396864 h 476"/>
                <a:gd name="T8" fmla="*/ 134217728 w 475"/>
                <a:gd name="T9" fmla="*/ 494927872 h 476"/>
                <a:gd name="T10" fmla="*/ 192937984 w 475"/>
                <a:gd name="T11" fmla="*/ 406847488 h 476"/>
                <a:gd name="T12" fmla="*/ 264241152 w 475"/>
                <a:gd name="T13" fmla="*/ 322961408 h 476"/>
                <a:gd name="T14" fmla="*/ 339738624 w 475"/>
                <a:gd name="T15" fmla="*/ 247463936 h 476"/>
                <a:gd name="T16" fmla="*/ 423624704 w 475"/>
                <a:gd name="T17" fmla="*/ 180355072 h 476"/>
                <a:gd name="T18" fmla="*/ 515899392 w 475"/>
                <a:gd name="T19" fmla="*/ 125829120 h 476"/>
                <a:gd name="T20" fmla="*/ 612368384 w 475"/>
                <a:gd name="T21" fmla="*/ 75497472 h 476"/>
                <a:gd name="T22" fmla="*/ 717225984 w 475"/>
                <a:gd name="T23" fmla="*/ 41943040 h 476"/>
                <a:gd name="T24" fmla="*/ 822083584 w 475"/>
                <a:gd name="T25" fmla="*/ 16777216 h 476"/>
                <a:gd name="T26" fmla="*/ 935329792 w 475"/>
                <a:gd name="T27" fmla="*/ 4194304 h 476"/>
                <a:gd name="T28" fmla="*/ 1019215872 w 475"/>
                <a:gd name="T29" fmla="*/ 0 h 476"/>
                <a:gd name="T30" fmla="*/ 1132462080 w 475"/>
                <a:gd name="T31" fmla="*/ 12582912 h 476"/>
                <a:gd name="T32" fmla="*/ 1241513984 w 475"/>
                <a:gd name="T33" fmla="*/ 33554432 h 476"/>
                <a:gd name="T34" fmla="*/ 1342177280 w 475"/>
                <a:gd name="T35" fmla="*/ 67108864 h 476"/>
                <a:gd name="T36" fmla="*/ 1442840576 w 475"/>
                <a:gd name="T37" fmla="*/ 109051904 h 476"/>
                <a:gd name="T38" fmla="*/ 1535115264 w 475"/>
                <a:gd name="T39" fmla="*/ 159383552 h 476"/>
                <a:gd name="T40" fmla="*/ 1619001344 w 475"/>
                <a:gd name="T41" fmla="*/ 222298112 h 476"/>
                <a:gd name="T42" fmla="*/ 1698693120 w 475"/>
                <a:gd name="T43" fmla="*/ 293601280 h 476"/>
                <a:gd name="T44" fmla="*/ 1765801984 w 475"/>
                <a:gd name="T45" fmla="*/ 373293056 h 476"/>
                <a:gd name="T46" fmla="*/ 1828716544 w 475"/>
                <a:gd name="T47" fmla="*/ 457179136 h 476"/>
                <a:gd name="T48" fmla="*/ 1883242496 w 475"/>
                <a:gd name="T49" fmla="*/ 549453824 h 476"/>
                <a:gd name="T50" fmla="*/ 1925185536 w 475"/>
                <a:gd name="T51" fmla="*/ 645922816 h 476"/>
                <a:gd name="T52" fmla="*/ 1958739968 w 475"/>
                <a:gd name="T53" fmla="*/ 750780416 h 476"/>
                <a:gd name="T54" fmla="*/ 1979711488 w 475"/>
                <a:gd name="T55" fmla="*/ 855638016 h 476"/>
                <a:gd name="T56" fmla="*/ 1988100096 w 475"/>
                <a:gd name="T57" fmla="*/ 968884224 h 476"/>
                <a:gd name="T58" fmla="*/ 1988100096 w 475"/>
                <a:gd name="T59" fmla="*/ 1052770304 h 476"/>
                <a:gd name="T60" fmla="*/ 1975517184 w 475"/>
                <a:gd name="T61" fmla="*/ 1161822208 h 476"/>
                <a:gd name="T62" fmla="*/ 1950351360 w 475"/>
                <a:gd name="T63" fmla="*/ 1270874112 h 476"/>
                <a:gd name="T64" fmla="*/ 1916796928 w 475"/>
                <a:gd name="T65" fmla="*/ 1371537408 h 476"/>
                <a:gd name="T66" fmla="*/ 1870659584 w 475"/>
                <a:gd name="T67" fmla="*/ 1468006400 h 476"/>
                <a:gd name="T68" fmla="*/ 1816133632 w 475"/>
                <a:gd name="T69" fmla="*/ 1556086784 h 476"/>
                <a:gd name="T70" fmla="*/ 1749024768 w 475"/>
                <a:gd name="T71" fmla="*/ 1639972864 h 476"/>
                <a:gd name="T72" fmla="*/ 1677721600 w 475"/>
                <a:gd name="T73" fmla="*/ 1715470336 h 476"/>
                <a:gd name="T74" fmla="*/ 1598029824 w 475"/>
                <a:gd name="T75" fmla="*/ 1786773504 h 476"/>
                <a:gd name="T76" fmla="*/ 1509949440 w 475"/>
                <a:gd name="T77" fmla="*/ 1845493760 h 476"/>
                <a:gd name="T78" fmla="*/ 1417674752 w 475"/>
                <a:gd name="T79" fmla="*/ 1895825408 h 476"/>
                <a:gd name="T80" fmla="*/ 1317011456 w 475"/>
                <a:gd name="T81" fmla="*/ 1937768448 h 476"/>
                <a:gd name="T82" fmla="*/ 1212153856 w 475"/>
                <a:gd name="T83" fmla="*/ 1967128576 h 476"/>
                <a:gd name="T84" fmla="*/ 1103101952 w 475"/>
                <a:gd name="T85" fmla="*/ 1983905792 h 476"/>
                <a:gd name="T86" fmla="*/ 994050048 w 475"/>
                <a:gd name="T87" fmla="*/ 1992294400 h 476"/>
                <a:gd name="T88" fmla="*/ 905969664 w 475"/>
                <a:gd name="T89" fmla="*/ 1988100096 h 476"/>
                <a:gd name="T90" fmla="*/ 796917760 w 475"/>
                <a:gd name="T91" fmla="*/ 1971322880 h 476"/>
                <a:gd name="T92" fmla="*/ 692060160 w 475"/>
                <a:gd name="T93" fmla="*/ 1941962752 h 476"/>
                <a:gd name="T94" fmla="*/ 587202560 w 475"/>
                <a:gd name="T95" fmla="*/ 1904214016 h 476"/>
                <a:gd name="T96" fmla="*/ 490733568 w 475"/>
                <a:gd name="T97" fmla="*/ 1853882368 h 476"/>
                <a:gd name="T98" fmla="*/ 402653184 w 475"/>
                <a:gd name="T99" fmla="*/ 1795162112 h 476"/>
                <a:gd name="T100" fmla="*/ 318767104 w 475"/>
                <a:gd name="T101" fmla="*/ 1728053248 h 476"/>
                <a:gd name="T102" fmla="*/ 243269632 w 475"/>
                <a:gd name="T103" fmla="*/ 1648361472 h 476"/>
                <a:gd name="T104" fmla="*/ 180355072 w 475"/>
                <a:gd name="T105" fmla="*/ 1564475392 h 476"/>
                <a:gd name="T106" fmla="*/ 121634816 w 475"/>
                <a:gd name="T107" fmla="*/ 1472200704 h 476"/>
                <a:gd name="T108" fmla="*/ 75497472 w 475"/>
                <a:gd name="T109" fmla="*/ 1375731712 h 476"/>
                <a:gd name="T110" fmla="*/ 37748736 w 475"/>
                <a:gd name="T111" fmla="*/ 1275068416 h 476"/>
                <a:gd name="T112" fmla="*/ 12582912 w 475"/>
                <a:gd name="T113" fmla="*/ 1166016512 h 476"/>
                <a:gd name="T114" fmla="*/ 0 w 475"/>
                <a:gd name="T115" fmla="*/ 1052770304 h 476"/>
                <a:gd name="T116" fmla="*/ 0 w 475"/>
                <a:gd name="T117" fmla="*/ 998244352 h 47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75"/>
                <a:gd name="T178" fmla="*/ 0 h 476"/>
                <a:gd name="T179" fmla="*/ 475 w 475"/>
                <a:gd name="T180" fmla="*/ 476 h 47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75" h="476">
                  <a:moveTo>
                    <a:pt x="0" y="238"/>
                  </a:moveTo>
                  <a:lnTo>
                    <a:pt x="0" y="231"/>
                  </a:lnTo>
                  <a:lnTo>
                    <a:pt x="0" y="224"/>
                  </a:lnTo>
                  <a:lnTo>
                    <a:pt x="0" y="217"/>
                  </a:lnTo>
                  <a:lnTo>
                    <a:pt x="1" y="210"/>
                  </a:lnTo>
                  <a:lnTo>
                    <a:pt x="2" y="204"/>
                  </a:lnTo>
                  <a:lnTo>
                    <a:pt x="3" y="197"/>
                  </a:lnTo>
                  <a:lnTo>
                    <a:pt x="4" y="191"/>
                  </a:lnTo>
                  <a:lnTo>
                    <a:pt x="6" y="184"/>
                  </a:lnTo>
                  <a:lnTo>
                    <a:pt x="7" y="178"/>
                  </a:lnTo>
                  <a:lnTo>
                    <a:pt x="9" y="171"/>
                  </a:lnTo>
                  <a:lnTo>
                    <a:pt x="11" y="165"/>
                  </a:lnTo>
                  <a:lnTo>
                    <a:pt x="13" y="159"/>
                  </a:lnTo>
                  <a:lnTo>
                    <a:pt x="15" y="153"/>
                  </a:lnTo>
                  <a:lnTo>
                    <a:pt x="18" y="147"/>
                  </a:lnTo>
                  <a:lnTo>
                    <a:pt x="20" y="141"/>
                  </a:lnTo>
                  <a:lnTo>
                    <a:pt x="23" y="135"/>
                  </a:lnTo>
                  <a:lnTo>
                    <a:pt x="26" y="129"/>
                  </a:lnTo>
                  <a:lnTo>
                    <a:pt x="29" y="124"/>
                  </a:lnTo>
                  <a:lnTo>
                    <a:pt x="32" y="118"/>
                  </a:lnTo>
                  <a:lnTo>
                    <a:pt x="35" y="112"/>
                  </a:lnTo>
                  <a:lnTo>
                    <a:pt x="39" y="107"/>
                  </a:lnTo>
                  <a:lnTo>
                    <a:pt x="43" y="102"/>
                  </a:lnTo>
                  <a:lnTo>
                    <a:pt x="46" y="97"/>
                  </a:lnTo>
                  <a:lnTo>
                    <a:pt x="50" y="91"/>
                  </a:lnTo>
                  <a:lnTo>
                    <a:pt x="54" y="86"/>
                  </a:lnTo>
                  <a:lnTo>
                    <a:pt x="58" y="82"/>
                  </a:lnTo>
                  <a:lnTo>
                    <a:pt x="63" y="77"/>
                  </a:lnTo>
                  <a:lnTo>
                    <a:pt x="67" y="72"/>
                  </a:lnTo>
                  <a:lnTo>
                    <a:pt x="72" y="68"/>
                  </a:lnTo>
                  <a:lnTo>
                    <a:pt x="76" y="63"/>
                  </a:lnTo>
                  <a:lnTo>
                    <a:pt x="81" y="59"/>
                  </a:lnTo>
                  <a:lnTo>
                    <a:pt x="86" y="55"/>
                  </a:lnTo>
                  <a:lnTo>
                    <a:pt x="91" y="51"/>
                  </a:lnTo>
                  <a:lnTo>
                    <a:pt x="96" y="47"/>
                  </a:lnTo>
                  <a:lnTo>
                    <a:pt x="101" y="43"/>
                  </a:lnTo>
                  <a:lnTo>
                    <a:pt x="106" y="40"/>
                  </a:lnTo>
                  <a:lnTo>
                    <a:pt x="112" y="36"/>
                  </a:lnTo>
                  <a:lnTo>
                    <a:pt x="117" y="33"/>
                  </a:lnTo>
                  <a:lnTo>
                    <a:pt x="123" y="30"/>
                  </a:lnTo>
                  <a:lnTo>
                    <a:pt x="129" y="27"/>
                  </a:lnTo>
                  <a:lnTo>
                    <a:pt x="134" y="24"/>
                  </a:lnTo>
                  <a:lnTo>
                    <a:pt x="140" y="21"/>
                  </a:lnTo>
                  <a:lnTo>
                    <a:pt x="146" y="18"/>
                  </a:lnTo>
                  <a:lnTo>
                    <a:pt x="152" y="16"/>
                  </a:lnTo>
                  <a:lnTo>
                    <a:pt x="158" y="14"/>
                  </a:lnTo>
                  <a:lnTo>
                    <a:pt x="165" y="12"/>
                  </a:lnTo>
                  <a:lnTo>
                    <a:pt x="171" y="10"/>
                  </a:lnTo>
                  <a:lnTo>
                    <a:pt x="177" y="8"/>
                  </a:lnTo>
                  <a:lnTo>
                    <a:pt x="183" y="6"/>
                  </a:lnTo>
                  <a:lnTo>
                    <a:pt x="190" y="5"/>
                  </a:lnTo>
                  <a:lnTo>
                    <a:pt x="196" y="4"/>
                  </a:lnTo>
                  <a:lnTo>
                    <a:pt x="203" y="3"/>
                  </a:lnTo>
                  <a:lnTo>
                    <a:pt x="210" y="2"/>
                  </a:lnTo>
                  <a:lnTo>
                    <a:pt x="216" y="1"/>
                  </a:lnTo>
                  <a:lnTo>
                    <a:pt x="223" y="1"/>
                  </a:lnTo>
                  <a:lnTo>
                    <a:pt x="230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50" y="1"/>
                  </a:lnTo>
                  <a:lnTo>
                    <a:pt x="257" y="1"/>
                  </a:lnTo>
                  <a:lnTo>
                    <a:pt x="263" y="2"/>
                  </a:lnTo>
                  <a:lnTo>
                    <a:pt x="270" y="3"/>
                  </a:lnTo>
                  <a:lnTo>
                    <a:pt x="276" y="4"/>
                  </a:lnTo>
                  <a:lnTo>
                    <a:pt x="283" y="5"/>
                  </a:lnTo>
                  <a:lnTo>
                    <a:pt x="289" y="6"/>
                  </a:lnTo>
                  <a:lnTo>
                    <a:pt x="296" y="8"/>
                  </a:lnTo>
                  <a:lnTo>
                    <a:pt x="302" y="9"/>
                  </a:lnTo>
                  <a:lnTo>
                    <a:pt x="308" y="11"/>
                  </a:lnTo>
                  <a:lnTo>
                    <a:pt x="314" y="13"/>
                  </a:lnTo>
                  <a:lnTo>
                    <a:pt x="320" y="16"/>
                  </a:lnTo>
                  <a:lnTo>
                    <a:pt x="326" y="18"/>
                  </a:lnTo>
                  <a:lnTo>
                    <a:pt x="332" y="20"/>
                  </a:lnTo>
                  <a:lnTo>
                    <a:pt x="338" y="23"/>
                  </a:lnTo>
                  <a:lnTo>
                    <a:pt x="344" y="26"/>
                  </a:lnTo>
                  <a:lnTo>
                    <a:pt x="349" y="29"/>
                  </a:lnTo>
                  <a:lnTo>
                    <a:pt x="355" y="32"/>
                  </a:lnTo>
                  <a:lnTo>
                    <a:pt x="360" y="35"/>
                  </a:lnTo>
                  <a:lnTo>
                    <a:pt x="366" y="38"/>
                  </a:lnTo>
                  <a:lnTo>
                    <a:pt x="371" y="42"/>
                  </a:lnTo>
                  <a:lnTo>
                    <a:pt x="376" y="45"/>
                  </a:lnTo>
                  <a:lnTo>
                    <a:pt x="381" y="49"/>
                  </a:lnTo>
                  <a:lnTo>
                    <a:pt x="386" y="53"/>
                  </a:lnTo>
                  <a:lnTo>
                    <a:pt x="391" y="57"/>
                  </a:lnTo>
                  <a:lnTo>
                    <a:pt x="396" y="61"/>
                  </a:lnTo>
                  <a:lnTo>
                    <a:pt x="400" y="66"/>
                  </a:lnTo>
                  <a:lnTo>
                    <a:pt x="405" y="70"/>
                  </a:lnTo>
                  <a:lnTo>
                    <a:pt x="409" y="74"/>
                  </a:lnTo>
                  <a:lnTo>
                    <a:pt x="413" y="79"/>
                  </a:lnTo>
                  <a:lnTo>
                    <a:pt x="417" y="84"/>
                  </a:lnTo>
                  <a:lnTo>
                    <a:pt x="421" y="89"/>
                  </a:lnTo>
                  <a:lnTo>
                    <a:pt x="425" y="94"/>
                  </a:lnTo>
                  <a:lnTo>
                    <a:pt x="429" y="99"/>
                  </a:lnTo>
                  <a:lnTo>
                    <a:pt x="433" y="104"/>
                  </a:lnTo>
                  <a:lnTo>
                    <a:pt x="436" y="109"/>
                  </a:lnTo>
                  <a:lnTo>
                    <a:pt x="440" y="114"/>
                  </a:lnTo>
                  <a:lnTo>
                    <a:pt x="443" y="120"/>
                  </a:lnTo>
                  <a:lnTo>
                    <a:pt x="446" y="125"/>
                  </a:lnTo>
                  <a:lnTo>
                    <a:pt x="449" y="131"/>
                  </a:lnTo>
                  <a:lnTo>
                    <a:pt x="452" y="137"/>
                  </a:lnTo>
                  <a:lnTo>
                    <a:pt x="454" y="142"/>
                  </a:lnTo>
                  <a:lnTo>
                    <a:pt x="457" y="148"/>
                  </a:lnTo>
                  <a:lnTo>
                    <a:pt x="459" y="154"/>
                  </a:lnTo>
                  <a:lnTo>
                    <a:pt x="461" y="160"/>
                  </a:lnTo>
                  <a:lnTo>
                    <a:pt x="463" y="166"/>
                  </a:lnTo>
                  <a:lnTo>
                    <a:pt x="465" y="173"/>
                  </a:lnTo>
                  <a:lnTo>
                    <a:pt x="467" y="179"/>
                  </a:lnTo>
                  <a:lnTo>
                    <a:pt x="468" y="185"/>
                  </a:lnTo>
                  <a:lnTo>
                    <a:pt x="470" y="191"/>
                  </a:lnTo>
                  <a:lnTo>
                    <a:pt x="471" y="198"/>
                  </a:lnTo>
                  <a:lnTo>
                    <a:pt x="472" y="204"/>
                  </a:lnTo>
                  <a:lnTo>
                    <a:pt x="473" y="211"/>
                  </a:lnTo>
                  <a:lnTo>
                    <a:pt x="473" y="217"/>
                  </a:lnTo>
                  <a:lnTo>
                    <a:pt x="474" y="224"/>
                  </a:lnTo>
                  <a:lnTo>
                    <a:pt x="474" y="231"/>
                  </a:lnTo>
                  <a:lnTo>
                    <a:pt x="474" y="238"/>
                  </a:lnTo>
                  <a:lnTo>
                    <a:pt x="474" y="244"/>
                  </a:lnTo>
                  <a:lnTo>
                    <a:pt x="474" y="251"/>
                  </a:lnTo>
                  <a:lnTo>
                    <a:pt x="473" y="258"/>
                  </a:lnTo>
                  <a:lnTo>
                    <a:pt x="473" y="264"/>
                  </a:lnTo>
                  <a:lnTo>
                    <a:pt x="472" y="271"/>
                  </a:lnTo>
                  <a:lnTo>
                    <a:pt x="471" y="277"/>
                  </a:lnTo>
                  <a:lnTo>
                    <a:pt x="470" y="284"/>
                  </a:lnTo>
                  <a:lnTo>
                    <a:pt x="468" y="290"/>
                  </a:lnTo>
                  <a:lnTo>
                    <a:pt x="467" y="296"/>
                  </a:lnTo>
                  <a:lnTo>
                    <a:pt x="465" y="303"/>
                  </a:lnTo>
                  <a:lnTo>
                    <a:pt x="463" y="309"/>
                  </a:lnTo>
                  <a:lnTo>
                    <a:pt x="461" y="315"/>
                  </a:lnTo>
                  <a:lnTo>
                    <a:pt x="459" y="321"/>
                  </a:lnTo>
                  <a:lnTo>
                    <a:pt x="457" y="327"/>
                  </a:lnTo>
                  <a:lnTo>
                    <a:pt x="454" y="333"/>
                  </a:lnTo>
                  <a:lnTo>
                    <a:pt x="452" y="338"/>
                  </a:lnTo>
                  <a:lnTo>
                    <a:pt x="449" y="344"/>
                  </a:lnTo>
                  <a:lnTo>
                    <a:pt x="446" y="350"/>
                  </a:lnTo>
                  <a:lnTo>
                    <a:pt x="443" y="355"/>
                  </a:lnTo>
                  <a:lnTo>
                    <a:pt x="440" y="361"/>
                  </a:lnTo>
                  <a:lnTo>
                    <a:pt x="436" y="366"/>
                  </a:lnTo>
                  <a:lnTo>
                    <a:pt x="433" y="371"/>
                  </a:lnTo>
                  <a:lnTo>
                    <a:pt x="429" y="376"/>
                  </a:lnTo>
                  <a:lnTo>
                    <a:pt x="425" y="381"/>
                  </a:lnTo>
                  <a:lnTo>
                    <a:pt x="421" y="386"/>
                  </a:lnTo>
                  <a:lnTo>
                    <a:pt x="417" y="391"/>
                  </a:lnTo>
                  <a:lnTo>
                    <a:pt x="413" y="396"/>
                  </a:lnTo>
                  <a:lnTo>
                    <a:pt x="409" y="401"/>
                  </a:lnTo>
                  <a:lnTo>
                    <a:pt x="405" y="405"/>
                  </a:lnTo>
                  <a:lnTo>
                    <a:pt x="400" y="409"/>
                  </a:lnTo>
                  <a:lnTo>
                    <a:pt x="396" y="414"/>
                  </a:lnTo>
                  <a:lnTo>
                    <a:pt x="391" y="418"/>
                  </a:lnTo>
                  <a:lnTo>
                    <a:pt x="386" y="422"/>
                  </a:lnTo>
                  <a:lnTo>
                    <a:pt x="381" y="426"/>
                  </a:lnTo>
                  <a:lnTo>
                    <a:pt x="376" y="430"/>
                  </a:lnTo>
                  <a:lnTo>
                    <a:pt x="371" y="433"/>
                  </a:lnTo>
                  <a:lnTo>
                    <a:pt x="366" y="437"/>
                  </a:lnTo>
                  <a:lnTo>
                    <a:pt x="360" y="440"/>
                  </a:lnTo>
                  <a:lnTo>
                    <a:pt x="355" y="443"/>
                  </a:lnTo>
                  <a:lnTo>
                    <a:pt x="349" y="446"/>
                  </a:lnTo>
                  <a:lnTo>
                    <a:pt x="344" y="449"/>
                  </a:lnTo>
                  <a:lnTo>
                    <a:pt x="338" y="452"/>
                  </a:lnTo>
                  <a:lnTo>
                    <a:pt x="332" y="455"/>
                  </a:lnTo>
                  <a:lnTo>
                    <a:pt x="326" y="457"/>
                  </a:lnTo>
                  <a:lnTo>
                    <a:pt x="320" y="460"/>
                  </a:lnTo>
                  <a:lnTo>
                    <a:pt x="314" y="462"/>
                  </a:lnTo>
                  <a:lnTo>
                    <a:pt x="308" y="464"/>
                  </a:lnTo>
                  <a:lnTo>
                    <a:pt x="302" y="466"/>
                  </a:lnTo>
                  <a:lnTo>
                    <a:pt x="296" y="467"/>
                  </a:lnTo>
                  <a:lnTo>
                    <a:pt x="289" y="469"/>
                  </a:lnTo>
                  <a:lnTo>
                    <a:pt x="283" y="470"/>
                  </a:lnTo>
                  <a:lnTo>
                    <a:pt x="276" y="471"/>
                  </a:lnTo>
                  <a:lnTo>
                    <a:pt x="270" y="472"/>
                  </a:lnTo>
                  <a:lnTo>
                    <a:pt x="263" y="473"/>
                  </a:lnTo>
                  <a:lnTo>
                    <a:pt x="257" y="474"/>
                  </a:lnTo>
                  <a:lnTo>
                    <a:pt x="250" y="474"/>
                  </a:lnTo>
                  <a:lnTo>
                    <a:pt x="243" y="475"/>
                  </a:lnTo>
                  <a:lnTo>
                    <a:pt x="237" y="475"/>
                  </a:lnTo>
                  <a:lnTo>
                    <a:pt x="230" y="475"/>
                  </a:lnTo>
                  <a:lnTo>
                    <a:pt x="223" y="474"/>
                  </a:lnTo>
                  <a:lnTo>
                    <a:pt x="216" y="474"/>
                  </a:lnTo>
                  <a:lnTo>
                    <a:pt x="210" y="473"/>
                  </a:lnTo>
                  <a:lnTo>
                    <a:pt x="203" y="472"/>
                  </a:lnTo>
                  <a:lnTo>
                    <a:pt x="196" y="471"/>
                  </a:lnTo>
                  <a:lnTo>
                    <a:pt x="190" y="470"/>
                  </a:lnTo>
                  <a:lnTo>
                    <a:pt x="183" y="469"/>
                  </a:lnTo>
                  <a:lnTo>
                    <a:pt x="177" y="467"/>
                  </a:lnTo>
                  <a:lnTo>
                    <a:pt x="171" y="465"/>
                  </a:lnTo>
                  <a:lnTo>
                    <a:pt x="165" y="463"/>
                  </a:lnTo>
                  <a:lnTo>
                    <a:pt x="158" y="461"/>
                  </a:lnTo>
                  <a:lnTo>
                    <a:pt x="152" y="459"/>
                  </a:lnTo>
                  <a:lnTo>
                    <a:pt x="146" y="457"/>
                  </a:lnTo>
                  <a:lnTo>
                    <a:pt x="140" y="454"/>
                  </a:lnTo>
                  <a:lnTo>
                    <a:pt x="134" y="451"/>
                  </a:lnTo>
                  <a:lnTo>
                    <a:pt x="129" y="448"/>
                  </a:lnTo>
                  <a:lnTo>
                    <a:pt x="123" y="445"/>
                  </a:lnTo>
                  <a:lnTo>
                    <a:pt x="117" y="442"/>
                  </a:lnTo>
                  <a:lnTo>
                    <a:pt x="112" y="439"/>
                  </a:lnTo>
                  <a:lnTo>
                    <a:pt x="106" y="435"/>
                  </a:lnTo>
                  <a:lnTo>
                    <a:pt x="101" y="432"/>
                  </a:lnTo>
                  <a:lnTo>
                    <a:pt x="96" y="428"/>
                  </a:lnTo>
                  <a:lnTo>
                    <a:pt x="91" y="424"/>
                  </a:lnTo>
                  <a:lnTo>
                    <a:pt x="86" y="420"/>
                  </a:lnTo>
                  <a:lnTo>
                    <a:pt x="81" y="416"/>
                  </a:lnTo>
                  <a:lnTo>
                    <a:pt x="76" y="412"/>
                  </a:lnTo>
                  <a:lnTo>
                    <a:pt x="72" y="407"/>
                  </a:lnTo>
                  <a:lnTo>
                    <a:pt x="67" y="403"/>
                  </a:lnTo>
                  <a:lnTo>
                    <a:pt x="63" y="398"/>
                  </a:lnTo>
                  <a:lnTo>
                    <a:pt x="58" y="393"/>
                  </a:lnTo>
                  <a:lnTo>
                    <a:pt x="54" y="389"/>
                  </a:lnTo>
                  <a:lnTo>
                    <a:pt x="50" y="384"/>
                  </a:lnTo>
                  <a:lnTo>
                    <a:pt x="46" y="378"/>
                  </a:lnTo>
                  <a:lnTo>
                    <a:pt x="43" y="373"/>
                  </a:lnTo>
                  <a:lnTo>
                    <a:pt x="39" y="368"/>
                  </a:lnTo>
                  <a:lnTo>
                    <a:pt x="35" y="363"/>
                  </a:lnTo>
                  <a:lnTo>
                    <a:pt x="32" y="357"/>
                  </a:lnTo>
                  <a:lnTo>
                    <a:pt x="29" y="351"/>
                  </a:lnTo>
                  <a:lnTo>
                    <a:pt x="26" y="346"/>
                  </a:lnTo>
                  <a:lnTo>
                    <a:pt x="23" y="340"/>
                  </a:lnTo>
                  <a:lnTo>
                    <a:pt x="20" y="334"/>
                  </a:lnTo>
                  <a:lnTo>
                    <a:pt x="18" y="328"/>
                  </a:lnTo>
                  <a:lnTo>
                    <a:pt x="15" y="322"/>
                  </a:lnTo>
                  <a:lnTo>
                    <a:pt x="13" y="316"/>
                  </a:lnTo>
                  <a:lnTo>
                    <a:pt x="11" y="310"/>
                  </a:lnTo>
                  <a:lnTo>
                    <a:pt x="9" y="304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4" y="284"/>
                  </a:lnTo>
                  <a:lnTo>
                    <a:pt x="3" y="278"/>
                  </a:lnTo>
                  <a:lnTo>
                    <a:pt x="2" y="271"/>
                  </a:lnTo>
                  <a:lnTo>
                    <a:pt x="1" y="265"/>
                  </a:lnTo>
                  <a:lnTo>
                    <a:pt x="0" y="258"/>
                  </a:lnTo>
                  <a:lnTo>
                    <a:pt x="0" y="251"/>
                  </a:lnTo>
                  <a:lnTo>
                    <a:pt x="0" y="244"/>
                  </a:lnTo>
                  <a:lnTo>
                    <a:pt x="0" y="238"/>
                  </a:lnTo>
                </a:path>
              </a:pathLst>
            </a:custGeom>
            <a:solidFill>
              <a:srgbClr val="FF4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Freeform 37"/>
            <p:cNvSpPr>
              <a:spLocks/>
            </p:cNvSpPr>
            <p:nvPr/>
          </p:nvSpPr>
          <p:spPr bwMode="auto">
            <a:xfrm>
              <a:off x="4646" y="4047"/>
              <a:ext cx="938" cy="936"/>
            </a:xfrm>
            <a:custGeom>
              <a:avLst/>
              <a:gdLst>
                <a:gd name="T0" fmla="*/ 4194304 w 469"/>
                <a:gd name="T1" fmla="*/ 893386752 h 468"/>
                <a:gd name="T2" fmla="*/ 20971520 w 469"/>
                <a:gd name="T3" fmla="*/ 784334848 h 468"/>
                <a:gd name="T4" fmla="*/ 46137344 w 469"/>
                <a:gd name="T5" fmla="*/ 679477248 h 468"/>
                <a:gd name="T6" fmla="*/ 88080384 w 469"/>
                <a:gd name="T7" fmla="*/ 578813952 h 468"/>
                <a:gd name="T8" fmla="*/ 134217728 w 469"/>
                <a:gd name="T9" fmla="*/ 486539264 h 468"/>
                <a:gd name="T10" fmla="*/ 192937984 w 469"/>
                <a:gd name="T11" fmla="*/ 394264576 h 468"/>
                <a:gd name="T12" fmla="*/ 260046848 w 469"/>
                <a:gd name="T13" fmla="*/ 314572800 h 468"/>
                <a:gd name="T14" fmla="*/ 335544320 w 469"/>
                <a:gd name="T15" fmla="*/ 239075328 h 468"/>
                <a:gd name="T16" fmla="*/ 419430400 w 469"/>
                <a:gd name="T17" fmla="*/ 176160768 h 468"/>
                <a:gd name="T18" fmla="*/ 511705088 w 469"/>
                <a:gd name="T19" fmla="*/ 117440512 h 468"/>
                <a:gd name="T20" fmla="*/ 608174080 w 469"/>
                <a:gd name="T21" fmla="*/ 71303168 h 468"/>
                <a:gd name="T22" fmla="*/ 708837376 w 469"/>
                <a:gd name="T23" fmla="*/ 37748736 h 468"/>
                <a:gd name="T24" fmla="*/ 813694976 w 469"/>
                <a:gd name="T25" fmla="*/ 12582912 h 468"/>
                <a:gd name="T26" fmla="*/ 922746880 w 469"/>
                <a:gd name="T27" fmla="*/ 0 h 468"/>
                <a:gd name="T28" fmla="*/ 1006632960 w 469"/>
                <a:gd name="T29" fmla="*/ 0 h 468"/>
                <a:gd name="T30" fmla="*/ 1119879168 w 469"/>
                <a:gd name="T31" fmla="*/ 8388608 h 468"/>
                <a:gd name="T32" fmla="*/ 1228931072 w 469"/>
                <a:gd name="T33" fmla="*/ 29360128 h 468"/>
                <a:gd name="T34" fmla="*/ 1329594368 w 469"/>
                <a:gd name="T35" fmla="*/ 62914560 h 468"/>
                <a:gd name="T36" fmla="*/ 1430257664 w 469"/>
                <a:gd name="T37" fmla="*/ 104857600 h 468"/>
                <a:gd name="T38" fmla="*/ 1518338048 w 469"/>
                <a:gd name="T39" fmla="*/ 159383552 h 468"/>
                <a:gd name="T40" fmla="*/ 1606418432 w 469"/>
                <a:gd name="T41" fmla="*/ 222298112 h 468"/>
                <a:gd name="T42" fmla="*/ 1681915904 w 469"/>
                <a:gd name="T43" fmla="*/ 293601280 h 468"/>
                <a:gd name="T44" fmla="*/ 1753219072 w 469"/>
                <a:gd name="T45" fmla="*/ 373293056 h 468"/>
                <a:gd name="T46" fmla="*/ 1816133632 w 469"/>
                <a:gd name="T47" fmla="*/ 461373440 h 468"/>
                <a:gd name="T48" fmla="*/ 1866465280 w 469"/>
                <a:gd name="T49" fmla="*/ 553648128 h 468"/>
                <a:gd name="T50" fmla="*/ 1908408320 w 469"/>
                <a:gd name="T51" fmla="*/ 654311424 h 468"/>
                <a:gd name="T52" fmla="*/ 1937768448 w 469"/>
                <a:gd name="T53" fmla="*/ 759169024 h 468"/>
                <a:gd name="T54" fmla="*/ 1958739968 w 469"/>
                <a:gd name="T55" fmla="*/ 868220928 h 468"/>
                <a:gd name="T56" fmla="*/ 1962934272 w 469"/>
                <a:gd name="T57" fmla="*/ 981467136 h 468"/>
                <a:gd name="T58" fmla="*/ 1958739968 w 469"/>
                <a:gd name="T59" fmla="*/ 1065353216 h 468"/>
                <a:gd name="T60" fmla="*/ 1941962752 w 469"/>
                <a:gd name="T61" fmla="*/ 1174405120 h 468"/>
                <a:gd name="T62" fmla="*/ 1916796928 w 469"/>
                <a:gd name="T63" fmla="*/ 1279262720 h 468"/>
                <a:gd name="T64" fmla="*/ 1879048192 w 469"/>
                <a:gd name="T65" fmla="*/ 1379926016 h 468"/>
                <a:gd name="T66" fmla="*/ 1828716544 w 469"/>
                <a:gd name="T67" fmla="*/ 1472200704 h 468"/>
                <a:gd name="T68" fmla="*/ 1769996288 w 469"/>
                <a:gd name="T69" fmla="*/ 1564475392 h 468"/>
                <a:gd name="T70" fmla="*/ 1702887424 w 469"/>
                <a:gd name="T71" fmla="*/ 1644167168 h 468"/>
                <a:gd name="T72" fmla="*/ 1627389952 w 469"/>
                <a:gd name="T73" fmla="*/ 1719664640 h 468"/>
                <a:gd name="T74" fmla="*/ 1543503872 w 469"/>
                <a:gd name="T75" fmla="*/ 1782579200 h 468"/>
                <a:gd name="T76" fmla="*/ 1451229184 w 469"/>
                <a:gd name="T77" fmla="*/ 1841299456 h 468"/>
                <a:gd name="T78" fmla="*/ 1354760192 w 469"/>
                <a:gd name="T79" fmla="*/ 1887436800 h 468"/>
                <a:gd name="T80" fmla="*/ 1254096896 w 469"/>
                <a:gd name="T81" fmla="*/ 1920991232 h 468"/>
                <a:gd name="T82" fmla="*/ 1149239296 w 469"/>
                <a:gd name="T83" fmla="*/ 1946157056 h 468"/>
                <a:gd name="T84" fmla="*/ 1035993088 w 469"/>
                <a:gd name="T85" fmla="*/ 1958739968 h 468"/>
                <a:gd name="T86" fmla="*/ 952107008 w 469"/>
                <a:gd name="T87" fmla="*/ 1958739968 h 468"/>
                <a:gd name="T88" fmla="*/ 838860800 w 469"/>
                <a:gd name="T89" fmla="*/ 1950351360 h 468"/>
                <a:gd name="T90" fmla="*/ 734003200 w 469"/>
                <a:gd name="T91" fmla="*/ 1929379840 h 468"/>
                <a:gd name="T92" fmla="*/ 629145600 w 469"/>
                <a:gd name="T93" fmla="*/ 1895825408 h 468"/>
                <a:gd name="T94" fmla="*/ 532676608 w 469"/>
                <a:gd name="T95" fmla="*/ 1853882368 h 468"/>
                <a:gd name="T96" fmla="*/ 440401920 w 469"/>
                <a:gd name="T97" fmla="*/ 1799356416 h 468"/>
                <a:gd name="T98" fmla="*/ 356515840 w 469"/>
                <a:gd name="T99" fmla="*/ 1736441856 h 468"/>
                <a:gd name="T100" fmla="*/ 281018368 w 469"/>
                <a:gd name="T101" fmla="*/ 1665138688 h 468"/>
                <a:gd name="T102" fmla="*/ 209715200 w 469"/>
                <a:gd name="T103" fmla="*/ 1585446912 h 468"/>
                <a:gd name="T104" fmla="*/ 146800640 w 469"/>
                <a:gd name="T105" fmla="*/ 1497366528 h 468"/>
                <a:gd name="T106" fmla="*/ 96468992 w 469"/>
                <a:gd name="T107" fmla="*/ 1405091840 h 468"/>
                <a:gd name="T108" fmla="*/ 54525952 w 469"/>
                <a:gd name="T109" fmla="*/ 1304428544 h 468"/>
                <a:gd name="T110" fmla="*/ 25165824 w 469"/>
                <a:gd name="T111" fmla="*/ 1199570944 h 468"/>
                <a:gd name="T112" fmla="*/ 8388608 w 469"/>
                <a:gd name="T113" fmla="*/ 1090519040 h 468"/>
                <a:gd name="T114" fmla="*/ 0 w 469"/>
                <a:gd name="T115" fmla="*/ 981467136 h 4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9"/>
                <a:gd name="T175" fmla="*/ 0 h 468"/>
                <a:gd name="T176" fmla="*/ 469 w 469"/>
                <a:gd name="T177" fmla="*/ 468 h 4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9" h="468">
                  <a:moveTo>
                    <a:pt x="0" y="234"/>
                  </a:moveTo>
                  <a:lnTo>
                    <a:pt x="0" y="227"/>
                  </a:lnTo>
                  <a:lnTo>
                    <a:pt x="1" y="220"/>
                  </a:lnTo>
                  <a:lnTo>
                    <a:pt x="1" y="213"/>
                  </a:lnTo>
                  <a:lnTo>
                    <a:pt x="2" y="207"/>
                  </a:lnTo>
                  <a:lnTo>
                    <a:pt x="3" y="200"/>
                  </a:lnTo>
                  <a:lnTo>
                    <a:pt x="4" y="194"/>
                  </a:lnTo>
                  <a:lnTo>
                    <a:pt x="5" y="187"/>
                  </a:lnTo>
                  <a:lnTo>
                    <a:pt x="6" y="181"/>
                  </a:lnTo>
                  <a:lnTo>
                    <a:pt x="8" y="175"/>
                  </a:lnTo>
                  <a:lnTo>
                    <a:pt x="9" y="168"/>
                  </a:lnTo>
                  <a:lnTo>
                    <a:pt x="11" y="162"/>
                  </a:lnTo>
                  <a:lnTo>
                    <a:pt x="13" y="156"/>
                  </a:lnTo>
                  <a:lnTo>
                    <a:pt x="16" y="150"/>
                  </a:lnTo>
                  <a:lnTo>
                    <a:pt x="18" y="144"/>
                  </a:lnTo>
                  <a:lnTo>
                    <a:pt x="21" y="138"/>
                  </a:lnTo>
                  <a:lnTo>
                    <a:pt x="23" y="132"/>
                  </a:lnTo>
                  <a:lnTo>
                    <a:pt x="26" y="127"/>
                  </a:lnTo>
                  <a:lnTo>
                    <a:pt x="29" y="121"/>
                  </a:lnTo>
                  <a:lnTo>
                    <a:pt x="32" y="116"/>
                  </a:lnTo>
                  <a:lnTo>
                    <a:pt x="35" y="110"/>
                  </a:lnTo>
                  <a:lnTo>
                    <a:pt x="39" y="105"/>
                  </a:lnTo>
                  <a:lnTo>
                    <a:pt x="42" y="100"/>
                  </a:lnTo>
                  <a:lnTo>
                    <a:pt x="46" y="94"/>
                  </a:lnTo>
                  <a:lnTo>
                    <a:pt x="50" y="89"/>
                  </a:lnTo>
                  <a:lnTo>
                    <a:pt x="54" y="85"/>
                  </a:lnTo>
                  <a:lnTo>
                    <a:pt x="58" y="80"/>
                  </a:lnTo>
                  <a:lnTo>
                    <a:pt x="62" y="75"/>
                  </a:lnTo>
                  <a:lnTo>
                    <a:pt x="67" y="70"/>
                  </a:lnTo>
                  <a:lnTo>
                    <a:pt x="71" y="66"/>
                  </a:lnTo>
                  <a:lnTo>
                    <a:pt x="76" y="62"/>
                  </a:lnTo>
                  <a:lnTo>
                    <a:pt x="80" y="57"/>
                  </a:lnTo>
                  <a:lnTo>
                    <a:pt x="85" y="53"/>
                  </a:lnTo>
                  <a:lnTo>
                    <a:pt x="90" y="49"/>
                  </a:lnTo>
                  <a:lnTo>
                    <a:pt x="95" y="46"/>
                  </a:lnTo>
                  <a:lnTo>
                    <a:pt x="100" y="42"/>
                  </a:lnTo>
                  <a:lnTo>
                    <a:pt x="105" y="38"/>
                  </a:lnTo>
                  <a:lnTo>
                    <a:pt x="111" y="35"/>
                  </a:lnTo>
                  <a:lnTo>
                    <a:pt x="116" y="32"/>
                  </a:lnTo>
                  <a:lnTo>
                    <a:pt x="122" y="28"/>
                  </a:lnTo>
                  <a:lnTo>
                    <a:pt x="127" y="25"/>
                  </a:lnTo>
                  <a:lnTo>
                    <a:pt x="133" y="23"/>
                  </a:lnTo>
                  <a:lnTo>
                    <a:pt x="139" y="20"/>
                  </a:lnTo>
                  <a:lnTo>
                    <a:pt x="145" y="17"/>
                  </a:lnTo>
                  <a:lnTo>
                    <a:pt x="150" y="15"/>
                  </a:lnTo>
                  <a:lnTo>
                    <a:pt x="156" y="13"/>
                  </a:lnTo>
                  <a:lnTo>
                    <a:pt x="163" y="11"/>
                  </a:lnTo>
                  <a:lnTo>
                    <a:pt x="169" y="9"/>
                  </a:lnTo>
                  <a:lnTo>
                    <a:pt x="175" y="7"/>
                  </a:lnTo>
                  <a:lnTo>
                    <a:pt x="181" y="6"/>
                  </a:lnTo>
                  <a:lnTo>
                    <a:pt x="188" y="4"/>
                  </a:lnTo>
                  <a:lnTo>
                    <a:pt x="194" y="3"/>
                  </a:lnTo>
                  <a:lnTo>
                    <a:pt x="200" y="2"/>
                  </a:lnTo>
                  <a:lnTo>
                    <a:pt x="207" y="1"/>
                  </a:lnTo>
                  <a:lnTo>
                    <a:pt x="214" y="0"/>
                  </a:lnTo>
                  <a:lnTo>
                    <a:pt x="220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7" y="0"/>
                  </a:lnTo>
                  <a:lnTo>
                    <a:pt x="254" y="0"/>
                  </a:lnTo>
                  <a:lnTo>
                    <a:pt x="260" y="1"/>
                  </a:lnTo>
                  <a:lnTo>
                    <a:pt x="267" y="2"/>
                  </a:lnTo>
                  <a:lnTo>
                    <a:pt x="274" y="3"/>
                  </a:lnTo>
                  <a:lnTo>
                    <a:pt x="280" y="4"/>
                  </a:lnTo>
                  <a:lnTo>
                    <a:pt x="286" y="6"/>
                  </a:lnTo>
                  <a:lnTo>
                    <a:pt x="293" y="7"/>
                  </a:lnTo>
                  <a:lnTo>
                    <a:pt x="299" y="9"/>
                  </a:lnTo>
                  <a:lnTo>
                    <a:pt x="305" y="11"/>
                  </a:lnTo>
                  <a:lnTo>
                    <a:pt x="311" y="13"/>
                  </a:lnTo>
                  <a:lnTo>
                    <a:pt x="317" y="15"/>
                  </a:lnTo>
                  <a:lnTo>
                    <a:pt x="323" y="17"/>
                  </a:lnTo>
                  <a:lnTo>
                    <a:pt x="329" y="20"/>
                  </a:lnTo>
                  <a:lnTo>
                    <a:pt x="335" y="23"/>
                  </a:lnTo>
                  <a:lnTo>
                    <a:pt x="341" y="25"/>
                  </a:lnTo>
                  <a:lnTo>
                    <a:pt x="346" y="28"/>
                  </a:lnTo>
                  <a:lnTo>
                    <a:pt x="352" y="32"/>
                  </a:lnTo>
                  <a:lnTo>
                    <a:pt x="357" y="35"/>
                  </a:lnTo>
                  <a:lnTo>
                    <a:pt x="362" y="38"/>
                  </a:lnTo>
                  <a:lnTo>
                    <a:pt x="368" y="42"/>
                  </a:lnTo>
                  <a:lnTo>
                    <a:pt x="373" y="46"/>
                  </a:lnTo>
                  <a:lnTo>
                    <a:pt x="378" y="49"/>
                  </a:lnTo>
                  <a:lnTo>
                    <a:pt x="383" y="53"/>
                  </a:lnTo>
                  <a:lnTo>
                    <a:pt x="388" y="57"/>
                  </a:lnTo>
                  <a:lnTo>
                    <a:pt x="392" y="62"/>
                  </a:lnTo>
                  <a:lnTo>
                    <a:pt x="397" y="66"/>
                  </a:lnTo>
                  <a:lnTo>
                    <a:pt x="401" y="70"/>
                  </a:lnTo>
                  <a:lnTo>
                    <a:pt x="406" y="75"/>
                  </a:lnTo>
                  <a:lnTo>
                    <a:pt x="410" y="80"/>
                  </a:lnTo>
                  <a:lnTo>
                    <a:pt x="414" y="85"/>
                  </a:lnTo>
                  <a:lnTo>
                    <a:pt x="418" y="89"/>
                  </a:lnTo>
                  <a:lnTo>
                    <a:pt x="422" y="94"/>
                  </a:lnTo>
                  <a:lnTo>
                    <a:pt x="426" y="100"/>
                  </a:lnTo>
                  <a:lnTo>
                    <a:pt x="429" y="105"/>
                  </a:lnTo>
                  <a:lnTo>
                    <a:pt x="433" y="110"/>
                  </a:lnTo>
                  <a:lnTo>
                    <a:pt x="436" y="116"/>
                  </a:lnTo>
                  <a:lnTo>
                    <a:pt x="439" y="121"/>
                  </a:lnTo>
                  <a:lnTo>
                    <a:pt x="442" y="127"/>
                  </a:lnTo>
                  <a:lnTo>
                    <a:pt x="445" y="132"/>
                  </a:lnTo>
                  <a:lnTo>
                    <a:pt x="448" y="138"/>
                  </a:lnTo>
                  <a:lnTo>
                    <a:pt x="450" y="144"/>
                  </a:lnTo>
                  <a:lnTo>
                    <a:pt x="453" y="150"/>
                  </a:lnTo>
                  <a:lnTo>
                    <a:pt x="455" y="156"/>
                  </a:lnTo>
                  <a:lnTo>
                    <a:pt x="457" y="162"/>
                  </a:lnTo>
                  <a:lnTo>
                    <a:pt x="459" y="168"/>
                  </a:lnTo>
                  <a:lnTo>
                    <a:pt x="461" y="175"/>
                  </a:lnTo>
                  <a:lnTo>
                    <a:pt x="462" y="181"/>
                  </a:lnTo>
                  <a:lnTo>
                    <a:pt x="463" y="187"/>
                  </a:lnTo>
                  <a:lnTo>
                    <a:pt x="465" y="194"/>
                  </a:lnTo>
                  <a:lnTo>
                    <a:pt x="466" y="200"/>
                  </a:lnTo>
                  <a:lnTo>
                    <a:pt x="467" y="207"/>
                  </a:lnTo>
                  <a:lnTo>
                    <a:pt x="467" y="213"/>
                  </a:lnTo>
                  <a:lnTo>
                    <a:pt x="468" y="220"/>
                  </a:lnTo>
                  <a:lnTo>
                    <a:pt x="468" y="227"/>
                  </a:lnTo>
                  <a:lnTo>
                    <a:pt x="468" y="234"/>
                  </a:lnTo>
                  <a:lnTo>
                    <a:pt x="468" y="240"/>
                  </a:lnTo>
                  <a:lnTo>
                    <a:pt x="468" y="247"/>
                  </a:lnTo>
                  <a:lnTo>
                    <a:pt x="467" y="254"/>
                  </a:lnTo>
                  <a:lnTo>
                    <a:pt x="467" y="260"/>
                  </a:lnTo>
                  <a:lnTo>
                    <a:pt x="466" y="267"/>
                  </a:lnTo>
                  <a:lnTo>
                    <a:pt x="465" y="273"/>
                  </a:lnTo>
                  <a:lnTo>
                    <a:pt x="463" y="280"/>
                  </a:lnTo>
                  <a:lnTo>
                    <a:pt x="462" y="286"/>
                  </a:lnTo>
                  <a:lnTo>
                    <a:pt x="461" y="292"/>
                  </a:lnTo>
                  <a:lnTo>
                    <a:pt x="459" y="299"/>
                  </a:lnTo>
                  <a:lnTo>
                    <a:pt x="457" y="305"/>
                  </a:lnTo>
                  <a:lnTo>
                    <a:pt x="455" y="311"/>
                  </a:lnTo>
                  <a:lnTo>
                    <a:pt x="453" y="317"/>
                  </a:lnTo>
                  <a:lnTo>
                    <a:pt x="450" y="323"/>
                  </a:lnTo>
                  <a:lnTo>
                    <a:pt x="448" y="329"/>
                  </a:lnTo>
                  <a:lnTo>
                    <a:pt x="445" y="335"/>
                  </a:lnTo>
                  <a:lnTo>
                    <a:pt x="442" y="340"/>
                  </a:lnTo>
                  <a:lnTo>
                    <a:pt x="439" y="346"/>
                  </a:lnTo>
                  <a:lnTo>
                    <a:pt x="436" y="351"/>
                  </a:lnTo>
                  <a:lnTo>
                    <a:pt x="433" y="357"/>
                  </a:lnTo>
                  <a:lnTo>
                    <a:pt x="429" y="362"/>
                  </a:lnTo>
                  <a:lnTo>
                    <a:pt x="426" y="367"/>
                  </a:lnTo>
                  <a:lnTo>
                    <a:pt x="422" y="373"/>
                  </a:lnTo>
                  <a:lnTo>
                    <a:pt x="418" y="378"/>
                  </a:lnTo>
                  <a:lnTo>
                    <a:pt x="414" y="382"/>
                  </a:lnTo>
                  <a:lnTo>
                    <a:pt x="410" y="387"/>
                  </a:lnTo>
                  <a:lnTo>
                    <a:pt x="406" y="392"/>
                  </a:lnTo>
                  <a:lnTo>
                    <a:pt x="401" y="397"/>
                  </a:lnTo>
                  <a:lnTo>
                    <a:pt x="397" y="401"/>
                  </a:lnTo>
                  <a:lnTo>
                    <a:pt x="392" y="405"/>
                  </a:lnTo>
                  <a:lnTo>
                    <a:pt x="388" y="410"/>
                  </a:lnTo>
                  <a:lnTo>
                    <a:pt x="383" y="414"/>
                  </a:lnTo>
                  <a:lnTo>
                    <a:pt x="378" y="418"/>
                  </a:lnTo>
                  <a:lnTo>
                    <a:pt x="373" y="421"/>
                  </a:lnTo>
                  <a:lnTo>
                    <a:pt x="368" y="425"/>
                  </a:lnTo>
                  <a:lnTo>
                    <a:pt x="362" y="429"/>
                  </a:lnTo>
                  <a:lnTo>
                    <a:pt x="357" y="432"/>
                  </a:lnTo>
                  <a:lnTo>
                    <a:pt x="352" y="435"/>
                  </a:lnTo>
                  <a:lnTo>
                    <a:pt x="346" y="439"/>
                  </a:lnTo>
                  <a:lnTo>
                    <a:pt x="341" y="442"/>
                  </a:lnTo>
                  <a:lnTo>
                    <a:pt x="335" y="444"/>
                  </a:lnTo>
                  <a:lnTo>
                    <a:pt x="329" y="447"/>
                  </a:lnTo>
                  <a:lnTo>
                    <a:pt x="323" y="450"/>
                  </a:lnTo>
                  <a:lnTo>
                    <a:pt x="317" y="452"/>
                  </a:lnTo>
                  <a:lnTo>
                    <a:pt x="311" y="454"/>
                  </a:lnTo>
                  <a:lnTo>
                    <a:pt x="305" y="456"/>
                  </a:lnTo>
                  <a:lnTo>
                    <a:pt x="299" y="458"/>
                  </a:lnTo>
                  <a:lnTo>
                    <a:pt x="293" y="460"/>
                  </a:lnTo>
                  <a:lnTo>
                    <a:pt x="286" y="461"/>
                  </a:lnTo>
                  <a:lnTo>
                    <a:pt x="280" y="463"/>
                  </a:lnTo>
                  <a:lnTo>
                    <a:pt x="274" y="464"/>
                  </a:lnTo>
                  <a:lnTo>
                    <a:pt x="267" y="465"/>
                  </a:lnTo>
                  <a:lnTo>
                    <a:pt x="260" y="466"/>
                  </a:lnTo>
                  <a:lnTo>
                    <a:pt x="254" y="467"/>
                  </a:lnTo>
                  <a:lnTo>
                    <a:pt x="247" y="467"/>
                  </a:lnTo>
                  <a:lnTo>
                    <a:pt x="240" y="467"/>
                  </a:lnTo>
                  <a:lnTo>
                    <a:pt x="234" y="467"/>
                  </a:lnTo>
                  <a:lnTo>
                    <a:pt x="227" y="467"/>
                  </a:lnTo>
                  <a:lnTo>
                    <a:pt x="220" y="467"/>
                  </a:lnTo>
                  <a:lnTo>
                    <a:pt x="214" y="467"/>
                  </a:lnTo>
                  <a:lnTo>
                    <a:pt x="207" y="466"/>
                  </a:lnTo>
                  <a:lnTo>
                    <a:pt x="200" y="465"/>
                  </a:lnTo>
                  <a:lnTo>
                    <a:pt x="194" y="464"/>
                  </a:lnTo>
                  <a:lnTo>
                    <a:pt x="188" y="463"/>
                  </a:lnTo>
                  <a:lnTo>
                    <a:pt x="181" y="461"/>
                  </a:lnTo>
                  <a:lnTo>
                    <a:pt x="175" y="460"/>
                  </a:lnTo>
                  <a:lnTo>
                    <a:pt x="169" y="458"/>
                  </a:lnTo>
                  <a:lnTo>
                    <a:pt x="163" y="456"/>
                  </a:lnTo>
                  <a:lnTo>
                    <a:pt x="156" y="454"/>
                  </a:lnTo>
                  <a:lnTo>
                    <a:pt x="150" y="452"/>
                  </a:lnTo>
                  <a:lnTo>
                    <a:pt x="145" y="450"/>
                  </a:lnTo>
                  <a:lnTo>
                    <a:pt x="139" y="447"/>
                  </a:lnTo>
                  <a:lnTo>
                    <a:pt x="133" y="444"/>
                  </a:lnTo>
                  <a:lnTo>
                    <a:pt x="127" y="442"/>
                  </a:lnTo>
                  <a:lnTo>
                    <a:pt x="122" y="439"/>
                  </a:lnTo>
                  <a:lnTo>
                    <a:pt x="116" y="435"/>
                  </a:lnTo>
                  <a:lnTo>
                    <a:pt x="111" y="432"/>
                  </a:lnTo>
                  <a:lnTo>
                    <a:pt x="105" y="429"/>
                  </a:lnTo>
                  <a:lnTo>
                    <a:pt x="100" y="425"/>
                  </a:lnTo>
                  <a:lnTo>
                    <a:pt x="95" y="421"/>
                  </a:lnTo>
                  <a:lnTo>
                    <a:pt x="90" y="418"/>
                  </a:lnTo>
                  <a:lnTo>
                    <a:pt x="85" y="414"/>
                  </a:lnTo>
                  <a:lnTo>
                    <a:pt x="80" y="410"/>
                  </a:lnTo>
                  <a:lnTo>
                    <a:pt x="76" y="405"/>
                  </a:lnTo>
                  <a:lnTo>
                    <a:pt x="71" y="401"/>
                  </a:lnTo>
                  <a:lnTo>
                    <a:pt x="67" y="397"/>
                  </a:lnTo>
                  <a:lnTo>
                    <a:pt x="62" y="392"/>
                  </a:lnTo>
                  <a:lnTo>
                    <a:pt x="58" y="387"/>
                  </a:lnTo>
                  <a:lnTo>
                    <a:pt x="54" y="382"/>
                  </a:lnTo>
                  <a:lnTo>
                    <a:pt x="50" y="378"/>
                  </a:lnTo>
                  <a:lnTo>
                    <a:pt x="46" y="373"/>
                  </a:lnTo>
                  <a:lnTo>
                    <a:pt x="42" y="367"/>
                  </a:lnTo>
                  <a:lnTo>
                    <a:pt x="39" y="362"/>
                  </a:lnTo>
                  <a:lnTo>
                    <a:pt x="35" y="357"/>
                  </a:lnTo>
                  <a:lnTo>
                    <a:pt x="32" y="351"/>
                  </a:lnTo>
                  <a:lnTo>
                    <a:pt x="29" y="346"/>
                  </a:lnTo>
                  <a:lnTo>
                    <a:pt x="26" y="340"/>
                  </a:lnTo>
                  <a:lnTo>
                    <a:pt x="23" y="335"/>
                  </a:lnTo>
                  <a:lnTo>
                    <a:pt x="21" y="329"/>
                  </a:lnTo>
                  <a:lnTo>
                    <a:pt x="18" y="323"/>
                  </a:lnTo>
                  <a:lnTo>
                    <a:pt x="16" y="317"/>
                  </a:lnTo>
                  <a:lnTo>
                    <a:pt x="13" y="311"/>
                  </a:lnTo>
                  <a:lnTo>
                    <a:pt x="11" y="305"/>
                  </a:lnTo>
                  <a:lnTo>
                    <a:pt x="9" y="299"/>
                  </a:lnTo>
                  <a:lnTo>
                    <a:pt x="8" y="292"/>
                  </a:lnTo>
                  <a:lnTo>
                    <a:pt x="6" y="286"/>
                  </a:lnTo>
                  <a:lnTo>
                    <a:pt x="5" y="280"/>
                  </a:lnTo>
                  <a:lnTo>
                    <a:pt x="4" y="273"/>
                  </a:lnTo>
                  <a:lnTo>
                    <a:pt x="3" y="267"/>
                  </a:lnTo>
                  <a:lnTo>
                    <a:pt x="2" y="260"/>
                  </a:lnTo>
                  <a:lnTo>
                    <a:pt x="1" y="254"/>
                  </a:lnTo>
                  <a:lnTo>
                    <a:pt x="1" y="247"/>
                  </a:lnTo>
                  <a:lnTo>
                    <a:pt x="0" y="240"/>
                  </a:lnTo>
                  <a:lnTo>
                    <a:pt x="0" y="234"/>
                  </a:lnTo>
                </a:path>
              </a:pathLst>
            </a:custGeom>
            <a:solidFill>
              <a:srgbClr val="FF4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Freeform 38"/>
            <p:cNvSpPr>
              <a:spLocks/>
            </p:cNvSpPr>
            <p:nvPr/>
          </p:nvSpPr>
          <p:spPr bwMode="auto">
            <a:xfrm>
              <a:off x="4652" y="4054"/>
              <a:ext cx="926" cy="925"/>
            </a:xfrm>
            <a:custGeom>
              <a:avLst/>
              <a:gdLst>
                <a:gd name="T0" fmla="*/ 4194304 w 463"/>
                <a:gd name="T1" fmla="*/ 860803913 h 463"/>
                <a:gd name="T2" fmla="*/ 20971520 w 463"/>
                <a:gd name="T3" fmla="*/ 754078662 h 463"/>
                <a:gd name="T4" fmla="*/ 46137344 w 463"/>
                <a:gd name="T5" fmla="*/ 651785409 h 463"/>
                <a:gd name="T6" fmla="*/ 88080384 w 463"/>
                <a:gd name="T7" fmla="*/ 553226763 h 463"/>
                <a:gd name="T8" fmla="*/ 138412032 w 463"/>
                <a:gd name="T9" fmla="*/ 463758294 h 463"/>
                <a:gd name="T10" fmla="*/ 197132288 w 463"/>
                <a:gd name="T11" fmla="*/ 377446941 h 463"/>
                <a:gd name="T12" fmla="*/ 264241152 w 463"/>
                <a:gd name="T13" fmla="*/ 295451105 h 463"/>
                <a:gd name="T14" fmla="*/ 343932928 w 463"/>
                <a:gd name="T15" fmla="*/ 225951584 h 463"/>
                <a:gd name="T16" fmla="*/ 427819008 w 463"/>
                <a:gd name="T17" fmla="*/ 160204106 h 463"/>
                <a:gd name="T18" fmla="*/ 520093696 w 463"/>
                <a:gd name="T19" fmla="*/ 106915614 h 463"/>
                <a:gd name="T20" fmla="*/ 616562688 w 463"/>
                <a:gd name="T21" fmla="*/ 65775961 h 463"/>
                <a:gd name="T22" fmla="*/ 721420288 w 463"/>
                <a:gd name="T23" fmla="*/ 32923535 h 463"/>
                <a:gd name="T24" fmla="*/ 826277888 w 463"/>
                <a:gd name="T25" fmla="*/ 8248690 h 463"/>
                <a:gd name="T26" fmla="*/ 939524096 w 463"/>
                <a:gd name="T27" fmla="*/ 0 h 463"/>
                <a:gd name="T28" fmla="*/ 1023410176 w 463"/>
                <a:gd name="T29" fmla="*/ 0 h 463"/>
                <a:gd name="T30" fmla="*/ 1136656384 w 463"/>
                <a:gd name="T31" fmla="*/ 12375963 h 463"/>
                <a:gd name="T32" fmla="*/ 1241513984 w 463"/>
                <a:gd name="T33" fmla="*/ 37051295 h 463"/>
                <a:gd name="T34" fmla="*/ 1346371584 w 463"/>
                <a:gd name="T35" fmla="*/ 74022566 h 463"/>
                <a:gd name="T36" fmla="*/ 1442840576 w 463"/>
                <a:gd name="T37" fmla="*/ 119031887 h 463"/>
                <a:gd name="T38" fmla="*/ 1530920960 w 463"/>
                <a:gd name="T39" fmla="*/ 176677198 h 463"/>
                <a:gd name="T40" fmla="*/ 1614807040 w 463"/>
                <a:gd name="T41" fmla="*/ 241943643 h 463"/>
                <a:gd name="T42" fmla="*/ 1690304512 w 463"/>
                <a:gd name="T43" fmla="*/ 315937774 h 463"/>
                <a:gd name="T44" fmla="*/ 1757413376 w 463"/>
                <a:gd name="T45" fmla="*/ 398014898 h 463"/>
                <a:gd name="T46" fmla="*/ 1811939328 w 463"/>
                <a:gd name="T47" fmla="*/ 483364730 h 463"/>
                <a:gd name="T48" fmla="*/ 1862270976 w 463"/>
                <a:gd name="T49" fmla="*/ 577918883 h 463"/>
                <a:gd name="T50" fmla="*/ 1895825408 w 463"/>
                <a:gd name="T51" fmla="*/ 676389206 h 463"/>
                <a:gd name="T52" fmla="*/ 1920991232 w 463"/>
                <a:gd name="T53" fmla="*/ 782823422 h 463"/>
                <a:gd name="T54" fmla="*/ 1933574144 w 463"/>
                <a:gd name="T55" fmla="*/ 889593168 h 463"/>
                <a:gd name="T56" fmla="*/ 1937768448 w 463"/>
                <a:gd name="T57" fmla="*/ 969781721 h 463"/>
                <a:gd name="T58" fmla="*/ 1925185536 w 463"/>
                <a:gd name="T59" fmla="*/ 1080599490 h 463"/>
                <a:gd name="T60" fmla="*/ 1904214016 w 463"/>
                <a:gd name="T61" fmla="*/ 1187498839 h 463"/>
                <a:gd name="T62" fmla="*/ 1870659584 w 463"/>
                <a:gd name="T63" fmla="*/ 1285683474 h 463"/>
                <a:gd name="T64" fmla="*/ 1824522240 w 463"/>
                <a:gd name="T65" fmla="*/ 1384178237 h 463"/>
                <a:gd name="T66" fmla="*/ 1769996288 w 463"/>
                <a:gd name="T67" fmla="*/ 1469590909 h 463"/>
                <a:gd name="T68" fmla="*/ 1707081728 w 463"/>
                <a:gd name="T69" fmla="*/ 1555707414 h 463"/>
                <a:gd name="T70" fmla="*/ 1635778560 w 463"/>
                <a:gd name="T71" fmla="*/ 1629697449 h 463"/>
                <a:gd name="T72" fmla="*/ 1551892480 w 463"/>
                <a:gd name="T73" fmla="*/ 1699144421 h 463"/>
                <a:gd name="T74" fmla="*/ 1463812096 w 463"/>
                <a:gd name="T75" fmla="*/ 1756720980 h 463"/>
                <a:gd name="T76" fmla="*/ 1367343104 w 463"/>
                <a:gd name="T77" fmla="*/ 1805857763 h 463"/>
                <a:gd name="T78" fmla="*/ 1266679808 w 463"/>
                <a:gd name="T79" fmla="*/ 1842911094 h 463"/>
                <a:gd name="T80" fmla="*/ 1161822208 w 463"/>
                <a:gd name="T81" fmla="*/ 1871645172 h 463"/>
                <a:gd name="T82" fmla="*/ 1052770304 w 463"/>
                <a:gd name="T83" fmla="*/ 1888079970 h 463"/>
                <a:gd name="T84" fmla="*/ 968884224 w 463"/>
                <a:gd name="T85" fmla="*/ 1892201399 h 463"/>
                <a:gd name="T86" fmla="*/ 855638016 w 463"/>
                <a:gd name="T87" fmla="*/ 1883953218 h 463"/>
                <a:gd name="T88" fmla="*/ 746586112 w 463"/>
                <a:gd name="T89" fmla="*/ 1867508242 h 463"/>
                <a:gd name="T90" fmla="*/ 641728512 w 463"/>
                <a:gd name="T91" fmla="*/ 1834645699 h 463"/>
                <a:gd name="T92" fmla="*/ 545259520 w 463"/>
                <a:gd name="T93" fmla="*/ 1793514108 h 463"/>
                <a:gd name="T94" fmla="*/ 448790528 w 463"/>
                <a:gd name="T95" fmla="*/ 1744380050 h 463"/>
                <a:gd name="T96" fmla="*/ 364904448 w 463"/>
                <a:gd name="T97" fmla="*/ 1682728872 h 463"/>
                <a:gd name="T98" fmla="*/ 285212672 w 463"/>
                <a:gd name="T99" fmla="*/ 1613220937 h 463"/>
                <a:gd name="T100" fmla="*/ 213909504 w 463"/>
                <a:gd name="T101" fmla="*/ 1535357206 h 463"/>
                <a:gd name="T102" fmla="*/ 150994944 w 463"/>
                <a:gd name="T103" fmla="*/ 1449019149 h 463"/>
                <a:gd name="T104" fmla="*/ 100663296 w 463"/>
                <a:gd name="T105" fmla="*/ 1359545885 h 463"/>
                <a:gd name="T106" fmla="*/ 54525952 w 463"/>
                <a:gd name="T107" fmla="*/ 1261023086 h 463"/>
                <a:gd name="T108" fmla="*/ 25165824 w 463"/>
                <a:gd name="T109" fmla="*/ 1158709201 h 463"/>
                <a:gd name="T110" fmla="*/ 8388608 w 463"/>
                <a:gd name="T111" fmla="*/ 1052004706 h 463"/>
                <a:gd name="T112" fmla="*/ 0 w 463"/>
                <a:gd name="T113" fmla="*/ 947123511 h 4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63"/>
                <a:gd name="T172" fmla="*/ 0 h 463"/>
                <a:gd name="T173" fmla="*/ 463 w 463"/>
                <a:gd name="T174" fmla="*/ 463 h 4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63" h="463">
                  <a:moveTo>
                    <a:pt x="0" y="231"/>
                  </a:moveTo>
                  <a:lnTo>
                    <a:pt x="0" y="224"/>
                  </a:lnTo>
                  <a:lnTo>
                    <a:pt x="0" y="217"/>
                  </a:lnTo>
                  <a:lnTo>
                    <a:pt x="1" y="210"/>
                  </a:lnTo>
                  <a:lnTo>
                    <a:pt x="2" y="204"/>
                  </a:lnTo>
                  <a:lnTo>
                    <a:pt x="2" y="197"/>
                  </a:lnTo>
                  <a:lnTo>
                    <a:pt x="3" y="191"/>
                  </a:lnTo>
                  <a:lnTo>
                    <a:pt x="5" y="184"/>
                  </a:lnTo>
                  <a:lnTo>
                    <a:pt x="6" y="178"/>
                  </a:lnTo>
                  <a:lnTo>
                    <a:pt x="8" y="172"/>
                  </a:lnTo>
                  <a:lnTo>
                    <a:pt x="9" y="165"/>
                  </a:lnTo>
                  <a:lnTo>
                    <a:pt x="11" y="159"/>
                  </a:lnTo>
                  <a:lnTo>
                    <a:pt x="13" y="153"/>
                  </a:lnTo>
                  <a:lnTo>
                    <a:pt x="16" y="147"/>
                  </a:lnTo>
                  <a:lnTo>
                    <a:pt x="18" y="141"/>
                  </a:lnTo>
                  <a:lnTo>
                    <a:pt x="21" y="135"/>
                  </a:lnTo>
                  <a:lnTo>
                    <a:pt x="24" y="129"/>
                  </a:lnTo>
                  <a:lnTo>
                    <a:pt x="26" y="124"/>
                  </a:lnTo>
                  <a:lnTo>
                    <a:pt x="30" y="118"/>
                  </a:lnTo>
                  <a:lnTo>
                    <a:pt x="33" y="113"/>
                  </a:lnTo>
                  <a:lnTo>
                    <a:pt x="36" y="107"/>
                  </a:lnTo>
                  <a:lnTo>
                    <a:pt x="40" y="102"/>
                  </a:lnTo>
                  <a:lnTo>
                    <a:pt x="43" y="97"/>
                  </a:lnTo>
                  <a:lnTo>
                    <a:pt x="47" y="92"/>
                  </a:lnTo>
                  <a:lnTo>
                    <a:pt x="51" y="87"/>
                  </a:lnTo>
                  <a:lnTo>
                    <a:pt x="55" y="82"/>
                  </a:lnTo>
                  <a:lnTo>
                    <a:pt x="59" y="77"/>
                  </a:lnTo>
                  <a:lnTo>
                    <a:pt x="63" y="72"/>
                  </a:lnTo>
                  <a:lnTo>
                    <a:pt x="68" y="68"/>
                  </a:lnTo>
                  <a:lnTo>
                    <a:pt x="72" y="63"/>
                  </a:lnTo>
                  <a:lnTo>
                    <a:pt x="77" y="59"/>
                  </a:lnTo>
                  <a:lnTo>
                    <a:pt x="82" y="55"/>
                  </a:lnTo>
                  <a:lnTo>
                    <a:pt x="87" y="51"/>
                  </a:lnTo>
                  <a:lnTo>
                    <a:pt x="92" y="47"/>
                  </a:lnTo>
                  <a:lnTo>
                    <a:pt x="97" y="43"/>
                  </a:lnTo>
                  <a:lnTo>
                    <a:pt x="102" y="39"/>
                  </a:lnTo>
                  <a:lnTo>
                    <a:pt x="107" y="36"/>
                  </a:lnTo>
                  <a:lnTo>
                    <a:pt x="113" y="33"/>
                  </a:lnTo>
                  <a:lnTo>
                    <a:pt x="118" y="29"/>
                  </a:lnTo>
                  <a:lnTo>
                    <a:pt x="124" y="26"/>
                  </a:lnTo>
                  <a:lnTo>
                    <a:pt x="130" y="23"/>
                  </a:lnTo>
                  <a:lnTo>
                    <a:pt x="135" y="21"/>
                  </a:lnTo>
                  <a:lnTo>
                    <a:pt x="141" y="18"/>
                  </a:lnTo>
                  <a:lnTo>
                    <a:pt x="147" y="16"/>
                  </a:lnTo>
                  <a:lnTo>
                    <a:pt x="153" y="13"/>
                  </a:lnTo>
                  <a:lnTo>
                    <a:pt x="159" y="11"/>
                  </a:lnTo>
                  <a:lnTo>
                    <a:pt x="165" y="9"/>
                  </a:lnTo>
                  <a:lnTo>
                    <a:pt x="172" y="8"/>
                  </a:lnTo>
                  <a:lnTo>
                    <a:pt x="178" y="6"/>
                  </a:lnTo>
                  <a:lnTo>
                    <a:pt x="184" y="5"/>
                  </a:lnTo>
                  <a:lnTo>
                    <a:pt x="191" y="3"/>
                  </a:lnTo>
                  <a:lnTo>
                    <a:pt x="197" y="2"/>
                  </a:lnTo>
                  <a:lnTo>
                    <a:pt x="204" y="1"/>
                  </a:lnTo>
                  <a:lnTo>
                    <a:pt x="211" y="1"/>
                  </a:lnTo>
                  <a:lnTo>
                    <a:pt x="217" y="0"/>
                  </a:lnTo>
                  <a:lnTo>
                    <a:pt x="224" y="0"/>
                  </a:lnTo>
                  <a:lnTo>
                    <a:pt x="231" y="0"/>
                  </a:lnTo>
                  <a:lnTo>
                    <a:pt x="237" y="0"/>
                  </a:lnTo>
                  <a:lnTo>
                    <a:pt x="244" y="0"/>
                  </a:lnTo>
                  <a:lnTo>
                    <a:pt x="251" y="1"/>
                  </a:lnTo>
                  <a:lnTo>
                    <a:pt x="258" y="1"/>
                  </a:lnTo>
                  <a:lnTo>
                    <a:pt x="264" y="2"/>
                  </a:lnTo>
                  <a:lnTo>
                    <a:pt x="271" y="3"/>
                  </a:lnTo>
                  <a:lnTo>
                    <a:pt x="277" y="5"/>
                  </a:lnTo>
                  <a:lnTo>
                    <a:pt x="284" y="6"/>
                  </a:lnTo>
                  <a:lnTo>
                    <a:pt x="290" y="8"/>
                  </a:lnTo>
                  <a:lnTo>
                    <a:pt x="296" y="9"/>
                  </a:lnTo>
                  <a:lnTo>
                    <a:pt x="302" y="11"/>
                  </a:lnTo>
                  <a:lnTo>
                    <a:pt x="309" y="13"/>
                  </a:lnTo>
                  <a:lnTo>
                    <a:pt x="315" y="16"/>
                  </a:lnTo>
                  <a:lnTo>
                    <a:pt x="321" y="18"/>
                  </a:lnTo>
                  <a:lnTo>
                    <a:pt x="326" y="21"/>
                  </a:lnTo>
                  <a:lnTo>
                    <a:pt x="332" y="23"/>
                  </a:lnTo>
                  <a:lnTo>
                    <a:pt x="338" y="26"/>
                  </a:lnTo>
                  <a:lnTo>
                    <a:pt x="344" y="29"/>
                  </a:lnTo>
                  <a:lnTo>
                    <a:pt x="349" y="33"/>
                  </a:lnTo>
                  <a:lnTo>
                    <a:pt x="355" y="36"/>
                  </a:lnTo>
                  <a:lnTo>
                    <a:pt x="360" y="39"/>
                  </a:lnTo>
                  <a:lnTo>
                    <a:pt x="365" y="43"/>
                  </a:lnTo>
                  <a:lnTo>
                    <a:pt x="370" y="47"/>
                  </a:lnTo>
                  <a:lnTo>
                    <a:pt x="375" y="51"/>
                  </a:lnTo>
                  <a:lnTo>
                    <a:pt x="380" y="55"/>
                  </a:lnTo>
                  <a:lnTo>
                    <a:pt x="385" y="59"/>
                  </a:lnTo>
                  <a:lnTo>
                    <a:pt x="390" y="63"/>
                  </a:lnTo>
                  <a:lnTo>
                    <a:pt x="394" y="68"/>
                  </a:lnTo>
                  <a:lnTo>
                    <a:pt x="399" y="72"/>
                  </a:lnTo>
                  <a:lnTo>
                    <a:pt x="403" y="77"/>
                  </a:lnTo>
                  <a:lnTo>
                    <a:pt x="407" y="82"/>
                  </a:lnTo>
                  <a:lnTo>
                    <a:pt x="411" y="87"/>
                  </a:lnTo>
                  <a:lnTo>
                    <a:pt x="415" y="92"/>
                  </a:lnTo>
                  <a:lnTo>
                    <a:pt x="419" y="97"/>
                  </a:lnTo>
                  <a:lnTo>
                    <a:pt x="422" y="102"/>
                  </a:lnTo>
                  <a:lnTo>
                    <a:pt x="426" y="107"/>
                  </a:lnTo>
                  <a:lnTo>
                    <a:pt x="429" y="113"/>
                  </a:lnTo>
                  <a:lnTo>
                    <a:pt x="432" y="118"/>
                  </a:lnTo>
                  <a:lnTo>
                    <a:pt x="435" y="124"/>
                  </a:lnTo>
                  <a:lnTo>
                    <a:pt x="438" y="129"/>
                  </a:lnTo>
                  <a:lnTo>
                    <a:pt x="441" y="135"/>
                  </a:lnTo>
                  <a:lnTo>
                    <a:pt x="444" y="141"/>
                  </a:lnTo>
                  <a:lnTo>
                    <a:pt x="446" y="147"/>
                  </a:lnTo>
                  <a:lnTo>
                    <a:pt x="448" y="153"/>
                  </a:lnTo>
                  <a:lnTo>
                    <a:pt x="450" y="159"/>
                  </a:lnTo>
                  <a:lnTo>
                    <a:pt x="452" y="165"/>
                  </a:lnTo>
                  <a:lnTo>
                    <a:pt x="454" y="172"/>
                  </a:lnTo>
                  <a:lnTo>
                    <a:pt x="456" y="178"/>
                  </a:lnTo>
                  <a:lnTo>
                    <a:pt x="457" y="184"/>
                  </a:lnTo>
                  <a:lnTo>
                    <a:pt x="458" y="191"/>
                  </a:lnTo>
                  <a:lnTo>
                    <a:pt x="459" y="197"/>
                  </a:lnTo>
                  <a:lnTo>
                    <a:pt x="460" y="204"/>
                  </a:lnTo>
                  <a:lnTo>
                    <a:pt x="461" y="210"/>
                  </a:lnTo>
                  <a:lnTo>
                    <a:pt x="461" y="217"/>
                  </a:lnTo>
                  <a:lnTo>
                    <a:pt x="462" y="224"/>
                  </a:lnTo>
                  <a:lnTo>
                    <a:pt x="462" y="231"/>
                  </a:lnTo>
                  <a:lnTo>
                    <a:pt x="462" y="237"/>
                  </a:lnTo>
                  <a:lnTo>
                    <a:pt x="461" y="244"/>
                  </a:lnTo>
                  <a:lnTo>
                    <a:pt x="461" y="251"/>
                  </a:lnTo>
                  <a:lnTo>
                    <a:pt x="460" y="257"/>
                  </a:lnTo>
                  <a:lnTo>
                    <a:pt x="459" y="264"/>
                  </a:lnTo>
                  <a:lnTo>
                    <a:pt x="458" y="270"/>
                  </a:lnTo>
                  <a:lnTo>
                    <a:pt x="457" y="277"/>
                  </a:lnTo>
                  <a:lnTo>
                    <a:pt x="456" y="283"/>
                  </a:lnTo>
                  <a:lnTo>
                    <a:pt x="454" y="290"/>
                  </a:lnTo>
                  <a:lnTo>
                    <a:pt x="452" y="296"/>
                  </a:lnTo>
                  <a:lnTo>
                    <a:pt x="450" y="302"/>
                  </a:lnTo>
                  <a:lnTo>
                    <a:pt x="448" y="308"/>
                  </a:lnTo>
                  <a:lnTo>
                    <a:pt x="446" y="314"/>
                  </a:lnTo>
                  <a:lnTo>
                    <a:pt x="444" y="320"/>
                  </a:lnTo>
                  <a:lnTo>
                    <a:pt x="441" y="326"/>
                  </a:lnTo>
                  <a:lnTo>
                    <a:pt x="438" y="332"/>
                  </a:lnTo>
                  <a:lnTo>
                    <a:pt x="435" y="338"/>
                  </a:lnTo>
                  <a:lnTo>
                    <a:pt x="432" y="343"/>
                  </a:lnTo>
                  <a:lnTo>
                    <a:pt x="429" y="349"/>
                  </a:lnTo>
                  <a:lnTo>
                    <a:pt x="426" y="354"/>
                  </a:lnTo>
                  <a:lnTo>
                    <a:pt x="422" y="359"/>
                  </a:lnTo>
                  <a:lnTo>
                    <a:pt x="419" y="365"/>
                  </a:lnTo>
                  <a:lnTo>
                    <a:pt x="415" y="370"/>
                  </a:lnTo>
                  <a:lnTo>
                    <a:pt x="411" y="375"/>
                  </a:lnTo>
                  <a:lnTo>
                    <a:pt x="407" y="380"/>
                  </a:lnTo>
                  <a:lnTo>
                    <a:pt x="403" y="385"/>
                  </a:lnTo>
                  <a:lnTo>
                    <a:pt x="399" y="389"/>
                  </a:lnTo>
                  <a:lnTo>
                    <a:pt x="394" y="394"/>
                  </a:lnTo>
                  <a:lnTo>
                    <a:pt x="390" y="398"/>
                  </a:lnTo>
                  <a:lnTo>
                    <a:pt x="385" y="402"/>
                  </a:lnTo>
                  <a:lnTo>
                    <a:pt x="380" y="407"/>
                  </a:lnTo>
                  <a:lnTo>
                    <a:pt x="375" y="411"/>
                  </a:lnTo>
                  <a:lnTo>
                    <a:pt x="370" y="415"/>
                  </a:lnTo>
                  <a:lnTo>
                    <a:pt x="365" y="418"/>
                  </a:lnTo>
                  <a:lnTo>
                    <a:pt x="360" y="422"/>
                  </a:lnTo>
                  <a:lnTo>
                    <a:pt x="355" y="426"/>
                  </a:lnTo>
                  <a:lnTo>
                    <a:pt x="349" y="429"/>
                  </a:lnTo>
                  <a:lnTo>
                    <a:pt x="344" y="432"/>
                  </a:lnTo>
                  <a:lnTo>
                    <a:pt x="338" y="435"/>
                  </a:lnTo>
                  <a:lnTo>
                    <a:pt x="332" y="438"/>
                  </a:lnTo>
                  <a:lnTo>
                    <a:pt x="326" y="441"/>
                  </a:lnTo>
                  <a:lnTo>
                    <a:pt x="321" y="443"/>
                  </a:lnTo>
                  <a:lnTo>
                    <a:pt x="315" y="446"/>
                  </a:lnTo>
                  <a:lnTo>
                    <a:pt x="309" y="448"/>
                  </a:lnTo>
                  <a:lnTo>
                    <a:pt x="302" y="450"/>
                  </a:lnTo>
                  <a:lnTo>
                    <a:pt x="296" y="452"/>
                  </a:lnTo>
                  <a:lnTo>
                    <a:pt x="290" y="454"/>
                  </a:lnTo>
                  <a:lnTo>
                    <a:pt x="284" y="456"/>
                  </a:lnTo>
                  <a:lnTo>
                    <a:pt x="277" y="457"/>
                  </a:lnTo>
                  <a:lnTo>
                    <a:pt x="271" y="458"/>
                  </a:lnTo>
                  <a:lnTo>
                    <a:pt x="264" y="459"/>
                  </a:lnTo>
                  <a:lnTo>
                    <a:pt x="258" y="460"/>
                  </a:lnTo>
                  <a:lnTo>
                    <a:pt x="251" y="461"/>
                  </a:lnTo>
                  <a:lnTo>
                    <a:pt x="244" y="461"/>
                  </a:lnTo>
                  <a:lnTo>
                    <a:pt x="237" y="462"/>
                  </a:lnTo>
                  <a:lnTo>
                    <a:pt x="231" y="462"/>
                  </a:lnTo>
                  <a:lnTo>
                    <a:pt x="224" y="462"/>
                  </a:lnTo>
                  <a:lnTo>
                    <a:pt x="217" y="461"/>
                  </a:lnTo>
                  <a:lnTo>
                    <a:pt x="211" y="461"/>
                  </a:lnTo>
                  <a:lnTo>
                    <a:pt x="204" y="460"/>
                  </a:lnTo>
                  <a:lnTo>
                    <a:pt x="197" y="459"/>
                  </a:lnTo>
                  <a:lnTo>
                    <a:pt x="191" y="458"/>
                  </a:lnTo>
                  <a:lnTo>
                    <a:pt x="184" y="457"/>
                  </a:lnTo>
                  <a:lnTo>
                    <a:pt x="178" y="456"/>
                  </a:lnTo>
                  <a:lnTo>
                    <a:pt x="172" y="454"/>
                  </a:lnTo>
                  <a:lnTo>
                    <a:pt x="165" y="452"/>
                  </a:lnTo>
                  <a:lnTo>
                    <a:pt x="159" y="450"/>
                  </a:lnTo>
                  <a:lnTo>
                    <a:pt x="153" y="448"/>
                  </a:lnTo>
                  <a:lnTo>
                    <a:pt x="147" y="446"/>
                  </a:lnTo>
                  <a:lnTo>
                    <a:pt x="141" y="443"/>
                  </a:lnTo>
                  <a:lnTo>
                    <a:pt x="135" y="441"/>
                  </a:lnTo>
                  <a:lnTo>
                    <a:pt x="130" y="438"/>
                  </a:lnTo>
                  <a:lnTo>
                    <a:pt x="124" y="435"/>
                  </a:lnTo>
                  <a:lnTo>
                    <a:pt x="118" y="432"/>
                  </a:lnTo>
                  <a:lnTo>
                    <a:pt x="113" y="429"/>
                  </a:lnTo>
                  <a:lnTo>
                    <a:pt x="107" y="426"/>
                  </a:lnTo>
                  <a:lnTo>
                    <a:pt x="102" y="422"/>
                  </a:lnTo>
                  <a:lnTo>
                    <a:pt x="97" y="418"/>
                  </a:lnTo>
                  <a:lnTo>
                    <a:pt x="92" y="415"/>
                  </a:lnTo>
                  <a:lnTo>
                    <a:pt x="87" y="411"/>
                  </a:lnTo>
                  <a:lnTo>
                    <a:pt x="82" y="407"/>
                  </a:lnTo>
                  <a:lnTo>
                    <a:pt x="77" y="402"/>
                  </a:lnTo>
                  <a:lnTo>
                    <a:pt x="72" y="398"/>
                  </a:lnTo>
                  <a:lnTo>
                    <a:pt x="68" y="394"/>
                  </a:lnTo>
                  <a:lnTo>
                    <a:pt x="63" y="389"/>
                  </a:lnTo>
                  <a:lnTo>
                    <a:pt x="59" y="385"/>
                  </a:lnTo>
                  <a:lnTo>
                    <a:pt x="55" y="380"/>
                  </a:lnTo>
                  <a:lnTo>
                    <a:pt x="51" y="375"/>
                  </a:lnTo>
                  <a:lnTo>
                    <a:pt x="47" y="370"/>
                  </a:lnTo>
                  <a:lnTo>
                    <a:pt x="43" y="365"/>
                  </a:lnTo>
                  <a:lnTo>
                    <a:pt x="40" y="359"/>
                  </a:lnTo>
                  <a:lnTo>
                    <a:pt x="36" y="354"/>
                  </a:lnTo>
                  <a:lnTo>
                    <a:pt x="33" y="349"/>
                  </a:lnTo>
                  <a:lnTo>
                    <a:pt x="30" y="343"/>
                  </a:lnTo>
                  <a:lnTo>
                    <a:pt x="26" y="338"/>
                  </a:lnTo>
                  <a:lnTo>
                    <a:pt x="24" y="332"/>
                  </a:lnTo>
                  <a:lnTo>
                    <a:pt x="21" y="326"/>
                  </a:lnTo>
                  <a:lnTo>
                    <a:pt x="18" y="320"/>
                  </a:lnTo>
                  <a:lnTo>
                    <a:pt x="16" y="314"/>
                  </a:lnTo>
                  <a:lnTo>
                    <a:pt x="13" y="308"/>
                  </a:lnTo>
                  <a:lnTo>
                    <a:pt x="11" y="302"/>
                  </a:lnTo>
                  <a:lnTo>
                    <a:pt x="9" y="296"/>
                  </a:lnTo>
                  <a:lnTo>
                    <a:pt x="8" y="290"/>
                  </a:lnTo>
                  <a:lnTo>
                    <a:pt x="6" y="283"/>
                  </a:lnTo>
                  <a:lnTo>
                    <a:pt x="5" y="277"/>
                  </a:lnTo>
                  <a:lnTo>
                    <a:pt x="3" y="270"/>
                  </a:lnTo>
                  <a:lnTo>
                    <a:pt x="2" y="264"/>
                  </a:lnTo>
                  <a:lnTo>
                    <a:pt x="2" y="257"/>
                  </a:lnTo>
                  <a:lnTo>
                    <a:pt x="1" y="251"/>
                  </a:lnTo>
                  <a:lnTo>
                    <a:pt x="0" y="244"/>
                  </a:lnTo>
                  <a:lnTo>
                    <a:pt x="0" y="237"/>
                  </a:lnTo>
                  <a:lnTo>
                    <a:pt x="0" y="231"/>
                  </a:lnTo>
                </a:path>
              </a:pathLst>
            </a:custGeom>
            <a:solidFill>
              <a:srgbClr val="FF49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Freeform 39"/>
            <p:cNvSpPr>
              <a:spLocks/>
            </p:cNvSpPr>
            <p:nvPr/>
          </p:nvSpPr>
          <p:spPr bwMode="auto">
            <a:xfrm>
              <a:off x="4660" y="4060"/>
              <a:ext cx="912" cy="914"/>
            </a:xfrm>
            <a:custGeom>
              <a:avLst/>
              <a:gdLst>
                <a:gd name="T0" fmla="*/ 4194304 w 456"/>
                <a:gd name="T1" fmla="*/ 868220928 h 457"/>
                <a:gd name="T2" fmla="*/ 16777216 w 456"/>
                <a:gd name="T3" fmla="*/ 759169024 h 457"/>
                <a:gd name="T4" fmla="*/ 46137344 w 456"/>
                <a:gd name="T5" fmla="*/ 654311424 h 457"/>
                <a:gd name="T6" fmla="*/ 88080384 w 456"/>
                <a:gd name="T7" fmla="*/ 553648128 h 457"/>
                <a:gd name="T8" fmla="*/ 138412032 w 456"/>
                <a:gd name="T9" fmla="*/ 457179136 h 457"/>
                <a:gd name="T10" fmla="*/ 197132288 w 456"/>
                <a:gd name="T11" fmla="*/ 369098752 h 457"/>
                <a:gd name="T12" fmla="*/ 268435456 w 456"/>
                <a:gd name="T13" fmla="*/ 289406976 h 457"/>
                <a:gd name="T14" fmla="*/ 348127232 w 456"/>
                <a:gd name="T15" fmla="*/ 218103808 h 457"/>
                <a:gd name="T16" fmla="*/ 432013312 w 456"/>
                <a:gd name="T17" fmla="*/ 155189248 h 457"/>
                <a:gd name="T18" fmla="*/ 524288000 w 456"/>
                <a:gd name="T19" fmla="*/ 100663296 h 457"/>
                <a:gd name="T20" fmla="*/ 624951296 w 456"/>
                <a:gd name="T21" fmla="*/ 58720256 h 457"/>
                <a:gd name="T22" fmla="*/ 729808896 w 456"/>
                <a:gd name="T23" fmla="*/ 29360128 h 457"/>
                <a:gd name="T24" fmla="*/ 838860800 w 456"/>
                <a:gd name="T25" fmla="*/ 8388608 h 457"/>
                <a:gd name="T26" fmla="*/ 952107008 w 456"/>
                <a:gd name="T27" fmla="*/ 0 h 457"/>
                <a:gd name="T28" fmla="*/ 1035993088 w 456"/>
                <a:gd name="T29" fmla="*/ 4194304 h 457"/>
                <a:gd name="T30" fmla="*/ 1145044992 w 456"/>
                <a:gd name="T31" fmla="*/ 20971520 h 457"/>
                <a:gd name="T32" fmla="*/ 1254096896 w 456"/>
                <a:gd name="T33" fmla="*/ 50331648 h 457"/>
                <a:gd name="T34" fmla="*/ 1354760192 w 456"/>
                <a:gd name="T35" fmla="*/ 92274688 h 457"/>
                <a:gd name="T36" fmla="*/ 1447034880 w 456"/>
                <a:gd name="T37" fmla="*/ 142606336 h 457"/>
                <a:gd name="T38" fmla="*/ 1535115264 w 456"/>
                <a:gd name="T39" fmla="*/ 201326592 h 457"/>
                <a:gd name="T40" fmla="*/ 1619001344 w 456"/>
                <a:gd name="T41" fmla="*/ 272629760 h 457"/>
                <a:gd name="T42" fmla="*/ 1690304512 w 456"/>
                <a:gd name="T43" fmla="*/ 348127232 h 457"/>
                <a:gd name="T44" fmla="*/ 1753219072 w 456"/>
                <a:gd name="T45" fmla="*/ 436207616 h 457"/>
                <a:gd name="T46" fmla="*/ 1807745024 w 456"/>
                <a:gd name="T47" fmla="*/ 528482304 h 457"/>
                <a:gd name="T48" fmla="*/ 1849688064 w 456"/>
                <a:gd name="T49" fmla="*/ 629145600 h 457"/>
                <a:gd name="T50" fmla="*/ 1883242496 w 456"/>
                <a:gd name="T51" fmla="*/ 734003200 h 457"/>
                <a:gd name="T52" fmla="*/ 1904214016 w 456"/>
                <a:gd name="T53" fmla="*/ 843055104 h 457"/>
                <a:gd name="T54" fmla="*/ 1908408320 w 456"/>
                <a:gd name="T55" fmla="*/ 956301312 h 457"/>
                <a:gd name="T56" fmla="*/ 1904214016 w 456"/>
                <a:gd name="T57" fmla="*/ 1040187392 h 457"/>
                <a:gd name="T58" fmla="*/ 1887436800 w 456"/>
                <a:gd name="T59" fmla="*/ 1149239296 h 457"/>
                <a:gd name="T60" fmla="*/ 1858076672 w 456"/>
                <a:gd name="T61" fmla="*/ 1254096896 h 457"/>
                <a:gd name="T62" fmla="*/ 1820327936 w 456"/>
                <a:gd name="T63" fmla="*/ 1358954496 h 457"/>
                <a:gd name="T64" fmla="*/ 1769996288 w 456"/>
                <a:gd name="T65" fmla="*/ 1451229184 h 457"/>
                <a:gd name="T66" fmla="*/ 1707081728 w 456"/>
                <a:gd name="T67" fmla="*/ 1539309568 h 457"/>
                <a:gd name="T68" fmla="*/ 1635778560 w 456"/>
                <a:gd name="T69" fmla="*/ 1619001344 h 457"/>
                <a:gd name="T70" fmla="*/ 1556086784 w 456"/>
                <a:gd name="T71" fmla="*/ 1694498816 h 457"/>
                <a:gd name="T72" fmla="*/ 1472200704 w 456"/>
                <a:gd name="T73" fmla="*/ 1757413376 h 457"/>
                <a:gd name="T74" fmla="*/ 1379926016 w 456"/>
                <a:gd name="T75" fmla="*/ 1807745024 h 457"/>
                <a:gd name="T76" fmla="*/ 1279262720 w 456"/>
                <a:gd name="T77" fmla="*/ 1853882368 h 457"/>
                <a:gd name="T78" fmla="*/ 1174405120 w 456"/>
                <a:gd name="T79" fmla="*/ 1883242496 h 457"/>
                <a:gd name="T80" fmla="*/ 1065353216 w 456"/>
                <a:gd name="T81" fmla="*/ 1904214016 h 457"/>
                <a:gd name="T82" fmla="*/ 952107008 w 456"/>
                <a:gd name="T83" fmla="*/ 1912602624 h 457"/>
                <a:gd name="T84" fmla="*/ 864026624 w 456"/>
                <a:gd name="T85" fmla="*/ 1908408320 h 457"/>
                <a:gd name="T86" fmla="*/ 754974720 w 456"/>
                <a:gd name="T87" fmla="*/ 1891631104 h 457"/>
                <a:gd name="T88" fmla="*/ 650117120 w 456"/>
                <a:gd name="T89" fmla="*/ 1862270976 h 457"/>
                <a:gd name="T90" fmla="*/ 549453824 w 456"/>
                <a:gd name="T91" fmla="*/ 1820327936 h 457"/>
                <a:gd name="T92" fmla="*/ 457179136 w 456"/>
                <a:gd name="T93" fmla="*/ 1769996288 h 457"/>
                <a:gd name="T94" fmla="*/ 369098752 w 456"/>
                <a:gd name="T95" fmla="*/ 1711276032 h 457"/>
                <a:gd name="T96" fmla="*/ 285212672 w 456"/>
                <a:gd name="T97" fmla="*/ 1639972864 h 457"/>
                <a:gd name="T98" fmla="*/ 213909504 w 456"/>
                <a:gd name="T99" fmla="*/ 1560281088 h 457"/>
                <a:gd name="T100" fmla="*/ 150994944 w 456"/>
                <a:gd name="T101" fmla="*/ 1476395008 h 457"/>
                <a:gd name="T102" fmla="*/ 100663296 w 456"/>
                <a:gd name="T103" fmla="*/ 1379926016 h 457"/>
                <a:gd name="T104" fmla="*/ 54525952 w 456"/>
                <a:gd name="T105" fmla="*/ 1283457024 h 457"/>
                <a:gd name="T106" fmla="*/ 25165824 w 456"/>
                <a:gd name="T107" fmla="*/ 1178599424 h 457"/>
                <a:gd name="T108" fmla="*/ 4194304 w 456"/>
                <a:gd name="T109" fmla="*/ 1069547520 h 457"/>
                <a:gd name="T110" fmla="*/ 0 w 456"/>
                <a:gd name="T111" fmla="*/ 956301312 h 4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6"/>
                <a:gd name="T169" fmla="*/ 0 h 457"/>
                <a:gd name="T170" fmla="*/ 456 w 456"/>
                <a:gd name="T171" fmla="*/ 457 h 4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6" h="457">
                  <a:moveTo>
                    <a:pt x="0" y="228"/>
                  </a:moveTo>
                  <a:lnTo>
                    <a:pt x="0" y="221"/>
                  </a:lnTo>
                  <a:lnTo>
                    <a:pt x="0" y="214"/>
                  </a:lnTo>
                  <a:lnTo>
                    <a:pt x="1" y="207"/>
                  </a:lnTo>
                  <a:lnTo>
                    <a:pt x="1" y="201"/>
                  </a:lnTo>
                  <a:lnTo>
                    <a:pt x="2" y="194"/>
                  </a:lnTo>
                  <a:lnTo>
                    <a:pt x="3" y="187"/>
                  </a:lnTo>
                  <a:lnTo>
                    <a:pt x="4" y="181"/>
                  </a:lnTo>
                  <a:lnTo>
                    <a:pt x="6" y="175"/>
                  </a:lnTo>
                  <a:lnTo>
                    <a:pt x="7" y="168"/>
                  </a:lnTo>
                  <a:lnTo>
                    <a:pt x="9" y="162"/>
                  </a:lnTo>
                  <a:lnTo>
                    <a:pt x="11" y="156"/>
                  </a:lnTo>
                  <a:lnTo>
                    <a:pt x="13" y="150"/>
                  </a:lnTo>
                  <a:lnTo>
                    <a:pt x="16" y="144"/>
                  </a:lnTo>
                  <a:lnTo>
                    <a:pt x="18" y="138"/>
                  </a:lnTo>
                  <a:lnTo>
                    <a:pt x="21" y="132"/>
                  </a:lnTo>
                  <a:lnTo>
                    <a:pt x="24" y="126"/>
                  </a:lnTo>
                  <a:lnTo>
                    <a:pt x="26" y="120"/>
                  </a:lnTo>
                  <a:lnTo>
                    <a:pt x="30" y="115"/>
                  </a:lnTo>
                  <a:lnTo>
                    <a:pt x="33" y="109"/>
                  </a:lnTo>
                  <a:lnTo>
                    <a:pt x="36" y="104"/>
                  </a:lnTo>
                  <a:lnTo>
                    <a:pt x="40" y="99"/>
                  </a:lnTo>
                  <a:lnTo>
                    <a:pt x="43" y="94"/>
                  </a:lnTo>
                  <a:lnTo>
                    <a:pt x="47" y="88"/>
                  </a:lnTo>
                  <a:lnTo>
                    <a:pt x="51" y="83"/>
                  </a:lnTo>
                  <a:lnTo>
                    <a:pt x="55" y="79"/>
                  </a:lnTo>
                  <a:lnTo>
                    <a:pt x="60" y="74"/>
                  </a:lnTo>
                  <a:lnTo>
                    <a:pt x="64" y="69"/>
                  </a:lnTo>
                  <a:lnTo>
                    <a:pt x="68" y="65"/>
                  </a:lnTo>
                  <a:lnTo>
                    <a:pt x="73" y="60"/>
                  </a:lnTo>
                  <a:lnTo>
                    <a:pt x="78" y="56"/>
                  </a:lnTo>
                  <a:lnTo>
                    <a:pt x="83" y="52"/>
                  </a:lnTo>
                  <a:lnTo>
                    <a:pt x="88" y="48"/>
                  </a:lnTo>
                  <a:lnTo>
                    <a:pt x="93" y="44"/>
                  </a:lnTo>
                  <a:lnTo>
                    <a:pt x="98" y="41"/>
                  </a:lnTo>
                  <a:lnTo>
                    <a:pt x="103" y="37"/>
                  </a:lnTo>
                  <a:lnTo>
                    <a:pt x="109" y="34"/>
                  </a:lnTo>
                  <a:lnTo>
                    <a:pt x="114" y="30"/>
                  </a:lnTo>
                  <a:lnTo>
                    <a:pt x="120" y="27"/>
                  </a:lnTo>
                  <a:lnTo>
                    <a:pt x="125" y="24"/>
                  </a:lnTo>
                  <a:lnTo>
                    <a:pt x="131" y="22"/>
                  </a:lnTo>
                  <a:lnTo>
                    <a:pt x="137" y="19"/>
                  </a:lnTo>
                  <a:lnTo>
                    <a:pt x="143" y="16"/>
                  </a:lnTo>
                  <a:lnTo>
                    <a:pt x="149" y="14"/>
                  </a:lnTo>
                  <a:lnTo>
                    <a:pt x="155" y="12"/>
                  </a:lnTo>
                  <a:lnTo>
                    <a:pt x="161" y="10"/>
                  </a:lnTo>
                  <a:lnTo>
                    <a:pt x="167" y="8"/>
                  </a:lnTo>
                  <a:lnTo>
                    <a:pt x="174" y="7"/>
                  </a:lnTo>
                  <a:lnTo>
                    <a:pt x="180" y="5"/>
                  </a:lnTo>
                  <a:lnTo>
                    <a:pt x="187" y="4"/>
                  </a:lnTo>
                  <a:lnTo>
                    <a:pt x="193" y="3"/>
                  </a:lnTo>
                  <a:lnTo>
                    <a:pt x="200" y="2"/>
                  </a:lnTo>
                  <a:lnTo>
                    <a:pt x="206" y="1"/>
                  </a:lnTo>
                  <a:lnTo>
                    <a:pt x="213" y="1"/>
                  </a:lnTo>
                  <a:lnTo>
                    <a:pt x="220" y="1"/>
                  </a:lnTo>
                  <a:lnTo>
                    <a:pt x="227" y="0"/>
                  </a:lnTo>
                  <a:lnTo>
                    <a:pt x="234" y="1"/>
                  </a:lnTo>
                  <a:lnTo>
                    <a:pt x="240" y="1"/>
                  </a:lnTo>
                  <a:lnTo>
                    <a:pt x="247" y="1"/>
                  </a:lnTo>
                  <a:lnTo>
                    <a:pt x="254" y="2"/>
                  </a:lnTo>
                  <a:lnTo>
                    <a:pt x="260" y="3"/>
                  </a:lnTo>
                  <a:lnTo>
                    <a:pt x="267" y="4"/>
                  </a:lnTo>
                  <a:lnTo>
                    <a:pt x="273" y="5"/>
                  </a:lnTo>
                  <a:lnTo>
                    <a:pt x="280" y="7"/>
                  </a:lnTo>
                  <a:lnTo>
                    <a:pt x="286" y="8"/>
                  </a:lnTo>
                  <a:lnTo>
                    <a:pt x="292" y="10"/>
                  </a:lnTo>
                  <a:lnTo>
                    <a:pt x="299" y="12"/>
                  </a:lnTo>
                  <a:lnTo>
                    <a:pt x="305" y="14"/>
                  </a:lnTo>
                  <a:lnTo>
                    <a:pt x="311" y="16"/>
                  </a:lnTo>
                  <a:lnTo>
                    <a:pt x="317" y="19"/>
                  </a:lnTo>
                  <a:lnTo>
                    <a:pt x="323" y="22"/>
                  </a:lnTo>
                  <a:lnTo>
                    <a:pt x="329" y="24"/>
                  </a:lnTo>
                  <a:lnTo>
                    <a:pt x="334" y="27"/>
                  </a:lnTo>
                  <a:lnTo>
                    <a:pt x="340" y="30"/>
                  </a:lnTo>
                  <a:lnTo>
                    <a:pt x="345" y="34"/>
                  </a:lnTo>
                  <a:lnTo>
                    <a:pt x="351" y="37"/>
                  </a:lnTo>
                  <a:lnTo>
                    <a:pt x="356" y="41"/>
                  </a:lnTo>
                  <a:lnTo>
                    <a:pt x="361" y="44"/>
                  </a:lnTo>
                  <a:lnTo>
                    <a:pt x="366" y="48"/>
                  </a:lnTo>
                  <a:lnTo>
                    <a:pt x="371" y="52"/>
                  </a:lnTo>
                  <a:lnTo>
                    <a:pt x="376" y="56"/>
                  </a:lnTo>
                  <a:lnTo>
                    <a:pt x="381" y="60"/>
                  </a:lnTo>
                  <a:lnTo>
                    <a:pt x="386" y="65"/>
                  </a:lnTo>
                  <a:lnTo>
                    <a:pt x="390" y="69"/>
                  </a:lnTo>
                  <a:lnTo>
                    <a:pt x="395" y="74"/>
                  </a:lnTo>
                  <a:lnTo>
                    <a:pt x="399" y="79"/>
                  </a:lnTo>
                  <a:lnTo>
                    <a:pt x="403" y="83"/>
                  </a:lnTo>
                  <a:lnTo>
                    <a:pt x="407" y="88"/>
                  </a:lnTo>
                  <a:lnTo>
                    <a:pt x="411" y="94"/>
                  </a:lnTo>
                  <a:lnTo>
                    <a:pt x="415" y="99"/>
                  </a:lnTo>
                  <a:lnTo>
                    <a:pt x="418" y="104"/>
                  </a:lnTo>
                  <a:lnTo>
                    <a:pt x="422" y="109"/>
                  </a:lnTo>
                  <a:lnTo>
                    <a:pt x="425" y="115"/>
                  </a:lnTo>
                  <a:lnTo>
                    <a:pt x="428" y="120"/>
                  </a:lnTo>
                  <a:lnTo>
                    <a:pt x="431" y="126"/>
                  </a:lnTo>
                  <a:lnTo>
                    <a:pt x="434" y="132"/>
                  </a:lnTo>
                  <a:lnTo>
                    <a:pt x="436" y="138"/>
                  </a:lnTo>
                  <a:lnTo>
                    <a:pt x="439" y="144"/>
                  </a:lnTo>
                  <a:lnTo>
                    <a:pt x="441" y="150"/>
                  </a:lnTo>
                  <a:lnTo>
                    <a:pt x="443" y="156"/>
                  </a:lnTo>
                  <a:lnTo>
                    <a:pt x="445" y="162"/>
                  </a:lnTo>
                  <a:lnTo>
                    <a:pt x="447" y="168"/>
                  </a:lnTo>
                  <a:lnTo>
                    <a:pt x="449" y="175"/>
                  </a:lnTo>
                  <a:lnTo>
                    <a:pt x="450" y="181"/>
                  </a:lnTo>
                  <a:lnTo>
                    <a:pt x="452" y="187"/>
                  </a:lnTo>
                  <a:lnTo>
                    <a:pt x="453" y="194"/>
                  </a:lnTo>
                  <a:lnTo>
                    <a:pt x="454" y="201"/>
                  </a:lnTo>
                  <a:lnTo>
                    <a:pt x="454" y="207"/>
                  </a:lnTo>
                  <a:lnTo>
                    <a:pt x="455" y="214"/>
                  </a:lnTo>
                  <a:lnTo>
                    <a:pt x="455" y="221"/>
                  </a:lnTo>
                  <a:lnTo>
                    <a:pt x="455" y="228"/>
                  </a:lnTo>
                  <a:lnTo>
                    <a:pt x="455" y="234"/>
                  </a:lnTo>
                  <a:lnTo>
                    <a:pt x="455" y="241"/>
                  </a:lnTo>
                  <a:lnTo>
                    <a:pt x="454" y="248"/>
                  </a:lnTo>
                  <a:lnTo>
                    <a:pt x="454" y="255"/>
                  </a:lnTo>
                  <a:lnTo>
                    <a:pt x="453" y="261"/>
                  </a:lnTo>
                  <a:lnTo>
                    <a:pt x="452" y="268"/>
                  </a:lnTo>
                  <a:lnTo>
                    <a:pt x="450" y="274"/>
                  </a:lnTo>
                  <a:lnTo>
                    <a:pt x="449" y="281"/>
                  </a:lnTo>
                  <a:lnTo>
                    <a:pt x="447" y="287"/>
                  </a:lnTo>
                  <a:lnTo>
                    <a:pt x="445" y="293"/>
                  </a:lnTo>
                  <a:lnTo>
                    <a:pt x="443" y="299"/>
                  </a:lnTo>
                  <a:lnTo>
                    <a:pt x="441" y="306"/>
                  </a:lnTo>
                  <a:lnTo>
                    <a:pt x="439" y="312"/>
                  </a:lnTo>
                  <a:lnTo>
                    <a:pt x="436" y="318"/>
                  </a:lnTo>
                  <a:lnTo>
                    <a:pt x="434" y="324"/>
                  </a:lnTo>
                  <a:lnTo>
                    <a:pt x="431" y="329"/>
                  </a:lnTo>
                  <a:lnTo>
                    <a:pt x="428" y="335"/>
                  </a:lnTo>
                  <a:lnTo>
                    <a:pt x="425" y="341"/>
                  </a:lnTo>
                  <a:lnTo>
                    <a:pt x="422" y="346"/>
                  </a:lnTo>
                  <a:lnTo>
                    <a:pt x="418" y="352"/>
                  </a:lnTo>
                  <a:lnTo>
                    <a:pt x="415" y="357"/>
                  </a:lnTo>
                  <a:lnTo>
                    <a:pt x="411" y="362"/>
                  </a:lnTo>
                  <a:lnTo>
                    <a:pt x="407" y="367"/>
                  </a:lnTo>
                  <a:lnTo>
                    <a:pt x="403" y="372"/>
                  </a:lnTo>
                  <a:lnTo>
                    <a:pt x="399" y="377"/>
                  </a:lnTo>
                  <a:lnTo>
                    <a:pt x="395" y="382"/>
                  </a:lnTo>
                  <a:lnTo>
                    <a:pt x="390" y="386"/>
                  </a:lnTo>
                  <a:lnTo>
                    <a:pt x="386" y="391"/>
                  </a:lnTo>
                  <a:lnTo>
                    <a:pt x="381" y="395"/>
                  </a:lnTo>
                  <a:lnTo>
                    <a:pt x="376" y="399"/>
                  </a:lnTo>
                  <a:lnTo>
                    <a:pt x="371" y="404"/>
                  </a:lnTo>
                  <a:lnTo>
                    <a:pt x="366" y="408"/>
                  </a:lnTo>
                  <a:lnTo>
                    <a:pt x="361" y="411"/>
                  </a:lnTo>
                  <a:lnTo>
                    <a:pt x="356" y="415"/>
                  </a:lnTo>
                  <a:lnTo>
                    <a:pt x="351" y="419"/>
                  </a:lnTo>
                  <a:lnTo>
                    <a:pt x="345" y="422"/>
                  </a:lnTo>
                  <a:lnTo>
                    <a:pt x="340" y="425"/>
                  </a:lnTo>
                  <a:lnTo>
                    <a:pt x="334" y="429"/>
                  </a:lnTo>
                  <a:lnTo>
                    <a:pt x="329" y="431"/>
                  </a:lnTo>
                  <a:lnTo>
                    <a:pt x="323" y="434"/>
                  </a:lnTo>
                  <a:lnTo>
                    <a:pt x="317" y="437"/>
                  </a:lnTo>
                  <a:lnTo>
                    <a:pt x="311" y="439"/>
                  </a:lnTo>
                  <a:lnTo>
                    <a:pt x="305" y="442"/>
                  </a:lnTo>
                  <a:lnTo>
                    <a:pt x="299" y="444"/>
                  </a:lnTo>
                  <a:lnTo>
                    <a:pt x="292" y="446"/>
                  </a:lnTo>
                  <a:lnTo>
                    <a:pt x="286" y="448"/>
                  </a:lnTo>
                  <a:lnTo>
                    <a:pt x="280" y="449"/>
                  </a:lnTo>
                  <a:lnTo>
                    <a:pt x="273" y="451"/>
                  </a:lnTo>
                  <a:lnTo>
                    <a:pt x="267" y="452"/>
                  </a:lnTo>
                  <a:lnTo>
                    <a:pt x="260" y="453"/>
                  </a:lnTo>
                  <a:lnTo>
                    <a:pt x="254" y="454"/>
                  </a:lnTo>
                  <a:lnTo>
                    <a:pt x="247" y="455"/>
                  </a:lnTo>
                  <a:lnTo>
                    <a:pt x="240" y="455"/>
                  </a:lnTo>
                  <a:lnTo>
                    <a:pt x="234" y="455"/>
                  </a:lnTo>
                  <a:lnTo>
                    <a:pt x="227" y="456"/>
                  </a:lnTo>
                  <a:lnTo>
                    <a:pt x="220" y="455"/>
                  </a:lnTo>
                  <a:lnTo>
                    <a:pt x="213" y="455"/>
                  </a:lnTo>
                  <a:lnTo>
                    <a:pt x="206" y="455"/>
                  </a:lnTo>
                  <a:lnTo>
                    <a:pt x="200" y="454"/>
                  </a:lnTo>
                  <a:lnTo>
                    <a:pt x="193" y="453"/>
                  </a:lnTo>
                  <a:lnTo>
                    <a:pt x="187" y="452"/>
                  </a:lnTo>
                  <a:lnTo>
                    <a:pt x="180" y="451"/>
                  </a:lnTo>
                  <a:lnTo>
                    <a:pt x="174" y="449"/>
                  </a:lnTo>
                  <a:lnTo>
                    <a:pt x="167" y="448"/>
                  </a:lnTo>
                  <a:lnTo>
                    <a:pt x="161" y="446"/>
                  </a:lnTo>
                  <a:lnTo>
                    <a:pt x="155" y="444"/>
                  </a:lnTo>
                  <a:lnTo>
                    <a:pt x="149" y="442"/>
                  </a:lnTo>
                  <a:lnTo>
                    <a:pt x="143" y="439"/>
                  </a:lnTo>
                  <a:lnTo>
                    <a:pt x="137" y="437"/>
                  </a:lnTo>
                  <a:lnTo>
                    <a:pt x="131" y="434"/>
                  </a:lnTo>
                  <a:lnTo>
                    <a:pt x="125" y="431"/>
                  </a:lnTo>
                  <a:lnTo>
                    <a:pt x="120" y="429"/>
                  </a:lnTo>
                  <a:lnTo>
                    <a:pt x="114" y="425"/>
                  </a:lnTo>
                  <a:lnTo>
                    <a:pt x="109" y="422"/>
                  </a:lnTo>
                  <a:lnTo>
                    <a:pt x="103" y="419"/>
                  </a:lnTo>
                  <a:lnTo>
                    <a:pt x="98" y="415"/>
                  </a:lnTo>
                  <a:lnTo>
                    <a:pt x="93" y="411"/>
                  </a:lnTo>
                  <a:lnTo>
                    <a:pt x="88" y="408"/>
                  </a:lnTo>
                  <a:lnTo>
                    <a:pt x="83" y="404"/>
                  </a:lnTo>
                  <a:lnTo>
                    <a:pt x="78" y="399"/>
                  </a:lnTo>
                  <a:lnTo>
                    <a:pt x="73" y="395"/>
                  </a:lnTo>
                  <a:lnTo>
                    <a:pt x="68" y="391"/>
                  </a:lnTo>
                  <a:lnTo>
                    <a:pt x="64" y="386"/>
                  </a:lnTo>
                  <a:lnTo>
                    <a:pt x="60" y="382"/>
                  </a:lnTo>
                  <a:lnTo>
                    <a:pt x="55" y="377"/>
                  </a:lnTo>
                  <a:lnTo>
                    <a:pt x="51" y="372"/>
                  </a:lnTo>
                  <a:lnTo>
                    <a:pt x="47" y="367"/>
                  </a:lnTo>
                  <a:lnTo>
                    <a:pt x="43" y="362"/>
                  </a:lnTo>
                  <a:lnTo>
                    <a:pt x="40" y="357"/>
                  </a:lnTo>
                  <a:lnTo>
                    <a:pt x="36" y="352"/>
                  </a:lnTo>
                  <a:lnTo>
                    <a:pt x="33" y="346"/>
                  </a:lnTo>
                  <a:lnTo>
                    <a:pt x="30" y="341"/>
                  </a:lnTo>
                  <a:lnTo>
                    <a:pt x="26" y="335"/>
                  </a:lnTo>
                  <a:lnTo>
                    <a:pt x="24" y="329"/>
                  </a:lnTo>
                  <a:lnTo>
                    <a:pt x="21" y="324"/>
                  </a:lnTo>
                  <a:lnTo>
                    <a:pt x="18" y="318"/>
                  </a:lnTo>
                  <a:lnTo>
                    <a:pt x="16" y="312"/>
                  </a:lnTo>
                  <a:lnTo>
                    <a:pt x="13" y="306"/>
                  </a:lnTo>
                  <a:lnTo>
                    <a:pt x="11" y="299"/>
                  </a:lnTo>
                  <a:lnTo>
                    <a:pt x="9" y="293"/>
                  </a:lnTo>
                  <a:lnTo>
                    <a:pt x="7" y="287"/>
                  </a:lnTo>
                  <a:lnTo>
                    <a:pt x="6" y="281"/>
                  </a:lnTo>
                  <a:lnTo>
                    <a:pt x="4" y="274"/>
                  </a:lnTo>
                  <a:lnTo>
                    <a:pt x="3" y="268"/>
                  </a:lnTo>
                  <a:lnTo>
                    <a:pt x="2" y="261"/>
                  </a:lnTo>
                  <a:lnTo>
                    <a:pt x="1" y="255"/>
                  </a:lnTo>
                  <a:lnTo>
                    <a:pt x="1" y="248"/>
                  </a:lnTo>
                  <a:lnTo>
                    <a:pt x="0" y="241"/>
                  </a:lnTo>
                  <a:lnTo>
                    <a:pt x="0" y="234"/>
                  </a:lnTo>
                  <a:lnTo>
                    <a:pt x="0" y="228"/>
                  </a:lnTo>
                </a:path>
              </a:pathLst>
            </a:custGeom>
            <a:solidFill>
              <a:srgbClr val="FF4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Freeform 40"/>
            <p:cNvSpPr>
              <a:spLocks/>
            </p:cNvSpPr>
            <p:nvPr/>
          </p:nvSpPr>
          <p:spPr bwMode="auto">
            <a:xfrm>
              <a:off x="4666" y="4067"/>
              <a:ext cx="898" cy="899"/>
            </a:xfrm>
            <a:custGeom>
              <a:avLst/>
              <a:gdLst>
                <a:gd name="T0" fmla="*/ 4194304 w 449"/>
                <a:gd name="T1" fmla="*/ 876145748 h 449"/>
                <a:gd name="T2" fmla="*/ 20971520 w 449"/>
                <a:gd name="T3" fmla="*/ 760326885 h 449"/>
                <a:gd name="T4" fmla="*/ 50331648 w 449"/>
                <a:gd name="T5" fmla="*/ 652800683 h 449"/>
                <a:gd name="T6" fmla="*/ 88080384 w 449"/>
                <a:gd name="T7" fmla="*/ 549913405 h 449"/>
                <a:gd name="T8" fmla="*/ 142606336 w 449"/>
                <a:gd name="T9" fmla="*/ 450446104 h 449"/>
                <a:gd name="T10" fmla="*/ 205520896 w 449"/>
                <a:gd name="T11" fmla="*/ 364780470 h 449"/>
                <a:gd name="T12" fmla="*/ 272629760 w 449"/>
                <a:gd name="T13" fmla="*/ 283186063 h 449"/>
                <a:gd name="T14" fmla="*/ 352321536 w 449"/>
                <a:gd name="T15" fmla="*/ 210012160 h 449"/>
                <a:gd name="T16" fmla="*/ 440401920 w 449"/>
                <a:gd name="T17" fmla="*/ 145715020 h 449"/>
                <a:gd name="T18" fmla="*/ 536870912 w 449"/>
                <a:gd name="T19" fmla="*/ 89862268 h 449"/>
                <a:gd name="T20" fmla="*/ 637534208 w 449"/>
                <a:gd name="T21" fmla="*/ 51307888 h 449"/>
                <a:gd name="T22" fmla="*/ 742391808 w 449"/>
                <a:gd name="T23" fmla="*/ 21352287 h 449"/>
                <a:gd name="T24" fmla="*/ 851443712 w 449"/>
                <a:gd name="T25" fmla="*/ 4262858 h 449"/>
                <a:gd name="T26" fmla="*/ 939524096 w 449"/>
                <a:gd name="T27" fmla="*/ 0 h 449"/>
                <a:gd name="T28" fmla="*/ 1052770304 w 449"/>
                <a:gd name="T29" fmla="*/ 4262858 h 449"/>
                <a:gd name="T30" fmla="*/ 1161822208 w 449"/>
                <a:gd name="T31" fmla="*/ 25625408 h 449"/>
                <a:gd name="T32" fmla="*/ 1266679808 w 449"/>
                <a:gd name="T33" fmla="*/ 59841559 h 449"/>
                <a:gd name="T34" fmla="*/ 1367343104 w 449"/>
                <a:gd name="T35" fmla="*/ 102730047 h 449"/>
                <a:gd name="T36" fmla="*/ 1459617792 w 449"/>
                <a:gd name="T37" fmla="*/ 158570367 h 449"/>
                <a:gd name="T38" fmla="*/ 1543503872 w 449"/>
                <a:gd name="T39" fmla="*/ 227101033 h 449"/>
                <a:gd name="T40" fmla="*/ 1623195648 w 449"/>
                <a:gd name="T41" fmla="*/ 300404596 h 449"/>
                <a:gd name="T42" fmla="*/ 1690304512 w 449"/>
                <a:gd name="T43" fmla="*/ 386145230 h 449"/>
                <a:gd name="T44" fmla="*/ 1753219072 w 449"/>
                <a:gd name="T45" fmla="*/ 476076656 h 449"/>
                <a:gd name="T46" fmla="*/ 1799356416 w 449"/>
                <a:gd name="T47" fmla="*/ 575587589 h 449"/>
                <a:gd name="T48" fmla="*/ 1841299456 w 449"/>
                <a:gd name="T49" fmla="*/ 678550351 h 449"/>
                <a:gd name="T50" fmla="*/ 1866465280 w 449"/>
                <a:gd name="T51" fmla="*/ 790347367 h 449"/>
                <a:gd name="T52" fmla="*/ 1879048192 w 449"/>
                <a:gd name="T53" fmla="*/ 901895429 h 449"/>
                <a:gd name="T54" fmla="*/ 1879048192 w 449"/>
                <a:gd name="T55" fmla="*/ 993816441 h 449"/>
                <a:gd name="T56" fmla="*/ 1870659584 w 449"/>
                <a:gd name="T57" fmla="*/ 1109643080 h 449"/>
                <a:gd name="T58" fmla="*/ 1845493760 w 449"/>
                <a:gd name="T59" fmla="*/ 1217127931 h 449"/>
                <a:gd name="T60" fmla="*/ 1811939328 w 449"/>
                <a:gd name="T61" fmla="*/ 1324396611 h 449"/>
                <a:gd name="T62" fmla="*/ 1765801984 w 449"/>
                <a:gd name="T63" fmla="*/ 1422874688 h 449"/>
                <a:gd name="T64" fmla="*/ 1707081728 w 449"/>
                <a:gd name="T65" fmla="*/ 1518066763 h 449"/>
                <a:gd name="T66" fmla="*/ 1639972864 w 449"/>
                <a:gd name="T67" fmla="*/ 1603875520 h 449"/>
                <a:gd name="T68" fmla="*/ 1564475392 w 449"/>
                <a:gd name="T69" fmla="*/ 1680902000 h 449"/>
                <a:gd name="T70" fmla="*/ 1480589312 w 449"/>
                <a:gd name="T71" fmla="*/ 1749946630 h 449"/>
                <a:gd name="T72" fmla="*/ 1388314624 w 449"/>
                <a:gd name="T73" fmla="*/ 1810053051 h 449"/>
                <a:gd name="T74" fmla="*/ 1291845632 w 449"/>
                <a:gd name="T75" fmla="*/ 1857105266 h 449"/>
                <a:gd name="T76" fmla="*/ 1186988032 w 449"/>
                <a:gd name="T77" fmla="*/ 1891448589 h 449"/>
                <a:gd name="T78" fmla="*/ 1077936128 w 449"/>
                <a:gd name="T79" fmla="*/ 1917081300 h 449"/>
                <a:gd name="T80" fmla="*/ 968884224 w 449"/>
                <a:gd name="T81" fmla="*/ 1925615851 h 449"/>
                <a:gd name="T82" fmla="*/ 880803840 w 449"/>
                <a:gd name="T83" fmla="*/ 1925615851 h 449"/>
                <a:gd name="T84" fmla="*/ 771751936 w 449"/>
                <a:gd name="T85" fmla="*/ 1912817379 h 449"/>
                <a:gd name="T86" fmla="*/ 662700032 w 449"/>
                <a:gd name="T87" fmla="*/ 1882863846 h 449"/>
                <a:gd name="T88" fmla="*/ 562036736 w 449"/>
                <a:gd name="T89" fmla="*/ 1844305282 h 449"/>
                <a:gd name="T90" fmla="*/ 465567744 w 449"/>
                <a:gd name="T91" fmla="*/ 1796998035 h 449"/>
                <a:gd name="T92" fmla="*/ 377487360 w 449"/>
                <a:gd name="T93" fmla="*/ 1732757027 h 449"/>
                <a:gd name="T94" fmla="*/ 293601280 w 449"/>
                <a:gd name="T95" fmla="*/ 1663849522 h 449"/>
                <a:gd name="T96" fmla="*/ 222298112 w 449"/>
                <a:gd name="T97" fmla="*/ 1582454973 h 449"/>
                <a:gd name="T98" fmla="*/ 155189248 w 449"/>
                <a:gd name="T99" fmla="*/ 1496582025 h 449"/>
                <a:gd name="T100" fmla="*/ 100663296 w 449"/>
                <a:gd name="T101" fmla="*/ 1401468734 h 449"/>
                <a:gd name="T102" fmla="*/ 58720256 w 449"/>
                <a:gd name="T103" fmla="*/ 1298505699 h 449"/>
                <a:gd name="T104" fmla="*/ 25165824 w 449"/>
                <a:gd name="T105" fmla="*/ 1190979559 h 449"/>
                <a:gd name="T106" fmla="*/ 4194304 w 449"/>
                <a:gd name="T107" fmla="*/ 1079416027 h 449"/>
                <a:gd name="T108" fmla="*/ 0 w 449"/>
                <a:gd name="T109" fmla="*/ 961736949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9"/>
                <a:gd name="T166" fmla="*/ 0 h 449"/>
                <a:gd name="T167" fmla="*/ 449 w 449"/>
                <a:gd name="T168" fmla="*/ 449 h 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9" h="449">
                  <a:moveTo>
                    <a:pt x="0" y="224"/>
                  </a:moveTo>
                  <a:lnTo>
                    <a:pt x="0" y="217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1" y="197"/>
                  </a:lnTo>
                  <a:lnTo>
                    <a:pt x="2" y="190"/>
                  </a:lnTo>
                  <a:lnTo>
                    <a:pt x="3" y="184"/>
                  </a:lnTo>
                  <a:lnTo>
                    <a:pt x="5" y="177"/>
                  </a:lnTo>
                  <a:lnTo>
                    <a:pt x="6" y="171"/>
                  </a:lnTo>
                  <a:lnTo>
                    <a:pt x="8" y="165"/>
                  </a:lnTo>
                  <a:lnTo>
                    <a:pt x="10" y="158"/>
                  </a:lnTo>
                  <a:lnTo>
                    <a:pt x="12" y="152"/>
                  </a:lnTo>
                  <a:lnTo>
                    <a:pt x="14" y="146"/>
                  </a:lnTo>
                  <a:lnTo>
                    <a:pt x="16" y="140"/>
                  </a:lnTo>
                  <a:lnTo>
                    <a:pt x="19" y="134"/>
                  </a:lnTo>
                  <a:lnTo>
                    <a:pt x="21" y="128"/>
                  </a:lnTo>
                  <a:lnTo>
                    <a:pt x="24" y="122"/>
                  </a:lnTo>
                  <a:lnTo>
                    <a:pt x="27" y="117"/>
                  </a:lnTo>
                  <a:lnTo>
                    <a:pt x="30" y="111"/>
                  </a:lnTo>
                  <a:lnTo>
                    <a:pt x="34" y="105"/>
                  </a:lnTo>
                  <a:lnTo>
                    <a:pt x="37" y="100"/>
                  </a:lnTo>
                  <a:lnTo>
                    <a:pt x="41" y="95"/>
                  </a:lnTo>
                  <a:lnTo>
                    <a:pt x="45" y="90"/>
                  </a:lnTo>
                  <a:lnTo>
                    <a:pt x="49" y="85"/>
                  </a:lnTo>
                  <a:lnTo>
                    <a:pt x="53" y="80"/>
                  </a:lnTo>
                  <a:lnTo>
                    <a:pt x="57" y="75"/>
                  </a:lnTo>
                  <a:lnTo>
                    <a:pt x="61" y="70"/>
                  </a:lnTo>
                  <a:lnTo>
                    <a:pt x="65" y="66"/>
                  </a:lnTo>
                  <a:lnTo>
                    <a:pt x="70" y="61"/>
                  </a:lnTo>
                  <a:lnTo>
                    <a:pt x="75" y="57"/>
                  </a:lnTo>
                  <a:lnTo>
                    <a:pt x="80" y="53"/>
                  </a:lnTo>
                  <a:lnTo>
                    <a:pt x="84" y="49"/>
                  </a:lnTo>
                  <a:lnTo>
                    <a:pt x="90" y="45"/>
                  </a:lnTo>
                  <a:lnTo>
                    <a:pt x="95" y="41"/>
                  </a:lnTo>
                  <a:lnTo>
                    <a:pt x="100" y="37"/>
                  </a:lnTo>
                  <a:lnTo>
                    <a:pt x="105" y="34"/>
                  </a:lnTo>
                  <a:lnTo>
                    <a:pt x="111" y="30"/>
                  </a:lnTo>
                  <a:lnTo>
                    <a:pt x="116" y="27"/>
                  </a:lnTo>
                  <a:lnTo>
                    <a:pt x="122" y="24"/>
                  </a:lnTo>
                  <a:lnTo>
                    <a:pt x="128" y="21"/>
                  </a:lnTo>
                  <a:lnTo>
                    <a:pt x="134" y="19"/>
                  </a:lnTo>
                  <a:lnTo>
                    <a:pt x="140" y="16"/>
                  </a:lnTo>
                  <a:lnTo>
                    <a:pt x="146" y="14"/>
                  </a:lnTo>
                  <a:lnTo>
                    <a:pt x="152" y="12"/>
                  </a:lnTo>
                  <a:lnTo>
                    <a:pt x="158" y="10"/>
                  </a:lnTo>
                  <a:lnTo>
                    <a:pt x="164" y="8"/>
                  </a:lnTo>
                  <a:lnTo>
                    <a:pt x="171" y="6"/>
                  </a:lnTo>
                  <a:lnTo>
                    <a:pt x="177" y="5"/>
                  </a:lnTo>
                  <a:lnTo>
                    <a:pt x="184" y="3"/>
                  </a:lnTo>
                  <a:lnTo>
                    <a:pt x="190" y="2"/>
                  </a:lnTo>
                  <a:lnTo>
                    <a:pt x="197" y="1"/>
                  </a:lnTo>
                  <a:lnTo>
                    <a:pt x="203" y="1"/>
                  </a:lnTo>
                  <a:lnTo>
                    <a:pt x="210" y="0"/>
                  </a:lnTo>
                  <a:lnTo>
                    <a:pt x="217" y="0"/>
                  </a:lnTo>
                  <a:lnTo>
                    <a:pt x="224" y="0"/>
                  </a:lnTo>
                  <a:lnTo>
                    <a:pt x="231" y="0"/>
                  </a:lnTo>
                  <a:lnTo>
                    <a:pt x="237" y="0"/>
                  </a:lnTo>
                  <a:lnTo>
                    <a:pt x="244" y="1"/>
                  </a:lnTo>
                  <a:lnTo>
                    <a:pt x="251" y="1"/>
                  </a:lnTo>
                  <a:lnTo>
                    <a:pt x="257" y="2"/>
                  </a:lnTo>
                  <a:lnTo>
                    <a:pt x="264" y="3"/>
                  </a:lnTo>
                  <a:lnTo>
                    <a:pt x="271" y="5"/>
                  </a:lnTo>
                  <a:lnTo>
                    <a:pt x="277" y="6"/>
                  </a:lnTo>
                  <a:lnTo>
                    <a:pt x="283" y="8"/>
                  </a:lnTo>
                  <a:lnTo>
                    <a:pt x="290" y="10"/>
                  </a:lnTo>
                  <a:lnTo>
                    <a:pt x="296" y="12"/>
                  </a:lnTo>
                  <a:lnTo>
                    <a:pt x="302" y="14"/>
                  </a:lnTo>
                  <a:lnTo>
                    <a:pt x="308" y="16"/>
                  </a:lnTo>
                  <a:lnTo>
                    <a:pt x="314" y="19"/>
                  </a:lnTo>
                  <a:lnTo>
                    <a:pt x="320" y="21"/>
                  </a:lnTo>
                  <a:lnTo>
                    <a:pt x="326" y="24"/>
                  </a:lnTo>
                  <a:lnTo>
                    <a:pt x="331" y="27"/>
                  </a:lnTo>
                  <a:lnTo>
                    <a:pt x="337" y="30"/>
                  </a:lnTo>
                  <a:lnTo>
                    <a:pt x="342" y="34"/>
                  </a:lnTo>
                  <a:lnTo>
                    <a:pt x="348" y="37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3" y="49"/>
                  </a:lnTo>
                  <a:lnTo>
                    <a:pt x="368" y="53"/>
                  </a:lnTo>
                  <a:lnTo>
                    <a:pt x="373" y="57"/>
                  </a:lnTo>
                  <a:lnTo>
                    <a:pt x="378" y="61"/>
                  </a:lnTo>
                  <a:lnTo>
                    <a:pt x="383" y="66"/>
                  </a:lnTo>
                  <a:lnTo>
                    <a:pt x="387" y="70"/>
                  </a:lnTo>
                  <a:lnTo>
                    <a:pt x="391" y="75"/>
                  </a:lnTo>
                  <a:lnTo>
                    <a:pt x="396" y="80"/>
                  </a:lnTo>
                  <a:lnTo>
                    <a:pt x="400" y="85"/>
                  </a:lnTo>
                  <a:lnTo>
                    <a:pt x="403" y="90"/>
                  </a:lnTo>
                  <a:lnTo>
                    <a:pt x="407" y="95"/>
                  </a:lnTo>
                  <a:lnTo>
                    <a:pt x="411" y="100"/>
                  </a:lnTo>
                  <a:lnTo>
                    <a:pt x="414" y="105"/>
                  </a:lnTo>
                  <a:lnTo>
                    <a:pt x="418" y="111"/>
                  </a:lnTo>
                  <a:lnTo>
                    <a:pt x="421" y="117"/>
                  </a:lnTo>
                  <a:lnTo>
                    <a:pt x="424" y="122"/>
                  </a:lnTo>
                  <a:lnTo>
                    <a:pt x="427" y="128"/>
                  </a:lnTo>
                  <a:lnTo>
                    <a:pt x="429" y="134"/>
                  </a:lnTo>
                  <a:lnTo>
                    <a:pt x="432" y="140"/>
                  </a:lnTo>
                  <a:lnTo>
                    <a:pt x="434" y="146"/>
                  </a:lnTo>
                  <a:lnTo>
                    <a:pt x="437" y="152"/>
                  </a:lnTo>
                  <a:lnTo>
                    <a:pt x="439" y="158"/>
                  </a:lnTo>
                  <a:lnTo>
                    <a:pt x="440" y="165"/>
                  </a:lnTo>
                  <a:lnTo>
                    <a:pt x="442" y="171"/>
                  </a:lnTo>
                  <a:lnTo>
                    <a:pt x="444" y="177"/>
                  </a:lnTo>
                  <a:lnTo>
                    <a:pt x="445" y="184"/>
                  </a:lnTo>
                  <a:lnTo>
                    <a:pt x="446" y="190"/>
                  </a:lnTo>
                  <a:lnTo>
                    <a:pt x="447" y="197"/>
                  </a:lnTo>
                  <a:lnTo>
                    <a:pt x="448" y="204"/>
                  </a:lnTo>
                  <a:lnTo>
                    <a:pt x="448" y="210"/>
                  </a:lnTo>
                  <a:lnTo>
                    <a:pt x="448" y="217"/>
                  </a:lnTo>
                  <a:lnTo>
                    <a:pt x="448" y="224"/>
                  </a:lnTo>
                  <a:lnTo>
                    <a:pt x="448" y="231"/>
                  </a:lnTo>
                  <a:lnTo>
                    <a:pt x="448" y="238"/>
                  </a:lnTo>
                  <a:lnTo>
                    <a:pt x="448" y="244"/>
                  </a:lnTo>
                  <a:lnTo>
                    <a:pt x="447" y="251"/>
                  </a:lnTo>
                  <a:lnTo>
                    <a:pt x="446" y="258"/>
                  </a:lnTo>
                  <a:lnTo>
                    <a:pt x="445" y="264"/>
                  </a:lnTo>
                  <a:lnTo>
                    <a:pt x="444" y="271"/>
                  </a:lnTo>
                  <a:lnTo>
                    <a:pt x="442" y="277"/>
                  </a:lnTo>
                  <a:lnTo>
                    <a:pt x="440" y="283"/>
                  </a:lnTo>
                  <a:lnTo>
                    <a:pt x="439" y="290"/>
                  </a:lnTo>
                  <a:lnTo>
                    <a:pt x="437" y="296"/>
                  </a:lnTo>
                  <a:lnTo>
                    <a:pt x="434" y="302"/>
                  </a:lnTo>
                  <a:lnTo>
                    <a:pt x="432" y="308"/>
                  </a:lnTo>
                  <a:lnTo>
                    <a:pt x="429" y="314"/>
                  </a:lnTo>
                  <a:lnTo>
                    <a:pt x="427" y="320"/>
                  </a:lnTo>
                  <a:lnTo>
                    <a:pt x="424" y="326"/>
                  </a:lnTo>
                  <a:lnTo>
                    <a:pt x="421" y="331"/>
                  </a:lnTo>
                  <a:lnTo>
                    <a:pt x="418" y="337"/>
                  </a:lnTo>
                  <a:lnTo>
                    <a:pt x="414" y="342"/>
                  </a:lnTo>
                  <a:lnTo>
                    <a:pt x="411" y="348"/>
                  </a:lnTo>
                  <a:lnTo>
                    <a:pt x="407" y="353"/>
                  </a:lnTo>
                  <a:lnTo>
                    <a:pt x="403" y="358"/>
                  </a:lnTo>
                  <a:lnTo>
                    <a:pt x="400" y="363"/>
                  </a:lnTo>
                  <a:lnTo>
                    <a:pt x="396" y="368"/>
                  </a:lnTo>
                  <a:lnTo>
                    <a:pt x="391" y="373"/>
                  </a:lnTo>
                  <a:lnTo>
                    <a:pt x="387" y="378"/>
                  </a:lnTo>
                  <a:lnTo>
                    <a:pt x="383" y="382"/>
                  </a:lnTo>
                  <a:lnTo>
                    <a:pt x="378" y="387"/>
                  </a:lnTo>
                  <a:lnTo>
                    <a:pt x="373" y="391"/>
                  </a:lnTo>
                  <a:lnTo>
                    <a:pt x="368" y="395"/>
                  </a:lnTo>
                  <a:lnTo>
                    <a:pt x="363" y="399"/>
                  </a:lnTo>
                  <a:lnTo>
                    <a:pt x="358" y="403"/>
                  </a:lnTo>
                  <a:lnTo>
                    <a:pt x="353" y="407"/>
                  </a:lnTo>
                  <a:lnTo>
                    <a:pt x="348" y="411"/>
                  </a:lnTo>
                  <a:lnTo>
                    <a:pt x="342" y="414"/>
                  </a:lnTo>
                  <a:lnTo>
                    <a:pt x="337" y="418"/>
                  </a:lnTo>
                  <a:lnTo>
                    <a:pt x="331" y="421"/>
                  </a:lnTo>
                  <a:lnTo>
                    <a:pt x="326" y="424"/>
                  </a:lnTo>
                  <a:lnTo>
                    <a:pt x="320" y="427"/>
                  </a:lnTo>
                  <a:lnTo>
                    <a:pt x="314" y="429"/>
                  </a:lnTo>
                  <a:lnTo>
                    <a:pt x="308" y="432"/>
                  </a:lnTo>
                  <a:lnTo>
                    <a:pt x="302" y="434"/>
                  </a:lnTo>
                  <a:lnTo>
                    <a:pt x="296" y="436"/>
                  </a:lnTo>
                  <a:lnTo>
                    <a:pt x="290" y="438"/>
                  </a:lnTo>
                  <a:lnTo>
                    <a:pt x="283" y="440"/>
                  </a:lnTo>
                  <a:lnTo>
                    <a:pt x="277" y="442"/>
                  </a:lnTo>
                  <a:lnTo>
                    <a:pt x="271" y="443"/>
                  </a:lnTo>
                  <a:lnTo>
                    <a:pt x="264" y="445"/>
                  </a:lnTo>
                  <a:lnTo>
                    <a:pt x="257" y="446"/>
                  </a:lnTo>
                  <a:lnTo>
                    <a:pt x="251" y="447"/>
                  </a:lnTo>
                  <a:lnTo>
                    <a:pt x="244" y="447"/>
                  </a:lnTo>
                  <a:lnTo>
                    <a:pt x="237" y="448"/>
                  </a:lnTo>
                  <a:lnTo>
                    <a:pt x="231" y="448"/>
                  </a:lnTo>
                  <a:lnTo>
                    <a:pt x="224" y="448"/>
                  </a:lnTo>
                  <a:lnTo>
                    <a:pt x="217" y="448"/>
                  </a:lnTo>
                  <a:lnTo>
                    <a:pt x="210" y="448"/>
                  </a:lnTo>
                  <a:lnTo>
                    <a:pt x="203" y="447"/>
                  </a:lnTo>
                  <a:lnTo>
                    <a:pt x="197" y="447"/>
                  </a:lnTo>
                  <a:lnTo>
                    <a:pt x="190" y="446"/>
                  </a:lnTo>
                  <a:lnTo>
                    <a:pt x="184" y="445"/>
                  </a:lnTo>
                  <a:lnTo>
                    <a:pt x="177" y="443"/>
                  </a:lnTo>
                  <a:lnTo>
                    <a:pt x="171" y="442"/>
                  </a:lnTo>
                  <a:lnTo>
                    <a:pt x="164" y="440"/>
                  </a:lnTo>
                  <a:lnTo>
                    <a:pt x="158" y="438"/>
                  </a:lnTo>
                  <a:lnTo>
                    <a:pt x="152" y="436"/>
                  </a:lnTo>
                  <a:lnTo>
                    <a:pt x="146" y="434"/>
                  </a:lnTo>
                  <a:lnTo>
                    <a:pt x="140" y="432"/>
                  </a:lnTo>
                  <a:lnTo>
                    <a:pt x="134" y="429"/>
                  </a:lnTo>
                  <a:lnTo>
                    <a:pt x="128" y="427"/>
                  </a:lnTo>
                  <a:lnTo>
                    <a:pt x="122" y="424"/>
                  </a:lnTo>
                  <a:lnTo>
                    <a:pt x="116" y="421"/>
                  </a:lnTo>
                  <a:lnTo>
                    <a:pt x="111" y="418"/>
                  </a:lnTo>
                  <a:lnTo>
                    <a:pt x="105" y="414"/>
                  </a:lnTo>
                  <a:lnTo>
                    <a:pt x="100" y="411"/>
                  </a:lnTo>
                  <a:lnTo>
                    <a:pt x="95" y="407"/>
                  </a:lnTo>
                  <a:lnTo>
                    <a:pt x="90" y="403"/>
                  </a:lnTo>
                  <a:lnTo>
                    <a:pt x="84" y="399"/>
                  </a:lnTo>
                  <a:lnTo>
                    <a:pt x="80" y="395"/>
                  </a:lnTo>
                  <a:lnTo>
                    <a:pt x="75" y="391"/>
                  </a:lnTo>
                  <a:lnTo>
                    <a:pt x="70" y="387"/>
                  </a:lnTo>
                  <a:lnTo>
                    <a:pt x="65" y="382"/>
                  </a:lnTo>
                  <a:lnTo>
                    <a:pt x="61" y="378"/>
                  </a:lnTo>
                  <a:lnTo>
                    <a:pt x="57" y="373"/>
                  </a:lnTo>
                  <a:lnTo>
                    <a:pt x="53" y="368"/>
                  </a:lnTo>
                  <a:lnTo>
                    <a:pt x="49" y="363"/>
                  </a:lnTo>
                  <a:lnTo>
                    <a:pt x="45" y="358"/>
                  </a:lnTo>
                  <a:lnTo>
                    <a:pt x="41" y="353"/>
                  </a:lnTo>
                  <a:lnTo>
                    <a:pt x="37" y="348"/>
                  </a:lnTo>
                  <a:lnTo>
                    <a:pt x="34" y="342"/>
                  </a:lnTo>
                  <a:lnTo>
                    <a:pt x="30" y="337"/>
                  </a:lnTo>
                  <a:lnTo>
                    <a:pt x="27" y="331"/>
                  </a:lnTo>
                  <a:lnTo>
                    <a:pt x="24" y="326"/>
                  </a:lnTo>
                  <a:lnTo>
                    <a:pt x="21" y="320"/>
                  </a:lnTo>
                  <a:lnTo>
                    <a:pt x="19" y="314"/>
                  </a:lnTo>
                  <a:lnTo>
                    <a:pt x="16" y="308"/>
                  </a:lnTo>
                  <a:lnTo>
                    <a:pt x="14" y="302"/>
                  </a:lnTo>
                  <a:lnTo>
                    <a:pt x="12" y="296"/>
                  </a:lnTo>
                  <a:lnTo>
                    <a:pt x="10" y="290"/>
                  </a:lnTo>
                  <a:lnTo>
                    <a:pt x="8" y="283"/>
                  </a:lnTo>
                  <a:lnTo>
                    <a:pt x="6" y="277"/>
                  </a:lnTo>
                  <a:lnTo>
                    <a:pt x="5" y="271"/>
                  </a:lnTo>
                  <a:lnTo>
                    <a:pt x="3" y="264"/>
                  </a:lnTo>
                  <a:lnTo>
                    <a:pt x="2" y="258"/>
                  </a:lnTo>
                  <a:lnTo>
                    <a:pt x="1" y="251"/>
                  </a:lnTo>
                  <a:lnTo>
                    <a:pt x="1" y="244"/>
                  </a:lnTo>
                  <a:lnTo>
                    <a:pt x="0" y="238"/>
                  </a:lnTo>
                  <a:lnTo>
                    <a:pt x="0" y="231"/>
                  </a:lnTo>
                  <a:lnTo>
                    <a:pt x="0" y="224"/>
                  </a:lnTo>
                </a:path>
              </a:pathLst>
            </a:custGeom>
            <a:solidFill>
              <a:srgbClr val="FF4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Freeform 41"/>
            <p:cNvSpPr>
              <a:spLocks/>
            </p:cNvSpPr>
            <p:nvPr/>
          </p:nvSpPr>
          <p:spPr bwMode="auto">
            <a:xfrm>
              <a:off x="4672" y="4074"/>
              <a:ext cx="888" cy="886"/>
            </a:xfrm>
            <a:custGeom>
              <a:avLst/>
              <a:gdLst>
                <a:gd name="T0" fmla="*/ 4194304 w 444"/>
                <a:gd name="T1" fmla="*/ 843055104 h 443"/>
                <a:gd name="T2" fmla="*/ 20971520 w 444"/>
                <a:gd name="T3" fmla="*/ 729808896 h 443"/>
                <a:gd name="T4" fmla="*/ 50331648 w 444"/>
                <a:gd name="T5" fmla="*/ 624951296 h 443"/>
                <a:gd name="T6" fmla="*/ 92274688 w 444"/>
                <a:gd name="T7" fmla="*/ 524288000 h 443"/>
                <a:gd name="T8" fmla="*/ 146800640 w 444"/>
                <a:gd name="T9" fmla="*/ 427819008 h 443"/>
                <a:gd name="T10" fmla="*/ 209715200 w 444"/>
                <a:gd name="T11" fmla="*/ 339738624 h 443"/>
                <a:gd name="T12" fmla="*/ 281018368 w 444"/>
                <a:gd name="T13" fmla="*/ 264241152 h 443"/>
                <a:gd name="T14" fmla="*/ 364904448 w 444"/>
                <a:gd name="T15" fmla="*/ 192937984 h 443"/>
                <a:gd name="T16" fmla="*/ 452984832 w 444"/>
                <a:gd name="T17" fmla="*/ 130023424 h 443"/>
                <a:gd name="T18" fmla="*/ 549453824 w 444"/>
                <a:gd name="T19" fmla="*/ 79691776 h 443"/>
                <a:gd name="T20" fmla="*/ 650117120 w 444"/>
                <a:gd name="T21" fmla="*/ 41943040 h 443"/>
                <a:gd name="T22" fmla="*/ 759169024 w 444"/>
                <a:gd name="T23" fmla="*/ 16777216 h 443"/>
                <a:gd name="T24" fmla="*/ 868220928 w 444"/>
                <a:gd name="T25" fmla="*/ 0 h 443"/>
                <a:gd name="T26" fmla="*/ 952107008 w 444"/>
                <a:gd name="T27" fmla="*/ 0 h 443"/>
                <a:gd name="T28" fmla="*/ 1065353216 w 444"/>
                <a:gd name="T29" fmla="*/ 8388608 h 443"/>
                <a:gd name="T30" fmla="*/ 1170210816 w 444"/>
                <a:gd name="T31" fmla="*/ 33554432 h 443"/>
                <a:gd name="T32" fmla="*/ 1275068416 w 444"/>
                <a:gd name="T33" fmla="*/ 67108864 h 443"/>
                <a:gd name="T34" fmla="*/ 1371537408 w 444"/>
                <a:gd name="T35" fmla="*/ 113246208 h 443"/>
                <a:gd name="T36" fmla="*/ 1459617792 w 444"/>
                <a:gd name="T37" fmla="*/ 167772160 h 443"/>
                <a:gd name="T38" fmla="*/ 1543503872 w 444"/>
                <a:gd name="T39" fmla="*/ 234881024 h 443"/>
                <a:gd name="T40" fmla="*/ 1619001344 w 444"/>
                <a:gd name="T41" fmla="*/ 310378496 h 443"/>
                <a:gd name="T42" fmla="*/ 1686110208 w 444"/>
                <a:gd name="T43" fmla="*/ 394264576 h 443"/>
                <a:gd name="T44" fmla="*/ 1740636160 w 444"/>
                <a:gd name="T45" fmla="*/ 482344960 h 443"/>
                <a:gd name="T46" fmla="*/ 1786773504 w 444"/>
                <a:gd name="T47" fmla="*/ 578813952 h 443"/>
                <a:gd name="T48" fmla="*/ 1824522240 w 444"/>
                <a:gd name="T49" fmla="*/ 679477248 h 443"/>
                <a:gd name="T50" fmla="*/ 1845493760 w 444"/>
                <a:gd name="T51" fmla="*/ 788529152 h 443"/>
                <a:gd name="T52" fmla="*/ 1858076672 w 444"/>
                <a:gd name="T53" fmla="*/ 897581056 h 443"/>
                <a:gd name="T54" fmla="*/ 1853882368 w 444"/>
                <a:gd name="T55" fmla="*/ 981467136 h 443"/>
                <a:gd name="T56" fmla="*/ 1841299456 w 444"/>
                <a:gd name="T57" fmla="*/ 1094713344 h 443"/>
                <a:gd name="T58" fmla="*/ 1816133632 w 444"/>
                <a:gd name="T59" fmla="*/ 1199570944 h 443"/>
                <a:gd name="T60" fmla="*/ 1778384896 w 444"/>
                <a:gd name="T61" fmla="*/ 1300234240 h 443"/>
                <a:gd name="T62" fmla="*/ 1728053248 w 444"/>
                <a:gd name="T63" fmla="*/ 1392508928 h 443"/>
                <a:gd name="T64" fmla="*/ 1669332992 w 444"/>
                <a:gd name="T65" fmla="*/ 1480589312 h 443"/>
                <a:gd name="T66" fmla="*/ 1602224128 w 444"/>
                <a:gd name="T67" fmla="*/ 1564475392 h 443"/>
                <a:gd name="T68" fmla="*/ 1522532352 w 444"/>
                <a:gd name="T69" fmla="*/ 1635778560 h 443"/>
                <a:gd name="T70" fmla="*/ 1438646272 w 444"/>
                <a:gd name="T71" fmla="*/ 1698693120 h 443"/>
                <a:gd name="T72" fmla="*/ 1346371584 w 444"/>
                <a:gd name="T73" fmla="*/ 1753219072 h 443"/>
                <a:gd name="T74" fmla="*/ 1249902592 w 444"/>
                <a:gd name="T75" fmla="*/ 1795162112 h 443"/>
                <a:gd name="T76" fmla="*/ 1145044992 w 444"/>
                <a:gd name="T77" fmla="*/ 1828716544 h 443"/>
                <a:gd name="T78" fmla="*/ 1035993088 w 444"/>
                <a:gd name="T79" fmla="*/ 1849688064 h 443"/>
                <a:gd name="T80" fmla="*/ 926941184 w 444"/>
                <a:gd name="T81" fmla="*/ 1853882368 h 443"/>
                <a:gd name="T82" fmla="*/ 838860800 w 444"/>
                <a:gd name="T83" fmla="*/ 1849688064 h 443"/>
                <a:gd name="T84" fmla="*/ 729808896 w 444"/>
                <a:gd name="T85" fmla="*/ 1832910848 h 443"/>
                <a:gd name="T86" fmla="*/ 624951296 w 444"/>
                <a:gd name="T87" fmla="*/ 1803550720 h 443"/>
                <a:gd name="T88" fmla="*/ 524288000 w 444"/>
                <a:gd name="T89" fmla="*/ 1761607680 h 443"/>
                <a:gd name="T90" fmla="*/ 427819008 w 444"/>
                <a:gd name="T91" fmla="*/ 1707081728 h 443"/>
                <a:gd name="T92" fmla="*/ 343932928 w 444"/>
                <a:gd name="T93" fmla="*/ 1644167168 h 443"/>
                <a:gd name="T94" fmla="*/ 264241152 w 444"/>
                <a:gd name="T95" fmla="*/ 1572864000 h 443"/>
                <a:gd name="T96" fmla="*/ 192937984 w 444"/>
                <a:gd name="T97" fmla="*/ 1488977920 h 443"/>
                <a:gd name="T98" fmla="*/ 130023424 w 444"/>
                <a:gd name="T99" fmla="*/ 1400897536 h 443"/>
                <a:gd name="T100" fmla="*/ 79691776 w 444"/>
                <a:gd name="T101" fmla="*/ 1304428544 h 443"/>
                <a:gd name="T102" fmla="*/ 41943040 w 444"/>
                <a:gd name="T103" fmla="*/ 1203765248 h 443"/>
                <a:gd name="T104" fmla="*/ 16777216 w 444"/>
                <a:gd name="T105" fmla="*/ 1094713344 h 443"/>
                <a:gd name="T106" fmla="*/ 0 w 444"/>
                <a:gd name="T107" fmla="*/ 985661440 h 443"/>
                <a:gd name="T108" fmla="*/ 0 w 444"/>
                <a:gd name="T109" fmla="*/ 926941184 h 4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4"/>
                <a:gd name="T166" fmla="*/ 0 h 443"/>
                <a:gd name="T167" fmla="*/ 444 w 444"/>
                <a:gd name="T168" fmla="*/ 443 h 44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4" h="443">
                  <a:moveTo>
                    <a:pt x="0" y="221"/>
                  </a:moveTo>
                  <a:lnTo>
                    <a:pt x="0" y="214"/>
                  </a:lnTo>
                  <a:lnTo>
                    <a:pt x="0" y="207"/>
                  </a:lnTo>
                  <a:lnTo>
                    <a:pt x="1" y="201"/>
                  </a:lnTo>
                  <a:lnTo>
                    <a:pt x="2" y="194"/>
                  </a:lnTo>
                  <a:lnTo>
                    <a:pt x="3" y="187"/>
                  </a:lnTo>
                  <a:lnTo>
                    <a:pt x="4" y="181"/>
                  </a:lnTo>
                  <a:lnTo>
                    <a:pt x="5" y="174"/>
                  </a:lnTo>
                  <a:lnTo>
                    <a:pt x="7" y="168"/>
                  </a:lnTo>
                  <a:lnTo>
                    <a:pt x="8" y="161"/>
                  </a:lnTo>
                  <a:lnTo>
                    <a:pt x="10" y="155"/>
                  </a:lnTo>
                  <a:lnTo>
                    <a:pt x="12" y="149"/>
                  </a:lnTo>
                  <a:lnTo>
                    <a:pt x="14" y="143"/>
                  </a:lnTo>
                  <a:lnTo>
                    <a:pt x="17" y="137"/>
                  </a:lnTo>
                  <a:lnTo>
                    <a:pt x="19" y="131"/>
                  </a:lnTo>
                  <a:lnTo>
                    <a:pt x="22" y="125"/>
                  </a:lnTo>
                  <a:lnTo>
                    <a:pt x="25" y="119"/>
                  </a:lnTo>
                  <a:lnTo>
                    <a:pt x="28" y="113"/>
                  </a:lnTo>
                  <a:lnTo>
                    <a:pt x="31" y="108"/>
                  </a:lnTo>
                  <a:lnTo>
                    <a:pt x="35" y="102"/>
                  </a:lnTo>
                  <a:lnTo>
                    <a:pt x="38" y="97"/>
                  </a:lnTo>
                  <a:lnTo>
                    <a:pt x="42" y="92"/>
                  </a:lnTo>
                  <a:lnTo>
                    <a:pt x="46" y="87"/>
                  </a:lnTo>
                  <a:lnTo>
                    <a:pt x="50" y="81"/>
                  </a:lnTo>
                  <a:lnTo>
                    <a:pt x="54" y="77"/>
                  </a:lnTo>
                  <a:lnTo>
                    <a:pt x="58" y="72"/>
                  </a:lnTo>
                  <a:lnTo>
                    <a:pt x="63" y="67"/>
                  </a:lnTo>
                  <a:lnTo>
                    <a:pt x="67" y="63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2" y="50"/>
                  </a:lnTo>
                  <a:lnTo>
                    <a:pt x="87" y="46"/>
                  </a:lnTo>
                  <a:lnTo>
                    <a:pt x="92" y="42"/>
                  </a:lnTo>
                  <a:lnTo>
                    <a:pt x="97" y="38"/>
                  </a:lnTo>
                  <a:lnTo>
                    <a:pt x="102" y="35"/>
                  </a:lnTo>
                  <a:lnTo>
                    <a:pt x="108" y="31"/>
                  </a:lnTo>
                  <a:lnTo>
                    <a:pt x="113" y="28"/>
                  </a:lnTo>
                  <a:lnTo>
                    <a:pt x="119" y="25"/>
                  </a:lnTo>
                  <a:lnTo>
                    <a:pt x="125" y="22"/>
                  </a:lnTo>
                  <a:lnTo>
                    <a:pt x="131" y="19"/>
                  </a:lnTo>
                  <a:lnTo>
                    <a:pt x="137" y="17"/>
                  </a:lnTo>
                  <a:lnTo>
                    <a:pt x="143" y="14"/>
                  </a:lnTo>
                  <a:lnTo>
                    <a:pt x="149" y="12"/>
                  </a:lnTo>
                  <a:lnTo>
                    <a:pt x="155" y="10"/>
                  </a:lnTo>
                  <a:lnTo>
                    <a:pt x="161" y="8"/>
                  </a:lnTo>
                  <a:lnTo>
                    <a:pt x="168" y="6"/>
                  </a:lnTo>
                  <a:lnTo>
                    <a:pt x="174" y="5"/>
                  </a:lnTo>
                  <a:lnTo>
                    <a:pt x="181" y="4"/>
                  </a:lnTo>
                  <a:lnTo>
                    <a:pt x="187" y="2"/>
                  </a:lnTo>
                  <a:lnTo>
                    <a:pt x="194" y="2"/>
                  </a:lnTo>
                  <a:lnTo>
                    <a:pt x="200" y="1"/>
                  </a:lnTo>
                  <a:lnTo>
                    <a:pt x="207" y="0"/>
                  </a:lnTo>
                  <a:lnTo>
                    <a:pt x="214" y="0"/>
                  </a:lnTo>
                  <a:lnTo>
                    <a:pt x="221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41" y="1"/>
                  </a:lnTo>
                  <a:lnTo>
                    <a:pt x="247" y="1"/>
                  </a:lnTo>
                  <a:lnTo>
                    <a:pt x="254" y="2"/>
                  </a:lnTo>
                  <a:lnTo>
                    <a:pt x="260" y="3"/>
                  </a:lnTo>
                  <a:lnTo>
                    <a:pt x="267" y="5"/>
                  </a:lnTo>
                  <a:lnTo>
                    <a:pt x="273" y="6"/>
                  </a:lnTo>
                  <a:lnTo>
                    <a:pt x="279" y="8"/>
                  </a:lnTo>
                  <a:lnTo>
                    <a:pt x="286" y="10"/>
                  </a:lnTo>
                  <a:lnTo>
                    <a:pt x="292" y="12"/>
                  </a:lnTo>
                  <a:lnTo>
                    <a:pt x="298" y="14"/>
                  </a:lnTo>
                  <a:lnTo>
                    <a:pt x="304" y="16"/>
                  </a:lnTo>
                  <a:lnTo>
                    <a:pt x="310" y="19"/>
                  </a:lnTo>
                  <a:lnTo>
                    <a:pt x="316" y="21"/>
                  </a:lnTo>
                  <a:lnTo>
                    <a:pt x="321" y="24"/>
                  </a:lnTo>
                  <a:lnTo>
                    <a:pt x="327" y="27"/>
                  </a:lnTo>
                  <a:lnTo>
                    <a:pt x="332" y="30"/>
                  </a:lnTo>
                  <a:lnTo>
                    <a:pt x="338" y="33"/>
                  </a:lnTo>
                  <a:lnTo>
                    <a:pt x="343" y="37"/>
                  </a:lnTo>
                  <a:lnTo>
                    <a:pt x="348" y="40"/>
                  </a:lnTo>
                  <a:lnTo>
                    <a:pt x="354" y="44"/>
                  </a:lnTo>
                  <a:lnTo>
                    <a:pt x="359" y="48"/>
                  </a:lnTo>
                  <a:lnTo>
                    <a:pt x="363" y="52"/>
                  </a:lnTo>
                  <a:lnTo>
                    <a:pt x="368" y="56"/>
                  </a:lnTo>
                  <a:lnTo>
                    <a:pt x="373" y="60"/>
                  </a:lnTo>
                  <a:lnTo>
                    <a:pt x="377" y="65"/>
                  </a:lnTo>
                  <a:lnTo>
                    <a:pt x="382" y="69"/>
                  </a:lnTo>
                  <a:lnTo>
                    <a:pt x="386" y="74"/>
                  </a:lnTo>
                  <a:lnTo>
                    <a:pt x="390" y="79"/>
                  </a:lnTo>
                  <a:lnTo>
                    <a:pt x="394" y="84"/>
                  </a:lnTo>
                  <a:lnTo>
                    <a:pt x="398" y="89"/>
                  </a:lnTo>
                  <a:lnTo>
                    <a:pt x="402" y="94"/>
                  </a:lnTo>
                  <a:lnTo>
                    <a:pt x="406" y="99"/>
                  </a:lnTo>
                  <a:lnTo>
                    <a:pt x="409" y="104"/>
                  </a:lnTo>
                  <a:lnTo>
                    <a:pt x="412" y="110"/>
                  </a:lnTo>
                  <a:lnTo>
                    <a:pt x="415" y="115"/>
                  </a:lnTo>
                  <a:lnTo>
                    <a:pt x="418" y="121"/>
                  </a:lnTo>
                  <a:lnTo>
                    <a:pt x="421" y="126"/>
                  </a:lnTo>
                  <a:lnTo>
                    <a:pt x="424" y="132"/>
                  </a:lnTo>
                  <a:lnTo>
                    <a:pt x="426" y="138"/>
                  </a:lnTo>
                  <a:lnTo>
                    <a:pt x="429" y="144"/>
                  </a:lnTo>
                  <a:lnTo>
                    <a:pt x="431" y="150"/>
                  </a:lnTo>
                  <a:lnTo>
                    <a:pt x="433" y="156"/>
                  </a:lnTo>
                  <a:lnTo>
                    <a:pt x="435" y="162"/>
                  </a:lnTo>
                  <a:lnTo>
                    <a:pt x="436" y="169"/>
                  </a:lnTo>
                  <a:lnTo>
                    <a:pt x="438" y="175"/>
                  </a:lnTo>
                  <a:lnTo>
                    <a:pt x="439" y="181"/>
                  </a:lnTo>
                  <a:lnTo>
                    <a:pt x="440" y="188"/>
                  </a:lnTo>
                  <a:lnTo>
                    <a:pt x="441" y="194"/>
                  </a:lnTo>
                  <a:lnTo>
                    <a:pt x="442" y="201"/>
                  </a:lnTo>
                  <a:lnTo>
                    <a:pt x="442" y="208"/>
                  </a:lnTo>
                  <a:lnTo>
                    <a:pt x="443" y="214"/>
                  </a:lnTo>
                  <a:lnTo>
                    <a:pt x="443" y="221"/>
                  </a:lnTo>
                  <a:lnTo>
                    <a:pt x="443" y="228"/>
                  </a:lnTo>
                  <a:lnTo>
                    <a:pt x="442" y="234"/>
                  </a:lnTo>
                  <a:lnTo>
                    <a:pt x="442" y="241"/>
                  </a:lnTo>
                  <a:lnTo>
                    <a:pt x="441" y="248"/>
                  </a:lnTo>
                  <a:lnTo>
                    <a:pt x="440" y="254"/>
                  </a:lnTo>
                  <a:lnTo>
                    <a:pt x="439" y="261"/>
                  </a:lnTo>
                  <a:lnTo>
                    <a:pt x="438" y="267"/>
                  </a:lnTo>
                  <a:lnTo>
                    <a:pt x="436" y="273"/>
                  </a:lnTo>
                  <a:lnTo>
                    <a:pt x="435" y="280"/>
                  </a:lnTo>
                  <a:lnTo>
                    <a:pt x="433" y="286"/>
                  </a:lnTo>
                  <a:lnTo>
                    <a:pt x="431" y="292"/>
                  </a:lnTo>
                  <a:lnTo>
                    <a:pt x="429" y="298"/>
                  </a:lnTo>
                  <a:lnTo>
                    <a:pt x="426" y="304"/>
                  </a:lnTo>
                  <a:lnTo>
                    <a:pt x="424" y="310"/>
                  </a:lnTo>
                  <a:lnTo>
                    <a:pt x="421" y="316"/>
                  </a:lnTo>
                  <a:lnTo>
                    <a:pt x="418" y="321"/>
                  </a:lnTo>
                  <a:lnTo>
                    <a:pt x="415" y="327"/>
                  </a:lnTo>
                  <a:lnTo>
                    <a:pt x="412" y="332"/>
                  </a:lnTo>
                  <a:lnTo>
                    <a:pt x="409" y="338"/>
                  </a:lnTo>
                  <a:lnTo>
                    <a:pt x="406" y="343"/>
                  </a:lnTo>
                  <a:lnTo>
                    <a:pt x="402" y="348"/>
                  </a:lnTo>
                  <a:lnTo>
                    <a:pt x="398" y="353"/>
                  </a:lnTo>
                  <a:lnTo>
                    <a:pt x="394" y="358"/>
                  </a:lnTo>
                  <a:lnTo>
                    <a:pt x="390" y="363"/>
                  </a:lnTo>
                  <a:lnTo>
                    <a:pt x="386" y="368"/>
                  </a:lnTo>
                  <a:lnTo>
                    <a:pt x="382" y="373"/>
                  </a:lnTo>
                  <a:lnTo>
                    <a:pt x="377" y="377"/>
                  </a:lnTo>
                  <a:lnTo>
                    <a:pt x="373" y="382"/>
                  </a:lnTo>
                  <a:lnTo>
                    <a:pt x="368" y="386"/>
                  </a:lnTo>
                  <a:lnTo>
                    <a:pt x="363" y="390"/>
                  </a:lnTo>
                  <a:lnTo>
                    <a:pt x="359" y="394"/>
                  </a:lnTo>
                  <a:lnTo>
                    <a:pt x="354" y="398"/>
                  </a:lnTo>
                  <a:lnTo>
                    <a:pt x="348" y="401"/>
                  </a:lnTo>
                  <a:lnTo>
                    <a:pt x="343" y="405"/>
                  </a:lnTo>
                  <a:lnTo>
                    <a:pt x="338" y="409"/>
                  </a:lnTo>
                  <a:lnTo>
                    <a:pt x="332" y="412"/>
                  </a:lnTo>
                  <a:lnTo>
                    <a:pt x="327" y="415"/>
                  </a:lnTo>
                  <a:lnTo>
                    <a:pt x="321" y="418"/>
                  </a:lnTo>
                  <a:lnTo>
                    <a:pt x="316" y="421"/>
                  </a:lnTo>
                  <a:lnTo>
                    <a:pt x="310" y="423"/>
                  </a:lnTo>
                  <a:lnTo>
                    <a:pt x="304" y="426"/>
                  </a:lnTo>
                  <a:lnTo>
                    <a:pt x="298" y="428"/>
                  </a:lnTo>
                  <a:lnTo>
                    <a:pt x="292" y="430"/>
                  </a:lnTo>
                  <a:lnTo>
                    <a:pt x="286" y="432"/>
                  </a:lnTo>
                  <a:lnTo>
                    <a:pt x="279" y="434"/>
                  </a:lnTo>
                  <a:lnTo>
                    <a:pt x="273" y="436"/>
                  </a:lnTo>
                  <a:lnTo>
                    <a:pt x="267" y="437"/>
                  </a:lnTo>
                  <a:lnTo>
                    <a:pt x="260" y="439"/>
                  </a:lnTo>
                  <a:lnTo>
                    <a:pt x="254" y="440"/>
                  </a:lnTo>
                  <a:lnTo>
                    <a:pt x="247" y="441"/>
                  </a:lnTo>
                  <a:lnTo>
                    <a:pt x="241" y="441"/>
                  </a:lnTo>
                  <a:lnTo>
                    <a:pt x="234" y="442"/>
                  </a:lnTo>
                  <a:lnTo>
                    <a:pt x="227" y="442"/>
                  </a:lnTo>
                  <a:lnTo>
                    <a:pt x="221" y="442"/>
                  </a:lnTo>
                  <a:lnTo>
                    <a:pt x="214" y="442"/>
                  </a:lnTo>
                  <a:lnTo>
                    <a:pt x="207" y="442"/>
                  </a:lnTo>
                  <a:lnTo>
                    <a:pt x="200" y="441"/>
                  </a:lnTo>
                  <a:lnTo>
                    <a:pt x="194" y="440"/>
                  </a:lnTo>
                  <a:lnTo>
                    <a:pt x="187" y="440"/>
                  </a:lnTo>
                  <a:lnTo>
                    <a:pt x="181" y="438"/>
                  </a:lnTo>
                  <a:lnTo>
                    <a:pt x="174" y="437"/>
                  </a:lnTo>
                  <a:lnTo>
                    <a:pt x="168" y="436"/>
                  </a:lnTo>
                  <a:lnTo>
                    <a:pt x="161" y="434"/>
                  </a:lnTo>
                  <a:lnTo>
                    <a:pt x="155" y="432"/>
                  </a:lnTo>
                  <a:lnTo>
                    <a:pt x="149" y="430"/>
                  </a:lnTo>
                  <a:lnTo>
                    <a:pt x="143" y="428"/>
                  </a:lnTo>
                  <a:lnTo>
                    <a:pt x="137" y="425"/>
                  </a:lnTo>
                  <a:lnTo>
                    <a:pt x="131" y="423"/>
                  </a:lnTo>
                  <a:lnTo>
                    <a:pt x="125" y="420"/>
                  </a:lnTo>
                  <a:lnTo>
                    <a:pt x="119" y="417"/>
                  </a:lnTo>
                  <a:lnTo>
                    <a:pt x="113" y="414"/>
                  </a:lnTo>
                  <a:lnTo>
                    <a:pt x="108" y="411"/>
                  </a:lnTo>
                  <a:lnTo>
                    <a:pt x="102" y="407"/>
                  </a:lnTo>
                  <a:lnTo>
                    <a:pt x="97" y="404"/>
                  </a:lnTo>
                  <a:lnTo>
                    <a:pt x="92" y="400"/>
                  </a:lnTo>
                  <a:lnTo>
                    <a:pt x="87" y="396"/>
                  </a:lnTo>
                  <a:lnTo>
                    <a:pt x="82" y="392"/>
                  </a:lnTo>
                  <a:lnTo>
                    <a:pt x="77" y="388"/>
                  </a:lnTo>
                  <a:lnTo>
                    <a:pt x="72" y="384"/>
                  </a:lnTo>
                  <a:lnTo>
                    <a:pt x="67" y="379"/>
                  </a:lnTo>
                  <a:lnTo>
                    <a:pt x="63" y="375"/>
                  </a:lnTo>
                  <a:lnTo>
                    <a:pt x="58" y="370"/>
                  </a:lnTo>
                  <a:lnTo>
                    <a:pt x="54" y="365"/>
                  </a:lnTo>
                  <a:lnTo>
                    <a:pt x="50" y="360"/>
                  </a:lnTo>
                  <a:lnTo>
                    <a:pt x="46" y="355"/>
                  </a:lnTo>
                  <a:lnTo>
                    <a:pt x="42" y="350"/>
                  </a:lnTo>
                  <a:lnTo>
                    <a:pt x="38" y="345"/>
                  </a:lnTo>
                  <a:lnTo>
                    <a:pt x="35" y="340"/>
                  </a:lnTo>
                  <a:lnTo>
                    <a:pt x="31" y="334"/>
                  </a:lnTo>
                  <a:lnTo>
                    <a:pt x="28" y="329"/>
                  </a:lnTo>
                  <a:lnTo>
                    <a:pt x="25" y="323"/>
                  </a:lnTo>
                  <a:lnTo>
                    <a:pt x="22" y="317"/>
                  </a:lnTo>
                  <a:lnTo>
                    <a:pt x="19" y="311"/>
                  </a:lnTo>
                  <a:lnTo>
                    <a:pt x="17" y="305"/>
                  </a:lnTo>
                  <a:lnTo>
                    <a:pt x="14" y="299"/>
                  </a:lnTo>
                  <a:lnTo>
                    <a:pt x="12" y="293"/>
                  </a:lnTo>
                  <a:lnTo>
                    <a:pt x="10" y="287"/>
                  </a:lnTo>
                  <a:lnTo>
                    <a:pt x="8" y="281"/>
                  </a:lnTo>
                  <a:lnTo>
                    <a:pt x="7" y="274"/>
                  </a:lnTo>
                  <a:lnTo>
                    <a:pt x="5" y="268"/>
                  </a:lnTo>
                  <a:lnTo>
                    <a:pt x="4" y="261"/>
                  </a:lnTo>
                  <a:lnTo>
                    <a:pt x="3" y="255"/>
                  </a:lnTo>
                  <a:lnTo>
                    <a:pt x="2" y="248"/>
                  </a:lnTo>
                  <a:lnTo>
                    <a:pt x="1" y="241"/>
                  </a:lnTo>
                  <a:lnTo>
                    <a:pt x="0" y="235"/>
                  </a:lnTo>
                  <a:lnTo>
                    <a:pt x="0" y="228"/>
                  </a:lnTo>
                  <a:lnTo>
                    <a:pt x="0" y="221"/>
                  </a:lnTo>
                </a:path>
              </a:pathLst>
            </a:custGeom>
            <a:solidFill>
              <a:srgbClr val="FF5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Freeform 42"/>
            <p:cNvSpPr>
              <a:spLocks/>
            </p:cNvSpPr>
            <p:nvPr/>
          </p:nvSpPr>
          <p:spPr bwMode="auto">
            <a:xfrm>
              <a:off x="4678" y="4079"/>
              <a:ext cx="874" cy="875"/>
            </a:xfrm>
            <a:custGeom>
              <a:avLst/>
              <a:gdLst>
                <a:gd name="T0" fmla="*/ 4194304 w 437"/>
                <a:gd name="T1" fmla="*/ 850933015 h 437"/>
                <a:gd name="T2" fmla="*/ 20971520 w 437"/>
                <a:gd name="T3" fmla="*/ 739339437 h 437"/>
                <a:gd name="T4" fmla="*/ 50331648 w 437"/>
                <a:gd name="T5" fmla="*/ 631758802 h 437"/>
                <a:gd name="T6" fmla="*/ 92274688 w 437"/>
                <a:gd name="T7" fmla="*/ 528822851 h 437"/>
                <a:gd name="T8" fmla="*/ 142606336 w 437"/>
                <a:gd name="T9" fmla="*/ 433526647 h 437"/>
                <a:gd name="T10" fmla="*/ 205520896 w 437"/>
                <a:gd name="T11" fmla="*/ 343352953 h 437"/>
                <a:gd name="T12" fmla="*/ 276824064 w 437"/>
                <a:gd name="T13" fmla="*/ 266244299 h 437"/>
                <a:gd name="T14" fmla="*/ 356515840 w 437"/>
                <a:gd name="T15" fmla="*/ 192974400 h 437"/>
                <a:gd name="T16" fmla="*/ 444596224 w 437"/>
                <a:gd name="T17" fmla="*/ 132970010 h 437"/>
                <a:gd name="T18" fmla="*/ 541065216 w 437"/>
                <a:gd name="T19" fmla="*/ 81374914 h 437"/>
                <a:gd name="T20" fmla="*/ 641728512 w 437"/>
                <a:gd name="T21" fmla="*/ 42772136 h 437"/>
                <a:gd name="T22" fmla="*/ 746586112 w 437"/>
                <a:gd name="T23" fmla="*/ 17095650 h 437"/>
                <a:gd name="T24" fmla="*/ 855638016 w 437"/>
                <a:gd name="T25" fmla="*/ 0 h 437"/>
                <a:gd name="T26" fmla="*/ 939524096 w 437"/>
                <a:gd name="T27" fmla="*/ 0 h 437"/>
                <a:gd name="T28" fmla="*/ 1052770304 w 437"/>
                <a:gd name="T29" fmla="*/ 12806234 h 437"/>
                <a:gd name="T30" fmla="*/ 1161822208 w 437"/>
                <a:gd name="T31" fmla="*/ 34230420 h 437"/>
                <a:gd name="T32" fmla="*/ 1262485504 w 437"/>
                <a:gd name="T33" fmla="*/ 72802739 h 437"/>
                <a:gd name="T34" fmla="*/ 1358954496 w 437"/>
                <a:gd name="T35" fmla="*/ 120138377 h 437"/>
                <a:gd name="T36" fmla="*/ 1451229184 w 437"/>
                <a:gd name="T37" fmla="*/ 175871001 h 437"/>
                <a:gd name="T38" fmla="*/ 1530920960 w 437"/>
                <a:gd name="T39" fmla="*/ 244816236 h 437"/>
                <a:gd name="T40" fmla="*/ 1606418432 w 437"/>
                <a:gd name="T41" fmla="*/ 326244933 h 437"/>
                <a:gd name="T42" fmla="*/ 1669332992 w 437"/>
                <a:gd name="T43" fmla="*/ 412149254 h 437"/>
                <a:gd name="T44" fmla="*/ 1723858944 w 437"/>
                <a:gd name="T45" fmla="*/ 503060969 h 437"/>
                <a:gd name="T46" fmla="*/ 1769996288 w 437"/>
                <a:gd name="T47" fmla="*/ 606067176 h 437"/>
                <a:gd name="T48" fmla="*/ 1803550720 w 437"/>
                <a:gd name="T49" fmla="*/ 709375383 h 437"/>
                <a:gd name="T50" fmla="*/ 1820327936 w 437"/>
                <a:gd name="T51" fmla="*/ 820967280 h 437"/>
                <a:gd name="T52" fmla="*/ 1828716544 w 437"/>
                <a:gd name="T53" fmla="*/ 936575160 h 437"/>
                <a:gd name="T54" fmla="*/ 1824522240 w 437"/>
                <a:gd name="T55" fmla="*/ 1024412251 h 437"/>
                <a:gd name="T56" fmla="*/ 1807745024 w 437"/>
                <a:gd name="T57" fmla="*/ 1135954163 h 437"/>
                <a:gd name="T58" fmla="*/ 1778384896 w 437"/>
                <a:gd name="T59" fmla="*/ 1243551328 h 437"/>
                <a:gd name="T60" fmla="*/ 1736441856 w 437"/>
                <a:gd name="T61" fmla="*/ 1346590575 h 437"/>
                <a:gd name="T62" fmla="*/ 1686110208 w 437"/>
                <a:gd name="T63" fmla="*/ 1441769000 h 437"/>
                <a:gd name="T64" fmla="*/ 1623195648 w 437"/>
                <a:gd name="T65" fmla="*/ 1531974114 h 437"/>
                <a:gd name="T66" fmla="*/ 1551892480 w 437"/>
                <a:gd name="T67" fmla="*/ 1609100838 h 437"/>
                <a:gd name="T68" fmla="*/ 1472200704 w 437"/>
                <a:gd name="T69" fmla="*/ 1682335617 h 437"/>
                <a:gd name="T70" fmla="*/ 1384120320 w 437"/>
                <a:gd name="T71" fmla="*/ 1742352580 h 437"/>
                <a:gd name="T72" fmla="*/ 1287651328 w 437"/>
                <a:gd name="T73" fmla="*/ 1793953871 h 437"/>
                <a:gd name="T74" fmla="*/ 1186988032 w 437"/>
                <a:gd name="T75" fmla="*/ 1832523230 h 437"/>
                <a:gd name="T76" fmla="*/ 1082130432 w 437"/>
                <a:gd name="T77" fmla="*/ 1862491406 h 437"/>
                <a:gd name="T78" fmla="*/ 968884224 w 437"/>
                <a:gd name="T79" fmla="*/ 1875293513 h 437"/>
                <a:gd name="T80" fmla="*/ 884998144 w 437"/>
                <a:gd name="T81" fmla="*/ 1875293513 h 437"/>
                <a:gd name="T82" fmla="*/ 771751936 w 437"/>
                <a:gd name="T83" fmla="*/ 1866757641 h 437"/>
                <a:gd name="T84" fmla="*/ 666894336 w 437"/>
                <a:gd name="T85" fmla="*/ 1841114973 h 437"/>
                <a:gd name="T86" fmla="*/ 566231040 w 437"/>
                <a:gd name="T87" fmla="*/ 1806749004 h 437"/>
                <a:gd name="T88" fmla="*/ 469762048 w 437"/>
                <a:gd name="T89" fmla="*/ 1759687431 h 437"/>
                <a:gd name="T90" fmla="*/ 377487360 w 437"/>
                <a:gd name="T91" fmla="*/ 1699557487 h 437"/>
                <a:gd name="T92" fmla="*/ 297795584 w 437"/>
                <a:gd name="T93" fmla="*/ 1630477341 h 437"/>
                <a:gd name="T94" fmla="*/ 222298112 w 437"/>
                <a:gd name="T95" fmla="*/ 1553385634 h 437"/>
                <a:gd name="T96" fmla="*/ 159383552 w 437"/>
                <a:gd name="T97" fmla="*/ 1467543356 h 437"/>
                <a:gd name="T98" fmla="*/ 104857600 w 437"/>
                <a:gd name="T99" fmla="*/ 1372232352 h 437"/>
                <a:gd name="T100" fmla="*/ 58720256 w 437"/>
                <a:gd name="T101" fmla="*/ 1269251155 h 437"/>
                <a:gd name="T102" fmla="*/ 29360128 w 437"/>
                <a:gd name="T103" fmla="*/ 1165918190 h 437"/>
                <a:gd name="T104" fmla="*/ 8388608 w 437"/>
                <a:gd name="T105" fmla="*/ 1054576198 h 437"/>
                <a:gd name="T106" fmla="*/ 0 w 437"/>
                <a:gd name="T107" fmla="*/ 936575160 h 43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37"/>
                <a:gd name="T163" fmla="*/ 0 h 437"/>
                <a:gd name="T164" fmla="*/ 437 w 437"/>
                <a:gd name="T165" fmla="*/ 437 h 43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37" h="437">
                  <a:moveTo>
                    <a:pt x="0" y="218"/>
                  </a:moveTo>
                  <a:lnTo>
                    <a:pt x="0" y="211"/>
                  </a:lnTo>
                  <a:lnTo>
                    <a:pt x="1" y="204"/>
                  </a:lnTo>
                  <a:lnTo>
                    <a:pt x="1" y="198"/>
                  </a:lnTo>
                  <a:lnTo>
                    <a:pt x="2" y="191"/>
                  </a:lnTo>
                  <a:lnTo>
                    <a:pt x="3" y="185"/>
                  </a:lnTo>
                  <a:lnTo>
                    <a:pt x="4" y="178"/>
                  </a:lnTo>
                  <a:lnTo>
                    <a:pt x="5" y="172"/>
                  </a:lnTo>
                  <a:lnTo>
                    <a:pt x="7" y="165"/>
                  </a:lnTo>
                  <a:lnTo>
                    <a:pt x="8" y="159"/>
                  </a:lnTo>
                  <a:lnTo>
                    <a:pt x="10" y="153"/>
                  </a:lnTo>
                  <a:lnTo>
                    <a:pt x="12" y="147"/>
                  </a:lnTo>
                  <a:lnTo>
                    <a:pt x="14" y="141"/>
                  </a:lnTo>
                  <a:lnTo>
                    <a:pt x="17" y="135"/>
                  </a:lnTo>
                  <a:lnTo>
                    <a:pt x="19" y="129"/>
                  </a:lnTo>
                  <a:lnTo>
                    <a:pt x="22" y="123"/>
                  </a:lnTo>
                  <a:lnTo>
                    <a:pt x="25" y="117"/>
                  </a:lnTo>
                  <a:lnTo>
                    <a:pt x="28" y="112"/>
                  </a:lnTo>
                  <a:lnTo>
                    <a:pt x="31" y="106"/>
                  </a:lnTo>
                  <a:lnTo>
                    <a:pt x="34" y="101"/>
                  </a:lnTo>
                  <a:lnTo>
                    <a:pt x="38" y="96"/>
                  </a:lnTo>
                  <a:lnTo>
                    <a:pt x="42" y="90"/>
                  </a:lnTo>
                  <a:lnTo>
                    <a:pt x="45" y="85"/>
                  </a:lnTo>
                  <a:lnTo>
                    <a:pt x="49" y="80"/>
                  </a:lnTo>
                  <a:lnTo>
                    <a:pt x="53" y="76"/>
                  </a:lnTo>
                  <a:lnTo>
                    <a:pt x="58" y="71"/>
                  </a:lnTo>
                  <a:lnTo>
                    <a:pt x="62" y="66"/>
                  </a:lnTo>
                  <a:lnTo>
                    <a:pt x="66" y="62"/>
                  </a:lnTo>
                  <a:lnTo>
                    <a:pt x="71" y="57"/>
                  </a:lnTo>
                  <a:lnTo>
                    <a:pt x="76" y="53"/>
                  </a:lnTo>
                  <a:lnTo>
                    <a:pt x="80" y="49"/>
                  </a:lnTo>
                  <a:lnTo>
                    <a:pt x="85" y="45"/>
                  </a:lnTo>
                  <a:lnTo>
                    <a:pt x="90" y="41"/>
                  </a:lnTo>
                  <a:lnTo>
                    <a:pt x="96" y="38"/>
                  </a:lnTo>
                  <a:lnTo>
                    <a:pt x="101" y="34"/>
                  </a:lnTo>
                  <a:lnTo>
                    <a:pt x="106" y="31"/>
                  </a:lnTo>
                  <a:lnTo>
                    <a:pt x="112" y="28"/>
                  </a:lnTo>
                  <a:lnTo>
                    <a:pt x="117" y="25"/>
                  </a:lnTo>
                  <a:lnTo>
                    <a:pt x="123" y="22"/>
                  </a:lnTo>
                  <a:lnTo>
                    <a:pt x="129" y="19"/>
                  </a:lnTo>
                  <a:lnTo>
                    <a:pt x="135" y="17"/>
                  </a:lnTo>
                  <a:lnTo>
                    <a:pt x="141" y="14"/>
                  </a:lnTo>
                  <a:lnTo>
                    <a:pt x="147" y="12"/>
                  </a:lnTo>
                  <a:lnTo>
                    <a:pt x="153" y="10"/>
                  </a:lnTo>
                  <a:lnTo>
                    <a:pt x="159" y="8"/>
                  </a:lnTo>
                  <a:lnTo>
                    <a:pt x="165" y="6"/>
                  </a:lnTo>
                  <a:lnTo>
                    <a:pt x="172" y="5"/>
                  </a:lnTo>
                  <a:lnTo>
                    <a:pt x="178" y="4"/>
                  </a:lnTo>
                  <a:lnTo>
                    <a:pt x="184" y="3"/>
                  </a:lnTo>
                  <a:lnTo>
                    <a:pt x="191" y="2"/>
                  </a:lnTo>
                  <a:lnTo>
                    <a:pt x="198" y="1"/>
                  </a:lnTo>
                  <a:lnTo>
                    <a:pt x="204" y="0"/>
                  </a:lnTo>
                  <a:lnTo>
                    <a:pt x="211" y="0"/>
                  </a:lnTo>
                  <a:lnTo>
                    <a:pt x="218" y="0"/>
                  </a:lnTo>
                  <a:lnTo>
                    <a:pt x="224" y="0"/>
                  </a:lnTo>
                  <a:lnTo>
                    <a:pt x="231" y="0"/>
                  </a:lnTo>
                  <a:lnTo>
                    <a:pt x="238" y="1"/>
                  </a:lnTo>
                  <a:lnTo>
                    <a:pt x="245" y="2"/>
                  </a:lnTo>
                  <a:lnTo>
                    <a:pt x="251" y="3"/>
                  </a:lnTo>
                  <a:lnTo>
                    <a:pt x="258" y="4"/>
                  </a:lnTo>
                  <a:lnTo>
                    <a:pt x="264" y="5"/>
                  </a:lnTo>
                  <a:lnTo>
                    <a:pt x="270" y="6"/>
                  </a:lnTo>
                  <a:lnTo>
                    <a:pt x="277" y="8"/>
                  </a:lnTo>
                  <a:lnTo>
                    <a:pt x="283" y="10"/>
                  </a:lnTo>
                  <a:lnTo>
                    <a:pt x="289" y="12"/>
                  </a:lnTo>
                  <a:lnTo>
                    <a:pt x="295" y="14"/>
                  </a:lnTo>
                  <a:lnTo>
                    <a:pt x="301" y="17"/>
                  </a:lnTo>
                  <a:lnTo>
                    <a:pt x="307" y="19"/>
                  </a:lnTo>
                  <a:lnTo>
                    <a:pt x="313" y="22"/>
                  </a:lnTo>
                  <a:lnTo>
                    <a:pt x="319" y="25"/>
                  </a:lnTo>
                  <a:lnTo>
                    <a:pt x="324" y="28"/>
                  </a:lnTo>
                  <a:lnTo>
                    <a:pt x="330" y="31"/>
                  </a:lnTo>
                  <a:lnTo>
                    <a:pt x="335" y="34"/>
                  </a:lnTo>
                  <a:lnTo>
                    <a:pt x="340" y="38"/>
                  </a:lnTo>
                  <a:lnTo>
                    <a:pt x="346" y="41"/>
                  </a:lnTo>
                  <a:lnTo>
                    <a:pt x="351" y="45"/>
                  </a:lnTo>
                  <a:lnTo>
                    <a:pt x="356" y="49"/>
                  </a:lnTo>
                  <a:lnTo>
                    <a:pt x="361" y="53"/>
                  </a:lnTo>
                  <a:lnTo>
                    <a:pt x="365" y="57"/>
                  </a:lnTo>
                  <a:lnTo>
                    <a:pt x="370" y="62"/>
                  </a:lnTo>
                  <a:lnTo>
                    <a:pt x="374" y="66"/>
                  </a:lnTo>
                  <a:lnTo>
                    <a:pt x="379" y="71"/>
                  </a:lnTo>
                  <a:lnTo>
                    <a:pt x="383" y="76"/>
                  </a:lnTo>
                  <a:lnTo>
                    <a:pt x="387" y="80"/>
                  </a:lnTo>
                  <a:lnTo>
                    <a:pt x="391" y="85"/>
                  </a:lnTo>
                  <a:lnTo>
                    <a:pt x="395" y="90"/>
                  </a:lnTo>
                  <a:lnTo>
                    <a:pt x="398" y="96"/>
                  </a:lnTo>
                  <a:lnTo>
                    <a:pt x="402" y="101"/>
                  </a:lnTo>
                  <a:lnTo>
                    <a:pt x="405" y="106"/>
                  </a:lnTo>
                  <a:lnTo>
                    <a:pt x="408" y="112"/>
                  </a:lnTo>
                  <a:lnTo>
                    <a:pt x="411" y="117"/>
                  </a:lnTo>
                  <a:lnTo>
                    <a:pt x="414" y="123"/>
                  </a:lnTo>
                  <a:lnTo>
                    <a:pt x="417" y="129"/>
                  </a:lnTo>
                  <a:lnTo>
                    <a:pt x="420" y="135"/>
                  </a:lnTo>
                  <a:lnTo>
                    <a:pt x="422" y="141"/>
                  </a:lnTo>
                  <a:lnTo>
                    <a:pt x="424" y="147"/>
                  </a:lnTo>
                  <a:lnTo>
                    <a:pt x="426" y="153"/>
                  </a:lnTo>
                  <a:lnTo>
                    <a:pt x="428" y="159"/>
                  </a:lnTo>
                  <a:lnTo>
                    <a:pt x="430" y="165"/>
                  </a:lnTo>
                  <a:lnTo>
                    <a:pt x="431" y="172"/>
                  </a:lnTo>
                  <a:lnTo>
                    <a:pt x="432" y="178"/>
                  </a:lnTo>
                  <a:lnTo>
                    <a:pt x="434" y="185"/>
                  </a:lnTo>
                  <a:lnTo>
                    <a:pt x="434" y="191"/>
                  </a:lnTo>
                  <a:lnTo>
                    <a:pt x="435" y="198"/>
                  </a:lnTo>
                  <a:lnTo>
                    <a:pt x="436" y="204"/>
                  </a:lnTo>
                  <a:lnTo>
                    <a:pt x="436" y="211"/>
                  </a:lnTo>
                  <a:lnTo>
                    <a:pt x="436" y="218"/>
                  </a:lnTo>
                  <a:lnTo>
                    <a:pt x="436" y="225"/>
                  </a:lnTo>
                  <a:lnTo>
                    <a:pt x="436" y="231"/>
                  </a:lnTo>
                  <a:lnTo>
                    <a:pt x="435" y="238"/>
                  </a:lnTo>
                  <a:lnTo>
                    <a:pt x="434" y="245"/>
                  </a:lnTo>
                  <a:lnTo>
                    <a:pt x="434" y="251"/>
                  </a:lnTo>
                  <a:lnTo>
                    <a:pt x="432" y="258"/>
                  </a:lnTo>
                  <a:lnTo>
                    <a:pt x="431" y="264"/>
                  </a:lnTo>
                  <a:lnTo>
                    <a:pt x="430" y="271"/>
                  </a:lnTo>
                  <a:lnTo>
                    <a:pt x="428" y="277"/>
                  </a:lnTo>
                  <a:lnTo>
                    <a:pt x="426" y="283"/>
                  </a:lnTo>
                  <a:lnTo>
                    <a:pt x="424" y="289"/>
                  </a:lnTo>
                  <a:lnTo>
                    <a:pt x="422" y="295"/>
                  </a:lnTo>
                  <a:lnTo>
                    <a:pt x="420" y="301"/>
                  </a:lnTo>
                  <a:lnTo>
                    <a:pt x="417" y="307"/>
                  </a:lnTo>
                  <a:lnTo>
                    <a:pt x="414" y="313"/>
                  </a:lnTo>
                  <a:lnTo>
                    <a:pt x="411" y="319"/>
                  </a:lnTo>
                  <a:lnTo>
                    <a:pt x="408" y="324"/>
                  </a:lnTo>
                  <a:lnTo>
                    <a:pt x="405" y="330"/>
                  </a:lnTo>
                  <a:lnTo>
                    <a:pt x="402" y="335"/>
                  </a:lnTo>
                  <a:lnTo>
                    <a:pt x="398" y="341"/>
                  </a:lnTo>
                  <a:lnTo>
                    <a:pt x="395" y="346"/>
                  </a:lnTo>
                  <a:lnTo>
                    <a:pt x="391" y="351"/>
                  </a:lnTo>
                  <a:lnTo>
                    <a:pt x="387" y="356"/>
                  </a:lnTo>
                  <a:lnTo>
                    <a:pt x="383" y="361"/>
                  </a:lnTo>
                  <a:lnTo>
                    <a:pt x="379" y="365"/>
                  </a:lnTo>
                  <a:lnTo>
                    <a:pt x="374" y="370"/>
                  </a:lnTo>
                  <a:lnTo>
                    <a:pt x="370" y="374"/>
                  </a:lnTo>
                  <a:lnTo>
                    <a:pt x="365" y="379"/>
                  </a:lnTo>
                  <a:lnTo>
                    <a:pt x="361" y="383"/>
                  </a:lnTo>
                  <a:lnTo>
                    <a:pt x="356" y="387"/>
                  </a:lnTo>
                  <a:lnTo>
                    <a:pt x="351" y="391"/>
                  </a:lnTo>
                  <a:lnTo>
                    <a:pt x="346" y="395"/>
                  </a:lnTo>
                  <a:lnTo>
                    <a:pt x="340" y="399"/>
                  </a:lnTo>
                  <a:lnTo>
                    <a:pt x="335" y="402"/>
                  </a:lnTo>
                  <a:lnTo>
                    <a:pt x="330" y="405"/>
                  </a:lnTo>
                  <a:lnTo>
                    <a:pt x="324" y="409"/>
                  </a:lnTo>
                  <a:lnTo>
                    <a:pt x="319" y="412"/>
                  </a:lnTo>
                  <a:lnTo>
                    <a:pt x="313" y="414"/>
                  </a:lnTo>
                  <a:lnTo>
                    <a:pt x="307" y="417"/>
                  </a:lnTo>
                  <a:lnTo>
                    <a:pt x="301" y="420"/>
                  </a:lnTo>
                  <a:lnTo>
                    <a:pt x="295" y="422"/>
                  </a:lnTo>
                  <a:lnTo>
                    <a:pt x="289" y="424"/>
                  </a:lnTo>
                  <a:lnTo>
                    <a:pt x="283" y="426"/>
                  </a:lnTo>
                  <a:lnTo>
                    <a:pt x="277" y="428"/>
                  </a:lnTo>
                  <a:lnTo>
                    <a:pt x="270" y="430"/>
                  </a:lnTo>
                  <a:lnTo>
                    <a:pt x="264" y="431"/>
                  </a:lnTo>
                  <a:lnTo>
                    <a:pt x="258" y="433"/>
                  </a:lnTo>
                  <a:lnTo>
                    <a:pt x="251" y="434"/>
                  </a:lnTo>
                  <a:lnTo>
                    <a:pt x="245" y="435"/>
                  </a:lnTo>
                  <a:lnTo>
                    <a:pt x="238" y="435"/>
                  </a:lnTo>
                  <a:lnTo>
                    <a:pt x="231" y="436"/>
                  </a:lnTo>
                  <a:lnTo>
                    <a:pt x="224" y="436"/>
                  </a:lnTo>
                  <a:lnTo>
                    <a:pt x="218" y="436"/>
                  </a:lnTo>
                  <a:lnTo>
                    <a:pt x="211" y="436"/>
                  </a:lnTo>
                  <a:lnTo>
                    <a:pt x="204" y="436"/>
                  </a:lnTo>
                  <a:lnTo>
                    <a:pt x="198" y="435"/>
                  </a:lnTo>
                  <a:lnTo>
                    <a:pt x="191" y="435"/>
                  </a:lnTo>
                  <a:lnTo>
                    <a:pt x="184" y="434"/>
                  </a:lnTo>
                  <a:lnTo>
                    <a:pt x="178" y="433"/>
                  </a:lnTo>
                  <a:lnTo>
                    <a:pt x="172" y="431"/>
                  </a:lnTo>
                  <a:lnTo>
                    <a:pt x="165" y="430"/>
                  </a:lnTo>
                  <a:lnTo>
                    <a:pt x="159" y="428"/>
                  </a:lnTo>
                  <a:lnTo>
                    <a:pt x="153" y="426"/>
                  </a:lnTo>
                  <a:lnTo>
                    <a:pt x="147" y="424"/>
                  </a:lnTo>
                  <a:lnTo>
                    <a:pt x="141" y="422"/>
                  </a:lnTo>
                  <a:lnTo>
                    <a:pt x="135" y="420"/>
                  </a:lnTo>
                  <a:lnTo>
                    <a:pt x="129" y="417"/>
                  </a:lnTo>
                  <a:lnTo>
                    <a:pt x="123" y="414"/>
                  </a:lnTo>
                  <a:lnTo>
                    <a:pt x="117" y="412"/>
                  </a:lnTo>
                  <a:lnTo>
                    <a:pt x="112" y="409"/>
                  </a:lnTo>
                  <a:lnTo>
                    <a:pt x="106" y="405"/>
                  </a:lnTo>
                  <a:lnTo>
                    <a:pt x="101" y="402"/>
                  </a:lnTo>
                  <a:lnTo>
                    <a:pt x="96" y="399"/>
                  </a:lnTo>
                  <a:lnTo>
                    <a:pt x="90" y="395"/>
                  </a:lnTo>
                  <a:lnTo>
                    <a:pt x="85" y="391"/>
                  </a:lnTo>
                  <a:lnTo>
                    <a:pt x="80" y="387"/>
                  </a:lnTo>
                  <a:lnTo>
                    <a:pt x="76" y="383"/>
                  </a:lnTo>
                  <a:lnTo>
                    <a:pt x="71" y="379"/>
                  </a:lnTo>
                  <a:lnTo>
                    <a:pt x="66" y="374"/>
                  </a:lnTo>
                  <a:lnTo>
                    <a:pt x="62" y="370"/>
                  </a:lnTo>
                  <a:lnTo>
                    <a:pt x="58" y="365"/>
                  </a:lnTo>
                  <a:lnTo>
                    <a:pt x="53" y="361"/>
                  </a:lnTo>
                  <a:lnTo>
                    <a:pt x="49" y="356"/>
                  </a:lnTo>
                  <a:lnTo>
                    <a:pt x="45" y="351"/>
                  </a:lnTo>
                  <a:lnTo>
                    <a:pt x="42" y="346"/>
                  </a:lnTo>
                  <a:lnTo>
                    <a:pt x="38" y="341"/>
                  </a:lnTo>
                  <a:lnTo>
                    <a:pt x="34" y="335"/>
                  </a:lnTo>
                  <a:lnTo>
                    <a:pt x="31" y="330"/>
                  </a:lnTo>
                  <a:lnTo>
                    <a:pt x="28" y="324"/>
                  </a:lnTo>
                  <a:lnTo>
                    <a:pt x="25" y="319"/>
                  </a:lnTo>
                  <a:lnTo>
                    <a:pt x="22" y="313"/>
                  </a:lnTo>
                  <a:lnTo>
                    <a:pt x="19" y="307"/>
                  </a:lnTo>
                  <a:lnTo>
                    <a:pt x="17" y="301"/>
                  </a:lnTo>
                  <a:lnTo>
                    <a:pt x="14" y="295"/>
                  </a:lnTo>
                  <a:lnTo>
                    <a:pt x="12" y="289"/>
                  </a:lnTo>
                  <a:lnTo>
                    <a:pt x="10" y="283"/>
                  </a:lnTo>
                  <a:lnTo>
                    <a:pt x="8" y="277"/>
                  </a:lnTo>
                  <a:lnTo>
                    <a:pt x="7" y="271"/>
                  </a:lnTo>
                  <a:lnTo>
                    <a:pt x="5" y="264"/>
                  </a:lnTo>
                  <a:lnTo>
                    <a:pt x="4" y="258"/>
                  </a:lnTo>
                  <a:lnTo>
                    <a:pt x="3" y="251"/>
                  </a:lnTo>
                  <a:lnTo>
                    <a:pt x="2" y="245"/>
                  </a:lnTo>
                  <a:lnTo>
                    <a:pt x="1" y="238"/>
                  </a:lnTo>
                  <a:lnTo>
                    <a:pt x="1" y="231"/>
                  </a:lnTo>
                  <a:lnTo>
                    <a:pt x="0" y="225"/>
                  </a:lnTo>
                  <a:lnTo>
                    <a:pt x="0" y="218"/>
                  </a:lnTo>
                </a:path>
              </a:pathLst>
            </a:custGeom>
            <a:solidFill>
              <a:srgbClr val="FF53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4" name="Freeform 43"/>
            <p:cNvSpPr>
              <a:spLocks/>
            </p:cNvSpPr>
            <p:nvPr/>
          </p:nvSpPr>
          <p:spPr bwMode="auto">
            <a:xfrm>
              <a:off x="4684" y="4086"/>
              <a:ext cx="862" cy="861"/>
            </a:xfrm>
            <a:custGeom>
              <a:avLst/>
              <a:gdLst>
                <a:gd name="T0" fmla="*/ 4194304 w 431"/>
                <a:gd name="T1" fmla="*/ 797952152 h 431"/>
                <a:gd name="T2" fmla="*/ 20971520 w 431"/>
                <a:gd name="T3" fmla="*/ 691410672 h 431"/>
                <a:gd name="T4" fmla="*/ 54525952 w 431"/>
                <a:gd name="T5" fmla="*/ 589215535 h 431"/>
                <a:gd name="T6" fmla="*/ 96468992 w 431"/>
                <a:gd name="T7" fmla="*/ 490897418 h 431"/>
                <a:gd name="T8" fmla="*/ 146800640 w 431"/>
                <a:gd name="T9" fmla="*/ 401497405 h 431"/>
                <a:gd name="T10" fmla="*/ 213909504 w 431"/>
                <a:gd name="T11" fmla="*/ 315485153 h 431"/>
                <a:gd name="T12" fmla="*/ 285212672 w 431"/>
                <a:gd name="T13" fmla="*/ 241621209 h 431"/>
                <a:gd name="T14" fmla="*/ 364904448 w 431"/>
                <a:gd name="T15" fmla="*/ 176338673 h 431"/>
                <a:gd name="T16" fmla="*/ 457179136 w 431"/>
                <a:gd name="T17" fmla="*/ 118886688 h 431"/>
                <a:gd name="T18" fmla="*/ 553648128 w 431"/>
                <a:gd name="T19" fmla="*/ 69783822 h 431"/>
                <a:gd name="T20" fmla="*/ 654311424 w 431"/>
                <a:gd name="T21" fmla="*/ 36997354 h 431"/>
                <a:gd name="T22" fmla="*/ 763363328 w 431"/>
                <a:gd name="T23" fmla="*/ 12360858 h 431"/>
                <a:gd name="T24" fmla="*/ 872415232 w 431"/>
                <a:gd name="T25" fmla="*/ 0 h 431"/>
                <a:gd name="T26" fmla="*/ 960495616 w 431"/>
                <a:gd name="T27" fmla="*/ 4124821 h 431"/>
                <a:gd name="T28" fmla="*/ 1069547520 w 431"/>
                <a:gd name="T29" fmla="*/ 16461026 h 431"/>
                <a:gd name="T30" fmla="*/ 1174405120 w 431"/>
                <a:gd name="T31" fmla="*/ 41120167 h 431"/>
                <a:gd name="T32" fmla="*/ 1279262720 w 431"/>
                <a:gd name="T33" fmla="*/ 82144928 h 431"/>
                <a:gd name="T34" fmla="*/ 1371537408 w 431"/>
                <a:gd name="T35" fmla="*/ 131230426 h 431"/>
                <a:gd name="T36" fmla="*/ 1459617792 w 431"/>
                <a:gd name="T37" fmla="*/ 188671022 h 431"/>
                <a:gd name="T38" fmla="*/ 1539309568 w 431"/>
                <a:gd name="T39" fmla="*/ 258033867 h 431"/>
                <a:gd name="T40" fmla="*/ 1610612736 w 431"/>
                <a:gd name="T41" fmla="*/ 335810560 h 431"/>
                <a:gd name="T42" fmla="*/ 1673527296 w 431"/>
                <a:gd name="T43" fmla="*/ 422019386 h 431"/>
                <a:gd name="T44" fmla="*/ 1723858944 w 431"/>
                <a:gd name="T45" fmla="*/ 515469048 h 431"/>
                <a:gd name="T46" fmla="*/ 1761607680 w 431"/>
                <a:gd name="T47" fmla="*/ 613785259 h 431"/>
                <a:gd name="T48" fmla="*/ 1790967808 w 431"/>
                <a:gd name="T49" fmla="*/ 716046435 h 431"/>
                <a:gd name="T50" fmla="*/ 1803550720 w 431"/>
                <a:gd name="T51" fmla="*/ 822584242 h 431"/>
                <a:gd name="T52" fmla="*/ 1803550720 w 431"/>
                <a:gd name="T53" fmla="*/ 906786847 h 431"/>
                <a:gd name="T54" fmla="*/ 1795162112 w 431"/>
                <a:gd name="T55" fmla="*/ 1017442977 h 431"/>
                <a:gd name="T56" fmla="*/ 1769996288 w 431"/>
                <a:gd name="T57" fmla="*/ 1119608618 h 431"/>
                <a:gd name="T58" fmla="*/ 1732247552 w 431"/>
                <a:gd name="T59" fmla="*/ 1222018037 h 431"/>
                <a:gd name="T60" fmla="*/ 1686110208 w 431"/>
                <a:gd name="T61" fmla="*/ 1316465660 h 431"/>
                <a:gd name="T62" fmla="*/ 1627389952 w 431"/>
                <a:gd name="T63" fmla="*/ 1401672184 h 431"/>
                <a:gd name="T64" fmla="*/ 1560281088 w 431"/>
                <a:gd name="T65" fmla="*/ 1483622513 h 431"/>
                <a:gd name="T66" fmla="*/ 1480589312 w 431"/>
                <a:gd name="T67" fmla="*/ 1552920552 h 431"/>
                <a:gd name="T68" fmla="*/ 1396703232 w 431"/>
                <a:gd name="T69" fmla="*/ 1614508974 h 431"/>
                <a:gd name="T70" fmla="*/ 1300234240 w 431"/>
                <a:gd name="T71" fmla="*/ 1667697967 h 431"/>
                <a:gd name="T72" fmla="*/ 1203765248 w 431"/>
                <a:gd name="T73" fmla="*/ 1708789641 h 431"/>
                <a:gd name="T74" fmla="*/ 1098907648 w 431"/>
                <a:gd name="T75" fmla="*/ 1737482045 h 431"/>
                <a:gd name="T76" fmla="*/ 985661440 w 431"/>
                <a:gd name="T77" fmla="*/ 1753914979 h 431"/>
                <a:gd name="T78" fmla="*/ 901775360 w 431"/>
                <a:gd name="T79" fmla="*/ 1758022264 h 431"/>
                <a:gd name="T80" fmla="*/ 788529152 w 431"/>
                <a:gd name="T81" fmla="*/ 1749781937 h 431"/>
                <a:gd name="T82" fmla="*/ 679477248 w 431"/>
                <a:gd name="T83" fmla="*/ 1733361786 h 431"/>
                <a:gd name="T84" fmla="*/ 578813952 w 431"/>
                <a:gd name="T85" fmla="*/ 1700566933 h 431"/>
                <a:gd name="T86" fmla="*/ 478150656 w 431"/>
                <a:gd name="T87" fmla="*/ 1655596606 h 431"/>
                <a:gd name="T88" fmla="*/ 390070272 w 431"/>
                <a:gd name="T89" fmla="*/ 1602265586 h 431"/>
                <a:gd name="T90" fmla="*/ 306184192 w 431"/>
                <a:gd name="T91" fmla="*/ 1536985054 h 431"/>
                <a:gd name="T92" fmla="*/ 230686720 w 431"/>
                <a:gd name="T93" fmla="*/ 1463118781 h 431"/>
                <a:gd name="T94" fmla="*/ 163577856 w 431"/>
                <a:gd name="T95" fmla="*/ 1381217143 h 431"/>
                <a:gd name="T96" fmla="*/ 109051904 w 431"/>
                <a:gd name="T97" fmla="*/ 1291802115 h 431"/>
                <a:gd name="T98" fmla="*/ 62914560 w 431"/>
                <a:gd name="T99" fmla="*/ 1197584064 h 431"/>
                <a:gd name="T100" fmla="*/ 29360128 w 431"/>
                <a:gd name="T101" fmla="*/ 1095392959 h 431"/>
                <a:gd name="T102" fmla="*/ 8388608 w 431"/>
                <a:gd name="T103" fmla="*/ 988878970 h 431"/>
                <a:gd name="T104" fmla="*/ 0 w 431"/>
                <a:gd name="T105" fmla="*/ 880032051 h 4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1"/>
                <a:gd name="T160" fmla="*/ 0 h 431"/>
                <a:gd name="T161" fmla="*/ 431 w 431"/>
                <a:gd name="T162" fmla="*/ 431 h 4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1" h="431">
                  <a:moveTo>
                    <a:pt x="0" y="215"/>
                  </a:moveTo>
                  <a:lnTo>
                    <a:pt x="1" y="208"/>
                  </a:lnTo>
                  <a:lnTo>
                    <a:pt x="1" y="201"/>
                  </a:lnTo>
                  <a:lnTo>
                    <a:pt x="1" y="195"/>
                  </a:lnTo>
                  <a:lnTo>
                    <a:pt x="2" y="188"/>
                  </a:lnTo>
                  <a:lnTo>
                    <a:pt x="3" y="182"/>
                  </a:lnTo>
                  <a:lnTo>
                    <a:pt x="4" y="175"/>
                  </a:lnTo>
                  <a:lnTo>
                    <a:pt x="5" y="169"/>
                  </a:lnTo>
                  <a:lnTo>
                    <a:pt x="7" y="162"/>
                  </a:lnTo>
                  <a:lnTo>
                    <a:pt x="9" y="156"/>
                  </a:lnTo>
                  <a:lnTo>
                    <a:pt x="11" y="150"/>
                  </a:lnTo>
                  <a:lnTo>
                    <a:pt x="13" y="144"/>
                  </a:lnTo>
                  <a:lnTo>
                    <a:pt x="15" y="138"/>
                  </a:lnTo>
                  <a:lnTo>
                    <a:pt x="17" y="132"/>
                  </a:lnTo>
                  <a:lnTo>
                    <a:pt x="20" y="126"/>
                  </a:lnTo>
                  <a:lnTo>
                    <a:pt x="23" y="120"/>
                  </a:lnTo>
                  <a:lnTo>
                    <a:pt x="26" y="114"/>
                  </a:lnTo>
                  <a:lnTo>
                    <a:pt x="29" y="109"/>
                  </a:lnTo>
                  <a:lnTo>
                    <a:pt x="32" y="103"/>
                  </a:lnTo>
                  <a:lnTo>
                    <a:pt x="35" y="98"/>
                  </a:lnTo>
                  <a:lnTo>
                    <a:pt x="39" y="93"/>
                  </a:lnTo>
                  <a:lnTo>
                    <a:pt x="43" y="87"/>
                  </a:lnTo>
                  <a:lnTo>
                    <a:pt x="47" y="82"/>
                  </a:lnTo>
                  <a:lnTo>
                    <a:pt x="51" y="77"/>
                  </a:lnTo>
                  <a:lnTo>
                    <a:pt x="55" y="73"/>
                  </a:lnTo>
                  <a:lnTo>
                    <a:pt x="59" y="68"/>
                  </a:lnTo>
                  <a:lnTo>
                    <a:pt x="63" y="63"/>
                  </a:lnTo>
                  <a:lnTo>
                    <a:pt x="68" y="59"/>
                  </a:lnTo>
                  <a:lnTo>
                    <a:pt x="73" y="55"/>
                  </a:lnTo>
                  <a:lnTo>
                    <a:pt x="77" y="51"/>
                  </a:lnTo>
                  <a:lnTo>
                    <a:pt x="82" y="46"/>
                  </a:lnTo>
                  <a:lnTo>
                    <a:pt x="87" y="43"/>
                  </a:lnTo>
                  <a:lnTo>
                    <a:pt x="93" y="39"/>
                  </a:lnTo>
                  <a:lnTo>
                    <a:pt x="98" y="35"/>
                  </a:lnTo>
                  <a:lnTo>
                    <a:pt x="103" y="32"/>
                  </a:lnTo>
                  <a:lnTo>
                    <a:pt x="109" y="29"/>
                  </a:lnTo>
                  <a:lnTo>
                    <a:pt x="114" y="26"/>
                  </a:lnTo>
                  <a:lnTo>
                    <a:pt x="120" y="23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8" y="15"/>
                  </a:lnTo>
                  <a:lnTo>
                    <a:pt x="144" y="13"/>
                  </a:lnTo>
                  <a:lnTo>
                    <a:pt x="150" y="10"/>
                  </a:lnTo>
                  <a:lnTo>
                    <a:pt x="156" y="9"/>
                  </a:lnTo>
                  <a:lnTo>
                    <a:pt x="162" y="7"/>
                  </a:lnTo>
                  <a:lnTo>
                    <a:pt x="169" y="5"/>
                  </a:lnTo>
                  <a:lnTo>
                    <a:pt x="175" y="4"/>
                  </a:lnTo>
                  <a:lnTo>
                    <a:pt x="182" y="3"/>
                  </a:lnTo>
                  <a:lnTo>
                    <a:pt x="188" y="2"/>
                  </a:lnTo>
                  <a:lnTo>
                    <a:pt x="195" y="1"/>
                  </a:lnTo>
                  <a:lnTo>
                    <a:pt x="202" y="1"/>
                  </a:lnTo>
                  <a:lnTo>
                    <a:pt x="208" y="0"/>
                  </a:lnTo>
                  <a:lnTo>
                    <a:pt x="215" y="0"/>
                  </a:lnTo>
                  <a:lnTo>
                    <a:pt x="222" y="0"/>
                  </a:lnTo>
                  <a:lnTo>
                    <a:pt x="229" y="1"/>
                  </a:lnTo>
                  <a:lnTo>
                    <a:pt x="235" y="1"/>
                  </a:lnTo>
                  <a:lnTo>
                    <a:pt x="242" y="2"/>
                  </a:lnTo>
                  <a:lnTo>
                    <a:pt x="249" y="3"/>
                  </a:lnTo>
                  <a:lnTo>
                    <a:pt x="255" y="4"/>
                  </a:lnTo>
                  <a:lnTo>
                    <a:pt x="262" y="5"/>
                  </a:lnTo>
                  <a:lnTo>
                    <a:pt x="268" y="7"/>
                  </a:lnTo>
                  <a:lnTo>
                    <a:pt x="274" y="9"/>
                  </a:lnTo>
                  <a:lnTo>
                    <a:pt x="280" y="10"/>
                  </a:lnTo>
                  <a:lnTo>
                    <a:pt x="287" y="13"/>
                  </a:lnTo>
                  <a:lnTo>
                    <a:pt x="293" y="15"/>
                  </a:lnTo>
                  <a:lnTo>
                    <a:pt x="299" y="17"/>
                  </a:lnTo>
                  <a:lnTo>
                    <a:pt x="305" y="20"/>
                  </a:lnTo>
                  <a:lnTo>
                    <a:pt x="310" y="23"/>
                  </a:lnTo>
                  <a:lnTo>
                    <a:pt x="316" y="26"/>
                  </a:lnTo>
                  <a:lnTo>
                    <a:pt x="322" y="29"/>
                  </a:lnTo>
                  <a:lnTo>
                    <a:pt x="327" y="32"/>
                  </a:lnTo>
                  <a:lnTo>
                    <a:pt x="333" y="35"/>
                  </a:lnTo>
                  <a:lnTo>
                    <a:pt x="338" y="39"/>
                  </a:lnTo>
                  <a:lnTo>
                    <a:pt x="343" y="43"/>
                  </a:lnTo>
                  <a:lnTo>
                    <a:pt x="348" y="46"/>
                  </a:lnTo>
                  <a:lnTo>
                    <a:pt x="353" y="51"/>
                  </a:lnTo>
                  <a:lnTo>
                    <a:pt x="358" y="55"/>
                  </a:lnTo>
                  <a:lnTo>
                    <a:pt x="363" y="59"/>
                  </a:lnTo>
                  <a:lnTo>
                    <a:pt x="367" y="63"/>
                  </a:lnTo>
                  <a:lnTo>
                    <a:pt x="372" y="68"/>
                  </a:lnTo>
                  <a:lnTo>
                    <a:pt x="376" y="73"/>
                  </a:lnTo>
                  <a:lnTo>
                    <a:pt x="380" y="77"/>
                  </a:lnTo>
                  <a:lnTo>
                    <a:pt x="384" y="82"/>
                  </a:lnTo>
                  <a:lnTo>
                    <a:pt x="388" y="87"/>
                  </a:lnTo>
                  <a:lnTo>
                    <a:pt x="392" y="93"/>
                  </a:lnTo>
                  <a:lnTo>
                    <a:pt x="395" y="98"/>
                  </a:lnTo>
                  <a:lnTo>
                    <a:pt x="399" y="103"/>
                  </a:lnTo>
                  <a:lnTo>
                    <a:pt x="402" y="109"/>
                  </a:lnTo>
                  <a:lnTo>
                    <a:pt x="405" y="114"/>
                  </a:lnTo>
                  <a:lnTo>
                    <a:pt x="408" y="120"/>
                  </a:lnTo>
                  <a:lnTo>
                    <a:pt x="411" y="126"/>
                  </a:lnTo>
                  <a:lnTo>
                    <a:pt x="413" y="132"/>
                  </a:lnTo>
                  <a:lnTo>
                    <a:pt x="416" y="138"/>
                  </a:lnTo>
                  <a:lnTo>
                    <a:pt x="418" y="144"/>
                  </a:lnTo>
                  <a:lnTo>
                    <a:pt x="420" y="150"/>
                  </a:lnTo>
                  <a:lnTo>
                    <a:pt x="422" y="156"/>
                  </a:lnTo>
                  <a:lnTo>
                    <a:pt x="424" y="162"/>
                  </a:lnTo>
                  <a:lnTo>
                    <a:pt x="425" y="169"/>
                  </a:lnTo>
                  <a:lnTo>
                    <a:pt x="427" y="175"/>
                  </a:lnTo>
                  <a:lnTo>
                    <a:pt x="428" y="182"/>
                  </a:lnTo>
                  <a:lnTo>
                    <a:pt x="429" y="188"/>
                  </a:lnTo>
                  <a:lnTo>
                    <a:pt x="429" y="195"/>
                  </a:lnTo>
                  <a:lnTo>
                    <a:pt x="430" y="201"/>
                  </a:lnTo>
                  <a:lnTo>
                    <a:pt x="430" y="208"/>
                  </a:lnTo>
                  <a:lnTo>
                    <a:pt x="430" y="215"/>
                  </a:lnTo>
                  <a:lnTo>
                    <a:pt x="430" y="222"/>
                  </a:lnTo>
                  <a:lnTo>
                    <a:pt x="430" y="229"/>
                  </a:lnTo>
                  <a:lnTo>
                    <a:pt x="429" y="235"/>
                  </a:lnTo>
                  <a:lnTo>
                    <a:pt x="429" y="242"/>
                  </a:lnTo>
                  <a:lnTo>
                    <a:pt x="428" y="249"/>
                  </a:lnTo>
                  <a:lnTo>
                    <a:pt x="427" y="255"/>
                  </a:lnTo>
                  <a:lnTo>
                    <a:pt x="425" y="262"/>
                  </a:lnTo>
                  <a:lnTo>
                    <a:pt x="424" y="268"/>
                  </a:lnTo>
                  <a:lnTo>
                    <a:pt x="422" y="274"/>
                  </a:lnTo>
                  <a:lnTo>
                    <a:pt x="420" y="280"/>
                  </a:lnTo>
                  <a:lnTo>
                    <a:pt x="418" y="287"/>
                  </a:lnTo>
                  <a:lnTo>
                    <a:pt x="416" y="293"/>
                  </a:lnTo>
                  <a:lnTo>
                    <a:pt x="413" y="299"/>
                  </a:lnTo>
                  <a:lnTo>
                    <a:pt x="411" y="305"/>
                  </a:lnTo>
                  <a:lnTo>
                    <a:pt x="408" y="310"/>
                  </a:lnTo>
                  <a:lnTo>
                    <a:pt x="405" y="316"/>
                  </a:lnTo>
                  <a:lnTo>
                    <a:pt x="402" y="322"/>
                  </a:lnTo>
                  <a:lnTo>
                    <a:pt x="399" y="327"/>
                  </a:lnTo>
                  <a:lnTo>
                    <a:pt x="395" y="333"/>
                  </a:lnTo>
                  <a:lnTo>
                    <a:pt x="392" y="338"/>
                  </a:lnTo>
                  <a:lnTo>
                    <a:pt x="388" y="343"/>
                  </a:lnTo>
                  <a:lnTo>
                    <a:pt x="384" y="348"/>
                  </a:lnTo>
                  <a:lnTo>
                    <a:pt x="380" y="353"/>
                  </a:lnTo>
                  <a:lnTo>
                    <a:pt x="376" y="358"/>
                  </a:lnTo>
                  <a:lnTo>
                    <a:pt x="372" y="363"/>
                  </a:lnTo>
                  <a:lnTo>
                    <a:pt x="367" y="367"/>
                  </a:lnTo>
                  <a:lnTo>
                    <a:pt x="363" y="372"/>
                  </a:lnTo>
                  <a:lnTo>
                    <a:pt x="358" y="376"/>
                  </a:lnTo>
                  <a:lnTo>
                    <a:pt x="353" y="380"/>
                  </a:lnTo>
                  <a:lnTo>
                    <a:pt x="348" y="384"/>
                  </a:lnTo>
                  <a:lnTo>
                    <a:pt x="343" y="388"/>
                  </a:lnTo>
                  <a:lnTo>
                    <a:pt x="338" y="392"/>
                  </a:lnTo>
                  <a:lnTo>
                    <a:pt x="333" y="395"/>
                  </a:lnTo>
                  <a:lnTo>
                    <a:pt x="327" y="399"/>
                  </a:lnTo>
                  <a:lnTo>
                    <a:pt x="322" y="402"/>
                  </a:lnTo>
                  <a:lnTo>
                    <a:pt x="316" y="405"/>
                  </a:lnTo>
                  <a:lnTo>
                    <a:pt x="310" y="408"/>
                  </a:lnTo>
                  <a:lnTo>
                    <a:pt x="305" y="411"/>
                  </a:lnTo>
                  <a:lnTo>
                    <a:pt x="299" y="413"/>
                  </a:lnTo>
                  <a:lnTo>
                    <a:pt x="293" y="416"/>
                  </a:lnTo>
                  <a:lnTo>
                    <a:pt x="287" y="418"/>
                  </a:lnTo>
                  <a:lnTo>
                    <a:pt x="280" y="420"/>
                  </a:lnTo>
                  <a:lnTo>
                    <a:pt x="274" y="422"/>
                  </a:lnTo>
                  <a:lnTo>
                    <a:pt x="268" y="424"/>
                  </a:lnTo>
                  <a:lnTo>
                    <a:pt x="262" y="425"/>
                  </a:lnTo>
                  <a:lnTo>
                    <a:pt x="255" y="426"/>
                  </a:lnTo>
                  <a:lnTo>
                    <a:pt x="249" y="428"/>
                  </a:lnTo>
                  <a:lnTo>
                    <a:pt x="242" y="428"/>
                  </a:lnTo>
                  <a:lnTo>
                    <a:pt x="235" y="429"/>
                  </a:lnTo>
                  <a:lnTo>
                    <a:pt x="229" y="430"/>
                  </a:lnTo>
                  <a:lnTo>
                    <a:pt x="222" y="430"/>
                  </a:lnTo>
                  <a:lnTo>
                    <a:pt x="215" y="430"/>
                  </a:lnTo>
                  <a:lnTo>
                    <a:pt x="208" y="430"/>
                  </a:lnTo>
                  <a:lnTo>
                    <a:pt x="202" y="430"/>
                  </a:lnTo>
                  <a:lnTo>
                    <a:pt x="195" y="429"/>
                  </a:lnTo>
                  <a:lnTo>
                    <a:pt x="188" y="428"/>
                  </a:lnTo>
                  <a:lnTo>
                    <a:pt x="182" y="428"/>
                  </a:lnTo>
                  <a:lnTo>
                    <a:pt x="175" y="426"/>
                  </a:lnTo>
                  <a:lnTo>
                    <a:pt x="169" y="425"/>
                  </a:lnTo>
                  <a:lnTo>
                    <a:pt x="162" y="424"/>
                  </a:lnTo>
                  <a:lnTo>
                    <a:pt x="156" y="422"/>
                  </a:lnTo>
                  <a:lnTo>
                    <a:pt x="150" y="420"/>
                  </a:lnTo>
                  <a:lnTo>
                    <a:pt x="144" y="418"/>
                  </a:lnTo>
                  <a:lnTo>
                    <a:pt x="138" y="416"/>
                  </a:lnTo>
                  <a:lnTo>
                    <a:pt x="132" y="413"/>
                  </a:lnTo>
                  <a:lnTo>
                    <a:pt x="126" y="411"/>
                  </a:lnTo>
                  <a:lnTo>
                    <a:pt x="120" y="408"/>
                  </a:lnTo>
                  <a:lnTo>
                    <a:pt x="114" y="405"/>
                  </a:lnTo>
                  <a:lnTo>
                    <a:pt x="109" y="402"/>
                  </a:lnTo>
                  <a:lnTo>
                    <a:pt x="103" y="399"/>
                  </a:lnTo>
                  <a:lnTo>
                    <a:pt x="98" y="395"/>
                  </a:lnTo>
                  <a:lnTo>
                    <a:pt x="93" y="392"/>
                  </a:lnTo>
                  <a:lnTo>
                    <a:pt x="87" y="388"/>
                  </a:lnTo>
                  <a:lnTo>
                    <a:pt x="82" y="384"/>
                  </a:lnTo>
                  <a:lnTo>
                    <a:pt x="77" y="380"/>
                  </a:lnTo>
                  <a:lnTo>
                    <a:pt x="73" y="376"/>
                  </a:lnTo>
                  <a:lnTo>
                    <a:pt x="68" y="372"/>
                  </a:lnTo>
                  <a:lnTo>
                    <a:pt x="63" y="367"/>
                  </a:lnTo>
                  <a:lnTo>
                    <a:pt x="59" y="363"/>
                  </a:lnTo>
                  <a:lnTo>
                    <a:pt x="55" y="358"/>
                  </a:lnTo>
                  <a:lnTo>
                    <a:pt x="51" y="353"/>
                  </a:lnTo>
                  <a:lnTo>
                    <a:pt x="47" y="348"/>
                  </a:lnTo>
                  <a:lnTo>
                    <a:pt x="43" y="343"/>
                  </a:lnTo>
                  <a:lnTo>
                    <a:pt x="39" y="338"/>
                  </a:lnTo>
                  <a:lnTo>
                    <a:pt x="35" y="333"/>
                  </a:lnTo>
                  <a:lnTo>
                    <a:pt x="32" y="327"/>
                  </a:lnTo>
                  <a:lnTo>
                    <a:pt x="29" y="322"/>
                  </a:lnTo>
                  <a:lnTo>
                    <a:pt x="26" y="316"/>
                  </a:lnTo>
                  <a:lnTo>
                    <a:pt x="23" y="310"/>
                  </a:lnTo>
                  <a:lnTo>
                    <a:pt x="20" y="305"/>
                  </a:lnTo>
                  <a:lnTo>
                    <a:pt x="17" y="299"/>
                  </a:lnTo>
                  <a:lnTo>
                    <a:pt x="15" y="293"/>
                  </a:lnTo>
                  <a:lnTo>
                    <a:pt x="13" y="287"/>
                  </a:lnTo>
                  <a:lnTo>
                    <a:pt x="11" y="280"/>
                  </a:lnTo>
                  <a:lnTo>
                    <a:pt x="9" y="274"/>
                  </a:lnTo>
                  <a:lnTo>
                    <a:pt x="7" y="268"/>
                  </a:lnTo>
                  <a:lnTo>
                    <a:pt x="5" y="262"/>
                  </a:lnTo>
                  <a:lnTo>
                    <a:pt x="4" y="255"/>
                  </a:lnTo>
                  <a:lnTo>
                    <a:pt x="3" y="249"/>
                  </a:lnTo>
                  <a:lnTo>
                    <a:pt x="2" y="242"/>
                  </a:lnTo>
                  <a:lnTo>
                    <a:pt x="1" y="235"/>
                  </a:lnTo>
                  <a:lnTo>
                    <a:pt x="1" y="229"/>
                  </a:lnTo>
                  <a:lnTo>
                    <a:pt x="1" y="222"/>
                  </a:lnTo>
                  <a:lnTo>
                    <a:pt x="0" y="215"/>
                  </a:lnTo>
                </a:path>
              </a:pathLst>
            </a:custGeom>
            <a:solidFill>
              <a:srgbClr val="FF5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Freeform 44"/>
            <p:cNvSpPr>
              <a:spLocks/>
            </p:cNvSpPr>
            <p:nvPr/>
          </p:nvSpPr>
          <p:spPr bwMode="auto">
            <a:xfrm>
              <a:off x="4692" y="4094"/>
              <a:ext cx="848" cy="848"/>
            </a:xfrm>
            <a:custGeom>
              <a:avLst/>
              <a:gdLst>
                <a:gd name="T0" fmla="*/ 4194304 w 424"/>
                <a:gd name="T1" fmla="*/ 801112064 h 424"/>
                <a:gd name="T2" fmla="*/ 20971520 w 424"/>
                <a:gd name="T3" fmla="*/ 692060160 h 424"/>
                <a:gd name="T4" fmla="*/ 50331648 w 424"/>
                <a:gd name="T5" fmla="*/ 587202560 h 424"/>
                <a:gd name="T6" fmla="*/ 92274688 w 424"/>
                <a:gd name="T7" fmla="*/ 486539264 h 424"/>
                <a:gd name="T8" fmla="*/ 146800640 w 424"/>
                <a:gd name="T9" fmla="*/ 394264576 h 424"/>
                <a:gd name="T10" fmla="*/ 213909504 w 424"/>
                <a:gd name="T11" fmla="*/ 310378496 h 424"/>
                <a:gd name="T12" fmla="*/ 289406976 w 424"/>
                <a:gd name="T13" fmla="*/ 230686720 h 424"/>
                <a:gd name="T14" fmla="*/ 369098752 w 424"/>
                <a:gd name="T15" fmla="*/ 163577856 h 424"/>
                <a:gd name="T16" fmla="*/ 461373440 w 424"/>
                <a:gd name="T17" fmla="*/ 109051904 h 424"/>
                <a:gd name="T18" fmla="*/ 557842432 w 424"/>
                <a:gd name="T19" fmla="*/ 62914560 h 424"/>
                <a:gd name="T20" fmla="*/ 662700032 w 424"/>
                <a:gd name="T21" fmla="*/ 29360128 h 424"/>
                <a:gd name="T22" fmla="*/ 771751936 w 424"/>
                <a:gd name="T23" fmla="*/ 8388608 h 424"/>
                <a:gd name="T24" fmla="*/ 884998144 w 424"/>
                <a:gd name="T25" fmla="*/ 0 h 424"/>
                <a:gd name="T26" fmla="*/ 968884224 w 424"/>
                <a:gd name="T27" fmla="*/ 4194304 h 424"/>
                <a:gd name="T28" fmla="*/ 1082130432 w 424"/>
                <a:gd name="T29" fmla="*/ 20971520 h 424"/>
                <a:gd name="T30" fmla="*/ 1186988032 w 424"/>
                <a:gd name="T31" fmla="*/ 50331648 h 424"/>
                <a:gd name="T32" fmla="*/ 1287651328 w 424"/>
                <a:gd name="T33" fmla="*/ 96468992 h 424"/>
                <a:gd name="T34" fmla="*/ 1379926016 w 424"/>
                <a:gd name="T35" fmla="*/ 150994944 h 424"/>
                <a:gd name="T36" fmla="*/ 1463812096 w 424"/>
                <a:gd name="T37" fmla="*/ 213909504 h 424"/>
                <a:gd name="T38" fmla="*/ 1539309568 w 424"/>
                <a:gd name="T39" fmla="*/ 289406976 h 424"/>
                <a:gd name="T40" fmla="*/ 1606418432 w 424"/>
                <a:gd name="T41" fmla="*/ 373293056 h 424"/>
                <a:gd name="T42" fmla="*/ 1665138688 w 424"/>
                <a:gd name="T43" fmla="*/ 461373440 h 424"/>
                <a:gd name="T44" fmla="*/ 1711276032 w 424"/>
                <a:gd name="T45" fmla="*/ 562036736 h 424"/>
                <a:gd name="T46" fmla="*/ 1744830464 w 424"/>
                <a:gd name="T47" fmla="*/ 662700032 h 424"/>
                <a:gd name="T48" fmla="*/ 1765801984 w 424"/>
                <a:gd name="T49" fmla="*/ 771751936 h 424"/>
                <a:gd name="T50" fmla="*/ 1774190592 w 424"/>
                <a:gd name="T51" fmla="*/ 884998144 h 424"/>
                <a:gd name="T52" fmla="*/ 1769996288 w 424"/>
                <a:gd name="T53" fmla="*/ 973078528 h 424"/>
                <a:gd name="T54" fmla="*/ 1753219072 w 424"/>
                <a:gd name="T55" fmla="*/ 1082130432 h 424"/>
                <a:gd name="T56" fmla="*/ 1719664640 w 424"/>
                <a:gd name="T57" fmla="*/ 1186988032 h 424"/>
                <a:gd name="T58" fmla="*/ 1677721600 w 424"/>
                <a:gd name="T59" fmla="*/ 1287651328 h 424"/>
                <a:gd name="T60" fmla="*/ 1623195648 w 424"/>
                <a:gd name="T61" fmla="*/ 1379926016 h 424"/>
                <a:gd name="T62" fmla="*/ 1556086784 w 424"/>
                <a:gd name="T63" fmla="*/ 1463812096 h 424"/>
                <a:gd name="T64" fmla="*/ 1484783616 w 424"/>
                <a:gd name="T65" fmla="*/ 1543503872 h 424"/>
                <a:gd name="T66" fmla="*/ 1400897536 w 424"/>
                <a:gd name="T67" fmla="*/ 1610612736 h 424"/>
                <a:gd name="T68" fmla="*/ 1308622848 w 424"/>
                <a:gd name="T69" fmla="*/ 1665138688 h 424"/>
                <a:gd name="T70" fmla="*/ 1212153856 w 424"/>
                <a:gd name="T71" fmla="*/ 1711276032 h 424"/>
                <a:gd name="T72" fmla="*/ 1107296256 w 424"/>
                <a:gd name="T73" fmla="*/ 1744830464 h 424"/>
                <a:gd name="T74" fmla="*/ 998244352 w 424"/>
                <a:gd name="T75" fmla="*/ 1765801984 h 424"/>
                <a:gd name="T76" fmla="*/ 884998144 w 424"/>
                <a:gd name="T77" fmla="*/ 1774190592 h 424"/>
                <a:gd name="T78" fmla="*/ 801112064 w 424"/>
                <a:gd name="T79" fmla="*/ 1769996288 h 424"/>
                <a:gd name="T80" fmla="*/ 692060160 w 424"/>
                <a:gd name="T81" fmla="*/ 1753219072 h 424"/>
                <a:gd name="T82" fmla="*/ 583008256 w 424"/>
                <a:gd name="T83" fmla="*/ 1719664640 h 424"/>
                <a:gd name="T84" fmla="*/ 486539264 w 424"/>
                <a:gd name="T85" fmla="*/ 1677721600 h 424"/>
                <a:gd name="T86" fmla="*/ 394264576 w 424"/>
                <a:gd name="T87" fmla="*/ 1623195648 h 424"/>
                <a:gd name="T88" fmla="*/ 306184192 w 424"/>
                <a:gd name="T89" fmla="*/ 1560281088 h 424"/>
                <a:gd name="T90" fmla="*/ 230686720 w 424"/>
                <a:gd name="T91" fmla="*/ 1484783616 h 424"/>
                <a:gd name="T92" fmla="*/ 163577856 w 424"/>
                <a:gd name="T93" fmla="*/ 1400897536 h 424"/>
                <a:gd name="T94" fmla="*/ 104857600 w 424"/>
                <a:gd name="T95" fmla="*/ 1308622848 h 424"/>
                <a:gd name="T96" fmla="*/ 58720256 w 424"/>
                <a:gd name="T97" fmla="*/ 1212153856 h 424"/>
                <a:gd name="T98" fmla="*/ 25165824 w 424"/>
                <a:gd name="T99" fmla="*/ 1107296256 h 424"/>
                <a:gd name="T100" fmla="*/ 4194304 w 424"/>
                <a:gd name="T101" fmla="*/ 998244352 h 424"/>
                <a:gd name="T102" fmla="*/ 0 w 424"/>
                <a:gd name="T103" fmla="*/ 884998144 h 4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4"/>
                <a:gd name="T157" fmla="*/ 0 h 424"/>
                <a:gd name="T158" fmla="*/ 424 w 424"/>
                <a:gd name="T159" fmla="*/ 424 h 4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4" h="424">
                  <a:moveTo>
                    <a:pt x="0" y="211"/>
                  </a:moveTo>
                  <a:lnTo>
                    <a:pt x="0" y="205"/>
                  </a:lnTo>
                  <a:lnTo>
                    <a:pt x="0" y="198"/>
                  </a:lnTo>
                  <a:lnTo>
                    <a:pt x="1" y="191"/>
                  </a:lnTo>
                  <a:lnTo>
                    <a:pt x="1" y="184"/>
                  </a:lnTo>
                  <a:lnTo>
                    <a:pt x="2" y="178"/>
                  </a:lnTo>
                  <a:lnTo>
                    <a:pt x="3" y="171"/>
                  </a:lnTo>
                  <a:lnTo>
                    <a:pt x="5" y="165"/>
                  </a:lnTo>
                  <a:lnTo>
                    <a:pt x="6" y="158"/>
                  </a:lnTo>
                  <a:lnTo>
                    <a:pt x="8" y="152"/>
                  </a:lnTo>
                  <a:lnTo>
                    <a:pt x="10" y="146"/>
                  </a:lnTo>
                  <a:lnTo>
                    <a:pt x="12" y="140"/>
                  </a:lnTo>
                  <a:lnTo>
                    <a:pt x="14" y="134"/>
                  </a:lnTo>
                  <a:lnTo>
                    <a:pt x="17" y="128"/>
                  </a:lnTo>
                  <a:lnTo>
                    <a:pt x="20" y="122"/>
                  </a:lnTo>
                  <a:lnTo>
                    <a:pt x="22" y="116"/>
                  </a:lnTo>
                  <a:lnTo>
                    <a:pt x="25" y="110"/>
                  </a:lnTo>
                  <a:lnTo>
                    <a:pt x="29" y="105"/>
                  </a:lnTo>
                  <a:lnTo>
                    <a:pt x="32" y="99"/>
                  </a:lnTo>
                  <a:lnTo>
                    <a:pt x="35" y="94"/>
                  </a:lnTo>
                  <a:lnTo>
                    <a:pt x="39" y="89"/>
                  </a:lnTo>
                  <a:lnTo>
                    <a:pt x="43" y="84"/>
                  </a:lnTo>
                  <a:lnTo>
                    <a:pt x="47" y="79"/>
                  </a:lnTo>
                  <a:lnTo>
                    <a:pt x="51" y="74"/>
                  </a:lnTo>
                  <a:lnTo>
                    <a:pt x="55" y="69"/>
                  </a:lnTo>
                  <a:lnTo>
                    <a:pt x="59" y="64"/>
                  </a:lnTo>
                  <a:lnTo>
                    <a:pt x="64" y="60"/>
                  </a:lnTo>
                  <a:lnTo>
                    <a:pt x="69" y="55"/>
                  </a:lnTo>
                  <a:lnTo>
                    <a:pt x="73" y="51"/>
                  </a:lnTo>
                  <a:lnTo>
                    <a:pt x="78" y="47"/>
                  </a:lnTo>
                  <a:lnTo>
                    <a:pt x="83" y="43"/>
                  </a:lnTo>
                  <a:lnTo>
                    <a:pt x="88" y="39"/>
                  </a:lnTo>
                  <a:lnTo>
                    <a:pt x="94" y="36"/>
                  </a:lnTo>
                  <a:lnTo>
                    <a:pt x="99" y="32"/>
                  </a:lnTo>
                  <a:lnTo>
                    <a:pt x="105" y="29"/>
                  </a:lnTo>
                  <a:lnTo>
                    <a:pt x="110" y="26"/>
                  </a:lnTo>
                  <a:lnTo>
                    <a:pt x="116" y="23"/>
                  </a:lnTo>
                  <a:lnTo>
                    <a:pt x="122" y="20"/>
                  </a:lnTo>
                  <a:lnTo>
                    <a:pt x="127" y="17"/>
                  </a:lnTo>
                  <a:lnTo>
                    <a:pt x="133" y="15"/>
                  </a:lnTo>
                  <a:lnTo>
                    <a:pt x="139" y="12"/>
                  </a:lnTo>
                  <a:lnTo>
                    <a:pt x="146" y="10"/>
                  </a:lnTo>
                  <a:lnTo>
                    <a:pt x="152" y="8"/>
                  </a:lnTo>
                  <a:lnTo>
                    <a:pt x="158" y="7"/>
                  </a:lnTo>
                  <a:lnTo>
                    <a:pt x="165" y="5"/>
                  </a:lnTo>
                  <a:lnTo>
                    <a:pt x="171" y="4"/>
                  </a:lnTo>
                  <a:lnTo>
                    <a:pt x="178" y="3"/>
                  </a:lnTo>
                  <a:lnTo>
                    <a:pt x="184" y="2"/>
                  </a:lnTo>
                  <a:lnTo>
                    <a:pt x="191" y="1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1" y="0"/>
                  </a:lnTo>
                  <a:lnTo>
                    <a:pt x="218" y="0"/>
                  </a:lnTo>
                  <a:lnTo>
                    <a:pt x="225" y="0"/>
                  </a:lnTo>
                  <a:lnTo>
                    <a:pt x="231" y="1"/>
                  </a:lnTo>
                  <a:lnTo>
                    <a:pt x="238" y="2"/>
                  </a:lnTo>
                  <a:lnTo>
                    <a:pt x="245" y="3"/>
                  </a:lnTo>
                  <a:lnTo>
                    <a:pt x="251" y="4"/>
                  </a:lnTo>
                  <a:lnTo>
                    <a:pt x="258" y="5"/>
                  </a:lnTo>
                  <a:lnTo>
                    <a:pt x="264" y="7"/>
                  </a:lnTo>
                  <a:lnTo>
                    <a:pt x="270" y="8"/>
                  </a:lnTo>
                  <a:lnTo>
                    <a:pt x="277" y="10"/>
                  </a:lnTo>
                  <a:lnTo>
                    <a:pt x="283" y="12"/>
                  </a:lnTo>
                  <a:lnTo>
                    <a:pt x="289" y="15"/>
                  </a:lnTo>
                  <a:lnTo>
                    <a:pt x="295" y="17"/>
                  </a:lnTo>
                  <a:lnTo>
                    <a:pt x="301" y="20"/>
                  </a:lnTo>
                  <a:lnTo>
                    <a:pt x="307" y="23"/>
                  </a:lnTo>
                  <a:lnTo>
                    <a:pt x="312" y="26"/>
                  </a:lnTo>
                  <a:lnTo>
                    <a:pt x="318" y="29"/>
                  </a:lnTo>
                  <a:lnTo>
                    <a:pt x="323" y="32"/>
                  </a:lnTo>
                  <a:lnTo>
                    <a:pt x="329" y="36"/>
                  </a:lnTo>
                  <a:lnTo>
                    <a:pt x="334" y="39"/>
                  </a:lnTo>
                  <a:lnTo>
                    <a:pt x="339" y="43"/>
                  </a:lnTo>
                  <a:lnTo>
                    <a:pt x="344" y="47"/>
                  </a:lnTo>
                  <a:lnTo>
                    <a:pt x="349" y="51"/>
                  </a:lnTo>
                  <a:lnTo>
                    <a:pt x="354" y="55"/>
                  </a:lnTo>
                  <a:lnTo>
                    <a:pt x="358" y="60"/>
                  </a:lnTo>
                  <a:lnTo>
                    <a:pt x="363" y="64"/>
                  </a:lnTo>
                  <a:lnTo>
                    <a:pt x="367" y="69"/>
                  </a:lnTo>
                  <a:lnTo>
                    <a:pt x="371" y="74"/>
                  </a:lnTo>
                  <a:lnTo>
                    <a:pt x="376" y="79"/>
                  </a:lnTo>
                  <a:lnTo>
                    <a:pt x="379" y="84"/>
                  </a:lnTo>
                  <a:lnTo>
                    <a:pt x="383" y="89"/>
                  </a:lnTo>
                  <a:lnTo>
                    <a:pt x="387" y="94"/>
                  </a:lnTo>
                  <a:lnTo>
                    <a:pt x="390" y="99"/>
                  </a:lnTo>
                  <a:lnTo>
                    <a:pt x="394" y="105"/>
                  </a:lnTo>
                  <a:lnTo>
                    <a:pt x="397" y="110"/>
                  </a:lnTo>
                  <a:lnTo>
                    <a:pt x="400" y="116"/>
                  </a:lnTo>
                  <a:lnTo>
                    <a:pt x="403" y="122"/>
                  </a:lnTo>
                  <a:lnTo>
                    <a:pt x="405" y="128"/>
                  </a:lnTo>
                  <a:lnTo>
                    <a:pt x="408" y="134"/>
                  </a:lnTo>
                  <a:lnTo>
                    <a:pt x="410" y="140"/>
                  </a:lnTo>
                  <a:lnTo>
                    <a:pt x="412" y="146"/>
                  </a:lnTo>
                  <a:lnTo>
                    <a:pt x="414" y="152"/>
                  </a:lnTo>
                  <a:lnTo>
                    <a:pt x="416" y="158"/>
                  </a:lnTo>
                  <a:lnTo>
                    <a:pt x="418" y="165"/>
                  </a:lnTo>
                  <a:lnTo>
                    <a:pt x="419" y="171"/>
                  </a:lnTo>
                  <a:lnTo>
                    <a:pt x="420" y="178"/>
                  </a:lnTo>
                  <a:lnTo>
                    <a:pt x="421" y="184"/>
                  </a:lnTo>
                  <a:lnTo>
                    <a:pt x="422" y="191"/>
                  </a:lnTo>
                  <a:lnTo>
                    <a:pt x="422" y="198"/>
                  </a:lnTo>
                  <a:lnTo>
                    <a:pt x="423" y="205"/>
                  </a:lnTo>
                  <a:lnTo>
                    <a:pt x="423" y="211"/>
                  </a:lnTo>
                  <a:lnTo>
                    <a:pt x="423" y="218"/>
                  </a:lnTo>
                  <a:lnTo>
                    <a:pt x="422" y="225"/>
                  </a:lnTo>
                  <a:lnTo>
                    <a:pt x="422" y="232"/>
                  </a:lnTo>
                  <a:lnTo>
                    <a:pt x="421" y="238"/>
                  </a:lnTo>
                  <a:lnTo>
                    <a:pt x="420" y="245"/>
                  </a:lnTo>
                  <a:lnTo>
                    <a:pt x="419" y="252"/>
                  </a:lnTo>
                  <a:lnTo>
                    <a:pt x="418" y="258"/>
                  </a:lnTo>
                  <a:lnTo>
                    <a:pt x="416" y="264"/>
                  </a:lnTo>
                  <a:lnTo>
                    <a:pt x="414" y="271"/>
                  </a:lnTo>
                  <a:lnTo>
                    <a:pt x="412" y="277"/>
                  </a:lnTo>
                  <a:lnTo>
                    <a:pt x="410" y="283"/>
                  </a:lnTo>
                  <a:lnTo>
                    <a:pt x="408" y="289"/>
                  </a:lnTo>
                  <a:lnTo>
                    <a:pt x="405" y="295"/>
                  </a:lnTo>
                  <a:lnTo>
                    <a:pt x="403" y="301"/>
                  </a:lnTo>
                  <a:lnTo>
                    <a:pt x="400" y="307"/>
                  </a:lnTo>
                  <a:lnTo>
                    <a:pt x="397" y="312"/>
                  </a:lnTo>
                  <a:lnTo>
                    <a:pt x="394" y="318"/>
                  </a:lnTo>
                  <a:lnTo>
                    <a:pt x="390" y="324"/>
                  </a:lnTo>
                  <a:lnTo>
                    <a:pt x="387" y="329"/>
                  </a:lnTo>
                  <a:lnTo>
                    <a:pt x="383" y="334"/>
                  </a:lnTo>
                  <a:lnTo>
                    <a:pt x="379" y="339"/>
                  </a:lnTo>
                  <a:lnTo>
                    <a:pt x="376" y="344"/>
                  </a:lnTo>
                  <a:lnTo>
                    <a:pt x="371" y="349"/>
                  </a:lnTo>
                  <a:lnTo>
                    <a:pt x="367" y="354"/>
                  </a:lnTo>
                  <a:lnTo>
                    <a:pt x="363" y="359"/>
                  </a:lnTo>
                  <a:lnTo>
                    <a:pt x="358" y="363"/>
                  </a:lnTo>
                  <a:lnTo>
                    <a:pt x="354" y="368"/>
                  </a:lnTo>
                  <a:lnTo>
                    <a:pt x="349" y="372"/>
                  </a:lnTo>
                  <a:lnTo>
                    <a:pt x="344" y="376"/>
                  </a:lnTo>
                  <a:lnTo>
                    <a:pt x="339" y="380"/>
                  </a:lnTo>
                  <a:lnTo>
                    <a:pt x="334" y="384"/>
                  </a:lnTo>
                  <a:lnTo>
                    <a:pt x="329" y="387"/>
                  </a:lnTo>
                  <a:lnTo>
                    <a:pt x="323" y="391"/>
                  </a:lnTo>
                  <a:lnTo>
                    <a:pt x="318" y="394"/>
                  </a:lnTo>
                  <a:lnTo>
                    <a:pt x="312" y="397"/>
                  </a:lnTo>
                  <a:lnTo>
                    <a:pt x="307" y="400"/>
                  </a:lnTo>
                  <a:lnTo>
                    <a:pt x="301" y="403"/>
                  </a:lnTo>
                  <a:lnTo>
                    <a:pt x="295" y="406"/>
                  </a:lnTo>
                  <a:lnTo>
                    <a:pt x="289" y="408"/>
                  </a:lnTo>
                  <a:lnTo>
                    <a:pt x="283" y="410"/>
                  </a:lnTo>
                  <a:lnTo>
                    <a:pt x="277" y="413"/>
                  </a:lnTo>
                  <a:lnTo>
                    <a:pt x="270" y="415"/>
                  </a:lnTo>
                  <a:lnTo>
                    <a:pt x="264" y="416"/>
                  </a:lnTo>
                  <a:lnTo>
                    <a:pt x="258" y="418"/>
                  </a:lnTo>
                  <a:lnTo>
                    <a:pt x="251" y="419"/>
                  </a:lnTo>
                  <a:lnTo>
                    <a:pt x="245" y="420"/>
                  </a:lnTo>
                  <a:lnTo>
                    <a:pt x="238" y="421"/>
                  </a:lnTo>
                  <a:lnTo>
                    <a:pt x="231" y="422"/>
                  </a:lnTo>
                  <a:lnTo>
                    <a:pt x="225" y="423"/>
                  </a:lnTo>
                  <a:lnTo>
                    <a:pt x="218" y="423"/>
                  </a:lnTo>
                  <a:lnTo>
                    <a:pt x="211" y="423"/>
                  </a:lnTo>
                  <a:lnTo>
                    <a:pt x="204" y="423"/>
                  </a:lnTo>
                  <a:lnTo>
                    <a:pt x="198" y="423"/>
                  </a:lnTo>
                  <a:lnTo>
                    <a:pt x="191" y="422"/>
                  </a:lnTo>
                  <a:lnTo>
                    <a:pt x="184" y="421"/>
                  </a:lnTo>
                  <a:lnTo>
                    <a:pt x="178" y="420"/>
                  </a:lnTo>
                  <a:lnTo>
                    <a:pt x="171" y="419"/>
                  </a:lnTo>
                  <a:lnTo>
                    <a:pt x="165" y="418"/>
                  </a:lnTo>
                  <a:lnTo>
                    <a:pt x="158" y="416"/>
                  </a:lnTo>
                  <a:lnTo>
                    <a:pt x="152" y="415"/>
                  </a:lnTo>
                  <a:lnTo>
                    <a:pt x="146" y="413"/>
                  </a:lnTo>
                  <a:lnTo>
                    <a:pt x="139" y="410"/>
                  </a:lnTo>
                  <a:lnTo>
                    <a:pt x="133" y="408"/>
                  </a:lnTo>
                  <a:lnTo>
                    <a:pt x="127" y="406"/>
                  </a:lnTo>
                  <a:lnTo>
                    <a:pt x="122" y="403"/>
                  </a:lnTo>
                  <a:lnTo>
                    <a:pt x="116" y="400"/>
                  </a:lnTo>
                  <a:lnTo>
                    <a:pt x="110" y="397"/>
                  </a:lnTo>
                  <a:lnTo>
                    <a:pt x="105" y="394"/>
                  </a:lnTo>
                  <a:lnTo>
                    <a:pt x="99" y="391"/>
                  </a:lnTo>
                  <a:lnTo>
                    <a:pt x="94" y="387"/>
                  </a:lnTo>
                  <a:lnTo>
                    <a:pt x="88" y="384"/>
                  </a:lnTo>
                  <a:lnTo>
                    <a:pt x="83" y="380"/>
                  </a:lnTo>
                  <a:lnTo>
                    <a:pt x="78" y="376"/>
                  </a:lnTo>
                  <a:lnTo>
                    <a:pt x="73" y="372"/>
                  </a:lnTo>
                  <a:lnTo>
                    <a:pt x="69" y="368"/>
                  </a:lnTo>
                  <a:lnTo>
                    <a:pt x="64" y="363"/>
                  </a:lnTo>
                  <a:lnTo>
                    <a:pt x="59" y="359"/>
                  </a:lnTo>
                  <a:lnTo>
                    <a:pt x="55" y="354"/>
                  </a:lnTo>
                  <a:lnTo>
                    <a:pt x="51" y="349"/>
                  </a:lnTo>
                  <a:lnTo>
                    <a:pt x="47" y="344"/>
                  </a:lnTo>
                  <a:lnTo>
                    <a:pt x="43" y="339"/>
                  </a:lnTo>
                  <a:lnTo>
                    <a:pt x="39" y="334"/>
                  </a:lnTo>
                  <a:lnTo>
                    <a:pt x="35" y="329"/>
                  </a:lnTo>
                  <a:lnTo>
                    <a:pt x="32" y="324"/>
                  </a:lnTo>
                  <a:lnTo>
                    <a:pt x="29" y="318"/>
                  </a:lnTo>
                  <a:lnTo>
                    <a:pt x="25" y="312"/>
                  </a:lnTo>
                  <a:lnTo>
                    <a:pt x="22" y="307"/>
                  </a:lnTo>
                  <a:lnTo>
                    <a:pt x="20" y="301"/>
                  </a:lnTo>
                  <a:lnTo>
                    <a:pt x="17" y="295"/>
                  </a:lnTo>
                  <a:lnTo>
                    <a:pt x="14" y="289"/>
                  </a:lnTo>
                  <a:lnTo>
                    <a:pt x="12" y="283"/>
                  </a:lnTo>
                  <a:lnTo>
                    <a:pt x="10" y="277"/>
                  </a:lnTo>
                  <a:lnTo>
                    <a:pt x="8" y="271"/>
                  </a:lnTo>
                  <a:lnTo>
                    <a:pt x="6" y="264"/>
                  </a:lnTo>
                  <a:lnTo>
                    <a:pt x="5" y="258"/>
                  </a:lnTo>
                  <a:lnTo>
                    <a:pt x="3" y="252"/>
                  </a:lnTo>
                  <a:lnTo>
                    <a:pt x="2" y="245"/>
                  </a:lnTo>
                  <a:lnTo>
                    <a:pt x="1" y="238"/>
                  </a:lnTo>
                  <a:lnTo>
                    <a:pt x="1" y="232"/>
                  </a:lnTo>
                  <a:lnTo>
                    <a:pt x="0" y="225"/>
                  </a:lnTo>
                  <a:lnTo>
                    <a:pt x="0" y="218"/>
                  </a:lnTo>
                  <a:lnTo>
                    <a:pt x="0" y="211"/>
                  </a:lnTo>
                </a:path>
              </a:pathLst>
            </a:custGeom>
            <a:solidFill>
              <a:srgbClr val="FF5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Freeform 45"/>
            <p:cNvSpPr>
              <a:spLocks/>
            </p:cNvSpPr>
            <p:nvPr/>
          </p:nvSpPr>
          <p:spPr bwMode="auto">
            <a:xfrm>
              <a:off x="4698" y="4099"/>
              <a:ext cx="836" cy="837"/>
            </a:xfrm>
            <a:custGeom>
              <a:avLst/>
              <a:gdLst>
                <a:gd name="T0" fmla="*/ 4194304 w 418"/>
                <a:gd name="T1" fmla="*/ 808835455 h 418"/>
                <a:gd name="T2" fmla="*/ 20971520 w 418"/>
                <a:gd name="T3" fmla="*/ 697139370 h 418"/>
                <a:gd name="T4" fmla="*/ 54525952 w 418"/>
                <a:gd name="T5" fmla="*/ 589520221 h 418"/>
                <a:gd name="T6" fmla="*/ 96468992 w 418"/>
                <a:gd name="T7" fmla="*/ 486372726 h 418"/>
                <a:gd name="T8" fmla="*/ 150994944 w 418"/>
                <a:gd name="T9" fmla="*/ 390986222 h 418"/>
                <a:gd name="T10" fmla="*/ 218103808 w 418"/>
                <a:gd name="T11" fmla="*/ 305090915 h 418"/>
                <a:gd name="T12" fmla="*/ 293601280 w 418"/>
                <a:gd name="T13" fmla="*/ 223115342 h 418"/>
                <a:gd name="T14" fmla="*/ 377487360 w 418"/>
                <a:gd name="T15" fmla="*/ 158793722 h 418"/>
                <a:gd name="T16" fmla="*/ 473956352 w 418"/>
                <a:gd name="T17" fmla="*/ 98611860 h 418"/>
                <a:gd name="T18" fmla="*/ 570425344 w 418"/>
                <a:gd name="T19" fmla="*/ 55645632 h 418"/>
                <a:gd name="T20" fmla="*/ 675282944 w 418"/>
                <a:gd name="T21" fmla="*/ 21390394 h 418"/>
                <a:gd name="T22" fmla="*/ 788529152 w 418"/>
                <a:gd name="T23" fmla="*/ 4266577 h 418"/>
                <a:gd name="T24" fmla="*/ 872415232 w 418"/>
                <a:gd name="T25" fmla="*/ 0 h 418"/>
                <a:gd name="T26" fmla="*/ 985661440 w 418"/>
                <a:gd name="T27" fmla="*/ 8543361 h 418"/>
                <a:gd name="T28" fmla="*/ 1094713344 w 418"/>
                <a:gd name="T29" fmla="*/ 29987902 h 418"/>
                <a:gd name="T30" fmla="*/ 1199570944 w 418"/>
                <a:gd name="T31" fmla="*/ 64321596 h 418"/>
                <a:gd name="T32" fmla="*/ 1300234240 w 418"/>
                <a:gd name="T33" fmla="*/ 111424388 h 418"/>
                <a:gd name="T34" fmla="*/ 1388314624 w 418"/>
                <a:gd name="T35" fmla="*/ 171737965 h 418"/>
                <a:gd name="T36" fmla="*/ 1472200704 w 418"/>
                <a:gd name="T37" fmla="*/ 245040014 h 418"/>
                <a:gd name="T38" fmla="*/ 1547698176 w 418"/>
                <a:gd name="T39" fmla="*/ 322265036 h 418"/>
                <a:gd name="T40" fmla="*/ 1610612736 w 418"/>
                <a:gd name="T41" fmla="*/ 412515392 h 418"/>
                <a:gd name="T42" fmla="*/ 1665138688 w 418"/>
                <a:gd name="T43" fmla="*/ 512163199 h 418"/>
                <a:gd name="T44" fmla="*/ 1702887424 w 418"/>
                <a:gd name="T45" fmla="*/ 615170054 h 418"/>
                <a:gd name="T46" fmla="*/ 1732247552 w 418"/>
                <a:gd name="T47" fmla="*/ 722868032 h 418"/>
                <a:gd name="T48" fmla="*/ 1749024768 w 418"/>
                <a:gd name="T49" fmla="*/ 838818841 h 418"/>
                <a:gd name="T50" fmla="*/ 1749024768 w 418"/>
                <a:gd name="T51" fmla="*/ 926722451 h 418"/>
                <a:gd name="T52" fmla="*/ 1736441856 w 418"/>
                <a:gd name="T53" fmla="*/ 1042700655 h 418"/>
                <a:gd name="T54" fmla="*/ 1711276032 w 418"/>
                <a:gd name="T55" fmla="*/ 1154659165 h 418"/>
                <a:gd name="T56" fmla="*/ 1673527296 w 418"/>
                <a:gd name="T57" fmla="*/ 1257740535 h 418"/>
                <a:gd name="T58" fmla="*/ 1623195648 w 418"/>
                <a:gd name="T59" fmla="*/ 1357416322 h 418"/>
                <a:gd name="T60" fmla="*/ 1564475392 w 418"/>
                <a:gd name="T61" fmla="*/ 1451725799 h 418"/>
                <a:gd name="T62" fmla="*/ 1493172224 w 418"/>
                <a:gd name="T63" fmla="*/ 1533433117 h 418"/>
                <a:gd name="T64" fmla="*/ 1413480448 w 418"/>
                <a:gd name="T65" fmla="*/ 1606791577 h 418"/>
                <a:gd name="T66" fmla="*/ 1321205760 w 418"/>
                <a:gd name="T67" fmla="*/ 1666848392 h 418"/>
                <a:gd name="T68" fmla="*/ 1224736768 w 418"/>
                <a:gd name="T69" fmla="*/ 1718482753 h 418"/>
                <a:gd name="T70" fmla="*/ 1124073472 w 418"/>
                <a:gd name="T71" fmla="*/ 1761415031 h 418"/>
                <a:gd name="T72" fmla="*/ 1015021568 w 418"/>
                <a:gd name="T73" fmla="*/ 1782809029 h 418"/>
                <a:gd name="T74" fmla="*/ 901775360 w 418"/>
                <a:gd name="T75" fmla="*/ 1795620704 h 418"/>
                <a:gd name="T76" fmla="*/ 813694976 w 418"/>
                <a:gd name="T77" fmla="*/ 1795620704 h 418"/>
                <a:gd name="T78" fmla="*/ 704643072 w 418"/>
                <a:gd name="T79" fmla="*/ 1778538154 h 418"/>
                <a:gd name="T80" fmla="*/ 595591168 w 418"/>
                <a:gd name="T81" fmla="*/ 1752821702 h 418"/>
                <a:gd name="T82" fmla="*/ 494927872 w 418"/>
                <a:gd name="T83" fmla="*/ 1709922468 h 418"/>
                <a:gd name="T84" fmla="*/ 402653184 w 418"/>
                <a:gd name="T85" fmla="*/ 1654011445 h 418"/>
                <a:gd name="T86" fmla="*/ 314572800 w 418"/>
                <a:gd name="T87" fmla="*/ 1589611005 h 418"/>
                <a:gd name="T88" fmla="*/ 239075328 w 418"/>
                <a:gd name="T89" fmla="*/ 1512042731 h 418"/>
                <a:gd name="T90" fmla="*/ 167772160 w 418"/>
                <a:gd name="T91" fmla="*/ 1426075019 h 418"/>
                <a:gd name="T92" fmla="*/ 109051904 w 418"/>
                <a:gd name="T93" fmla="*/ 1334977922 h 418"/>
                <a:gd name="T94" fmla="*/ 62914560 w 418"/>
                <a:gd name="T95" fmla="*/ 1231811807 h 418"/>
                <a:gd name="T96" fmla="*/ 29360128 w 418"/>
                <a:gd name="T97" fmla="*/ 1128934623 h 418"/>
                <a:gd name="T98" fmla="*/ 8388608 w 418"/>
                <a:gd name="T99" fmla="*/ 1016973288 h 418"/>
                <a:gd name="T100" fmla="*/ 0 w 418"/>
                <a:gd name="T101" fmla="*/ 894597720 h 4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8"/>
                <a:gd name="T154" fmla="*/ 0 h 418"/>
                <a:gd name="T155" fmla="*/ 418 w 418"/>
                <a:gd name="T156" fmla="*/ 418 h 4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8" h="418">
                  <a:moveTo>
                    <a:pt x="0" y="208"/>
                  </a:moveTo>
                  <a:lnTo>
                    <a:pt x="0" y="202"/>
                  </a:lnTo>
                  <a:lnTo>
                    <a:pt x="0" y="195"/>
                  </a:lnTo>
                  <a:lnTo>
                    <a:pt x="1" y="188"/>
                  </a:lnTo>
                  <a:lnTo>
                    <a:pt x="2" y="181"/>
                  </a:lnTo>
                  <a:lnTo>
                    <a:pt x="3" y="175"/>
                  </a:lnTo>
                  <a:lnTo>
                    <a:pt x="4" y="168"/>
                  </a:lnTo>
                  <a:lnTo>
                    <a:pt x="5" y="162"/>
                  </a:lnTo>
                  <a:lnTo>
                    <a:pt x="7" y="155"/>
                  </a:lnTo>
                  <a:lnTo>
                    <a:pt x="8" y="149"/>
                  </a:lnTo>
                  <a:lnTo>
                    <a:pt x="10" y="143"/>
                  </a:lnTo>
                  <a:lnTo>
                    <a:pt x="13" y="137"/>
                  </a:lnTo>
                  <a:lnTo>
                    <a:pt x="15" y="130"/>
                  </a:lnTo>
                  <a:lnTo>
                    <a:pt x="18" y="125"/>
                  </a:lnTo>
                  <a:lnTo>
                    <a:pt x="20" y="119"/>
                  </a:lnTo>
                  <a:lnTo>
                    <a:pt x="23" y="113"/>
                  </a:lnTo>
                  <a:lnTo>
                    <a:pt x="26" y="107"/>
                  </a:lnTo>
                  <a:lnTo>
                    <a:pt x="29" y="102"/>
                  </a:lnTo>
                  <a:lnTo>
                    <a:pt x="33" y="96"/>
                  </a:lnTo>
                  <a:lnTo>
                    <a:pt x="36" y="91"/>
                  </a:lnTo>
                  <a:lnTo>
                    <a:pt x="40" y="86"/>
                  </a:lnTo>
                  <a:lnTo>
                    <a:pt x="44" y="80"/>
                  </a:lnTo>
                  <a:lnTo>
                    <a:pt x="48" y="75"/>
                  </a:lnTo>
                  <a:lnTo>
                    <a:pt x="52" y="71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6" y="57"/>
                  </a:lnTo>
                  <a:lnTo>
                    <a:pt x="70" y="52"/>
                  </a:lnTo>
                  <a:lnTo>
                    <a:pt x="75" y="48"/>
                  </a:lnTo>
                  <a:lnTo>
                    <a:pt x="80" y="44"/>
                  </a:lnTo>
                  <a:lnTo>
                    <a:pt x="85" y="40"/>
                  </a:lnTo>
                  <a:lnTo>
                    <a:pt x="90" y="37"/>
                  </a:lnTo>
                  <a:lnTo>
                    <a:pt x="96" y="33"/>
                  </a:lnTo>
                  <a:lnTo>
                    <a:pt x="101" y="30"/>
                  </a:lnTo>
                  <a:lnTo>
                    <a:pt x="107" y="26"/>
                  </a:lnTo>
                  <a:lnTo>
                    <a:pt x="113" y="23"/>
                  </a:lnTo>
                  <a:lnTo>
                    <a:pt x="118" y="21"/>
                  </a:lnTo>
                  <a:lnTo>
                    <a:pt x="124" y="18"/>
                  </a:lnTo>
                  <a:lnTo>
                    <a:pt x="130" y="15"/>
                  </a:lnTo>
                  <a:lnTo>
                    <a:pt x="136" y="13"/>
                  </a:lnTo>
                  <a:lnTo>
                    <a:pt x="142" y="11"/>
                  </a:lnTo>
                  <a:lnTo>
                    <a:pt x="149" y="9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8" y="4"/>
                  </a:lnTo>
                  <a:lnTo>
                    <a:pt x="174" y="3"/>
                  </a:lnTo>
                  <a:lnTo>
                    <a:pt x="181" y="2"/>
                  </a:lnTo>
                  <a:lnTo>
                    <a:pt x="188" y="1"/>
                  </a:lnTo>
                  <a:lnTo>
                    <a:pt x="194" y="1"/>
                  </a:lnTo>
                  <a:lnTo>
                    <a:pt x="201" y="0"/>
                  </a:lnTo>
                  <a:lnTo>
                    <a:pt x="208" y="0"/>
                  </a:lnTo>
                  <a:lnTo>
                    <a:pt x="215" y="0"/>
                  </a:lnTo>
                  <a:lnTo>
                    <a:pt x="222" y="1"/>
                  </a:lnTo>
                  <a:lnTo>
                    <a:pt x="229" y="1"/>
                  </a:lnTo>
                  <a:lnTo>
                    <a:pt x="235" y="2"/>
                  </a:lnTo>
                  <a:lnTo>
                    <a:pt x="242" y="3"/>
                  </a:lnTo>
                  <a:lnTo>
                    <a:pt x="249" y="4"/>
                  </a:lnTo>
                  <a:lnTo>
                    <a:pt x="255" y="5"/>
                  </a:lnTo>
                  <a:lnTo>
                    <a:pt x="261" y="7"/>
                  </a:lnTo>
                  <a:lnTo>
                    <a:pt x="268" y="9"/>
                  </a:lnTo>
                  <a:lnTo>
                    <a:pt x="274" y="11"/>
                  </a:lnTo>
                  <a:lnTo>
                    <a:pt x="280" y="13"/>
                  </a:lnTo>
                  <a:lnTo>
                    <a:pt x="286" y="15"/>
                  </a:lnTo>
                  <a:lnTo>
                    <a:pt x="292" y="18"/>
                  </a:lnTo>
                  <a:lnTo>
                    <a:pt x="298" y="21"/>
                  </a:lnTo>
                  <a:lnTo>
                    <a:pt x="304" y="23"/>
                  </a:lnTo>
                  <a:lnTo>
                    <a:pt x="310" y="26"/>
                  </a:lnTo>
                  <a:lnTo>
                    <a:pt x="315" y="30"/>
                  </a:lnTo>
                  <a:lnTo>
                    <a:pt x="321" y="33"/>
                  </a:lnTo>
                  <a:lnTo>
                    <a:pt x="326" y="37"/>
                  </a:lnTo>
                  <a:lnTo>
                    <a:pt x="331" y="40"/>
                  </a:lnTo>
                  <a:lnTo>
                    <a:pt x="337" y="44"/>
                  </a:lnTo>
                  <a:lnTo>
                    <a:pt x="342" y="48"/>
                  </a:lnTo>
                  <a:lnTo>
                    <a:pt x="346" y="52"/>
                  </a:lnTo>
                  <a:lnTo>
                    <a:pt x="351" y="57"/>
                  </a:lnTo>
                  <a:lnTo>
                    <a:pt x="356" y="61"/>
                  </a:lnTo>
                  <a:lnTo>
                    <a:pt x="360" y="66"/>
                  </a:lnTo>
                  <a:lnTo>
                    <a:pt x="365" y="71"/>
                  </a:lnTo>
                  <a:lnTo>
                    <a:pt x="369" y="75"/>
                  </a:lnTo>
                  <a:lnTo>
                    <a:pt x="373" y="80"/>
                  </a:lnTo>
                  <a:lnTo>
                    <a:pt x="377" y="86"/>
                  </a:lnTo>
                  <a:lnTo>
                    <a:pt x="380" y="91"/>
                  </a:lnTo>
                  <a:lnTo>
                    <a:pt x="384" y="96"/>
                  </a:lnTo>
                  <a:lnTo>
                    <a:pt x="387" y="102"/>
                  </a:lnTo>
                  <a:lnTo>
                    <a:pt x="391" y="107"/>
                  </a:lnTo>
                  <a:lnTo>
                    <a:pt x="394" y="113"/>
                  </a:lnTo>
                  <a:lnTo>
                    <a:pt x="397" y="119"/>
                  </a:lnTo>
                  <a:lnTo>
                    <a:pt x="399" y="125"/>
                  </a:lnTo>
                  <a:lnTo>
                    <a:pt x="402" y="130"/>
                  </a:lnTo>
                  <a:lnTo>
                    <a:pt x="404" y="137"/>
                  </a:lnTo>
                  <a:lnTo>
                    <a:pt x="406" y="143"/>
                  </a:lnTo>
                  <a:lnTo>
                    <a:pt x="408" y="149"/>
                  </a:lnTo>
                  <a:lnTo>
                    <a:pt x="410" y="155"/>
                  </a:lnTo>
                  <a:lnTo>
                    <a:pt x="412" y="162"/>
                  </a:lnTo>
                  <a:lnTo>
                    <a:pt x="413" y="168"/>
                  </a:lnTo>
                  <a:lnTo>
                    <a:pt x="414" y="175"/>
                  </a:lnTo>
                  <a:lnTo>
                    <a:pt x="415" y="181"/>
                  </a:lnTo>
                  <a:lnTo>
                    <a:pt x="416" y="188"/>
                  </a:lnTo>
                  <a:lnTo>
                    <a:pt x="417" y="195"/>
                  </a:lnTo>
                  <a:lnTo>
                    <a:pt x="417" y="202"/>
                  </a:lnTo>
                  <a:lnTo>
                    <a:pt x="417" y="208"/>
                  </a:lnTo>
                  <a:lnTo>
                    <a:pt x="417" y="215"/>
                  </a:lnTo>
                  <a:lnTo>
                    <a:pt x="417" y="222"/>
                  </a:lnTo>
                  <a:lnTo>
                    <a:pt x="416" y="229"/>
                  </a:lnTo>
                  <a:lnTo>
                    <a:pt x="415" y="236"/>
                  </a:lnTo>
                  <a:lnTo>
                    <a:pt x="414" y="242"/>
                  </a:lnTo>
                  <a:lnTo>
                    <a:pt x="413" y="249"/>
                  </a:lnTo>
                  <a:lnTo>
                    <a:pt x="412" y="255"/>
                  </a:lnTo>
                  <a:lnTo>
                    <a:pt x="410" y="262"/>
                  </a:lnTo>
                  <a:lnTo>
                    <a:pt x="408" y="268"/>
                  </a:lnTo>
                  <a:lnTo>
                    <a:pt x="406" y="274"/>
                  </a:lnTo>
                  <a:lnTo>
                    <a:pt x="404" y="280"/>
                  </a:lnTo>
                  <a:lnTo>
                    <a:pt x="402" y="286"/>
                  </a:lnTo>
                  <a:lnTo>
                    <a:pt x="399" y="292"/>
                  </a:lnTo>
                  <a:lnTo>
                    <a:pt x="397" y="298"/>
                  </a:lnTo>
                  <a:lnTo>
                    <a:pt x="394" y="304"/>
                  </a:lnTo>
                  <a:lnTo>
                    <a:pt x="391" y="310"/>
                  </a:lnTo>
                  <a:lnTo>
                    <a:pt x="387" y="315"/>
                  </a:lnTo>
                  <a:lnTo>
                    <a:pt x="384" y="321"/>
                  </a:lnTo>
                  <a:lnTo>
                    <a:pt x="380" y="326"/>
                  </a:lnTo>
                  <a:lnTo>
                    <a:pt x="377" y="331"/>
                  </a:lnTo>
                  <a:lnTo>
                    <a:pt x="373" y="337"/>
                  </a:lnTo>
                  <a:lnTo>
                    <a:pt x="369" y="342"/>
                  </a:lnTo>
                  <a:lnTo>
                    <a:pt x="365" y="346"/>
                  </a:lnTo>
                  <a:lnTo>
                    <a:pt x="360" y="351"/>
                  </a:lnTo>
                  <a:lnTo>
                    <a:pt x="356" y="356"/>
                  </a:lnTo>
                  <a:lnTo>
                    <a:pt x="351" y="360"/>
                  </a:lnTo>
                  <a:lnTo>
                    <a:pt x="346" y="365"/>
                  </a:lnTo>
                  <a:lnTo>
                    <a:pt x="342" y="369"/>
                  </a:lnTo>
                  <a:lnTo>
                    <a:pt x="337" y="373"/>
                  </a:lnTo>
                  <a:lnTo>
                    <a:pt x="331" y="377"/>
                  </a:lnTo>
                  <a:lnTo>
                    <a:pt x="326" y="380"/>
                  </a:lnTo>
                  <a:lnTo>
                    <a:pt x="321" y="384"/>
                  </a:lnTo>
                  <a:lnTo>
                    <a:pt x="315" y="387"/>
                  </a:lnTo>
                  <a:lnTo>
                    <a:pt x="310" y="391"/>
                  </a:lnTo>
                  <a:lnTo>
                    <a:pt x="304" y="394"/>
                  </a:lnTo>
                  <a:lnTo>
                    <a:pt x="298" y="397"/>
                  </a:lnTo>
                  <a:lnTo>
                    <a:pt x="292" y="399"/>
                  </a:lnTo>
                  <a:lnTo>
                    <a:pt x="286" y="402"/>
                  </a:lnTo>
                  <a:lnTo>
                    <a:pt x="280" y="404"/>
                  </a:lnTo>
                  <a:lnTo>
                    <a:pt x="274" y="407"/>
                  </a:lnTo>
                  <a:lnTo>
                    <a:pt x="268" y="409"/>
                  </a:lnTo>
                  <a:lnTo>
                    <a:pt x="261" y="410"/>
                  </a:lnTo>
                  <a:lnTo>
                    <a:pt x="255" y="412"/>
                  </a:lnTo>
                  <a:lnTo>
                    <a:pt x="249" y="413"/>
                  </a:lnTo>
                  <a:lnTo>
                    <a:pt x="242" y="414"/>
                  </a:lnTo>
                  <a:lnTo>
                    <a:pt x="235" y="415"/>
                  </a:lnTo>
                  <a:lnTo>
                    <a:pt x="229" y="416"/>
                  </a:lnTo>
                  <a:lnTo>
                    <a:pt x="222" y="417"/>
                  </a:lnTo>
                  <a:lnTo>
                    <a:pt x="215" y="417"/>
                  </a:lnTo>
                  <a:lnTo>
                    <a:pt x="208" y="417"/>
                  </a:lnTo>
                  <a:lnTo>
                    <a:pt x="201" y="417"/>
                  </a:lnTo>
                  <a:lnTo>
                    <a:pt x="194" y="417"/>
                  </a:lnTo>
                  <a:lnTo>
                    <a:pt x="188" y="416"/>
                  </a:lnTo>
                  <a:lnTo>
                    <a:pt x="181" y="415"/>
                  </a:lnTo>
                  <a:lnTo>
                    <a:pt x="174" y="414"/>
                  </a:lnTo>
                  <a:lnTo>
                    <a:pt x="168" y="413"/>
                  </a:lnTo>
                  <a:lnTo>
                    <a:pt x="161" y="412"/>
                  </a:lnTo>
                  <a:lnTo>
                    <a:pt x="155" y="410"/>
                  </a:lnTo>
                  <a:lnTo>
                    <a:pt x="149" y="409"/>
                  </a:lnTo>
                  <a:lnTo>
                    <a:pt x="142" y="407"/>
                  </a:lnTo>
                  <a:lnTo>
                    <a:pt x="136" y="404"/>
                  </a:lnTo>
                  <a:lnTo>
                    <a:pt x="130" y="402"/>
                  </a:lnTo>
                  <a:lnTo>
                    <a:pt x="124" y="399"/>
                  </a:lnTo>
                  <a:lnTo>
                    <a:pt x="118" y="397"/>
                  </a:lnTo>
                  <a:lnTo>
                    <a:pt x="113" y="394"/>
                  </a:lnTo>
                  <a:lnTo>
                    <a:pt x="107" y="391"/>
                  </a:lnTo>
                  <a:lnTo>
                    <a:pt x="101" y="387"/>
                  </a:lnTo>
                  <a:lnTo>
                    <a:pt x="96" y="384"/>
                  </a:lnTo>
                  <a:lnTo>
                    <a:pt x="90" y="380"/>
                  </a:lnTo>
                  <a:lnTo>
                    <a:pt x="85" y="377"/>
                  </a:lnTo>
                  <a:lnTo>
                    <a:pt x="80" y="373"/>
                  </a:lnTo>
                  <a:lnTo>
                    <a:pt x="75" y="369"/>
                  </a:lnTo>
                  <a:lnTo>
                    <a:pt x="70" y="365"/>
                  </a:lnTo>
                  <a:lnTo>
                    <a:pt x="66" y="360"/>
                  </a:lnTo>
                  <a:lnTo>
                    <a:pt x="61" y="356"/>
                  </a:lnTo>
                  <a:lnTo>
                    <a:pt x="57" y="351"/>
                  </a:lnTo>
                  <a:lnTo>
                    <a:pt x="52" y="346"/>
                  </a:lnTo>
                  <a:lnTo>
                    <a:pt x="48" y="342"/>
                  </a:lnTo>
                  <a:lnTo>
                    <a:pt x="44" y="337"/>
                  </a:lnTo>
                  <a:lnTo>
                    <a:pt x="40" y="331"/>
                  </a:lnTo>
                  <a:lnTo>
                    <a:pt x="36" y="326"/>
                  </a:lnTo>
                  <a:lnTo>
                    <a:pt x="33" y="321"/>
                  </a:lnTo>
                  <a:lnTo>
                    <a:pt x="29" y="315"/>
                  </a:lnTo>
                  <a:lnTo>
                    <a:pt x="26" y="310"/>
                  </a:lnTo>
                  <a:lnTo>
                    <a:pt x="23" y="304"/>
                  </a:lnTo>
                  <a:lnTo>
                    <a:pt x="20" y="298"/>
                  </a:lnTo>
                  <a:lnTo>
                    <a:pt x="18" y="292"/>
                  </a:lnTo>
                  <a:lnTo>
                    <a:pt x="15" y="286"/>
                  </a:lnTo>
                  <a:lnTo>
                    <a:pt x="13" y="280"/>
                  </a:lnTo>
                  <a:lnTo>
                    <a:pt x="10" y="274"/>
                  </a:lnTo>
                  <a:lnTo>
                    <a:pt x="8" y="268"/>
                  </a:lnTo>
                  <a:lnTo>
                    <a:pt x="7" y="262"/>
                  </a:lnTo>
                  <a:lnTo>
                    <a:pt x="5" y="255"/>
                  </a:lnTo>
                  <a:lnTo>
                    <a:pt x="4" y="249"/>
                  </a:lnTo>
                  <a:lnTo>
                    <a:pt x="3" y="242"/>
                  </a:lnTo>
                  <a:lnTo>
                    <a:pt x="2" y="236"/>
                  </a:lnTo>
                  <a:lnTo>
                    <a:pt x="1" y="229"/>
                  </a:lnTo>
                  <a:lnTo>
                    <a:pt x="0" y="222"/>
                  </a:lnTo>
                  <a:lnTo>
                    <a:pt x="0" y="215"/>
                  </a:lnTo>
                  <a:lnTo>
                    <a:pt x="0" y="208"/>
                  </a:lnTo>
                </a:path>
              </a:pathLst>
            </a:custGeom>
            <a:solidFill>
              <a:srgbClr val="FF5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Freeform 46"/>
            <p:cNvSpPr>
              <a:spLocks/>
            </p:cNvSpPr>
            <p:nvPr/>
          </p:nvSpPr>
          <p:spPr bwMode="auto">
            <a:xfrm>
              <a:off x="4704" y="4106"/>
              <a:ext cx="822" cy="824"/>
            </a:xfrm>
            <a:custGeom>
              <a:avLst/>
              <a:gdLst>
                <a:gd name="T0" fmla="*/ 4194304 w 411"/>
                <a:gd name="T1" fmla="*/ 775946240 h 412"/>
                <a:gd name="T2" fmla="*/ 20971520 w 411"/>
                <a:gd name="T3" fmla="*/ 666894336 h 412"/>
                <a:gd name="T4" fmla="*/ 54525952 w 411"/>
                <a:gd name="T5" fmla="*/ 566231040 h 412"/>
                <a:gd name="T6" fmla="*/ 96468992 w 411"/>
                <a:gd name="T7" fmla="*/ 465567744 h 412"/>
                <a:gd name="T8" fmla="*/ 150994944 w 411"/>
                <a:gd name="T9" fmla="*/ 377487360 h 412"/>
                <a:gd name="T10" fmla="*/ 213909504 w 411"/>
                <a:gd name="T11" fmla="*/ 293601280 h 412"/>
                <a:gd name="T12" fmla="*/ 289406976 w 411"/>
                <a:gd name="T13" fmla="*/ 218103808 h 412"/>
                <a:gd name="T14" fmla="*/ 373293056 w 411"/>
                <a:gd name="T15" fmla="*/ 150994944 h 412"/>
                <a:gd name="T16" fmla="*/ 465567744 w 411"/>
                <a:gd name="T17" fmla="*/ 96468992 h 412"/>
                <a:gd name="T18" fmla="*/ 562036736 w 411"/>
                <a:gd name="T19" fmla="*/ 54525952 h 412"/>
                <a:gd name="T20" fmla="*/ 666894336 w 411"/>
                <a:gd name="T21" fmla="*/ 25165824 h 412"/>
                <a:gd name="T22" fmla="*/ 775946240 w 411"/>
                <a:gd name="T23" fmla="*/ 4194304 h 412"/>
                <a:gd name="T24" fmla="*/ 859832320 w 411"/>
                <a:gd name="T25" fmla="*/ 0 h 412"/>
                <a:gd name="T26" fmla="*/ 973078528 w 411"/>
                <a:gd name="T27" fmla="*/ 8388608 h 412"/>
                <a:gd name="T28" fmla="*/ 1077936128 w 411"/>
                <a:gd name="T29" fmla="*/ 29360128 h 412"/>
                <a:gd name="T30" fmla="*/ 1182793728 w 411"/>
                <a:gd name="T31" fmla="*/ 62914560 h 412"/>
                <a:gd name="T32" fmla="*/ 1279262720 w 411"/>
                <a:gd name="T33" fmla="*/ 109051904 h 412"/>
                <a:gd name="T34" fmla="*/ 1367343104 w 411"/>
                <a:gd name="T35" fmla="*/ 167772160 h 412"/>
                <a:gd name="T36" fmla="*/ 1451229184 w 411"/>
                <a:gd name="T37" fmla="*/ 234881024 h 412"/>
                <a:gd name="T38" fmla="*/ 1522532352 w 411"/>
                <a:gd name="T39" fmla="*/ 314572800 h 412"/>
                <a:gd name="T40" fmla="*/ 1585446912 w 411"/>
                <a:gd name="T41" fmla="*/ 398458880 h 412"/>
                <a:gd name="T42" fmla="*/ 1635778560 w 411"/>
                <a:gd name="T43" fmla="*/ 490733568 h 412"/>
                <a:gd name="T44" fmla="*/ 1677721600 w 411"/>
                <a:gd name="T45" fmla="*/ 591396864 h 412"/>
                <a:gd name="T46" fmla="*/ 1702887424 w 411"/>
                <a:gd name="T47" fmla="*/ 696254464 h 412"/>
                <a:gd name="T48" fmla="*/ 1719664640 w 411"/>
                <a:gd name="T49" fmla="*/ 805306368 h 412"/>
                <a:gd name="T50" fmla="*/ 1719664640 w 411"/>
                <a:gd name="T51" fmla="*/ 889192448 h 412"/>
                <a:gd name="T52" fmla="*/ 1711276032 w 411"/>
                <a:gd name="T53" fmla="*/ 1002438656 h 412"/>
                <a:gd name="T54" fmla="*/ 1686110208 w 411"/>
                <a:gd name="T55" fmla="*/ 1107296256 h 412"/>
                <a:gd name="T56" fmla="*/ 1648361472 w 411"/>
                <a:gd name="T57" fmla="*/ 1207959552 h 412"/>
                <a:gd name="T58" fmla="*/ 1598029824 w 411"/>
                <a:gd name="T59" fmla="*/ 1304428544 h 412"/>
                <a:gd name="T60" fmla="*/ 1539309568 w 411"/>
                <a:gd name="T61" fmla="*/ 1392508928 h 412"/>
                <a:gd name="T62" fmla="*/ 1468006400 w 411"/>
                <a:gd name="T63" fmla="*/ 1472200704 h 412"/>
                <a:gd name="T64" fmla="*/ 1388314624 w 411"/>
                <a:gd name="T65" fmla="*/ 1539309568 h 412"/>
                <a:gd name="T66" fmla="*/ 1300234240 w 411"/>
                <a:gd name="T67" fmla="*/ 1602224128 h 412"/>
                <a:gd name="T68" fmla="*/ 1207959552 w 411"/>
                <a:gd name="T69" fmla="*/ 1652555776 h 412"/>
                <a:gd name="T70" fmla="*/ 1107296256 w 411"/>
                <a:gd name="T71" fmla="*/ 1686110208 h 412"/>
                <a:gd name="T72" fmla="*/ 998244352 w 411"/>
                <a:gd name="T73" fmla="*/ 1711276032 h 412"/>
                <a:gd name="T74" fmla="*/ 889192448 w 411"/>
                <a:gd name="T75" fmla="*/ 1723858944 h 412"/>
                <a:gd name="T76" fmla="*/ 805306368 w 411"/>
                <a:gd name="T77" fmla="*/ 1723858944 h 412"/>
                <a:gd name="T78" fmla="*/ 692060160 w 411"/>
                <a:gd name="T79" fmla="*/ 1707081728 h 412"/>
                <a:gd name="T80" fmla="*/ 587202560 w 411"/>
                <a:gd name="T81" fmla="*/ 1681915904 h 412"/>
                <a:gd name="T82" fmla="*/ 490733568 w 411"/>
                <a:gd name="T83" fmla="*/ 1639972864 h 412"/>
                <a:gd name="T84" fmla="*/ 394264576 w 411"/>
                <a:gd name="T85" fmla="*/ 1585446912 h 412"/>
                <a:gd name="T86" fmla="*/ 310378496 w 411"/>
                <a:gd name="T87" fmla="*/ 1526726656 h 412"/>
                <a:gd name="T88" fmla="*/ 234881024 w 411"/>
                <a:gd name="T89" fmla="*/ 1451229184 h 412"/>
                <a:gd name="T90" fmla="*/ 167772160 w 411"/>
                <a:gd name="T91" fmla="*/ 1371537408 h 412"/>
                <a:gd name="T92" fmla="*/ 109051904 w 411"/>
                <a:gd name="T93" fmla="*/ 1279262720 h 412"/>
                <a:gd name="T94" fmla="*/ 62914560 w 411"/>
                <a:gd name="T95" fmla="*/ 1182793728 h 412"/>
                <a:gd name="T96" fmla="*/ 29360128 w 411"/>
                <a:gd name="T97" fmla="*/ 1082130432 h 412"/>
                <a:gd name="T98" fmla="*/ 8388608 w 411"/>
                <a:gd name="T99" fmla="*/ 973078528 h 412"/>
                <a:gd name="T100" fmla="*/ 0 w 411"/>
                <a:gd name="T101" fmla="*/ 859832320 h 4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1"/>
                <a:gd name="T154" fmla="*/ 0 h 412"/>
                <a:gd name="T155" fmla="*/ 411 w 411"/>
                <a:gd name="T156" fmla="*/ 412 h 4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1" h="412">
                  <a:moveTo>
                    <a:pt x="0" y="205"/>
                  </a:moveTo>
                  <a:lnTo>
                    <a:pt x="0" y="199"/>
                  </a:lnTo>
                  <a:lnTo>
                    <a:pt x="0" y="192"/>
                  </a:lnTo>
                  <a:lnTo>
                    <a:pt x="1" y="185"/>
                  </a:lnTo>
                  <a:lnTo>
                    <a:pt x="2" y="179"/>
                  </a:lnTo>
                  <a:lnTo>
                    <a:pt x="3" y="172"/>
                  </a:lnTo>
                  <a:lnTo>
                    <a:pt x="4" y="166"/>
                  </a:lnTo>
                  <a:lnTo>
                    <a:pt x="5" y="159"/>
                  </a:lnTo>
                  <a:lnTo>
                    <a:pt x="7" y="153"/>
                  </a:lnTo>
                  <a:lnTo>
                    <a:pt x="9" y="147"/>
                  </a:lnTo>
                  <a:lnTo>
                    <a:pt x="10" y="141"/>
                  </a:lnTo>
                  <a:lnTo>
                    <a:pt x="13" y="135"/>
                  </a:lnTo>
                  <a:lnTo>
                    <a:pt x="15" y="129"/>
                  </a:lnTo>
                  <a:lnTo>
                    <a:pt x="17" y="123"/>
                  </a:lnTo>
                  <a:lnTo>
                    <a:pt x="20" y="117"/>
                  </a:lnTo>
                  <a:lnTo>
                    <a:pt x="23" y="111"/>
                  </a:lnTo>
                  <a:lnTo>
                    <a:pt x="26" y="106"/>
                  </a:lnTo>
                  <a:lnTo>
                    <a:pt x="29" y="100"/>
                  </a:lnTo>
                  <a:lnTo>
                    <a:pt x="32" y="95"/>
                  </a:lnTo>
                  <a:lnTo>
                    <a:pt x="36" y="90"/>
                  </a:lnTo>
                  <a:lnTo>
                    <a:pt x="40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51" y="70"/>
                  </a:lnTo>
                  <a:lnTo>
                    <a:pt x="56" y="65"/>
                  </a:lnTo>
                  <a:lnTo>
                    <a:pt x="60" y="61"/>
                  </a:lnTo>
                  <a:lnTo>
                    <a:pt x="65" y="56"/>
                  </a:lnTo>
                  <a:lnTo>
                    <a:pt x="69" y="52"/>
                  </a:lnTo>
                  <a:lnTo>
                    <a:pt x="74" y="48"/>
                  </a:lnTo>
                  <a:lnTo>
                    <a:pt x="79" y="44"/>
                  </a:lnTo>
                  <a:lnTo>
                    <a:pt x="84" y="40"/>
                  </a:lnTo>
                  <a:lnTo>
                    <a:pt x="89" y="36"/>
                  </a:lnTo>
                  <a:lnTo>
                    <a:pt x="94" y="33"/>
                  </a:lnTo>
                  <a:lnTo>
                    <a:pt x="100" y="29"/>
                  </a:lnTo>
                  <a:lnTo>
                    <a:pt x="105" y="26"/>
                  </a:lnTo>
                  <a:lnTo>
                    <a:pt x="111" y="23"/>
                  </a:lnTo>
                  <a:lnTo>
                    <a:pt x="117" y="20"/>
                  </a:lnTo>
                  <a:lnTo>
                    <a:pt x="122" y="18"/>
                  </a:lnTo>
                  <a:lnTo>
                    <a:pt x="128" y="15"/>
                  </a:lnTo>
                  <a:lnTo>
                    <a:pt x="134" y="13"/>
                  </a:lnTo>
                  <a:lnTo>
                    <a:pt x="140" y="11"/>
                  </a:lnTo>
                  <a:lnTo>
                    <a:pt x="146" y="9"/>
                  </a:lnTo>
                  <a:lnTo>
                    <a:pt x="153" y="7"/>
                  </a:lnTo>
                  <a:lnTo>
                    <a:pt x="159" y="6"/>
                  </a:lnTo>
                  <a:lnTo>
                    <a:pt x="165" y="4"/>
                  </a:lnTo>
                  <a:lnTo>
                    <a:pt x="172" y="3"/>
                  </a:lnTo>
                  <a:lnTo>
                    <a:pt x="178" y="2"/>
                  </a:lnTo>
                  <a:lnTo>
                    <a:pt x="185" y="1"/>
                  </a:lnTo>
                  <a:lnTo>
                    <a:pt x="192" y="1"/>
                  </a:lnTo>
                  <a:lnTo>
                    <a:pt x="198" y="0"/>
                  </a:lnTo>
                  <a:lnTo>
                    <a:pt x="205" y="0"/>
                  </a:lnTo>
                  <a:lnTo>
                    <a:pt x="212" y="0"/>
                  </a:lnTo>
                  <a:lnTo>
                    <a:pt x="219" y="1"/>
                  </a:lnTo>
                  <a:lnTo>
                    <a:pt x="225" y="1"/>
                  </a:lnTo>
                  <a:lnTo>
                    <a:pt x="232" y="2"/>
                  </a:lnTo>
                  <a:lnTo>
                    <a:pt x="238" y="3"/>
                  </a:lnTo>
                  <a:lnTo>
                    <a:pt x="245" y="4"/>
                  </a:lnTo>
                  <a:lnTo>
                    <a:pt x="251" y="6"/>
                  </a:lnTo>
                  <a:lnTo>
                    <a:pt x="257" y="7"/>
                  </a:lnTo>
                  <a:lnTo>
                    <a:pt x="264" y="9"/>
                  </a:lnTo>
                  <a:lnTo>
                    <a:pt x="270" y="11"/>
                  </a:lnTo>
                  <a:lnTo>
                    <a:pt x="276" y="13"/>
                  </a:lnTo>
                  <a:lnTo>
                    <a:pt x="282" y="15"/>
                  </a:lnTo>
                  <a:lnTo>
                    <a:pt x="288" y="18"/>
                  </a:lnTo>
                  <a:lnTo>
                    <a:pt x="294" y="20"/>
                  </a:lnTo>
                  <a:lnTo>
                    <a:pt x="299" y="23"/>
                  </a:lnTo>
                  <a:lnTo>
                    <a:pt x="305" y="26"/>
                  </a:lnTo>
                  <a:lnTo>
                    <a:pt x="310" y="29"/>
                  </a:lnTo>
                  <a:lnTo>
                    <a:pt x="316" y="33"/>
                  </a:lnTo>
                  <a:lnTo>
                    <a:pt x="321" y="36"/>
                  </a:lnTo>
                  <a:lnTo>
                    <a:pt x="326" y="40"/>
                  </a:lnTo>
                  <a:lnTo>
                    <a:pt x="331" y="44"/>
                  </a:lnTo>
                  <a:lnTo>
                    <a:pt x="336" y="48"/>
                  </a:lnTo>
                  <a:lnTo>
                    <a:pt x="341" y="52"/>
                  </a:lnTo>
                  <a:lnTo>
                    <a:pt x="346" y="56"/>
                  </a:lnTo>
                  <a:lnTo>
                    <a:pt x="350" y="61"/>
                  </a:lnTo>
                  <a:lnTo>
                    <a:pt x="354" y="65"/>
                  </a:lnTo>
                  <a:lnTo>
                    <a:pt x="359" y="70"/>
                  </a:lnTo>
                  <a:lnTo>
                    <a:pt x="363" y="75"/>
                  </a:lnTo>
                  <a:lnTo>
                    <a:pt x="367" y="79"/>
                  </a:lnTo>
                  <a:lnTo>
                    <a:pt x="371" y="84"/>
                  </a:lnTo>
                  <a:lnTo>
                    <a:pt x="374" y="90"/>
                  </a:lnTo>
                  <a:lnTo>
                    <a:pt x="378" y="95"/>
                  </a:lnTo>
                  <a:lnTo>
                    <a:pt x="381" y="100"/>
                  </a:lnTo>
                  <a:lnTo>
                    <a:pt x="384" y="106"/>
                  </a:lnTo>
                  <a:lnTo>
                    <a:pt x="387" y="111"/>
                  </a:lnTo>
                  <a:lnTo>
                    <a:pt x="390" y="117"/>
                  </a:lnTo>
                  <a:lnTo>
                    <a:pt x="393" y="123"/>
                  </a:lnTo>
                  <a:lnTo>
                    <a:pt x="395" y="129"/>
                  </a:lnTo>
                  <a:lnTo>
                    <a:pt x="398" y="135"/>
                  </a:lnTo>
                  <a:lnTo>
                    <a:pt x="400" y="141"/>
                  </a:lnTo>
                  <a:lnTo>
                    <a:pt x="402" y="147"/>
                  </a:lnTo>
                  <a:lnTo>
                    <a:pt x="403" y="153"/>
                  </a:lnTo>
                  <a:lnTo>
                    <a:pt x="405" y="159"/>
                  </a:lnTo>
                  <a:lnTo>
                    <a:pt x="406" y="166"/>
                  </a:lnTo>
                  <a:lnTo>
                    <a:pt x="408" y="172"/>
                  </a:lnTo>
                  <a:lnTo>
                    <a:pt x="409" y="179"/>
                  </a:lnTo>
                  <a:lnTo>
                    <a:pt x="409" y="185"/>
                  </a:lnTo>
                  <a:lnTo>
                    <a:pt x="410" y="192"/>
                  </a:lnTo>
                  <a:lnTo>
                    <a:pt x="410" y="199"/>
                  </a:lnTo>
                  <a:lnTo>
                    <a:pt x="410" y="205"/>
                  </a:lnTo>
                  <a:lnTo>
                    <a:pt x="410" y="212"/>
                  </a:lnTo>
                  <a:lnTo>
                    <a:pt x="410" y="219"/>
                  </a:lnTo>
                  <a:lnTo>
                    <a:pt x="409" y="226"/>
                  </a:lnTo>
                  <a:lnTo>
                    <a:pt x="409" y="232"/>
                  </a:lnTo>
                  <a:lnTo>
                    <a:pt x="408" y="239"/>
                  </a:lnTo>
                  <a:lnTo>
                    <a:pt x="406" y="245"/>
                  </a:lnTo>
                  <a:lnTo>
                    <a:pt x="405" y="252"/>
                  </a:lnTo>
                  <a:lnTo>
                    <a:pt x="403" y="258"/>
                  </a:lnTo>
                  <a:lnTo>
                    <a:pt x="402" y="264"/>
                  </a:lnTo>
                  <a:lnTo>
                    <a:pt x="400" y="270"/>
                  </a:lnTo>
                  <a:lnTo>
                    <a:pt x="398" y="276"/>
                  </a:lnTo>
                  <a:lnTo>
                    <a:pt x="395" y="282"/>
                  </a:lnTo>
                  <a:lnTo>
                    <a:pt x="393" y="288"/>
                  </a:lnTo>
                  <a:lnTo>
                    <a:pt x="390" y="294"/>
                  </a:lnTo>
                  <a:lnTo>
                    <a:pt x="387" y="300"/>
                  </a:lnTo>
                  <a:lnTo>
                    <a:pt x="384" y="305"/>
                  </a:lnTo>
                  <a:lnTo>
                    <a:pt x="381" y="311"/>
                  </a:lnTo>
                  <a:lnTo>
                    <a:pt x="378" y="316"/>
                  </a:lnTo>
                  <a:lnTo>
                    <a:pt x="374" y="322"/>
                  </a:lnTo>
                  <a:lnTo>
                    <a:pt x="371" y="327"/>
                  </a:lnTo>
                  <a:lnTo>
                    <a:pt x="367" y="332"/>
                  </a:lnTo>
                  <a:lnTo>
                    <a:pt x="363" y="337"/>
                  </a:lnTo>
                  <a:lnTo>
                    <a:pt x="359" y="342"/>
                  </a:lnTo>
                  <a:lnTo>
                    <a:pt x="354" y="346"/>
                  </a:lnTo>
                  <a:lnTo>
                    <a:pt x="350" y="351"/>
                  </a:lnTo>
                  <a:lnTo>
                    <a:pt x="346" y="355"/>
                  </a:lnTo>
                  <a:lnTo>
                    <a:pt x="341" y="359"/>
                  </a:lnTo>
                  <a:lnTo>
                    <a:pt x="336" y="364"/>
                  </a:lnTo>
                  <a:lnTo>
                    <a:pt x="331" y="367"/>
                  </a:lnTo>
                  <a:lnTo>
                    <a:pt x="326" y="371"/>
                  </a:lnTo>
                  <a:lnTo>
                    <a:pt x="321" y="375"/>
                  </a:lnTo>
                  <a:lnTo>
                    <a:pt x="316" y="378"/>
                  </a:lnTo>
                  <a:lnTo>
                    <a:pt x="310" y="382"/>
                  </a:lnTo>
                  <a:lnTo>
                    <a:pt x="305" y="385"/>
                  </a:lnTo>
                  <a:lnTo>
                    <a:pt x="299" y="388"/>
                  </a:lnTo>
                  <a:lnTo>
                    <a:pt x="294" y="391"/>
                  </a:lnTo>
                  <a:lnTo>
                    <a:pt x="288" y="394"/>
                  </a:lnTo>
                  <a:lnTo>
                    <a:pt x="282" y="396"/>
                  </a:lnTo>
                  <a:lnTo>
                    <a:pt x="276" y="398"/>
                  </a:lnTo>
                  <a:lnTo>
                    <a:pt x="270" y="401"/>
                  </a:lnTo>
                  <a:lnTo>
                    <a:pt x="264" y="402"/>
                  </a:lnTo>
                  <a:lnTo>
                    <a:pt x="257" y="404"/>
                  </a:lnTo>
                  <a:lnTo>
                    <a:pt x="251" y="406"/>
                  </a:lnTo>
                  <a:lnTo>
                    <a:pt x="245" y="407"/>
                  </a:lnTo>
                  <a:lnTo>
                    <a:pt x="238" y="408"/>
                  </a:lnTo>
                  <a:lnTo>
                    <a:pt x="232" y="409"/>
                  </a:lnTo>
                  <a:lnTo>
                    <a:pt x="225" y="410"/>
                  </a:lnTo>
                  <a:lnTo>
                    <a:pt x="219" y="411"/>
                  </a:lnTo>
                  <a:lnTo>
                    <a:pt x="212" y="411"/>
                  </a:lnTo>
                  <a:lnTo>
                    <a:pt x="205" y="411"/>
                  </a:lnTo>
                  <a:lnTo>
                    <a:pt x="198" y="411"/>
                  </a:lnTo>
                  <a:lnTo>
                    <a:pt x="192" y="411"/>
                  </a:lnTo>
                  <a:lnTo>
                    <a:pt x="185" y="410"/>
                  </a:lnTo>
                  <a:lnTo>
                    <a:pt x="178" y="409"/>
                  </a:lnTo>
                  <a:lnTo>
                    <a:pt x="172" y="408"/>
                  </a:lnTo>
                  <a:lnTo>
                    <a:pt x="165" y="407"/>
                  </a:lnTo>
                  <a:lnTo>
                    <a:pt x="159" y="406"/>
                  </a:lnTo>
                  <a:lnTo>
                    <a:pt x="153" y="404"/>
                  </a:lnTo>
                  <a:lnTo>
                    <a:pt x="146" y="402"/>
                  </a:lnTo>
                  <a:lnTo>
                    <a:pt x="140" y="401"/>
                  </a:lnTo>
                  <a:lnTo>
                    <a:pt x="134" y="398"/>
                  </a:lnTo>
                  <a:lnTo>
                    <a:pt x="128" y="396"/>
                  </a:lnTo>
                  <a:lnTo>
                    <a:pt x="122" y="394"/>
                  </a:lnTo>
                  <a:lnTo>
                    <a:pt x="117" y="391"/>
                  </a:lnTo>
                  <a:lnTo>
                    <a:pt x="111" y="388"/>
                  </a:lnTo>
                  <a:lnTo>
                    <a:pt x="105" y="385"/>
                  </a:lnTo>
                  <a:lnTo>
                    <a:pt x="100" y="382"/>
                  </a:lnTo>
                  <a:lnTo>
                    <a:pt x="94" y="378"/>
                  </a:lnTo>
                  <a:lnTo>
                    <a:pt x="89" y="375"/>
                  </a:lnTo>
                  <a:lnTo>
                    <a:pt x="84" y="371"/>
                  </a:lnTo>
                  <a:lnTo>
                    <a:pt x="79" y="367"/>
                  </a:lnTo>
                  <a:lnTo>
                    <a:pt x="74" y="364"/>
                  </a:lnTo>
                  <a:lnTo>
                    <a:pt x="69" y="359"/>
                  </a:lnTo>
                  <a:lnTo>
                    <a:pt x="65" y="355"/>
                  </a:lnTo>
                  <a:lnTo>
                    <a:pt x="60" y="351"/>
                  </a:lnTo>
                  <a:lnTo>
                    <a:pt x="56" y="346"/>
                  </a:lnTo>
                  <a:lnTo>
                    <a:pt x="51" y="342"/>
                  </a:lnTo>
                  <a:lnTo>
                    <a:pt x="47" y="337"/>
                  </a:lnTo>
                  <a:lnTo>
                    <a:pt x="43" y="332"/>
                  </a:lnTo>
                  <a:lnTo>
                    <a:pt x="40" y="327"/>
                  </a:lnTo>
                  <a:lnTo>
                    <a:pt x="36" y="322"/>
                  </a:lnTo>
                  <a:lnTo>
                    <a:pt x="32" y="316"/>
                  </a:lnTo>
                  <a:lnTo>
                    <a:pt x="29" y="311"/>
                  </a:lnTo>
                  <a:lnTo>
                    <a:pt x="26" y="305"/>
                  </a:lnTo>
                  <a:lnTo>
                    <a:pt x="23" y="300"/>
                  </a:lnTo>
                  <a:lnTo>
                    <a:pt x="20" y="294"/>
                  </a:lnTo>
                  <a:lnTo>
                    <a:pt x="17" y="288"/>
                  </a:lnTo>
                  <a:lnTo>
                    <a:pt x="15" y="282"/>
                  </a:lnTo>
                  <a:lnTo>
                    <a:pt x="13" y="276"/>
                  </a:lnTo>
                  <a:lnTo>
                    <a:pt x="10" y="270"/>
                  </a:lnTo>
                  <a:lnTo>
                    <a:pt x="9" y="264"/>
                  </a:lnTo>
                  <a:lnTo>
                    <a:pt x="7" y="258"/>
                  </a:lnTo>
                  <a:lnTo>
                    <a:pt x="5" y="252"/>
                  </a:lnTo>
                  <a:lnTo>
                    <a:pt x="4" y="245"/>
                  </a:lnTo>
                  <a:lnTo>
                    <a:pt x="3" y="239"/>
                  </a:lnTo>
                  <a:lnTo>
                    <a:pt x="2" y="232"/>
                  </a:lnTo>
                  <a:lnTo>
                    <a:pt x="1" y="226"/>
                  </a:lnTo>
                  <a:lnTo>
                    <a:pt x="0" y="219"/>
                  </a:lnTo>
                  <a:lnTo>
                    <a:pt x="0" y="212"/>
                  </a:lnTo>
                  <a:lnTo>
                    <a:pt x="0" y="205"/>
                  </a:lnTo>
                </a:path>
              </a:pathLst>
            </a:custGeom>
            <a:solidFill>
              <a:srgbClr val="FF5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Freeform 47"/>
            <p:cNvSpPr>
              <a:spLocks/>
            </p:cNvSpPr>
            <p:nvPr/>
          </p:nvSpPr>
          <p:spPr bwMode="auto">
            <a:xfrm>
              <a:off x="4710" y="4112"/>
              <a:ext cx="812" cy="812"/>
            </a:xfrm>
            <a:custGeom>
              <a:avLst/>
              <a:gdLst>
                <a:gd name="T0" fmla="*/ 4194304 w 406"/>
                <a:gd name="T1" fmla="*/ 763363328 h 406"/>
                <a:gd name="T2" fmla="*/ 20971520 w 406"/>
                <a:gd name="T3" fmla="*/ 654311424 h 406"/>
                <a:gd name="T4" fmla="*/ 54525952 w 406"/>
                <a:gd name="T5" fmla="*/ 549453824 h 406"/>
                <a:gd name="T6" fmla="*/ 96468992 w 406"/>
                <a:gd name="T7" fmla="*/ 452984832 h 406"/>
                <a:gd name="T8" fmla="*/ 155189248 w 406"/>
                <a:gd name="T9" fmla="*/ 360710144 h 406"/>
                <a:gd name="T10" fmla="*/ 222298112 w 406"/>
                <a:gd name="T11" fmla="*/ 281018368 h 406"/>
                <a:gd name="T12" fmla="*/ 297795584 w 406"/>
                <a:gd name="T13" fmla="*/ 205520896 h 406"/>
                <a:gd name="T14" fmla="*/ 381681664 w 406"/>
                <a:gd name="T15" fmla="*/ 142606336 h 406"/>
                <a:gd name="T16" fmla="*/ 473956352 w 406"/>
                <a:gd name="T17" fmla="*/ 88080384 h 406"/>
                <a:gd name="T18" fmla="*/ 574619648 w 406"/>
                <a:gd name="T19" fmla="*/ 46137344 h 406"/>
                <a:gd name="T20" fmla="*/ 679477248 w 406"/>
                <a:gd name="T21" fmla="*/ 16777216 h 406"/>
                <a:gd name="T22" fmla="*/ 792723456 w 406"/>
                <a:gd name="T23" fmla="*/ 4194304 h 406"/>
                <a:gd name="T24" fmla="*/ 876609536 w 406"/>
                <a:gd name="T25" fmla="*/ 4194304 h 406"/>
                <a:gd name="T26" fmla="*/ 985661440 w 406"/>
                <a:gd name="T27" fmla="*/ 12582912 h 406"/>
                <a:gd name="T28" fmla="*/ 1094713344 w 406"/>
                <a:gd name="T29" fmla="*/ 37748736 h 406"/>
                <a:gd name="T30" fmla="*/ 1195376640 w 406"/>
                <a:gd name="T31" fmla="*/ 75497472 h 406"/>
                <a:gd name="T32" fmla="*/ 1291845632 w 406"/>
                <a:gd name="T33" fmla="*/ 125829120 h 406"/>
                <a:gd name="T34" fmla="*/ 1375731712 w 406"/>
                <a:gd name="T35" fmla="*/ 188743680 h 406"/>
                <a:gd name="T36" fmla="*/ 1455423488 w 406"/>
                <a:gd name="T37" fmla="*/ 260046848 h 406"/>
                <a:gd name="T38" fmla="*/ 1526726656 w 406"/>
                <a:gd name="T39" fmla="*/ 339738624 h 406"/>
                <a:gd name="T40" fmla="*/ 1585446912 w 406"/>
                <a:gd name="T41" fmla="*/ 432013312 h 406"/>
                <a:gd name="T42" fmla="*/ 1631584256 w 406"/>
                <a:gd name="T43" fmla="*/ 528482304 h 406"/>
                <a:gd name="T44" fmla="*/ 1669332992 w 406"/>
                <a:gd name="T45" fmla="*/ 629145600 h 406"/>
                <a:gd name="T46" fmla="*/ 1690304512 w 406"/>
                <a:gd name="T47" fmla="*/ 738197504 h 406"/>
                <a:gd name="T48" fmla="*/ 1698693120 w 406"/>
                <a:gd name="T49" fmla="*/ 847249408 h 406"/>
                <a:gd name="T50" fmla="*/ 1694498816 w 406"/>
                <a:gd name="T51" fmla="*/ 935329792 h 406"/>
                <a:gd name="T52" fmla="*/ 1673527296 w 406"/>
                <a:gd name="T53" fmla="*/ 1044381696 h 406"/>
                <a:gd name="T54" fmla="*/ 1644167168 w 406"/>
                <a:gd name="T55" fmla="*/ 1149239296 h 406"/>
                <a:gd name="T56" fmla="*/ 1598029824 w 406"/>
                <a:gd name="T57" fmla="*/ 1245708288 h 406"/>
                <a:gd name="T58" fmla="*/ 1543503872 w 406"/>
                <a:gd name="T59" fmla="*/ 1337982976 h 406"/>
                <a:gd name="T60" fmla="*/ 1476395008 w 406"/>
                <a:gd name="T61" fmla="*/ 1421869056 h 406"/>
                <a:gd name="T62" fmla="*/ 1396703232 w 406"/>
                <a:gd name="T63" fmla="*/ 1493172224 h 406"/>
                <a:gd name="T64" fmla="*/ 1312817152 w 406"/>
                <a:gd name="T65" fmla="*/ 1560281088 h 406"/>
                <a:gd name="T66" fmla="*/ 1220542464 w 406"/>
                <a:gd name="T67" fmla="*/ 1614807040 h 406"/>
                <a:gd name="T68" fmla="*/ 1119879168 w 406"/>
                <a:gd name="T69" fmla="*/ 1652555776 h 406"/>
                <a:gd name="T70" fmla="*/ 1015021568 w 406"/>
                <a:gd name="T71" fmla="*/ 1681915904 h 406"/>
                <a:gd name="T72" fmla="*/ 905969664 w 406"/>
                <a:gd name="T73" fmla="*/ 1698693120 h 406"/>
                <a:gd name="T74" fmla="*/ 817889280 w 406"/>
                <a:gd name="T75" fmla="*/ 1698693120 h 406"/>
                <a:gd name="T76" fmla="*/ 708837376 w 406"/>
                <a:gd name="T77" fmla="*/ 1690304512 h 406"/>
                <a:gd name="T78" fmla="*/ 599785472 w 406"/>
                <a:gd name="T79" fmla="*/ 1660944384 h 406"/>
                <a:gd name="T80" fmla="*/ 499122176 w 406"/>
                <a:gd name="T81" fmla="*/ 1623195648 h 406"/>
                <a:gd name="T82" fmla="*/ 406847488 w 406"/>
                <a:gd name="T83" fmla="*/ 1572864000 h 406"/>
                <a:gd name="T84" fmla="*/ 318767104 w 406"/>
                <a:gd name="T85" fmla="*/ 1514143744 h 406"/>
                <a:gd name="T86" fmla="*/ 239075328 w 406"/>
                <a:gd name="T87" fmla="*/ 1438646272 h 406"/>
                <a:gd name="T88" fmla="*/ 171966464 w 406"/>
                <a:gd name="T89" fmla="*/ 1358954496 h 406"/>
                <a:gd name="T90" fmla="*/ 109051904 w 406"/>
                <a:gd name="T91" fmla="*/ 1270874112 h 406"/>
                <a:gd name="T92" fmla="*/ 62914560 w 406"/>
                <a:gd name="T93" fmla="*/ 1174405120 h 406"/>
                <a:gd name="T94" fmla="*/ 29360128 w 406"/>
                <a:gd name="T95" fmla="*/ 1069547520 h 406"/>
                <a:gd name="T96" fmla="*/ 8388608 w 406"/>
                <a:gd name="T97" fmla="*/ 960495616 h 406"/>
                <a:gd name="T98" fmla="*/ 0 w 406"/>
                <a:gd name="T99" fmla="*/ 847249408 h 4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6"/>
                <a:gd name="T151" fmla="*/ 0 h 406"/>
                <a:gd name="T152" fmla="*/ 406 w 406"/>
                <a:gd name="T153" fmla="*/ 406 h 4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6" h="406">
                  <a:moveTo>
                    <a:pt x="0" y="202"/>
                  </a:moveTo>
                  <a:lnTo>
                    <a:pt x="0" y="196"/>
                  </a:lnTo>
                  <a:lnTo>
                    <a:pt x="0" y="189"/>
                  </a:lnTo>
                  <a:lnTo>
                    <a:pt x="1" y="182"/>
                  </a:lnTo>
                  <a:lnTo>
                    <a:pt x="2" y="176"/>
                  </a:lnTo>
                  <a:lnTo>
                    <a:pt x="3" y="169"/>
                  </a:lnTo>
                  <a:lnTo>
                    <a:pt x="4" y="163"/>
                  </a:lnTo>
                  <a:lnTo>
                    <a:pt x="5" y="156"/>
                  </a:lnTo>
                  <a:lnTo>
                    <a:pt x="7" y="150"/>
                  </a:lnTo>
                  <a:lnTo>
                    <a:pt x="9" y="144"/>
                  </a:lnTo>
                  <a:lnTo>
                    <a:pt x="11" y="138"/>
                  </a:lnTo>
                  <a:lnTo>
                    <a:pt x="13" y="131"/>
                  </a:lnTo>
                  <a:lnTo>
                    <a:pt x="15" y="126"/>
                  </a:lnTo>
                  <a:lnTo>
                    <a:pt x="18" y="120"/>
                  </a:lnTo>
                  <a:lnTo>
                    <a:pt x="20" y="114"/>
                  </a:lnTo>
                  <a:lnTo>
                    <a:pt x="23" y="108"/>
                  </a:lnTo>
                  <a:lnTo>
                    <a:pt x="26" y="103"/>
                  </a:lnTo>
                  <a:lnTo>
                    <a:pt x="30" y="97"/>
                  </a:lnTo>
                  <a:lnTo>
                    <a:pt x="33" y="92"/>
                  </a:lnTo>
                  <a:lnTo>
                    <a:pt x="37" y="86"/>
                  </a:lnTo>
                  <a:lnTo>
                    <a:pt x="41" y="81"/>
                  </a:lnTo>
                  <a:lnTo>
                    <a:pt x="44" y="76"/>
                  </a:lnTo>
                  <a:lnTo>
                    <a:pt x="49" y="71"/>
                  </a:lnTo>
                  <a:lnTo>
                    <a:pt x="53" y="67"/>
                  </a:lnTo>
                  <a:lnTo>
                    <a:pt x="57" y="62"/>
                  </a:lnTo>
                  <a:lnTo>
                    <a:pt x="62" y="58"/>
                  </a:lnTo>
                  <a:lnTo>
                    <a:pt x="66" y="53"/>
                  </a:lnTo>
                  <a:lnTo>
                    <a:pt x="71" y="49"/>
                  </a:lnTo>
                  <a:lnTo>
                    <a:pt x="76" y="45"/>
                  </a:lnTo>
                  <a:lnTo>
                    <a:pt x="81" y="41"/>
                  </a:lnTo>
                  <a:lnTo>
                    <a:pt x="86" y="37"/>
                  </a:lnTo>
                  <a:lnTo>
                    <a:pt x="91" y="34"/>
                  </a:lnTo>
                  <a:lnTo>
                    <a:pt x="97" y="30"/>
                  </a:lnTo>
                  <a:lnTo>
                    <a:pt x="102" y="27"/>
                  </a:lnTo>
                  <a:lnTo>
                    <a:pt x="108" y="24"/>
                  </a:lnTo>
                  <a:lnTo>
                    <a:pt x="113" y="21"/>
                  </a:lnTo>
                  <a:lnTo>
                    <a:pt x="119" y="18"/>
                  </a:lnTo>
                  <a:lnTo>
                    <a:pt x="125" y="16"/>
                  </a:lnTo>
                  <a:lnTo>
                    <a:pt x="131" y="13"/>
                  </a:lnTo>
                  <a:lnTo>
                    <a:pt x="137" y="11"/>
                  </a:lnTo>
                  <a:lnTo>
                    <a:pt x="143" y="9"/>
                  </a:lnTo>
                  <a:lnTo>
                    <a:pt x="150" y="7"/>
                  </a:lnTo>
                  <a:lnTo>
                    <a:pt x="156" y="6"/>
                  </a:lnTo>
                  <a:lnTo>
                    <a:pt x="162" y="4"/>
                  </a:lnTo>
                  <a:lnTo>
                    <a:pt x="169" y="3"/>
                  </a:lnTo>
                  <a:lnTo>
                    <a:pt x="175" y="2"/>
                  </a:lnTo>
                  <a:lnTo>
                    <a:pt x="182" y="1"/>
                  </a:lnTo>
                  <a:lnTo>
                    <a:pt x="189" y="1"/>
                  </a:lnTo>
                  <a:lnTo>
                    <a:pt x="195" y="1"/>
                  </a:lnTo>
                  <a:lnTo>
                    <a:pt x="202" y="0"/>
                  </a:lnTo>
                  <a:lnTo>
                    <a:pt x="209" y="1"/>
                  </a:lnTo>
                  <a:lnTo>
                    <a:pt x="216" y="1"/>
                  </a:lnTo>
                  <a:lnTo>
                    <a:pt x="222" y="1"/>
                  </a:lnTo>
                  <a:lnTo>
                    <a:pt x="229" y="2"/>
                  </a:lnTo>
                  <a:lnTo>
                    <a:pt x="235" y="3"/>
                  </a:lnTo>
                  <a:lnTo>
                    <a:pt x="242" y="4"/>
                  </a:lnTo>
                  <a:lnTo>
                    <a:pt x="248" y="6"/>
                  </a:lnTo>
                  <a:lnTo>
                    <a:pt x="255" y="7"/>
                  </a:lnTo>
                  <a:lnTo>
                    <a:pt x="261" y="9"/>
                  </a:lnTo>
                  <a:lnTo>
                    <a:pt x="267" y="11"/>
                  </a:lnTo>
                  <a:lnTo>
                    <a:pt x="273" y="13"/>
                  </a:lnTo>
                  <a:lnTo>
                    <a:pt x="279" y="16"/>
                  </a:lnTo>
                  <a:lnTo>
                    <a:pt x="285" y="18"/>
                  </a:lnTo>
                  <a:lnTo>
                    <a:pt x="291" y="21"/>
                  </a:lnTo>
                  <a:lnTo>
                    <a:pt x="297" y="24"/>
                  </a:lnTo>
                  <a:lnTo>
                    <a:pt x="302" y="27"/>
                  </a:lnTo>
                  <a:lnTo>
                    <a:pt x="308" y="30"/>
                  </a:lnTo>
                  <a:lnTo>
                    <a:pt x="313" y="34"/>
                  </a:lnTo>
                  <a:lnTo>
                    <a:pt x="318" y="37"/>
                  </a:lnTo>
                  <a:lnTo>
                    <a:pt x="323" y="41"/>
                  </a:lnTo>
                  <a:lnTo>
                    <a:pt x="328" y="45"/>
                  </a:lnTo>
                  <a:lnTo>
                    <a:pt x="333" y="49"/>
                  </a:lnTo>
                  <a:lnTo>
                    <a:pt x="338" y="53"/>
                  </a:lnTo>
                  <a:lnTo>
                    <a:pt x="343" y="58"/>
                  </a:lnTo>
                  <a:lnTo>
                    <a:pt x="347" y="62"/>
                  </a:lnTo>
                  <a:lnTo>
                    <a:pt x="352" y="67"/>
                  </a:lnTo>
                  <a:lnTo>
                    <a:pt x="356" y="71"/>
                  </a:lnTo>
                  <a:lnTo>
                    <a:pt x="360" y="76"/>
                  </a:lnTo>
                  <a:lnTo>
                    <a:pt x="364" y="81"/>
                  </a:lnTo>
                  <a:lnTo>
                    <a:pt x="368" y="86"/>
                  </a:lnTo>
                  <a:lnTo>
                    <a:pt x="371" y="92"/>
                  </a:lnTo>
                  <a:lnTo>
                    <a:pt x="375" y="97"/>
                  </a:lnTo>
                  <a:lnTo>
                    <a:pt x="378" y="103"/>
                  </a:lnTo>
                  <a:lnTo>
                    <a:pt x="381" y="108"/>
                  </a:lnTo>
                  <a:lnTo>
                    <a:pt x="384" y="114"/>
                  </a:lnTo>
                  <a:lnTo>
                    <a:pt x="387" y="120"/>
                  </a:lnTo>
                  <a:lnTo>
                    <a:pt x="389" y="126"/>
                  </a:lnTo>
                  <a:lnTo>
                    <a:pt x="392" y="131"/>
                  </a:lnTo>
                  <a:lnTo>
                    <a:pt x="394" y="138"/>
                  </a:lnTo>
                  <a:lnTo>
                    <a:pt x="396" y="144"/>
                  </a:lnTo>
                  <a:lnTo>
                    <a:pt x="398" y="150"/>
                  </a:lnTo>
                  <a:lnTo>
                    <a:pt x="399" y="156"/>
                  </a:lnTo>
                  <a:lnTo>
                    <a:pt x="401" y="163"/>
                  </a:lnTo>
                  <a:lnTo>
                    <a:pt x="402" y="169"/>
                  </a:lnTo>
                  <a:lnTo>
                    <a:pt x="403" y="176"/>
                  </a:lnTo>
                  <a:lnTo>
                    <a:pt x="404" y="182"/>
                  </a:lnTo>
                  <a:lnTo>
                    <a:pt x="404" y="189"/>
                  </a:lnTo>
                  <a:lnTo>
                    <a:pt x="404" y="196"/>
                  </a:lnTo>
                  <a:lnTo>
                    <a:pt x="405" y="202"/>
                  </a:lnTo>
                  <a:lnTo>
                    <a:pt x="404" y="209"/>
                  </a:lnTo>
                  <a:lnTo>
                    <a:pt x="404" y="216"/>
                  </a:lnTo>
                  <a:lnTo>
                    <a:pt x="404" y="223"/>
                  </a:lnTo>
                  <a:lnTo>
                    <a:pt x="403" y="229"/>
                  </a:lnTo>
                  <a:lnTo>
                    <a:pt x="402" y="236"/>
                  </a:lnTo>
                  <a:lnTo>
                    <a:pt x="401" y="242"/>
                  </a:lnTo>
                  <a:lnTo>
                    <a:pt x="399" y="249"/>
                  </a:lnTo>
                  <a:lnTo>
                    <a:pt x="398" y="255"/>
                  </a:lnTo>
                  <a:lnTo>
                    <a:pt x="396" y="261"/>
                  </a:lnTo>
                  <a:lnTo>
                    <a:pt x="394" y="268"/>
                  </a:lnTo>
                  <a:lnTo>
                    <a:pt x="392" y="274"/>
                  </a:lnTo>
                  <a:lnTo>
                    <a:pt x="389" y="280"/>
                  </a:lnTo>
                  <a:lnTo>
                    <a:pt x="387" y="286"/>
                  </a:lnTo>
                  <a:lnTo>
                    <a:pt x="384" y="291"/>
                  </a:lnTo>
                  <a:lnTo>
                    <a:pt x="381" y="297"/>
                  </a:lnTo>
                  <a:lnTo>
                    <a:pt x="378" y="303"/>
                  </a:lnTo>
                  <a:lnTo>
                    <a:pt x="375" y="308"/>
                  </a:lnTo>
                  <a:lnTo>
                    <a:pt x="371" y="314"/>
                  </a:lnTo>
                  <a:lnTo>
                    <a:pt x="368" y="319"/>
                  </a:lnTo>
                  <a:lnTo>
                    <a:pt x="364" y="324"/>
                  </a:lnTo>
                  <a:lnTo>
                    <a:pt x="360" y="329"/>
                  </a:lnTo>
                  <a:lnTo>
                    <a:pt x="356" y="334"/>
                  </a:lnTo>
                  <a:lnTo>
                    <a:pt x="352" y="339"/>
                  </a:lnTo>
                  <a:lnTo>
                    <a:pt x="347" y="343"/>
                  </a:lnTo>
                  <a:lnTo>
                    <a:pt x="343" y="348"/>
                  </a:lnTo>
                  <a:lnTo>
                    <a:pt x="338" y="352"/>
                  </a:lnTo>
                  <a:lnTo>
                    <a:pt x="333" y="356"/>
                  </a:lnTo>
                  <a:lnTo>
                    <a:pt x="328" y="361"/>
                  </a:lnTo>
                  <a:lnTo>
                    <a:pt x="323" y="364"/>
                  </a:lnTo>
                  <a:lnTo>
                    <a:pt x="318" y="368"/>
                  </a:lnTo>
                  <a:lnTo>
                    <a:pt x="313" y="372"/>
                  </a:lnTo>
                  <a:lnTo>
                    <a:pt x="308" y="375"/>
                  </a:lnTo>
                  <a:lnTo>
                    <a:pt x="302" y="379"/>
                  </a:lnTo>
                  <a:lnTo>
                    <a:pt x="297" y="382"/>
                  </a:lnTo>
                  <a:lnTo>
                    <a:pt x="291" y="385"/>
                  </a:lnTo>
                  <a:lnTo>
                    <a:pt x="285" y="387"/>
                  </a:lnTo>
                  <a:lnTo>
                    <a:pt x="279" y="390"/>
                  </a:lnTo>
                  <a:lnTo>
                    <a:pt x="273" y="392"/>
                  </a:lnTo>
                  <a:lnTo>
                    <a:pt x="267" y="394"/>
                  </a:lnTo>
                  <a:lnTo>
                    <a:pt x="261" y="396"/>
                  </a:lnTo>
                  <a:lnTo>
                    <a:pt x="255" y="398"/>
                  </a:lnTo>
                  <a:lnTo>
                    <a:pt x="248" y="400"/>
                  </a:lnTo>
                  <a:lnTo>
                    <a:pt x="242" y="401"/>
                  </a:lnTo>
                  <a:lnTo>
                    <a:pt x="235" y="403"/>
                  </a:lnTo>
                  <a:lnTo>
                    <a:pt x="229" y="404"/>
                  </a:lnTo>
                  <a:lnTo>
                    <a:pt x="222" y="404"/>
                  </a:lnTo>
                  <a:lnTo>
                    <a:pt x="216" y="405"/>
                  </a:lnTo>
                  <a:lnTo>
                    <a:pt x="209" y="405"/>
                  </a:lnTo>
                  <a:lnTo>
                    <a:pt x="202" y="405"/>
                  </a:lnTo>
                  <a:lnTo>
                    <a:pt x="195" y="405"/>
                  </a:lnTo>
                  <a:lnTo>
                    <a:pt x="189" y="405"/>
                  </a:lnTo>
                  <a:lnTo>
                    <a:pt x="182" y="404"/>
                  </a:lnTo>
                  <a:lnTo>
                    <a:pt x="175" y="404"/>
                  </a:lnTo>
                  <a:lnTo>
                    <a:pt x="169" y="403"/>
                  </a:lnTo>
                  <a:lnTo>
                    <a:pt x="162" y="401"/>
                  </a:lnTo>
                  <a:lnTo>
                    <a:pt x="156" y="400"/>
                  </a:lnTo>
                  <a:lnTo>
                    <a:pt x="150" y="398"/>
                  </a:lnTo>
                  <a:lnTo>
                    <a:pt x="143" y="396"/>
                  </a:lnTo>
                  <a:lnTo>
                    <a:pt x="137" y="394"/>
                  </a:lnTo>
                  <a:lnTo>
                    <a:pt x="131" y="392"/>
                  </a:lnTo>
                  <a:lnTo>
                    <a:pt x="125" y="390"/>
                  </a:lnTo>
                  <a:lnTo>
                    <a:pt x="119" y="387"/>
                  </a:lnTo>
                  <a:lnTo>
                    <a:pt x="113" y="385"/>
                  </a:lnTo>
                  <a:lnTo>
                    <a:pt x="108" y="382"/>
                  </a:lnTo>
                  <a:lnTo>
                    <a:pt x="102" y="379"/>
                  </a:lnTo>
                  <a:lnTo>
                    <a:pt x="97" y="375"/>
                  </a:lnTo>
                  <a:lnTo>
                    <a:pt x="91" y="372"/>
                  </a:lnTo>
                  <a:lnTo>
                    <a:pt x="86" y="368"/>
                  </a:lnTo>
                  <a:lnTo>
                    <a:pt x="81" y="364"/>
                  </a:lnTo>
                  <a:lnTo>
                    <a:pt x="76" y="361"/>
                  </a:lnTo>
                  <a:lnTo>
                    <a:pt x="71" y="356"/>
                  </a:lnTo>
                  <a:lnTo>
                    <a:pt x="66" y="352"/>
                  </a:lnTo>
                  <a:lnTo>
                    <a:pt x="62" y="348"/>
                  </a:lnTo>
                  <a:lnTo>
                    <a:pt x="57" y="343"/>
                  </a:lnTo>
                  <a:lnTo>
                    <a:pt x="53" y="339"/>
                  </a:lnTo>
                  <a:lnTo>
                    <a:pt x="49" y="334"/>
                  </a:lnTo>
                  <a:lnTo>
                    <a:pt x="44" y="329"/>
                  </a:lnTo>
                  <a:lnTo>
                    <a:pt x="41" y="324"/>
                  </a:lnTo>
                  <a:lnTo>
                    <a:pt x="37" y="319"/>
                  </a:lnTo>
                  <a:lnTo>
                    <a:pt x="33" y="314"/>
                  </a:lnTo>
                  <a:lnTo>
                    <a:pt x="30" y="308"/>
                  </a:lnTo>
                  <a:lnTo>
                    <a:pt x="26" y="303"/>
                  </a:lnTo>
                  <a:lnTo>
                    <a:pt x="23" y="297"/>
                  </a:lnTo>
                  <a:lnTo>
                    <a:pt x="20" y="291"/>
                  </a:lnTo>
                  <a:lnTo>
                    <a:pt x="18" y="286"/>
                  </a:lnTo>
                  <a:lnTo>
                    <a:pt x="15" y="280"/>
                  </a:lnTo>
                  <a:lnTo>
                    <a:pt x="13" y="274"/>
                  </a:lnTo>
                  <a:lnTo>
                    <a:pt x="11" y="268"/>
                  </a:lnTo>
                  <a:lnTo>
                    <a:pt x="9" y="261"/>
                  </a:lnTo>
                  <a:lnTo>
                    <a:pt x="7" y="255"/>
                  </a:lnTo>
                  <a:lnTo>
                    <a:pt x="5" y="249"/>
                  </a:lnTo>
                  <a:lnTo>
                    <a:pt x="4" y="242"/>
                  </a:lnTo>
                  <a:lnTo>
                    <a:pt x="3" y="236"/>
                  </a:lnTo>
                  <a:lnTo>
                    <a:pt x="2" y="229"/>
                  </a:lnTo>
                  <a:lnTo>
                    <a:pt x="1" y="223"/>
                  </a:lnTo>
                  <a:lnTo>
                    <a:pt x="0" y="216"/>
                  </a:lnTo>
                  <a:lnTo>
                    <a:pt x="0" y="209"/>
                  </a:lnTo>
                  <a:lnTo>
                    <a:pt x="0" y="202"/>
                  </a:lnTo>
                </a:path>
              </a:pathLst>
            </a:custGeom>
            <a:solidFill>
              <a:srgbClr val="FF6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Freeform 48"/>
            <p:cNvSpPr>
              <a:spLocks/>
            </p:cNvSpPr>
            <p:nvPr/>
          </p:nvSpPr>
          <p:spPr bwMode="auto">
            <a:xfrm>
              <a:off x="4716" y="4119"/>
              <a:ext cx="798" cy="799"/>
            </a:xfrm>
            <a:custGeom>
              <a:avLst/>
              <a:gdLst>
                <a:gd name="T0" fmla="*/ 4194304 w 399"/>
                <a:gd name="T1" fmla="*/ 771064281 h 399"/>
                <a:gd name="T2" fmla="*/ 25165824 w 399"/>
                <a:gd name="T3" fmla="*/ 654992894 h 399"/>
                <a:gd name="T4" fmla="*/ 58720256 w 399"/>
                <a:gd name="T5" fmla="*/ 551485956 h 399"/>
                <a:gd name="T6" fmla="*/ 100663296 w 399"/>
                <a:gd name="T7" fmla="*/ 448254794 h 399"/>
                <a:gd name="T8" fmla="*/ 159383552 w 399"/>
                <a:gd name="T9" fmla="*/ 357102511 h 399"/>
                <a:gd name="T10" fmla="*/ 226492416 w 399"/>
                <a:gd name="T11" fmla="*/ 271118228 h 399"/>
                <a:gd name="T12" fmla="*/ 306184192 w 399"/>
                <a:gd name="T13" fmla="*/ 197635397 h 399"/>
                <a:gd name="T14" fmla="*/ 394264576 w 399"/>
                <a:gd name="T15" fmla="*/ 133189501 h 399"/>
                <a:gd name="T16" fmla="*/ 486539264 w 399"/>
                <a:gd name="T17" fmla="*/ 77236164 h 399"/>
                <a:gd name="T18" fmla="*/ 587202560 w 399"/>
                <a:gd name="T19" fmla="*/ 38569749 h 399"/>
                <a:gd name="T20" fmla="*/ 696254464 w 399"/>
                <a:gd name="T21" fmla="*/ 12823343 h 399"/>
                <a:gd name="T22" fmla="*/ 805306368 w 399"/>
                <a:gd name="T23" fmla="*/ 0 h 399"/>
                <a:gd name="T24" fmla="*/ 893386752 w 399"/>
                <a:gd name="T25" fmla="*/ 4270879 h 399"/>
                <a:gd name="T26" fmla="*/ 1002438656 w 399"/>
                <a:gd name="T27" fmla="*/ 17126359 h 399"/>
                <a:gd name="T28" fmla="*/ 1107296256 w 399"/>
                <a:gd name="T29" fmla="*/ 47151127 h 399"/>
                <a:gd name="T30" fmla="*/ 1207959552 w 399"/>
                <a:gd name="T31" fmla="*/ 90124729 h 399"/>
                <a:gd name="T32" fmla="*/ 1300234240 w 399"/>
                <a:gd name="T33" fmla="*/ 146079093 h 399"/>
                <a:gd name="T34" fmla="*/ 1384120320 w 399"/>
                <a:gd name="T35" fmla="*/ 215290306 h 399"/>
                <a:gd name="T36" fmla="*/ 1459617792 w 399"/>
                <a:gd name="T37" fmla="*/ 292524299 h 399"/>
                <a:gd name="T38" fmla="*/ 1526726656 w 399"/>
                <a:gd name="T39" fmla="*/ 378628872 h 399"/>
                <a:gd name="T40" fmla="*/ 1581252608 w 399"/>
                <a:gd name="T41" fmla="*/ 474002363 h 399"/>
                <a:gd name="T42" fmla="*/ 1623195648 w 399"/>
                <a:gd name="T43" fmla="*/ 577233365 h 399"/>
                <a:gd name="T44" fmla="*/ 1652555776 w 399"/>
                <a:gd name="T45" fmla="*/ 685009526 h 399"/>
                <a:gd name="T46" fmla="*/ 1665138688 w 399"/>
                <a:gd name="T47" fmla="*/ 796809536 h 399"/>
                <a:gd name="T48" fmla="*/ 1669332992 w 399"/>
                <a:gd name="T49" fmla="*/ 889067932 h 399"/>
                <a:gd name="T50" fmla="*/ 1656750080 w 399"/>
                <a:gd name="T51" fmla="*/ 1000872044 h 399"/>
                <a:gd name="T52" fmla="*/ 1631584256 w 399"/>
                <a:gd name="T53" fmla="*/ 1112939840 h 399"/>
                <a:gd name="T54" fmla="*/ 1593835520 w 399"/>
                <a:gd name="T55" fmla="*/ 1216171109 h 399"/>
                <a:gd name="T56" fmla="*/ 1539309568 w 399"/>
                <a:gd name="T57" fmla="*/ 1311627374 h 399"/>
                <a:gd name="T58" fmla="*/ 1476395008 w 399"/>
                <a:gd name="T59" fmla="*/ 1401984556 h 399"/>
                <a:gd name="T60" fmla="*/ 1405091840 w 399"/>
                <a:gd name="T61" fmla="*/ 1483552572 h 399"/>
                <a:gd name="T62" fmla="*/ 1321205760 w 399"/>
                <a:gd name="T63" fmla="*/ 1552742065 h 399"/>
                <a:gd name="T64" fmla="*/ 1233125376 w 399"/>
                <a:gd name="T65" fmla="*/ 1612970795 h 399"/>
                <a:gd name="T66" fmla="*/ 1132462080 w 399"/>
                <a:gd name="T67" fmla="*/ 1655840301 h 399"/>
                <a:gd name="T68" fmla="*/ 1031798784 w 399"/>
                <a:gd name="T69" fmla="*/ 1690272515 h 399"/>
                <a:gd name="T70" fmla="*/ 918552576 w 399"/>
                <a:gd name="T71" fmla="*/ 1711662037 h 399"/>
                <a:gd name="T72" fmla="*/ 834666496 w 399"/>
                <a:gd name="T73" fmla="*/ 1715952109 h 399"/>
                <a:gd name="T74" fmla="*/ 721420288 w 399"/>
                <a:gd name="T75" fmla="*/ 1707399390 h 399"/>
                <a:gd name="T76" fmla="*/ 616562688 w 399"/>
                <a:gd name="T77" fmla="*/ 1681654331 h 399"/>
                <a:gd name="T78" fmla="*/ 511705088 w 399"/>
                <a:gd name="T79" fmla="*/ 1647307816 h 399"/>
                <a:gd name="T80" fmla="*/ 415236096 w 399"/>
                <a:gd name="T81" fmla="*/ 1595616088 h 399"/>
                <a:gd name="T82" fmla="*/ 327155712 w 399"/>
                <a:gd name="T83" fmla="*/ 1535507300 h 399"/>
                <a:gd name="T84" fmla="*/ 247463936 w 399"/>
                <a:gd name="T85" fmla="*/ 1462092647 h 399"/>
                <a:gd name="T86" fmla="*/ 176160768 w 399"/>
                <a:gd name="T87" fmla="*/ 1380317026 h 399"/>
                <a:gd name="T88" fmla="*/ 117440512 w 399"/>
                <a:gd name="T89" fmla="*/ 1290167466 h 399"/>
                <a:gd name="T90" fmla="*/ 67108864 w 399"/>
                <a:gd name="T91" fmla="*/ 1190425500 h 399"/>
                <a:gd name="T92" fmla="*/ 33554432 w 399"/>
                <a:gd name="T93" fmla="*/ 1087192592 h 399"/>
                <a:gd name="T94" fmla="*/ 8388608 w 399"/>
                <a:gd name="T95" fmla="*/ 975139504 h 399"/>
                <a:gd name="T96" fmla="*/ 0 w 399"/>
                <a:gd name="T97" fmla="*/ 856902242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99"/>
                <a:gd name="T148" fmla="*/ 0 h 399"/>
                <a:gd name="T149" fmla="*/ 399 w 399"/>
                <a:gd name="T150" fmla="*/ 399 h 3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99" h="399">
                  <a:moveTo>
                    <a:pt x="0" y="199"/>
                  </a:moveTo>
                  <a:lnTo>
                    <a:pt x="1" y="192"/>
                  </a:lnTo>
                  <a:lnTo>
                    <a:pt x="1" y="185"/>
                  </a:lnTo>
                  <a:lnTo>
                    <a:pt x="1" y="179"/>
                  </a:lnTo>
                  <a:lnTo>
                    <a:pt x="2" y="172"/>
                  </a:lnTo>
                  <a:lnTo>
                    <a:pt x="3" y="165"/>
                  </a:lnTo>
                  <a:lnTo>
                    <a:pt x="4" y="159"/>
                  </a:lnTo>
                  <a:lnTo>
                    <a:pt x="6" y="152"/>
                  </a:lnTo>
                  <a:lnTo>
                    <a:pt x="8" y="146"/>
                  </a:lnTo>
                  <a:lnTo>
                    <a:pt x="9" y="140"/>
                  </a:lnTo>
                  <a:lnTo>
                    <a:pt x="11" y="134"/>
                  </a:lnTo>
                  <a:lnTo>
                    <a:pt x="14" y="128"/>
                  </a:lnTo>
                  <a:lnTo>
                    <a:pt x="16" y="122"/>
                  </a:lnTo>
                  <a:lnTo>
                    <a:pt x="19" y="116"/>
                  </a:lnTo>
                  <a:lnTo>
                    <a:pt x="22" y="110"/>
                  </a:lnTo>
                  <a:lnTo>
                    <a:pt x="24" y="104"/>
                  </a:lnTo>
                  <a:lnTo>
                    <a:pt x="28" y="99"/>
                  </a:lnTo>
                  <a:lnTo>
                    <a:pt x="31" y="93"/>
                  </a:lnTo>
                  <a:lnTo>
                    <a:pt x="34" y="88"/>
                  </a:lnTo>
                  <a:lnTo>
                    <a:pt x="38" y="83"/>
                  </a:lnTo>
                  <a:lnTo>
                    <a:pt x="42" y="77"/>
                  </a:lnTo>
                  <a:lnTo>
                    <a:pt x="46" y="73"/>
                  </a:lnTo>
                  <a:lnTo>
                    <a:pt x="50" y="68"/>
                  </a:lnTo>
                  <a:lnTo>
                    <a:pt x="54" y="63"/>
                  </a:lnTo>
                  <a:lnTo>
                    <a:pt x="59" y="58"/>
                  </a:lnTo>
                  <a:lnTo>
                    <a:pt x="63" y="54"/>
                  </a:lnTo>
                  <a:lnTo>
                    <a:pt x="68" y="50"/>
                  </a:lnTo>
                  <a:lnTo>
                    <a:pt x="73" y="46"/>
                  </a:lnTo>
                  <a:lnTo>
                    <a:pt x="78" y="42"/>
                  </a:lnTo>
                  <a:lnTo>
                    <a:pt x="83" y="38"/>
                  </a:lnTo>
                  <a:lnTo>
                    <a:pt x="88" y="34"/>
                  </a:lnTo>
                  <a:lnTo>
                    <a:pt x="94" y="31"/>
                  </a:lnTo>
                  <a:lnTo>
                    <a:pt x="99" y="27"/>
                  </a:lnTo>
                  <a:lnTo>
                    <a:pt x="105" y="24"/>
                  </a:lnTo>
                  <a:lnTo>
                    <a:pt x="110" y="21"/>
                  </a:lnTo>
                  <a:lnTo>
                    <a:pt x="116" y="18"/>
                  </a:lnTo>
                  <a:lnTo>
                    <a:pt x="122" y="16"/>
                  </a:lnTo>
                  <a:lnTo>
                    <a:pt x="128" y="13"/>
                  </a:lnTo>
                  <a:lnTo>
                    <a:pt x="134" y="11"/>
                  </a:lnTo>
                  <a:lnTo>
                    <a:pt x="140" y="9"/>
                  </a:lnTo>
                  <a:lnTo>
                    <a:pt x="147" y="7"/>
                  </a:lnTo>
                  <a:lnTo>
                    <a:pt x="153" y="6"/>
                  </a:lnTo>
                  <a:lnTo>
                    <a:pt x="159" y="4"/>
                  </a:lnTo>
                  <a:lnTo>
                    <a:pt x="166" y="3"/>
                  </a:lnTo>
                  <a:lnTo>
                    <a:pt x="172" y="2"/>
                  </a:lnTo>
                  <a:lnTo>
                    <a:pt x="179" y="1"/>
                  </a:lnTo>
                  <a:lnTo>
                    <a:pt x="186" y="1"/>
                  </a:lnTo>
                  <a:lnTo>
                    <a:pt x="192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13" y="1"/>
                  </a:lnTo>
                  <a:lnTo>
                    <a:pt x="219" y="1"/>
                  </a:lnTo>
                  <a:lnTo>
                    <a:pt x="226" y="2"/>
                  </a:lnTo>
                  <a:lnTo>
                    <a:pt x="233" y="3"/>
                  </a:lnTo>
                  <a:lnTo>
                    <a:pt x="239" y="4"/>
                  </a:lnTo>
                  <a:lnTo>
                    <a:pt x="246" y="6"/>
                  </a:lnTo>
                  <a:lnTo>
                    <a:pt x="252" y="7"/>
                  </a:lnTo>
                  <a:lnTo>
                    <a:pt x="258" y="9"/>
                  </a:lnTo>
                  <a:lnTo>
                    <a:pt x="264" y="11"/>
                  </a:lnTo>
                  <a:lnTo>
                    <a:pt x="270" y="13"/>
                  </a:lnTo>
                  <a:lnTo>
                    <a:pt x="276" y="16"/>
                  </a:lnTo>
                  <a:lnTo>
                    <a:pt x="282" y="18"/>
                  </a:lnTo>
                  <a:lnTo>
                    <a:pt x="288" y="21"/>
                  </a:lnTo>
                  <a:lnTo>
                    <a:pt x="294" y="24"/>
                  </a:lnTo>
                  <a:lnTo>
                    <a:pt x="299" y="27"/>
                  </a:lnTo>
                  <a:lnTo>
                    <a:pt x="305" y="31"/>
                  </a:lnTo>
                  <a:lnTo>
                    <a:pt x="310" y="34"/>
                  </a:lnTo>
                  <a:lnTo>
                    <a:pt x="315" y="38"/>
                  </a:lnTo>
                  <a:lnTo>
                    <a:pt x="321" y="42"/>
                  </a:lnTo>
                  <a:lnTo>
                    <a:pt x="326" y="46"/>
                  </a:lnTo>
                  <a:lnTo>
                    <a:pt x="330" y="50"/>
                  </a:lnTo>
                  <a:lnTo>
                    <a:pt x="335" y="54"/>
                  </a:lnTo>
                  <a:lnTo>
                    <a:pt x="340" y="58"/>
                  </a:lnTo>
                  <a:lnTo>
                    <a:pt x="344" y="63"/>
                  </a:lnTo>
                  <a:lnTo>
                    <a:pt x="348" y="68"/>
                  </a:lnTo>
                  <a:lnTo>
                    <a:pt x="352" y="73"/>
                  </a:lnTo>
                  <a:lnTo>
                    <a:pt x="356" y="77"/>
                  </a:lnTo>
                  <a:lnTo>
                    <a:pt x="360" y="83"/>
                  </a:lnTo>
                  <a:lnTo>
                    <a:pt x="364" y="88"/>
                  </a:lnTo>
                  <a:lnTo>
                    <a:pt x="367" y="93"/>
                  </a:lnTo>
                  <a:lnTo>
                    <a:pt x="371" y="99"/>
                  </a:lnTo>
                  <a:lnTo>
                    <a:pt x="374" y="104"/>
                  </a:lnTo>
                  <a:lnTo>
                    <a:pt x="377" y="110"/>
                  </a:lnTo>
                  <a:lnTo>
                    <a:pt x="380" y="116"/>
                  </a:lnTo>
                  <a:lnTo>
                    <a:pt x="382" y="122"/>
                  </a:lnTo>
                  <a:lnTo>
                    <a:pt x="385" y="128"/>
                  </a:lnTo>
                  <a:lnTo>
                    <a:pt x="387" y="134"/>
                  </a:lnTo>
                  <a:lnTo>
                    <a:pt x="389" y="140"/>
                  </a:lnTo>
                  <a:lnTo>
                    <a:pt x="391" y="146"/>
                  </a:lnTo>
                  <a:lnTo>
                    <a:pt x="392" y="152"/>
                  </a:lnTo>
                  <a:lnTo>
                    <a:pt x="394" y="159"/>
                  </a:lnTo>
                  <a:lnTo>
                    <a:pt x="395" y="165"/>
                  </a:lnTo>
                  <a:lnTo>
                    <a:pt x="396" y="172"/>
                  </a:lnTo>
                  <a:lnTo>
                    <a:pt x="397" y="179"/>
                  </a:lnTo>
                  <a:lnTo>
                    <a:pt x="397" y="185"/>
                  </a:lnTo>
                  <a:lnTo>
                    <a:pt x="398" y="192"/>
                  </a:lnTo>
                  <a:lnTo>
                    <a:pt x="398" y="199"/>
                  </a:lnTo>
                  <a:lnTo>
                    <a:pt x="398" y="206"/>
                  </a:lnTo>
                  <a:lnTo>
                    <a:pt x="397" y="212"/>
                  </a:lnTo>
                  <a:lnTo>
                    <a:pt x="397" y="219"/>
                  </a:lnTo>
                  <a:lnTo>
                    <a:pt x="396" y="226"/>
                  </a:lnTo>
                  <a:lnTo>
                    <a:pt x="395" y="232"/>
                  </a:lnTo>
                  <a:lnTo>
                    <a:pt x="394" y="239"/>
                  </a:lnTo>
                  <a:lnTo>
                    <a:pt x="392" y="245"/>
                  </a:lnTo>
                  <a:lnTo>
                    <a:pt x="391" y="252"/>
                  </a:lnTo>
                  <a:lnTo>
                    <a:pt x="389" y="258"/>
                  </a:lnTo>
                  <a:lnTo>
                    <a:pt x="387" y="264"/>
                  </a:lnTo>
                  <a:lnTo>
                    <a:pt x="385" y="270"/>
                  </a:lnTo>
                  <a:lnTo>
                    <a:pt x="382" y="276"/>
                  </a:lnTo>
                  <a:lnTo>
                    <a:pt x="380" y="282"/>
                  </a:lnTo>
                  <a:lnTo>
                    <a:pt x="377" y="288"/>
                  </a:lnTo>
                  <a:lnTo>
                    <a:pt x="374" y="293"/>
                  </a:lnTo>
                  <a:lnTo>
                    <a:pt x="371" y="299"/>
                  </a:lnTo>
                  <a:lnTo>
                    <a:pt x="367" y="304"/>
                  </a:lnTo>
                  <a:lnTo>
                    <a:pt x="364" y="310"/>
                  </a:lnTo>
                  <a:lnTo>
                    <a:pt x="360" y="315"/>
                  </a:lnTo>
                  <a:lnTo>
                    <a:pt x="356" y="320"/>
                  </a:lnTo>
                  <a:lnTo>
                    <a:pt x="352" y="325"/>
                  </a:lnTo>
                  <a:lnTo>
                    <a:pt x="348" y="330"/>
                  </a:lnTo>
                  <a:lnTo>
                    <a:pt x="344" y="335"/>
                  </a:lnTo>
                  <a:lnTo>
                    <a:pt x="340" y="339"/>
                  </a:lnTo>
                  <a:lnTo>
                    <a:pt x="335" y="344"/>
                  </a:lnTo>
                  <a:lnTo>
                    <a:pt x="330" y="348"/>
                  </a:lnTo>
                  <a:lnTo>
                    <a:pt x="326" y="352"/>
                  </a:lnTo>
                  <a:lnTo>
                    <a:pt x="321" y="356"/>
                  </a:lnTo>
                  <a:lnTo>
                    <a:pt x="315" y="360"/>
                  </a:lnTo>
                  <a:lnTo>
                    <a:pt x="310" y="364"/>
                  </a:lnTo>
                  <a:lnTo>
                    <a:pt x="305" y="367"/>
                  </a:lnTo>
                  <a:lnTo>
                    <a:pt x="299" y="370"/>
                  </a:lnTo>
                  <a:lnTo>
                    <a:pt x="294" y="374"/>
                  </a:lnTo>
                  <a:lnTo>
                    <a:pt x="288" y="377"/>
                  </a:lnTo>
                  <a:lnTo>
                    <a:pt x="282" y="379"/>
                  </a:lnTo>
                  <a:lnTo>
                    <a:pt x="276" y="382"/>
                  </a:lnTo>
                  <a:lnTo>
                    <a:pt x="270" y="384"/>
                  </a:lnTo>
                  <a:lnTo>
                    <a:pt x="264" y="387"/>
                  </a:lnTo>
                  <a:lnTo>
                    <a:pt x="258" y="389"/>
                  </a:lnTo>
                  <a:lnTo>
                    <a:pt x="252" y="390"/>
                  </a:lnTo>
                  <a:lnTo>
                    <a:pt x="246" y="392"/>
                  </a:lnTo>
                  <a:lnTo>
                    <a:pt x="239" y="394"/>
                  </a:lnTo>
                  <a:lnTo>
                    <a:pt x="233" y="395"/>
                  </a:lnTo>
                  <a:lnTo>
                    <a:pt x="226" y="396"/>
                  </a:lnTo>
                  <a:lnTo>
                    <a:pt x="219" y="397"/>
                  </a:lnTo>
                  <a:lnTo>
                    <a:pt x="213" y="397"/>
                  </a:lnTo>
                  <a:lnTo>
                    <a:pt x="206" y="398"/>
                  </a:lnTo>
                  <a:lnTo>
                    <a:pt x="199" y="398"/>
                  </a:lnTo>
                  <a:lnTo>
                    <a:pt x="192" y="398"/>
                  </a:lnTo>
                  <a:lnTo>
                    <a:pt x="186" y="397"/>
                  </a:lnTo>
                  <a:lnTo>
                    <a:pt x="179" y="397"/>
                  </a:lnTo>
                  <a:lnTo>
                    <a:pt x="172" y="396"/>
                  </a:lnTo>
                  <a:lnTo>
                    <a:pt x="166" y="395"/>
                  </a:lnTo>
                  <a:lnTo>
                    <a:pt x="159" y="394"/>
                  </a:lnTo>
                  <a:lnTo>
                    <a:pt x="153" y="392"/>
                  </a:lnTo>
                  <a:lnTo>
                    <a:pt x="147" y="390"/>
                  </a:lnTo>
                  <a:lnTo>
                    <a:pt x="140" y="389"/>
                  </a:lnTo>
                  <a:lnTo>
                    <a:pt x="134" y="387"/>
                  </a:lnTo>
                  <a:lnTo>
                    <a:pt x="128" y="384"/>
                  </a:lnTo>
                  <a:lnTo>
                    <a:pt x="122" y="382"/>
                  </a:lnTo>
                  <a:lnTo>
                    <a:pt x="116" y="379"/>
                  </a:lnTo>
                  <a:lnTo>
                    <a:pt x="110" y="377"/>
                  </a:lnTo>
                  <a:lnTo>
                    <a:pt x="105" y="374"/>
                  </a:lnTo>
                  <a:lnTo>
                    <a:pt x="99" y="370"/>
                  </a:lnTo>
                  <a:lnTo>
                    <a:pt x="94" y="367"/>
                  </a:lnTo>
                  <a:lnTo>
                    <a:pt x="88" y="364"/>
                  </a:lnTo>
                  <a:lnTo>
                    <a:pt x="83" y="360"/>
                  </a:lnTo>
                  <a:lnTo>
                    <a:pt x="78" y="356"/>
                  </a:lnTo>
                  <a:lnTo>
                    <a:pt x="73" y="352"/>
                  </a:lnTo>
                  <a:lnTo>
                    <a:pt x="68" y="348"/>
                  </a:lnTo>
                  <a:lnTo>
                    <a:pt x="63" y="344"/>
                  </a:lnTo>
                  <a:lnTo>
                    <a:pt x="59" y="339"/>
                  </a:lnTo>
                  <a:lnTo>
                    <a:pt x="54" y="335"/>
                  </a:lnTo>
                  <a:lnTo>
                    <a:pt x="50" y="330"/>
                  </a:lnTo>
                  <a:lnTo>
                    <a:pt x="46" y="325"/>
                  </a:lnTo>
                  <a:lnTo>
                    <a:pt x="42" y="320"/>
                  </a:lnTo>
                  <a:lnTo>
                    <a:pt x="38" y="315"/>
                  </a:lnTo>
                  <a:lnTo>
                    <a:pt x="34" y="310"/>
                  </a:lnTo>
                  <a:lnTo>
                    <a:pt x="31" y="304"/>
                  </a:lnTo>
                  <a:lnTo>
                    <a:pt x="28" y="299"/>
                  </a:lnTo>
                  <a:lnTo>
                    <a:pt x="24" y="293"/>
                  </a:lnTo>
                  <a:lnTo>
                    <a:pt x="22" y="288"/>
                  </a:lnTo>
                  <a:lnTo>
                    <a:pt x="19" y="282"/>
                  </a:lnTo>
                  <a:lnTo>
                    <a:pt x="16" y="276"/>
                  </a:lnTo>
                  <a:lnTo>
                    <a:pt x="14" y="270"/>
                  </a:lnTo>
                  <a:lnTo>
                    <a:pt x="11" y="264"/>
                  </a:lnTo>
                  <a:lnTo>
                    <a:pt x="9" y="258"/>
                  </a:lnTo>
                  <a:lnTo>
                    <a:pt x="8" y="252"/>
                  </a:lnTo>
                  <a:lnTo>
                    <a:pt x="6" y="245"/>
                  </a:lnTo>
                  <a:lnTo>
                    <a:pt x="4" y="239"/>
                  </a:lnTo>
                  <a:lnTo>
                    <a:pt x="3" y="232"/>
                  </a:lnTo>
                  <a:lnTo>
                    <a:pt x="2" y="226"/>
                  </a:lnTo>
                  <a:lnTo>
                    <a:pt x="1" y="219"/>
                  </a:lnTo>
                  <a:lnTo>
                    <a:pt x="1" y="212"/>
                  </a:lnTo>
                  <a:lnTo>
                    <a:pt x="1" y="206"/>
                  </a:lnTo>
                  <a:lnTo>
                    <a:pt x="0" y="199"/>
                  </a:lnTo>
                </a:path>
              </a:pathLst>
            </a:custGeom>
            <a:solidFill>
              <a:srgbClr val="FF62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0" name="Freeform 49"/>
            <p:cNvSpPr>
              <a:spLocks/>
            </p:cNvSpPr>
            <p:nvPr/>
          </p:nvSpPr>
          <p:spPr bwMode="auto">
            <a:xfrm>
              <a:off x="4724" y="4126"/>
              <a:ext cx="784" cy="785"/>
            </a:xfrm>
            <a:custGeom>
              <a:avLst/>
              <a:gdLst>
                <a:gd name="T0" fmla="*/ 4194304 w 392"/>
                <a:gd name="T1" fmla="*/ 718442435 h 393"/>
                <a:gd name="T2" fmla="*/ 20971520 w 392"/>
                <a:gd name="T3" fmla="*/ 607988874 h 393"/>
                <a:gd name="T4" fmla="*/ 54525952 w 392"/>
                <a:gd name="T5" fmla="*/ 506012738 h 393"/>
                <a:gd name="T6" fmla="*/ 100663296 w 392"/>
                <a:gd name="T7" fmla="*/ 412006429 h 393"/>
                <a:gd name="T8" fmla="*/ 159383552 w 392"/>
                <a:gd name="T9" fmla="*/ 322856140 h 393"/>
                <a:gd name="T10" fmla="*/ 230686720 w 392"/>
                <a:gd name="T11" fmla="*/ 245232386 h 393"/>
                <a:gd name="T12" fmla="*/ 310378496 w 392"/>
                <a:gd name="T13" fmla="*/ 176006985 h 393"/>
                <a:gd name="T14" fmla="*/ 398458880 w 392"/>
                <a:gd name="T15" fmla="*/ 114547665 h 393"/>
                <a:gd name="T16" fmla="*/ 494927872 w 392"/>
                <a:gd name="T17" fmla="*/ 65555142 h 393"/>
                <a:gd name="T18" fmla="*/ 595591168 w 392"/>
                <a:gd name="T19" fmla="*/ 32819326 h 393"/>
                <a:gd name="T20" fmla="*/ 704643072 w 392"/>
                <a:gd name="T21" fmla="*/ 8225749 h 393"/>
                <a:gd name="T22" fmla="*/ 817889280 w 392"/>
                <a:gd name="T23" fmla="*/ 0 h 393"/>
                <a:gd name="T24" fmla="*/ 905969664 w 392"/>
                <a:gd name="T25" fmla="*/ 4118114 h 393"/>
                <a:gd name="T26" fmla="*/ 1015021568 w 392"/>
                <a:gd name="T27" fmla="*/ 24654339 h 393"/>
                <a:gd name="T28" fmla="*/ 1119879168 w 392"/>
                <a:gd name="T29" fmla="*/ 57346793 h 393"/>
                <a:gd name="T30" fmla="*/ 1216348160 w 392"/>
                <a:gd name="T31" fmla="*/ 102236057 h 393"/>
                <a:gd name="T32" fmla="*/ 1308622848 w 392"/>
                <a:gd name="T33" fmla="*/ 159580435 h 393"/>
                <a:gd name="T34" fmla="*/ 1388314624 w 392"/>
                <a:gd name="T35" fmla="*/ 224740105 h 393"/>
                <a:gd name="T36" fmla="*/ 1463812096 w 392"/>
                <a:gd name="T37" fmla="*/ 302319851 h 393"/>
                <a:gd name="T38" fmla="*/ 1522532352 w 392"/>
                <a:gd name="T39" fmla="*/ 388380598 h 393"/>
                <a:gd name="T40" fmla="*/ 1572864000 w 392"/>
                <a:gd name="T41" fmla="*/ 481615022 h 393"/>
                <a:gd name="T42" fmla="*/ 1610612736 w 392"/>
                <a:gd name="T43" fmla="*/ 583851143 h 393"/>
                <a:gd name="T44" fmla="*/ 1631584256 w 392"/>
                <a:gd name="T45" fmla="*/ 689927120 h 393"/>
                <a:gd name="T46" fmla="*/ 1639972864 w 392"/>
                <a:gd name="T47" fmla="*/ 800362720 h 393"/>
                <a:gd name="T48" fmla="*/ 1635778560 w 392"/>
                <a:gd name="T49" fmla="*/ 880310913 h 393"/>
                <a:gd name="T50" fmla="*/ 1619001344 w 392"/>
                <a:gd name="T51" fmla="*/ 990714483 h 393"/>
                <a:gd name="T52" fmla="*/ 1585446912 w 392"/>
                <a:gd name="T53" fmla="*/ 1088571167 h 393"/>
                <a:gd name="T54" fmla="*/ 1535115264 w 392"/>
                <a:gd name="T55" fmla="*/ 1186679914 h 393"/>
                <a:gd name="T56" fmla="*/ 1476395008 w 392"/>
                <a:gd name="T57" fmla="*/ 1271776992 h 393"/>
                <a:gd name="T58" fmla="*/ 1409286144 w 392"/>
                <a:gd name="T59" fmla="*/ 1353571497 h 393"/>
                <a:gd name="T60" fmla="*/ 1329594368 w 392"/>
                <a:gd name="T61" fmla="*/ 1422745338 h 393"/>
                <a:gd name="T62" fmla="*/ 1241513984 w 392"/>
                <a:gd name="T63" fmla="*/ 1484189940 h 393"/>
                <a:gd name="T64" fmla="*/ 1145044992 w 392"/>
                <a:gd name="T65" fmla="*/ 1533189073 h 393"/>
                <a:gd name="T66" fmla="*/ 1040187392 w 392"/>
                <a:gd name="T67" fmla="*/ 1569995412 h 393"/>
                <a:gd name="T68" fmla="*/ 931135488 w 392"/>
                <a:gd name="T69" fmla="*/ 1590471004 h 393"/>
                <a:gd name="T70" fmla="*/ 817889280 w 392"/>
                <a:gd name="T71" fmla="*/ 1598688894 h 393"/>
                <a:gd name="T72" fmla="*/ 734003200 w 392"/>
                <a:gd name="T73" fmla="*/ 1594584920 h 393"/>
                <a:gd name="T74" fmla="*/ 624951296 w 392"/>
                <a:gd name="T75" fmla="*/ 1574096843 h 393"/>
                <a:gd name="T76" fmla="*/ 520093696 w 392"/>
                <a:gd name="T77" fmla="*/ 1541342349 h 393"/>
                <a:gd name="T78" fmla="*/ 419430400 w 392"/>
                <a:gd name="T79" fmla="*/ 1496467879 h 393"/>
                <a:gd name="T80" fmla="*/ 331350016 w 392"/>
                <a:gd name="T81" fmla="*/ 1439110239 h 393"/>
                <a:gd name="T82" fmla="*/ 247463936 w 392"/>
                <a:gd name="T83" fmla="*/ 1374011006 h 393"/>
                <a:gd name="T84" fmla="*/ 176160768 w 392"/>
                <a:gd name="T85" fmla="*/ 1296370541 h 393"/>
                <a:gd name="T86" fmla="*/ 113246208 w 392"/>
                <a:gd name="T87" fmla="*/ 1206204314 h 393"/>
                <a:gd name="T88" fmla="*/ 67108864 w 392"/>
                <a:gd name="T89" fmla="*/ 1112973967 h 393"/>
                <a:gd name="T90" fmla="*/ 29360128 w 392"/>
                <a:gd name="T91" fmla="*/ 1014865034 h 393"/>
                <a:gd name="T92" fmla="*/ 4194304 w 392"/>
                <a:gd name="T93" fmla="*/ 908761999 h 393"/>
                <a:gd name="T94" fmla="*/ 0 w 392"/>
                <a:gd name="T95" fmla="*/ 800362720 h 3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2"/>
                <a:gd name="T145" fmla="*/ 0 h 393"/>
                <a:gd name="T146" fmla="*/ 392 w 392"/>
                <a:gd name="T147" fmla="*/ 393 h 3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2" h="393">
                  <a:moveTo>
                    <a:pt x="0" y="196"/>
                  </a:moveTo>
                  <a:lnTo>
                    <a:pt x="0" y="189"/>
                  </a:lnTo>
                  <a:lnTo>
                    <a:pt x="0" y="182"/>
                  </a:lnTo>
                  <a:lnTo>
                    <a:pt x="1" y="176"/>
                  </a:lnTo>
                  <a:lnTo>
                    <a:pt x="1" y="169"/>
                  </a:lnTo>
                  <a:lnTo>
                    <a:pt x="2" y="162"/>
                  </a:lnTo>
                  <a:lnTo>
                    <a:pt x="4" y="156"/>
                  </a:lnTo>
                  <a:lnTo>
                    <a:pt x="5" y="149"/>
                  </a:lnTo>
                  <a:lnTo>
                    <a:pt x="7" y="143"/>
                  </a:lnTo>
                  <a:lnTo>
                    <a:pt x="9" y="137"/>
                  </a:lnTo>
                  <a:lnTo>
                    <a:pt x="11" y="130"/>
                  </a:lnTo>
                  <a:lnTo>
                    <a:pt x="13" y="124"/>
                  </a:lnTo>
                  <a:lnTo>
                    <a:pt x="16" y="118"/>
                  </a:lnTo>
                  <a:lnTo>
                    <a:pt x="18" y="112"/>
                  </a:lnTo>
                  <a:lnTo>
                    <a:pt x="21" y="107"/>
                  </a:lnTo>
                  <a:lnTo>
                    <a:pt x="24" y="101"/>
                  </a:lnTo>
                  <a:lnTo>
                    <a:pt x="27" y="95"/>
                  </a:lnTo>
                  <a:lnTo>
                    <a:pt x="31" y="90"/>
                  </a:lnTo>
                  <a:lnTo>
                    <a:pt x="34" y="85"/>
                  </a:lnTo>
                  <a:lnTo>
                    <a:pt x="38" y="79"/>
                  </a:lnTo>
                  <a:lnTo>
                    <a:pt x="42" y="74"/>
                  </a:lnTo>
                  <a:lnTo>
                    <a:pt x="46" y="69"/>
                  </a:lnTo>
                  <a:lnTo>
                    <a:pt x="50" y="65"/>
                  </a:lnTo>
                  <a:lnTo>
                    <a:pt x="55" y="60"/>
                  </a:lnTo>
                  <a:lnTo>
                    <a:pt x="59" y="55"/>
                  </a:lnTo>
                  <a:lnTo>
                    <a:pt x="64" y="51"/>
                  </a:lnTo>
                  <a:lnTo>
                    <a:pt x="69" y="47"/>
                  </a:lnTo>
                  <a:lnTo>
                    <a:pt x="74" y="43"/>
                  </a:lnTo>
                  <a:lnTo>
                    <a:pt x="79" y="39"/>
                  </a:lnTo>
                  <a:lnTo>
                    <a:pt x="84" y="35"/>
                  </a:lnTo>
                  <a:lnTo>
                    <a:pt x="89" y="32"/>
                  </a:lnTo>
                  <a:lnTo>
                    <a:pt x="95" y="28"/>
                  </a:lnTo>
                  <a:lnTo>
                    <a:pt x="100" y="25"/>
                  </a:lnTo>
                  <a:lnTo>
                    <a:pt x="106" y="22"/>
                  </a:lnTo>
                  <a:lnTo>
                    <a:pt x="112" y="19"/>
                  </a:lnTo>
                  <a:lnTo>
                    <a:pt x="118" y="16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36" y="10"/>
                  </a:lnTo>
                  <a:lnTo>
                    <a:pt x="142" y="8"/>
                  </a:lnTo>
                  <a:lnTo>
                    <a:pt x="149" y="6"/>
                  </a:lnTo>
                  <a:lnTo>
                    <a:pt x="155" y="4"/>
                  </a:lnTo>
                  <a:lnTo>
                    <a:pt x="161" y="3"/>
                  </a:lnTo>
                  <a:lnTo>
                    <a:pt x="168" y="2"/>
                  </a:lnTo>
                  <a:lnTo>
                    <a:pt x="175" y="1"/>
                  </a:lnTo>
                  <a:lnTo>
                    <a:pt x="181" y="1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2" y="0"/>
                  </a:lnTo>
                  <a:lnTo>
                    <a:pt x="209" y="1"/>
                  </a:lnTo>
                  <a:lnTo>
                    <a:pt x="216" y="1"/>
                  </a:lnTo>
                  <a:lnTo>
                    <a:pt x="222" y="2"/>
                  </a:lnTo>
                  <a:lnTo>
                    <a:pt x="229" y="3"/>
                  </a:lnTo>
                  <a:lnTo>
                    <a:pt x="235" y="4"/>
                  </a:lnTo>
                  <a:lnTo>
                    <a:pt x="242" y="6"/>
                  </a:lnTo>
                  <a:lnTo>
                    <a:pt x="248" y="8"/>
                  </a:lnTo>
                  <a:lnTo>
                    <a:pt x="254" y="10"/>
                  </a:lnTo>
                  <a:lnTo>
                    <a:pt x="261" y="12"/>
                  </a:lnTo>
                  <a:lnTo>
                    <a:pt x="267" y="14"/>
                  </a:lnTo>
                  <a:lnTo>
                    <a:pt x="273" y="16"/>
                  </a:lnTo>
                  <a:lnTo>
                    <a:pt x="279" y="19"/>
                  </a:lnTo>
                  <a:lnTo>
                    <a:pt x="284" y="22"/>
                  </a:lnTo>
                  <a:lnTo>
                    <a:pt x="290" y="25"/>
                  </a:lnTo>
                  <a:lnTo>
                    <a:pt x="296" y="28"/>
                  </a:lnTo>
                  <a:lnTo>
                    <a:pt x="301" y="32"/>
                  </a:lnTo>
                  <a:lnTo>
                    <a:pt x="307" y="35"/>
                  </a:lnTo>
                  <a:lnTo>
                    <a:pt x="312" y="39"/>
                  </a:lnTo>
                  <a:lnTo>
                    <a:pt x="317" y="43"/>
                  </a:lnTo>
                  <a:lnTo>
                    <a:pt x="322" y="47"/>
                  </a:lnTo>
                  <a:lnTo>
                    <a:pt x="327" y="51"/>
                  </a:lnTo>
                  <a:lnTo>
                    <a:pt x="331" y="55"/>
                  </a:lnTo>
                  <a:lnTo>
                    <a:pt x="336" y="60"/>
                  </a:lnTo>
                  <a:lnTo>
                    <a:pt x="340" y="65"/>
                  </a:lnTo>
                  <a:lnTo>
                    <a:pt x="344" y="69"/>
                  </a:lnTo>
                  <a:lnTo>
                    <a:pt x="349" y="74"/>
                  </a:lnTo>
                  <a:lnTo>
                    <a:pt x="352" y="79"/>
                  </a:lnTo>
                  <a:lnTo>
                    <a:pt x="356" y="85"/>
                  </a:lnTo>
                  <a:lnTo>
                    <a:pt x="360" y="90"/>
                  </a:lnTo>
                  <a:lnTo>
                    <a:pt x="363" y="95"/>
                  </a:lnTo>
                  <a:lnTo>
                    <a:pt x="366" y="101"/>
                  </a:lnTo>
                  <a:lnTo>
                    <a:pt x="369" y="107"/>
                  </a:lnTo>
                  <a:lnTo>
                    <a:pt x="372" y="112"/>
                  </a:lnTo>
                  <a:lnTo>
                    <a:pt x="375" y="118"/>
                  </a:lnTo>
                  <a:lnTo>
                    <a:pt x="378" y="124"/>
                  </a:lnTo>
                  <a:lnTo>
                    <a:pt x="380" y="130"/>
                  </a:lnTo>
                  <a:lnTo>
                    <a:pt x="382" y="137"/>
                  </a:lnTo>
                  <a:lnTo>
                    <a:pt x="384" y="143"/>
                  </a:lnTo>
                  <a:lnTo>
                    <a:pt x="386" y="149"/>
                  </a:lnTo>
                  <a:lnTo>
                    <a:pt x="387" y="156"/>
                  </a:lnTo>
                  <a:lnTo>
                    <a:pt x="388" y="162"/>
                  </a:lnTo>
                  <a:lnTo>
                    <a:pt x="389" y="169"/>
                  </a:lnTo>
                  <a:lnTo>
                    <a:pt x="390" y="176"/>
                  </a:lnTo>
                  <a:lnTo>
                    <a:pt x="391" y="182"/>
                  </a:lnTo>
                  <a:lnTo>
                    <a:pt x="391" y="189"/>
                  </a:lnTo>
                  <a:lnTo>
                    <a:pt x="391" y="196"/>
                  </a:lnTo>
                  <a:lnTo>
                    <a:pt x="391" y="203"/>
                  </a:lnTo>
                  <a:lnTo>
                    <a:pt x="391" y="210"/>
                  </a:lnTo>
                  <a:lnTo>
                    <a:pt x="390" y="216"/>
                  </a:lnTo>
                  <a:lnTo>
                    <a:pt x="389" y="223"/>
                  </a:lnTo>
                  <a:lnTo>
                    <a:pt x="388" y="230"/>
                  </a:lnTo>
                  <a:lnTo>
                    <a:pt x="387" y="236"/>
                  </a:lnTo>
                  <a:lnTo>
                    <a:pt x="386" y="243"/>
                  </a:lnTo>
                  <a:lnTo>
                    <a:pt x="384" y="249"/>
                  </a:lnTo>
                  <a:lnTo>
                    <a:pt x="382" y="255"/>
                  </a:lnTo>
                  <a:lnTo>
                    <a:pt x="380" y="261"/>
                  </a:lnTo>
                  <a:lnTo>
                    <a:pt x="378" y="267"/>
                  </a:lnTo>
                  <a:lnTo>
                    <a:pt x="375" y="273"/>
                  </a:lnTo>
                  <a:lnTo>
                    <a:pt x="372" y="279"/>
                  </a:lnTo>
                  <a:lnTo>
                    <a:pt x="369" y="285"/>
                  </a:lnTo>
                  <a:lnTo>
                    <a:pt x="366" y="291"/>
                  </a:lnTo>
                  <a:lnTo>
                    <a:pt x="363" y="296"/>
                  </a:lnTo>
                  <a:lnTo>
                    <a:pt x="360" y="302"/>
                  </a:lnTo>
                  <a:lnTo>
                    <a:pt x="356" y="307"/>
                  </a:lnTo>
                  <a:lnTo>
                    <a:pt x="352" y="312"/>
                  </a:lnTo>
                  <a:lnTo>
                    <a:pt x="349" y="318"/>
                  </a:lnTo>
                  <a:lnTo>
                    <a:pt x="344" y="323"/>
                  </a:lnTo>
                  <a:lnTo>
                    <a:pt x="340" y="327"/>
                  </a:lnTo>
                  <a:lnTo>
                    <a:pt x="336" y="332"/>
                  </a:lnTo>
                  <a:lnTo>
                    <a:pt x="331" y="337"/>
                  </a:lnTo>
                  <a:lnTo>
                    <a:pt x="327" y="341"/>
                  </a:lnTo>
                  <a:lnTo>
                    <a:pt x="322" y="345"/>
                  </a:lnTo>
                  <a:lnTo>
                    <a:pt x="317" y="349"/>
                  </a:lnTo>
                  <a:lnTo>
                    <a:pt x="312" y="353"/>
                  </a:lnTo>
                  <a:lnTo>
                    <a:pt x="307" y="357"/>
                  </a:lnTo>
                  <a:lnTo>
                    <a:pt x="301" y="361"/>
                  </a:lnTo>
                  <a:lnTo>
                    <a:pt x="296" y="364"/>
                  </a:lnTo>
                  <a:lnTo>
                    <a:pt x="290" y="367"/>
                  </a:lnTo>
                  <a:lnTo>
                    <a:pt x="284" y="370"/>
                  </a:lnTo>
                  <a:lnTo>
                    <a:pt x="279" y="373"/>
                  </a:lnTo>
                  <a:lnTo>
                    <a:pt x="273" y="376"/>
                  </a:lnTo>
                  <a:lnTo>
                    <a:pt x="267" y="378"/>
                  </a:lnTo>
                  <a:lnTo>
                    <a:pt x="261" y="381"/>
                  </a:lnTo>
                  <a:lnTo>
                    <a:pt x="254" y="383"/>
                  </a:lnTo>
                  <a:lnTo>
                    <a:pt x="248" y="385"/>
                  </a:lnTo>
                  <a:lnTo>
                    <a:pt x="242" y="386"/>
                  </a:lnTo>
                  <a:lnTo>
                    <a:pt x="235" y="388"/>
                  </a:lnTo>
                  <a:lnTo>
                    <a:pt x="229" y="389"/>
                  </a:lnTo>
                  <a:lnTo>
                    <a:pt x="222" y="390"/>
                  </a:lnTo>
                  <a:lnTo>
                    <a:pt x="216" y="391"/>
                  </a:lnTo>
                  <a:lnTo>
                    <a:pt x="209" y="391"/>
                  </a:lnTo>
                  <a:lnTo>
                    <a:pt x="202" y="392"/>
                  </a:lnTo>
                  <a:lnTo>
                    <a:pt x="195" y="392"/>
                  </a:lnTo>
                  <a:lnTo>
                    <a:pt x="188" y="392"/>
                  </a:lnTo>
                  <a:lnTo>
                    <a:pt x="181" y="391"/>
                  </a:lnTo>
                  <a:lnTo>
                    <a:pt x="175" y="391"/>
                  </a:lnTo>
                  <a:lnTo>
                    <a:pt x="168" y="390"/>
                  </a:lnTo>
                  <a:lnTo>
                    <a:pt x="161" y="389"/>
                  </a:lnTo>
                  <a:lnTo>
                    <a:pt x="155" y="388"/>
                  </a:lnTo>
                  <a:lnTo>
                    <a:pt x="149" y="386"/>
                  </a:lnTo>
                  <a:lnTo>
                    <a:pt x="142" y="385"/>
                  </a:lnTo>
                  <a:lnTo>
                    <a:pt x="136" y="383"/>
                  </a:lnTo>
                  <a:lnTo>
                    <a:pt x="130" y="381"/>
                  </a:lnTo>
                  <a:lnTo>
                    <a:pt x="124" y="378"/>
                  </a:lnTo>
                  <a:lnTo>
                    <a:pt x="118" y="376"/>
                  </a:lnTo>
                  <a:lnTo>
                    <a:pt x="112" y="373"/>
                  </a:lnTo>
                  <a:lnTo>
                    <a:pt x="106" y="370"/>
                  </a:lnTo>
                  <a:lnTo>
                    <a:pt x="100" y="367"/>
                  </a:lnTo>
                  <a:lnTo>
                    <a:pt x="95" y="364"/>
                  </a:lnTo>
                  <a:lnTo>
                    <a:pt x="89" y="361"/>
                  </a:lnTo>
                  <a:lnTo>
                    <a:pt x="84" y="357"/>
                  </a:lnTo>
                  <a:lnTo>
                    <a:pt x="79" y="353"/>
                  </a:lnTo>
                  <a:lnTo>
                    <a:pt x="74" y="349"/>
                  </a:lnTo>
                  <a:lnTo>
                    <a:pt x="69" y="345"/>
                  </a:lnTo>
                  <a:lnTo>
                    <a:pt x="64" y="341"/>
                  </a:lnTo>
                  <a:lnTo>
                    <a:pt x="59" y="337"/>
                  </a:lnTo>
                  <a:lnTo>
                    <a:pt x="55" y="332"/>
                  </a:lnTo>
                  <a:lnTo>
                    <a:pt x="50" y="327"/>
                  </a:lnTo>
                  <a:lnTo>
                    <a:pt x="46" y="323"/>
                  </a:lnTo>
                  <a:lnTo>
                    <a:pt x="42" y="318"/>
                  </a:lnTo>
                  <a:lnTo>
                    <a:pt x="38" y="312"/>
                  </a:lnTo>
                  <a:lnTo>
                    <a:pt x="34" y="307"/>
                  </a:lnTo>
                  <a:lnTo>
                    <a:pt x="31" y="302"/>
                  </a:lnTo>
                  <a:lnTo>
                    <a:pt x="27" y="296"/>
                  </a:lnTo>
                  <a:lnTo>
                    <a:pt x="24" y="291"/>
                  </a:lnTo>
                  <a:lnTo>
                    <a:pt x="21" y="285"/>
                  </a:lnTo>
                  <a:lnTo>
                    <a:pt x="18" y="279"/>
                  </a:lnTo>
                  <a:lnTo>
                    <a:pt x="16" y="273"/>
                  </a:lnTo>
                  <a:lnTo>
                    <a:pt x="13" y="267"/>
                  </a:lnTo>
                  <a:lnTo>
                    <a:pt x="11" y="261"/>
                  </a:lnTo>
                  <a:lnTo>
                    <a:pt x="9" y="255"/>
                  </a:lnTo>
                  <a:lnTo>
                    <a:pt x="7" y="249"/>
                  </a:lnTo>
                  <a:lnTo>
                    <a:pt x="5" y="243"/>
                  </a:lnTo>
                  <a:lnTo>
                    <a:pt x="4" y="236"/>
                  </a:lnTo>
                  <a:lnTo>
                    <a:pt x="2" y="230"/>
                  </a:lnTo>
                  <a:lnTo>
                    <a:pt x="1" y="223"/>
                  </a:lnTo>
                  <a:lnTo>
                    <a:pt x="1" y="216"/>
                  </a:lnTo>
                  <a:lnTo>
                    <a:pt x="0" y="210"/>
                  </a:lnTo>
                  <a:lnTo>
                    <a:pt x="0" y="203"/>
                  </a:lnTo>
                  <a:lnTo>
                    <a:pt x="0" y="196"/>
                  </a:lnTo>
                </a:path>
              </a:pathLst>
            </a:custGeom>
            <a:solidFill>
              <a:srgbClr val="FF65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Freeform 50"/>
            <p:cNvSpPr>
              <a:spLocks/>
            </p:cNvSpPr>
            <p:nvPr/>
          </p:nvSpPr>
          <p:spPr bwMode="auto">
            <a:xfrm>
              <a:off x="4730" y="4134"/>
              <a:ext cx="770" cy="772"/>
            </a:xfrm>
            <a:custGeom>
              <a:avLst/>
              <a:gdLst>
                <a:gd name="T0" fmla="*/ 0 w 385"/>
                <a:gd name="T1" fmla="*/ 746586112 h 386"/>
                <a:gd name="T2" fmla="*/ 12582912 w 385"/>
                <a:gd name="T3" fmla="*/ 662700032 h 386"/>
                <a:gd name="T4" fmla="*/ 29360128 w 385"/>
                <a:gd name="T5" fmla="*/ 583008256 h 386"/>
                <a:gd name="T6" fmla="*/ 58720256 w 385"/>
                <a:gd name="T7" fmla="*/ 503316480 h 386"/>
                <a:gd name="T8" fmla="*/ 92274688 w 385"/>
                <a:gd name="T9" fmla="*/ 427819008 h 386"/>
                <a:gd name="T10" fmla="*/ 134217728 w 385"/>
                <a:gd name="T11" fmla="*/ 360710144 h 386"/>
                <a:gd name="T12" fmla="*/ 180355072 w 385"/>
                <a:gd name="T13" fmla="*/ 293601280 h 386"/>
                <a:gd name="T14" fmla="*/ 234881024 w 385"/>
                <a:gd name="T15" fmla="*/ 234881024 h 386"/>
                <a:gd name="T16" fmla="*/ 297795584 w 385"/>
                <a:gd name="T17" fmla="*/ 180355072 h 386"/>
                <a:gd name="T18" fmla="*/ 360710144 w 385"/>
                <a:gd name="T19" fmla="*/ 134217728 h 386"/>
                <a:gd name="T20" fmla="*/ 432013312 w 385"/>
                <a:gd name="T21" fmla="*/ 92274688 h 386"/>
                <a:gd name="T22" fmla="*/ 503316480 w 385"/>
                <a:gd name="T23" fmla="*/ 54525952 h 386"/>
                <a:gd name="T24" fmla="*/ 583008256 w 385"/>
                <a:gd name="T25" fmla="*/ 29360128 h 386"/>
                <a:gd name="T26" fmla="*/ 662700032 w 385"/>
                <a:gd name="T27" fmla="*/ 12582912 h 386"/>
                <a:gd name="T28" fmla="*/ 746586112 w 385"/>
                <a:gd name="T29" fmla="*/ 0 h 386"/>
                <a:gd name="T30" fmla="*/ 805306368 w 385"/>
                <a:gd name="T31" fmla="*/ 0 h 386"/>
                <a:gd name="T32" fmla="*/ 893386752 w 385"/>
                <a:gd name="T33" fmla="*/ 4194304 h 386"/>
                <a:gd name="T34" fmla="*/ 973078528 w 385"/>
                <a:gd name="T35" fmla="*/ 16777216 h 386"/>
                <a:gd name="T36" fmla="*/ 1056964608 w 385"/>
                <a:gd name="T37" fmla="*/ 37748736 h 386"/>
                <a:gd name="T38" fmla="*/ 1132462080 w 385"/>
                <a:gd name="T39" fmla="*/ 67108864 h 386"/>
                <a:gd name="T40" fmla="*/ 1203765248 w 385"/>
                <a:gd name="T41" fmla="*/ 104857600 h 386"/>
                <a:gd name="T42" fmla="*/ 1275068416 w 385"/>
                <a:gd name="T43" fmla="*/ 146800640 h 386"/>
                <a:gd name="T44" fmla="*/ 1337982976 w 385"/>
                <a:gd name="T45" fmla="*/ 197132288 h 386"/>
                <a:gd name="T46" fmla="*/ 1396703232 w 385"/>
                <a:gd name="T47" fmla="*/ 255852544 h 386"/>
                <a:gd name="T48" fmla="*/ 1447034880 w 385"/>
                <a:gd name="T49" fmla="*/ 314572800 h 386"/>
                <a:gd name="T50" fmla="*/ 1493172224 w 385"/>
                <a:gd name="T51" fmla="*/ 381681664 h 386"/>
                <a:gd name="T52" fmla="*/ 1530920960 w 385"/>
                <a:gd name="T53" fmla="*/ 452984832 h 386"/>
                <a:gd name="T54" fmla="*/ 1564475392 w 385"/>
                <a:gd name="T55" fmla="*/ 528482304 h 386"/>
                <a:gd name="T56" fmla="*/ 1589641216 w 385"/>
                <a:gd name="T57" fmla="*/ 608174080 h 386"/>
                <a:gd name="T58" fmla="*/ 1606418432 w 385"/>
                <a:gd name="T59" fmla="*/ 692060160 h 386"/>
                <a:gd name="T60" fmla="*/ 1610612736 w 385"/>
                <a:gd name="T61" fmla="*/ 775946240 h 386"/>
                <a:gd name="T62" fmla="*/ 1610612736 w 385"/>
                <a:gd name="T63" fmla="*/ 834666496 h 386"/>
                <a:gd name="T64" fmla="*/ 1606418432 w 385"/>
                <a:gd name="T65" fmla="*/ 918552576 h 386"/>
                <a:gd name="T66" fmla="*/ 1589641216 w 385"/>
                <a:gd name="T67" fmla="*/ 1002438656 h 386"/>
                <a:gd name="T68" fmla="*/ 1564475392 w 385"/>
                <a:gd name="T69" fmla="*/ 1082130432 h 386"/>
                <a:gd name="T70" fmla="*/ 1530920960 w 385"/>
                <a:gd name="T71" fmla="*/ 1157627904 h 386"/>
                <a:gd name="T72" fmla="*/ 1493172224 w 385"/>
                <a:gd name="T73" fmla="*/ 1228931072 h 386"/>
                <a:gd name="T74" fmla="*/ 1447034880 w 385"/>
                <a:gd name="T75" fmla="*/ 1296039936 h 386"/>
                <a:gd name="T76" fmla="*/ 1396703232 w 385"/>
                <a:gd name="T77" fmla="*/ 1354760192 h 386"/>
                <a:gd name="T78" fmla="*/ 1337982976 w 385"/>
                <a:gd name="T79" fmla="*/ 1413480448 h 386"/>
                <a:gd name="T80" fmla="*/ 1275068416 w 385"/>
                <a:gd name="T81" fmla="*/ 1463812096 h 386"/>
                <a:gd name="T82" fmla="*/ 1203765248 w 385"/>
                <a:gd name="T83" fmla="*/ 1505755136 h 386"/>
                <a:gd name="T84" fmla="*/ 1132462080 w 385"/>
                <a:gd name="T85" fmla="*/ 1543503872 h 386"/>
                <a:gd name="T86" fmla="*/ 1056964608 w 385"/>
                <a:gd name="T87" fmla="*/ 1572864000 h 386"/>
                <a:gd name="T88" fmla="*/ 973078528 w 385"/>
                <a:gd name="T89" fmla="*/ 1593835520 h 386"/>
                <a:gd name="T90" fmla="*/ 893386752 w 385"/>
                <a:gd name="T91" fmla="*/ 1610612736 h 386"/>
                <a:gd name="T92" fmla="*/ 805306368 w 385"/>
                <a:gd name="T93" fmla="*/ 1614807040 h 386"/>
                <a:gd name="T94" fmla="*/ 746586112 w 385"/>
                <a:gd name="T95" fmla="*/ 1610612736 h 386"/>
                <a:gd name="T96" fmla="*/ 662700032 w 385"/>
                <a:gd name="T97" fmla="*/ 1602224128 h 386"/>
                <a:gd name="T98" fmla="*/ 583008256 w 385"/>
                <a:gd name="T99" fmla="*/ 1581252608 h 386"/>
                <a:gd name="T100" fmla="*/ 503316480 w 385"/>
                <a:gd name="T101" fmla="*/ 1556086784 h 386"/>
                <a:gd name="T102" fmla="*/ 432013312 w 385"/>
                <a:gd name="T103" fmla="*/ 1518338048 h 386"/>
                <a:gd name="T104" fmla="*/ 360710144 w 385"/>
                <a:gd name="T105" fmla="*/ 1480589312 h 386"/>
                <a:gd name="T106" fmla="*/ 297795584 w 385"/>
                <a:gd name="T107" fmla="*/ 1430257664 h 386"/>
                <a:gd name="T108" fmla="*/ 234881024 w 385"/>
                <a:gd name="T109" fmla="*/ 1375731712 h 386"/>
                <a:gd name="T110" fmla="*/ 180355072 w 385"/>
                <a:gd name="T111" fmla="*/ 1317011456 h 386"/>
                <a:gd name="T112" fmla="*/ 134217728 w 385"/>
                <a:gd name="T113" fmla="*/ 1249902592 h 386"/>
                <a:gd name="T114" fmla="*/ 92274688 w 385"/>
                <a:gd name="T115" fmla="*/ 1178599424 h 386"/>
                <a:gd name="T116" fmla="*/ 58720256 w 385"/>
                <a:gd name="T117" fmla="*/ 1107296256 h 386"/>
                <a:gd name="T118" fmla="*/ 29360128 w 385"/>
                <a:gd name="T119" fmla="*/ 1027604480 h 386"/>
                <a:gd name="T120" fmla="*/ 12582912 w 385"/>
                <a:gd name="T121" fmla="*/ 947912704 h 386"/>
                <a:gd name="T122" fmla="*/ 0 w 385"/>
                <a:gd name="T123" fmla="*/ 864026624 h 386"/>
                <a:gd name="T124" fmla="*/ 0 w 385"/>
                <a:gd name="T125" fmla="*/ 805306368 h 3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5"/>
                <a:gd name="T190" fmla="*/ 0 h 386"/>
                <a:gd name="T191" fmla="*/ 385 w 385"/>
                <a:gd name="T192" fmla="*/ 386 h 3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5" h="386">
                  <a:moveTo>
                    <a:pt x="0" y="192"/>
                  </a:moveTo>
                  <a:lnTo>
                    <a:pt x="0" y="185"/>
                  </a:lnTo>
                  <a:lnTo>
                    <a:pt x="0" y="178"/>
                  </a:lnTo>
                  <a:lnTo>
                    <a:pt x="1" y="171"/>
                  </a:lnTo>
                  <a:lnTo>
                    <a:pt x="2" y="165"/>
                  </a:lnTo>
                  <a:lnTo>
                    <a:pt x="3" y="158"/>
                  </a:lnTo>
                  <a:lnTo>
                    <a:pt x="4" y="152"/>
                  </a:lnTo>
                  <a:lnTo>
                    <a:pt x="6" y="145"/>
                  </a:lnTo>
                  <a:lnTo>
                    <a:pt x="7" y="139"/>
                  </a:lnTo>
                  <a:lnTo>
                    <a:pt x="9" y="132"/>
                  </a:lnTo>
                  <a:lnTo>
                    <a:pt x="11" y="126"/>
                  </a:lnTo>
                  <a:lnTo>
                    <a:pt x="14" y="120"/>
                  </a:lnTo>
                  <a:lnTo>
                    <a:pt x="16" y="114"/>
                  </a:lnTo>
                  <a:lnTo>
                    <a:pt x="19" y="108"/>
                  </a:lnTo>
                  <a:lnTo>
                    <a:pt x="22" y="102"/>
                  </a:lnTo>
                  <a:lnTo>
                    <a:pt x="25" y="97"/>
                  </a:lnTo>
                  <a:lnTo>
                    <a:pt x="28" y="91"/>
                  </a:lnTo>
                  <a:lnTo>
                    <a:pt x="32" y="86"/>
                  </a:lnTo>
                  <a:lnTo>
                    <a:pt x="35" y="80"/>
                  </a:lnTo>
                  <a:lnTo>
                    <a:pt x="39" y="75"/>
                  </a:lnTo>
                  <a:lnTo>
                    <a:pt x="43" y="70"/>
                  </a:lnTo>
                  <a:lnTo>
                    <a:pt x="47" y="65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1" y="51"/>
                  </a:lnTo>
                  <a:lnTo>
                    <a:pt x="66" y="47"/>
                  </a:lnTo>
                  <a:lnTo>
                    <a:pt x="71" y="43"/>
                  </a:lnTo>
                  <a:lnTo>
                    <a:pt x="76" y="39"/>
                  </a:lnTo>
                  <a:lnTo>
                    <a:pt x="81" y="35"/>
                  </a:lnTo>
                  <a:lnTo>
                    <a:pt x="86" y="32"/>
                  </a:lnTo>
                  <a:lnTo>
                    <a:pt x="91" y="28"/>
                  </a:lnTo>
                  <a:lnTo>
                    <a:pt x="97" y="25"/>
                  </a:lnTo>
                  <a:lnTo>
                    <a:pt x="103" y="22"/>
                  </a:lnTo>
                  <a:lnTo>
                    <a:pt x="108" y="19"/>
                  </a:lnTo>
                  <a:lnTo>
                    <a:pt x="114" y="16"/>
                  </a:lnTo>
                  <a:lnTo>
                    <a:pt x="120" y="13"/>
                  </a:lnTo>
                  <a:lnTo>
                    <a:pt x="126" y="11"/>
                  </a:lnTo>
                  <a:lnTo>
                    <a:pt x="133" y="9"/>
                  </a:lnTo>
                  <a:lnTo>
                    <a:pt x="139" y="7"/>
                  </a:lnTo>
                  <a:lnTo>
                    <a:pt x="145" y="5"/>
                  </a:lnTo>
                  <a:lnTo>
                    <a:pt x="152" y="4"/>
                  </a:lnTo>
                  <a:lnTo>
                    <a:pt x="158" y="3"/>
                  </a:lnTo>
                  <a:lnTo>
                    <a:pt x="165" y="1"/>
                  </a:lnTo>
                  <a:lnTo>
                    <a:pt x="172" y="1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2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13" y="1"/>
                  </a:lnTo>
                  <a:lnTo>
                    <a:pt x="219" y="1"/>
                  </a:lnTo>
                  <a:lnTo>
                    <a:pt x="226" y="3"/>
                  </a:lnTo>
                  <a:lnTo>
                    <a:pt x="232" y="4"/>
                  </a:lnTo>
                  <a:lnTo>
                    <a:pt x="239" y="5"/>
                  </a:lnTo>
                  <a:lnTo>
                    <a:pt x="245" y="7"/>
                  </a:lnTo>
                  <a:lnTo>
                    <a:pt x="252" y="9"/>
                  </a:lnTo>
                  <a:lnTo>
                    <a:pt x="258" y="11"/>
                  </a:lnTo>
                  <a:lnTo>
                    <a:pt x="264" y="13"/>
                  </a:lnTo>
                  <a:lnTo>
                    <a:pt x="270" y="16"/>
                  </a:lnTo>
                  <a:lnTo>
                    <a:pt x="276" y="19"/>
                  </a:lnTo>
                  <a:lnTo>
                    <a:pt x="282" y="22"/>
                  </a:lnTo>
                  <a:lnTo>
                    <a:pt x="287" y="25"/>
                  </a:lnTo>
                  <a:lnTo>
                    <a:pt x="293" y="28"/>
                  </a:lnTo>
                  <a:lnTo>
                    <a:pt x="298" y="32"/>
                  </a:lnTo>
                  <a:lnTo>
                    <a:pt x="304" y="35"/>
                  </a:lnTo>
                  <a:lnTo>
                    <a:pt x="309" y="39"/>
                  </a:lnTo>
                  <a:lnTo>
                    <a:pt x="314" y="43"/>
                  </a:lnTo>
                  <a:lnTo>
                    <a:pt x="319" y="47"/>
                  </a:lnTo>
                  <a:lnTo>
                    <a:pt x="323" y="51"/>
                  </a:lnTo>
                  <a:lnTo>
                    <a:pt x="328" y="56"/>
                  </a:lnTo>
                  <a:lnTo>
                    <a:pt x="333" y="61"/>
                  </a:lnTo>
                  <a:lnTo>
                    <a:pt x="337" y="65"/>
                  </a:lnTo>
                  <a:lnTo>
                    <a:pt x="341" y="70"/>
                  </a:lnTo>
                  <a:lnTo>
                    <a:pt x="345" y="75"/>
                  </a:lnTo>
                  <a:lnTo>
                    <a:pt x="349" y="80"/>
                  </a:lnTo>
                  <a:lnTo>
                    <a:pt x="352" y="86"/>
                  </a:lnTo>
                  <a:lnTo>
                    <a:pt x="356" y="91"/>
                  </a:lnTo>
                  <a:lnTo>
                    <a:pt x="359" y="97"/>
                  </a:lnTo>
                  <a:lnTo>
                    <a:pt x="362" y="102"/>
                  </a:lnTo>
                  <a:lnTo>
                    <a:pt x="365" y="108"/>
                  </a:lnTo>
                  <a:lnTo>
                    <a:pt x="368" y="114"/>
                  </a:lnTo>
                  <a:lnTo>
                    <a:pt x="371" y="120"/>
                  </a:lnTo>
                  <a:lnTo>
                    <a:pt x="373" y="126"/>
                  </a:lnTo>
                  <a:lnTo>
                    <a:pt x="375" y="132"/>
                  </a:lnTo>
                  <a:lnTo>
                    <a:pt x="377" y="139"/>
                  </a:lnTo>
                  <a:lnTo>
                    <a:pt x="379" y="145"/>
                  </a:lnTo>
                  <a:lnTo>
                    <a:pt x="380" y="152"/>
                  </a:lnTo>
                  <a:lnTo>
                    <a:pt x="382" y="158"/>
                  </a:lnTo>
                  <a:lnTo>
                    <a:pt x="383" y="165"/>
                  </a:lnTo>
                  <a:lnTo>
                    <a:pt x="383" y="171"/>
                  </a:lnTo>
                  <a:lnTo>
                    <a:pt x="384" y="178"/>
                  </a:lnTo>
                  <a:lnTo>
                    <a:pt x="384" y="185"/>
                  </a:lnTo>
                  <a:lnTo>
                    <a:pt x="384" y="192"/>
                  </a:lnTo>
                  <a:lnTo>
                    <a:pt x="384" y="199"/>
                  </a:lnTo>
                  <a:lnTo>
                    <a:pt x="384" y="206"/>
                  </a:lnTo>
                  <a:lnTo>
                    <a:pt x="383" y="212"/>
                  </a:lnTo>
                  <a:lnTo>
                    <a:pt x="383" y="219"/>
                  </a:lnTo>
                  <a:lnTo>
                    <a:pt x="382" y="226"/>
                  </a:lnTo>
                  <a:lnTo>
                    <a:pt x="380" y="232"/>
                  </a:lnTo>
                  <a:lnTo>
                    <a:pt x="379" y="239"/>
                  </a:lnTo>
                  <a:lnTo>
                    <a:pt x="377" y="245"/>
                  </a:lnTo>
                  <a:lnTo>
                    <a:pt x="375" y="251"/>
                  </a:lnTo>
                  <a:lnTo>
                    <a:pt x="373" y="258"/>
                  </a:lnTo>
                  <a:lnTo>
                    <a:pt x="371" y="264"/>
                  </a:lnTo>
                  <a:lnTo>
                    <a:pt x="368" y="270"/>
                  </a:lnTo>
                  <a:lnTo>
                    <a:pt x="365" y="276"/>
                  </a:lnTo>
                  <a:lnTo>
                    <a:pt x="362" y="281"/>
                  </a:lnTo>
                  <a:lnTo>
                    <a:pt x="359" y="287"/>
                  </a:lnTo>
                  <a:lnTo>
                    <a:pt x="356" y="293"/>
                  </a:lnTo>
                  <a:lnTo>
                    <a:pt x="352" y="298"/>
                  </a:lnTo>
                  <a:lnTo>
                    <a:pt x="349" y="303"/>
                  </a:lnTo>
                  <a:lnTo>
                    <a:pt x="345" y="309"/>
                  </a:lnTo>
                  <a:lnTo>
                    <a:pt x="341" y="314"/>
                  </a:lnTo>
                  <a:lnTo>
                    <a:pt x="337" y="319"/>
                  </a:lnTo>
                  <a:lnTo>
                    <a:pt x="333" y="323"/>
                  </a:lnTo>
                  <a:lnTo>
                    <a:pt x="328" y="328"/>
                  </a:lnTo>
                  <a:lnTo>
                    <a:pt x="323" y="333"/>
                  </a:lnTo>
                  <a:lnTo>
                    <a:pt x="319" y="337"/>
                  </a:lnTo>
                  <a:lnTo>
                    <a:pt x="314" y="341"/>
                  </a:lnTo>
                  <a:lnTo>
                    <a:pt x="309" y="345"/>
                  </a:lnTo>
                  <a:lnTo>
                    <a:pt x="304" y="349"/>
                  </a:lnTo>
                  <a:lnTo>
                    <a:pt x="298" y="353"/>
                  </a:lnTo>
                  <a:lnTo>
                    <a:pt x="293" y="356"/>
                  </a:lnTo>
                  <a:lnTo>
                    <a:pt x="287" y="359"/>
                  </a:lnTo>
                  <a:lnTo>
                    <a:pt x="282" y="362"/>
                  </a:lnTo>
                  <a:lnTo>
                    <a:pt x="276" y="365"/>
                  </a:lnTo>
                  <a:lnTo>
                    <a:pt x="270" y="368"/>
                  </a:lnTo>
                  <a:lnTo>
                    <a:pt x="264" y="371"/>
                  </a:lnTo>
                  <a:lnTo>
                    <a:pt x="258" y="373"/>
                  </a:lnTo>
                  <a:lnTo>
                    <a:pt x="252" y="375"/>
                  </a:lnTo>
                  <a:lnTo>
                    <a:pt x="245" y="377"/>
                  </a:lnTo>
                  <a:lnTo>
                    <a:pt x="239" y="379"/>
                  </a:lnTo>
                  <a:lnTo>
                    <a:pt x="232" y="380"/>
                  </a:lnTo>
                  <a:lnTo>
                    <a:pt x="226" y="382"/>
                  </a:lnTo>
                  <a:lnTo>
                    <a:pt x="219" y="383"/>
                  </a:lnTo>
                  <a:lnTo>
                    <a:pt x="213" y="384"/>
                  </a:lnTo>
                  <a:lnTo>
                    <a:pt x="206" y="384"/>
                  </a:lnTo>
                  <a:lnTo>
                    <a:pt x="199" y="385"/>
                  </a:lnTo>
                  <a:lnTo>
                    <a:pt x="192" y="385"/>
                  </a:lnTo>
                  <a:lnTo>
                    <a:pt x="185" y="385"/>
                  </a:lnTo>
                  <a:lnTo>
                    <a:pt x="178" y="384"/>
                  </a:lnTo>
                  <a:lnTo>
                    <a:pt x="172" y="384"/>
                  </a:lnTo>
                  <a:lnTo>
                    <a:pt x="165" y="383"/>
                  </a:lnTo>
                  <a:lnTo>
                    <a:pt x="158" y="382"/>
                  </a:lnTo>
                  <a:lnTo>
                    <a:pt x="152" y="380"/>
                  </a:lnTo>
                  <a:lnTo>
                    <a:pt x="145" y="379"/>
                  </a:lnTo>
                  <a:lnTo>
                    <a:pt x="139" y="377"/>
                  </a:lnTo>
                  <a:lnTo>
                    <a:pt x="133" y="375"/>
                  </a:lnTo>
                  <a:lnTo>
                    <a:pt x="126" y="373"/>
                  </a:lnTo>
                  <a:lnTo>
                    <a:pt x="120" y="371"/>
                  </a:lnTo>
                  <a:lnTo>
                    <a:pt x="114" y="368"/>
                  </a:lnTo>
                  <a:lnTo>
                    <a:pt x="108" y="365"/>
                  </a:lnTo>
                  <a:lnTo>
                    <a:pt x="103" y="362"/>
                  </a:lnTo>
                  <a:lnTo>
                    <a:pt x="97" y="359"/>
                  </a:lnTo>
                  <a:lnTo>
                    <a:pt x="91" y="356"/>
                  </a:lnTo>
                  <a:lnTo>
                    <a:pt x="86" y="353"/>
                  </a:lnTo>
                  <a:lnTo>
                    <a:pt x="81" y="349"/>
                  </a:lnTo>
                  <a:lnTo>
                    <a:pt x="76" y="345"/>
                  </a:lnTo>
                  <a:lnTo>
                    <a:pt x="71" y="341"/>
                  </a:lnTo>
                  <a:lnTo>
                    <a:pt x="66" y="337"/>
                  </a:lnTo>
                  <a:lnTo>
                    <a:pt x="61" y="333"/>
                  </a:lnTo>
                  <a:lnTo>
                    <a:pt x="56" y="328"/>
                  </a:lnTo>
                  <a:lnTo>
                    <a:pt x="52" y="323"/>
                  </a:lnTo>
                  <a:lnTo>
                    <a:pt x="47" y="319"/>
                  </a:lnTo>
                  <a:lnTo>
                    <a:pt x="43" y="314"/>
                  </a:lnTo>
                  <a:lnTo>
                    <a:pt x="39" y="309"/>
                  </a:lnTo>
                  <a:lnTo>
                    <a:pt x="35" y="303"/>
                  </a:lnTo>
                  <a:lnTo>
                    <a:pt x="32" y="298"/>
                  </a:lnTo>
                  <a:lnTo>
                    <a:pt x="28" y="293"/>
                  </a:lnTo>
                  <a:lnTo>
                    <a:pt x="25" y="287"/>
                  </a:lnTo>
                  <a:lnTo>
                    <a:pt x="22" y="281"/>
                  </a:lnTo>
                  <a:lnTo>
                    <a:pt x="19" y="276"/>
                  </a:lnTo>
                  <a:lnTo>
                    <a:pt x="16" y="270"/>
                  </a:lnTo>
                  <a:lnTo>
                    <a:pt x="14" y="264"/>
                  </a:lnTo>
                  <a:lnTo>
                    <a:pt x="11" y="258"/>
                  </a:lnTo>
                  <a:lnTo>
                    <a:pt x="9" y="251"/>
                  </a:lnTo>
                  <a:lnTo>
                    <a:pt x="7" y="245"/>
                  </a:lnTo>
                  <a:lnTo>
                    <a:pt x="6" y="239"/>
                  </a:lnTo>
                  <a:lnTo>
                    <a:pt x="4" y="232"/>
                  </a:lnTo>
                  <a:lnTo>
                    <a:pt x="3" y="226"/>
                  </a:lnTo>
                  <a:lnTo>
                    <a:pt x="2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9"/>
                  </a:lnTo>
                  <a:lnTo>
                    <a:pt x="0" y="192"/>
                  </a:lnTo>
                </a:path>
              </a:pathLst>
            </a:custGeom>
            <a:solidFill>
              <a:srgbClr val="FF6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Freeform 51"/>
            <p:cNvSpPr>
              <a:spLocks/>
            </p:cNvSpPr>
            <p:nvPr/>
          </p:nvSpPr>
          <p:spPr bwMode="auto">
            <a:xfrm>
              <a:off x="4736" y="4139"/>
              <a:ext cx="760" cy="761"/>
            </a:xfrm>
            <a:custGeom>
              <a:avLst/>
              <a:gdLst>
                <a:gd name="T0" fmla="*/ 0 w 380"/>
                <a:gd name="T1" fmla="*/ 754764164 h 380"/>
                <a:gd name="T2" fmla="*/ 12582912 w 380"/>
                <a:gd name="T3" fmla="*/ 672961514 h 380"/>
                <a:gd name="T4" fmla="*/ 29360128 w 380"/>
                <a:gd name="T5" fmla="*/ 590853796 h 380"/>
                <a:gd name="T6" fmla="*/ 58720256 w 380"/>
                <a:gd name="T7" fmla="*/ 508929530 h 380"/>
                <a:gd name="T8" fmla="*/ 92274688 w 380"/>
                <a:gd name="T9" fmla="*/ 435905576 h 380"/>
                <a:gd name="T10" fmla="*/ 130023424 w 380"/>
                <a:gd name="T11" fmla="*/ 366165395 h 380"/>
                <a:gd name="T12" fmla="*/ 180355072 w 380"/>
                <a:gd name="T13" fmla="*/ 297172054 h 380"/>
                <a:gd name="T14" fmla="*/ 230686720 w 380"/>
                <a:gd name="T15" fmla="*/ 236989813 h 380"/>
                <a:gd name="T16" fmla="*/ 293601280 w 380"/>
                <a:gd name="T17" fmla="*/ 184987563 h 380"/>
                <a:gd name="T18" fmla="*/ 356515840 w 380"/>
                <a:gd name="T19" fmla="*/ 133388927 h 380"/>
                <a:gd name="T20" fmla="*/ 423624704 w 380"/>
                <a:gd name="T21" fmla="*/ 90229851 h 380"/>
                <a:gd name="T22" fmla="*/ 499122176 w 380"/>
                <a:gd name="T23" fmla="*/ 55875504 h 380"/>
                <a:gd name="T24" fmla="*/ 574619648 w 380"/>
                <a:gd name="T25" fmla="*/ 30039311 h 380"/>
                <a:gd name="T26" fmla="*/ 654311424 w 380"/>
                <a:gd name="T27" fmla="*/ 12865782 h 380"/>
                <a:gd name="T28" fmla="*/ 738197504 w 380"/>
                <a:gd name="T29" fmla="*/ 0 h 380"/>
                <a:gd name="T30" fmla="*/ 792723456 w 380"/>
                <a:gd name="T31" fmla="*/ 0 h 380"/>
                <a:gd name="T32" fmla="*/ 876609536 w 380"/>
                <a:gd name="T33" fmla="*/ 4273760 h 380"/>
                <a:gd name="T34" fmla="*/ 960495616 w 380"/>
                <a:gd name="T35" fmla="*/ 17140057 h 380"/>
                <a:gd name="T36" fmla="*/ 1040187392 w 380"/>
                <a:gd name="T37" fmla="*/ 38631198 h 380"/>
                <a:gd name="T38" fmla="*/ 1115684864 w 380"/>
                <a:gd name="T39" fmla="*/ 68740768 h 380"/>
                <a:gd name="T40" fmla="*/ 1186988032 w 380"/>
                <a:gd name="T41" fmla="*/ 107606978 h 380"/>
                <a:gd name="T42" fmla="*/ 1254096896 w 380"/>
                <a:gd name="T43" fmla="*/ 150533620 h 380"/>
                <a:gd name="T44" fmla="*/ 1317011456 w 380"/>
                <a:gd name="T45" fmla="*/ 202132332 h 380"/>
                <a:gd name="T46" fmla="*/ 1371537408 w 380"/>
                <a:gd name="T47" fmla="*/ 258540854 h 380"/>
                <a:gd name="T48" fmla="*/ 1426063360 w 380"/>
                <a:gd name="T49" fmla="*/ 318865487 h 380"/>
                <a:gd name="T50" fmla="*/ 1472200704 w 380"/>
                <a:gd name="T51" fmla="*/ 387651722 h 380"/>
                <a:gd name="T52" fmla="*/ 1509949440 w 380"/>
                <a:gd name="T53" fmla="*/ 461737245 h 380"/>
                <a:gd name="T54" fmla="*/ 1539309568 w 380"/>
                <a:gd name="T55" fmla="*/ 534960725 h 380"/>
                <a:gd name="T56" fmla="*/ 1564475392 w 380"/>
                <a:gd name="T57" fmla="*/ 617084953 h 380"/>
                <a:gd name="T58" fmla="*/ 1581252608 w 380"/>
                <a:gd name="T59" fmla="*/ 698726927 h 380"/>
                <a:gd name="T60" fmla="*/ 1589641216 w 380"/>
                <a:gd name="T61" fmla="*/ 784890956 h 380"/>
                <a:gd name="T62" fmla="*/ 1589641216 w 380"/>
                <a:gd name="T63" fmla="*/ 847126588 h 380"/>
                <a:gd name="T64" fmla="*/ 1581252608 w 380"/>
                <a:gd name="T65" fmla="*/ 933264888 h 380"/>
                <a:gd name="T66" fmla="*/ 1564475392 w 380"/>
                <a:gd name="T67" fmla="*/ 1014923557 h 380"/>
                <a:gd name="T68" fmla="*/ 1539309568 w 380"/>
                <a:gd name="T69" fmla="*/ 1097094150 h 380"/>
                <a:gd name="T70" fmla="*/ 1509949440 w 380"/>
                <a:gd name="T71" fmla="*/ 1174678825 h 380"/>
                <a:gd name="T72" fmla="*/ 1472200704 w 380"/>
                <a:gd name="T73" fmla="*/ 1244352653 h 380"/>
                <a:gd name="T74" fmla="*/ 1426063360 w 380"/>
                <a:gd name="T75" fmla="*/ 1313160452 h 380"/>
                <a:gd name="T76" fmla="*/ 1371537408 w 380"/>
                <a:gd name="T77" fmla="*/ 1377858175 h 380"/>
                <a:gd name="T78" fmla="*/ 1317011456 w 380"/>
                <a:gd name="T79" fmla="*/ 1434150232 h 380"/>
                <a:gd name="T80" fmla="*/ 1254096896 w 380"/>
                <a:gd name="T81" fmla="*/ 1485749905 h 380"/>
                <a:gd name="T82" fmla="*/ 1186988032 w 380"/>
                <a:gd name="T83" fmla="*/ 1528659112 h 380"/>
                <a:gd name="T84" fmla="*/ 1115684864 w 380"/>
                <a:gd name="T85" fmla="*/ 1567555895 h 380"/>
                <a:gd name="T86" fmla="*/ 1040187392 w 380"/>
                <a:gd name="T87" fmla="*/ 1597682175 h 380"/>
                <a:gd name="T88" fmla="*/ 960495616 w 380"/>
                <a:gd name="T89" fmla="*/ 1619155636 h 380"/>
                <a:gd name="T90" fmla="*/ 876609536 w 380"/>
                <a:gd name="T91" fmla="*/ 1632004310 h 380"/>
                <a:gd name="T92" fmla="*/ 792723456 w 380"/>
                <a:gd name="T93" fmla="*/ 1636282242 h 380"/>
                <a:gd name="T94" fmla="*/ 738197504 w 380"/>
                <a:gd name="T95" fmla="*/ 1632004310 h 380"/>
                <a:gd name="T96" fmla="*/ 654311424 w 380"/>
                <a:gd name="T97" fmla="*/ 1623450184 h 380"/>
                <a:gd name="T98" fmla="*/ 574619648 w 380"/>
                <a:gd name="T99" fmla="*/ 1606288747 h 380"/>
                <a:gd name="T100" fmla="*/ 499122176 w 380"/>
                <a:gd name="T101" fmla="*/ 1576125298 h 380"/>
                <a:gd name="T102" fmla="*/ 423624704 w 380"/>
                <a:gd name="T103" fmla="*/ 1541791059 h 380"/>
                <a:gd name="T104" fmla="*/ 356515840 w 380"/>
                <a:gd name="T105" fmla="*/ 1498615656 h 380"/>
                <a:gd name="T106" fmla="*/ 293601280 w 380"/>
                <a:gd name="T107" fmla="*/ 1451290930 h 380"/>
                <a:gd name="T108" fmla="*/ 230686720 w 380"/>
                <a:gd name="T109" fmla="*/ 1395018945 h 380"/>
                <a:gd name="T110" fmla="*/ 180355072 w 380"/>
                <a:gd name="T111" fmla="*/ 1334820369 h 380"/>
                <a:gd name="T112" fmla="*/ 130023424 w 380"/>
                <a:gd name="T113" fmla="*/ 1270118002 h 380"/>
                <a:gd name="T114" fmla="*/ 92274688 w 380"/>
                <a:gd name="T115" fmla="*/ 1196095141 h 380"/>
                <a:gd name="T116" fmla="*/ 58720256 w 380"/>
                <a:gd name="T117" fmla="*/ 1122797143 h 380"/>
                <a:gd name="T118" fmla="*/ 29360128 w 380"/>
                <a:gd name="T119" fmla="*/ 1041155159 h 380"/>
                <a:gd name="T120" fmla="*/ 12582912 w 380"/>
                <a:gd name="T121" fmla="*/ 959048956 h 380"/>
                <a:gd name="T122" fmla="*/ 0 w 380"/>
                <a:gd name="T123" fmla="*/ 872958272 h 380"/>
                <a:gd name="T124" fmla="*/ 0 w 380"/>
                <a:gd name="T125" fmla="*/ 814929879 h 3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0"/>
                <a:gd name="T190" fmla="*/ 0 h 380"/>
                <a:gd name="T191" fmla="*/ 380 w 380"/>
                <a:gd name="T192" fmla="*/ 380 h 3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0" h="380">
                  <a:moveTo>
                    <a:pt x="0" y="189"/>
                  </a:moveTo>
                  <a:lnTo>
                    <a:pt x="0" y="182"/>
                  </a:lnTo>
                  <a:lnTo>
                    <a:pt x="0" y="175"/>
                  </a:lnTo>
                  <a:lnTo>
                    <a:pt x="1" y="169"/>
                  </a:lnTo>
                  <a:lnTo>
                    <a:pt x="2" y="162"/>
                  </a:lnTo>
                  <a:lnTo>
                    <a:pt x="3" y="156"/>
                  </a:lnTo>
                  <a:lnTo>
                    <a:pt x="4" y="149"/>
                  </a:lnTo>
                  <a:lnTo>
                    <a:pt x="6" y="143"/>
                  </a:lnTo>
                  <a:lnTo>
                    <a:pt x="7" y="137"/>
                  </a:lnTo>
                  <a:lnTo>
                    <a:pt x="9" y="130"/>
                  </a:lnTo>
                  <a:lnTo>
                    <a:pt x="11" y="124"/>
                  </a:lnTo>
                  <a:lnTo>
                    <a:pt x="14" y="118"/>
                  </a:lnTo>
                  <a:lnTo>
                    <a:pt x="16" y="112"/>
                  </a:lnTo>
                  <a:lnTo>
                    <a:pt x="19" y="107"/>
                  </a:lnTo>
                  <a:lnTo>
                    <a:pt x="22" y="101"/>
                  </a:lnTo>
                  <a:lnTo>
                    <a:pt x="25" y="95"/>
                  </a:lnTo>
                  <a:lnTo>
                    <a:pt x="28" y="90"/>
                  </a:lnTo>
                  <a:lnTo>
                    <a:pt x="31" y="85"/>
                  </a:lnTo>
                  <a:lnTo>
                    <a:pt x="35" y="79"/>
                  </a:lnTo>
                  <a:lnTo>
                    <a:pt x="39" y="74"/>
                  </a:lnTo>
                  <a:lnTo>
                    <a:pt x="43" y="69"/>
                  </a:lnTo>
                  <a:lnTo>
                    <a:pt x="47" y="64"/>
                  </a:lnTo>
                  <a:lnTo>
                    <a:pt x="51" y="60"/>
                  </a:lnTo>
                  <a:lnTo>
                    <a:pt x="55" y="55"/>
                  </a:lnTo>
                  <a:lnTo>
                    <a:pt x="60" y="51"/>
                  </a:lnTo>
                  <a:lnTo>
                    <a:pt x="65" y="47"/>
                  </a:lnTo>
                  <a:lnTo>
                    <a:pt x="70" y="43"/>
                  </a:lnTo>
                  <a:lnTo>
                    <a:pt x="75" y="39"/>
                  </a:lnTo>
                  <a:lnTo>
                    <a:pt x="80" y="35"/>
                  </a:lnTo>
                  <a:lnTo>
                    <a:pt x="85" y="31"/>
                  </a:lnTo>
                  <a:lnTo>
                    <a:pt x="90" y="28"/>
                  </a:lnTo>
                  <a:lnTo>
                    <a:pt x="96" y="25"/>
                  </a:lnTo>
                  <a:lnTo>
                    <a:pt x="101" y="21"/>
                  </a:lnTo>
                  <a:lnTo>
                    <a:pt x="107" y="19"/>
                  </a:lnTo>
                  <a:lnTo>
                    <a:pt x="113" y="16"/>
                  </a:lnTo>
                  <a:lnTo>
                    <a:pt x="119" y="13"/>
                  </a:lnTo>
                  <a:lnTo>
                    <a:pt x="125" y="11"/>
                  </a:lnTo>
                  <a:lnTo>
                    <a:pt x="131" y="9"/>
                  </a:lnTo>
                  <a:lnTo>
                    <a:pt x="137" y="7"/>
                  </a:lnTo>
                  <a:lnTo>
                    <a:pt x="143" y="5"/>
                  </a:lnTo>
                  <a:lnTo>
                    <a:pt x="150" y="4"/>
                  </a:lnTo>
                  <a:lnTo>
                    <a:pt x="156" y="3"/>
                  </a:lnTo>
                  <a:lnTo>
                    <a:pt x="162" y="2"/>
                  </a:lnTo>
                  <a:lnTo>
                    <a:pt x="169" y="1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9" y="0"/>
                  </a:lnTo>
                  <a:lnTo>
                    <a:pt x="196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6" y="2"/>
                  </a:lnTo>
                  <a:lnTo>
                    <a:pt x="222" y="3"/>
                  </a:lnTo>
                  <a:lnTo>
                    <a:pt x="229" y="4"/>
                  </a:lnTo>
                  <a:lnTo>
                    <a:pt x="235" y="5"/>
                  </a:lnTo>
                  <a:lnTo>
                    <a:pt x="241" y="7"/>
                  </a:lnTo>
                  <a:lnTo>
                    <a:pt x="248" y="9"/>
                  </a:lnTo>
                  <a:lnTo>
                    <a:pt x="254" y="11"/>
                  </a:lnTo>
                  <a:lnTo>
                    <a:pt x="260" y="13"/>
                  </a:lnTo>
                  <a:lnTo>
                    <a:pt x="266" y="16"/>
                  </a:lnTo>
                  <a:lnTo>
                    <a:pt x="271" y="19"/>
                  </a:lnTo>
                  <a:lnTo>
                    <a:pt x="277" y="21"/>
                  </a:lnTo>
                  <a:lnTo>
                    <a:pt x="283" y="25"/>
                  </a:lnTo>
                  <a:lnTo>
                    <a:pt x="288" y="28"/>
                  </a:lnTo>
                  <a:lnTo>
                    <a:pt x="294" y="31"/>
                  </a:lnTo>
                  <a:lnTo>
                    <a:pt x="299" y="35"/>
                  </a:lnTo>
                  <a:lnTo>
                    <a:pt x="304" y="39"/>
                  </a:lnTo>
                  <a:lnTo>
                    <a:pt x="309" y="43"/>
                  </a:lnTo>
                  <a:lnTo>
                    <a:pt x="314" y="47"/>
                  </a:lnTo>
                  <a:lnTo>
                    <a:pt x="318" y="51"/>
                  </a:lnTo>
                  <a:lnTo>
                    <a:pt x="323" y="55"/>
                  </a:lnTo>
                  <a:lnTo>
                    <a:pt x="327" y="60"/>
                  </a:lnTo>
                  <a:lnTo>
                    <a:pt x="332" y="64"/>
                  </a:lnTo>
                  <a:lnTo>
                    <a:pt x="336" y="69"/>
                  </a:lnTo>
                  <a:lnTo>
                    <a:pt x="340" y="74"/>
                  </a:lnTo>
                  <a:lnTo>
                    <a:pt x="344" y="79"/>
                  </a:lnTo>
                  <a:lnTo>
                    <a:pt x="347" y="85"/>
                  </a:lnTo>
                  <a:lnTo>
                    <a:pt x="351" y="90"/>
                  </a:lnTo>
                  <a:lnTo>
                    <a:pt x="354" y="95"/>
                  </a:lnTo>
                  <a:lnTo>
                    <a:pt x="357" y="101"/>
                  </a:lnTo>
                  <a:lnTo>
                    <a:pt x="360" y="107"/>
                  </a:lnTo>
                  <a:lnTo>
                    <a:pt x="362" y="112"/>
                  </a:lnTo>
                  <a:lnTo>
                    <a:pt x="365" y="118"/>
                  </a:lnTo>
                  <a:lnTo>
                    <a:pt x="367" y="124"/>
                  </a:lnTo>
                  <a:lnTo>
                    <a:pt x="369" y="130"/>
                  </a:lnTo>
                  <a:lnTo>
                    <a:pt x="371" y="137"/>
                  </a:lnTo>
                  <a:lnTo>
                    <a:pt x="373" y="143"/>
                  </a:lnTo>
                  <a:lnTo>
                    <a:pt x="375" y="149"/>
                  </a:lnTo>
                  <a:lnTo>
                    <a:pt x="376" y="156"/>
                  </a:lnTo>
                  <a:lnTo>
                    <a:pt x="377" y="162"/>
                  </a:lnTo>
                  <a:lnTo>
                    <a:pt x="378" y="169"/>
                  </a:lnTo>
                  <a:lnTo>
                    <a:pt x="378" y="175"/>
                  </a:lnTo>
                  <a:lnTo>
                    <a:pt x="379" y="182"/>
                  </a:lnTo>
                  <a:lnTo>
                    <a:pt x="379" y="189"/>
                  </a:lnTo>
                  <a:lnTo>
                    <a:pt x="379" y="196"/>
                  </a:lnTo>
                  <a:lnTo>
                    <a:pt x="378" y="202"/>
                  </a:lnTo>
                  <a:lnTo>
                    <a:pt x="378" y="209"/>
                  </a:lnTo>
                  <a:lnTo>
                    <a:pt x="377" y="216"/>
                  </a:lnTo>
                  <a:lnTo>
                    <a:pt x="376" y="222"/>
                  </a:lnTo>
                  <a:lnTo>
                    <a:pt x="375" y="229"/>
                  </a:lnTo>
                  <a:lnTo>
                    <a:pt x="373" y="235"/>
                  </a:lnTo>
                  <a:lnTo>
                    <a:pt x="371" y="241"/>
                  </a:lnTo>
                  <a:lnTo>
                    <a:pt x="369" y="248"/>
                  </a:lnTo>
                  <a:lnTo>
                    <a:pt x="367" y="254"/>
                  </a:lnTo>
                  <a:lnTo>
                    <a:pt x="365" y="260"/>
                  </a:lnTo>
                  <a:lnTo>
                    <a:pt x="362" y="266"/>
                  </a:lnTo>
                  <a:lnTo>
                    <a:pt x="360" y="272"/>
                  </a:lnTo>
                  <a:lnTo>
                    <a:pt x="357" y="277"/>
                  </a:lnTo>
                  <a:lnTo>
                    <a:pt x="354" y="283"/>
                  </a:lnTo>
                  <a:lnTo>
                    <a:pt x="351" y="288"/>
                  </a:lnTo>
                  <a:lnTo>
                    <a:pt x="347" y="294"/>
                  </a:lnTo>
                  <a:lnTo>
                    <a:pt x="344" y="299"/>
                  </a:lnTo>
                  <a:lnTo>
                    <a:pt x="340" y="304"/>
                  </a:lnTo>
                  <a:lnTo>
                    <a:pt x="336" y="309"/>
                  </a:lnTo>
                  <a:lnTo>
                    <a:pt x="332" y="314"/>
                  </a:lnTo>
                  <a:lnTo>
                    <a:pt x="327" y="319"/>
                  </a:lnTo>
                  <a:lnTo>
                    <a:pt x="323" y="323"/>
                  </a:lnTo>
                  <a:lnTo>
                    <a:pt x="318" y="328"/>
                  </a:lnTo>
                  <a:lnTo>
                    <a:pt x="314" y="332"/>
                  </a:lnTo>
                  <a:lnTo>
                    <a:pt x="309" y="336"/>
                  </a:lnTo>
                  <a:lnTo>
                    <a:pt x="304" y="340"/>
                  </a:lnTo>
                  <a:lnTo>
                    <a:pt x="299" y="344"/>
                  </a:lnTo>
                  <a:lnTo>
                    <a:pt x="294" y="347"/>
                  </a:lnTo>
                  <a:lnTo>
                    <a:pt x="288" y="351"/>
                  </a:lnTo>
                  <a:lnTo>
                    <a:pt x="283" y="354"/>
                  </a:lnTo>
                  <a:lnTo>
                    <a:pt x="277" y="357"/>
                  </a:lnTo>
                  <a:lnTo>
                    <a:pt x="271" y="360"/>
                  </a:lnTo>
                  <a:lnTo>
                    <a:pt x="266" y="363"/>
                  </a:lnTo>
                  <a:lnTo>
                    <a:pt x="260" y="365"/>
                  </a:lnTo>
                  <a:lnTo>
                    <a:pt x="254" y="368"/>
                  </a:lnTo>
                  <a:lnTo>
                    <a:pt x="248" y="370"/>
                  </a:lnTo>
                  <a:lnTo>
                    <a:pt x="241" y="372"/>
                  </a:lnTo>
                  <a:lnTo>
                    <a:pt x="235" y="373"/>
                  </a:lnTo>
                  <a:lnTo>
                    <a:pt x="229" y="375"/>
                  </a:lnTo>
                  <a:lnTo>
                    <a:pt x="222" y="376"/>
                  </a:lnTo>
                  <a:lnTo>
                    <a:pt x="216" y="377"/>
                  </a:lnTo>
                  <a:lnTo>
                    <a:pt x="209" y="378"/>
                  </a:lnTo>
                  <a:lnTo>
                    <a:pt x="203" y="378"/>
                  </a:lnTo>
                  <a:lnTo>
                    <a:pt x="196" y="379"/>
                  </a:lnTo>
                  <a:lnTo>
                    <a:pt x="189" y="379"/>
                  </a:lnTo>
                  <a:lnTo>
                    <a:pt x="182" y="379"/>
                  </a:lnTo>
                  <a:lnTo>
                    <a:pt x="176" y="378"/>
                  </a:lnTo>
                  <a:lnTo>
                    <a:pt x="169" y="378"/>
                  </a:lnTo>
                  <a:lnTo>
                    <a:pt x="162" y="377"/>
                  </a:lnTo>
                  <a:lnTo>
                    <a:pt x="156" y="376"/>
                  </a:lnTo>
                  <a:lnTo>
                    <a:pt x="150" y="375"/>
                  </a:lnTo>
                  <a:lnTo>
                    <a:pt x="143" y="373"/>
                  </a:lnTo>
                  <a:lnTo>
                    <a:pt x="137" y="372"/>
                  </a:lnTo>
                  <a:lnTo>
                    <a:pt x="131" y="370"/>
                  </a:lnTo>
                  <a:lnTo>
                    <a:pt x="125" y="368"/>
                  </a:lnTo>
                  <a:lnTo>
                    <a:pt x="119" y="365"/>
                  </a:lnTo>
                  <a:lnTo>
                    <a:pt x="113" y="363"/>
                  </a:lnTo>
                  <a:lnTo>
                    <a:pt x="107" y="360"/>
                  </a:lnTo>
                  <a:lnTo>
                    <a:pt x="101" y="357"/>
                  </a:lnTo>
                  <a:lnTo>
                    <a:pt x="96" y="354"/>
                  </a:lnTo>
                  <a:lnTo>
                    <a:pt x="90" y="351"/>
                  </a:lnTo>
                  <a:lnTo>
                    <a:pt x="85" y="347"/>
                  </a:lnTo>
                  <a:lnTo>
                    <a:pt x="80" y="344"/>
                  </a:lnTo>
                  <a:lnTo>
                    <a:pt x="75" y="340"/>
                  </a:lnTo>
                  <a:lnTo>
                    <a:pt x="70" y="336"/>
                  </a:lnTo>
                  <a:lnTo>
                    <a:pt x="65" y="332"/>
                  </a:lnTo>
                  <a:lnTo>
                    <a:pt x="60" y="328"/>
                  </a:lnTo>
                  <a:lnTo>
                    <a:pt x="55" y="323"/>
                  </a:lnTo>
                  <a:lnTo>
                    <a:pt x="51" y="319"/>
                  </a:lnTo>
                  <a:lnTo>
                    <a:pt x="47" y="314"/>
                  </a:lnTo>
                  <a:lnTo>
                    <a:pt x="43" y="309"/>
                  </a:lnTo>
                  <a:lnTo>
                    <a:pt x="39" y="304"/>
                  </a:lnTo>
                  <a:lnTo>
                    <a:pt x="35" y="299"/>
                  </a:lnTo>
                  <a:lnTo>
                    <a:pt x="31" y="294"/>
                  </a:lnTo>
                  <a:lnTo>
                    <a:pt x="28" y="288"/>
                  </a:lnTo>
                  <a:lnTo>
                    <a:pt x="25" y="283"/>
                  </a:lnTo>
                  <a:lnTo>
                    <a:pt x="22" y="277"/>
                  </a:lnTo>
                  <a:lnTo>
                    <a:pt x="19" y="272"/>
                  </a:lnTo>
                  <a:lnTo>
                    <a:pt x="16" y="266"/>
                  </a:lnTo>
                  <a:lnTo>
                    <a:pt x="14" y="260"/>
                  </a:lnTo>
                  <a:lnTo>
                    <a:pt x="11" y="254"/>
                  </a:lnTo>
                  <a:lnTo>
                    <a:pt x="9" y="248"/>
                  </a:lnTo>
                  <a:lnTo>
                    <a:pt x="7" y="241"/>
                  </a:lnTo>
                  <a:lnTo>
                    <a:pt x="6" y="235"/>
                  </a:lnTo>
                  <a:lnTo>
                    <a:pt x="4" y="229"/>
                  </a:lnTo>
                  <a:lnTo>
                    <a:pt x="3" y="222"/>
                  </a:lnTo>
                  <a:lnTo>
                    <a:pt x="2" y="216"/>
                  </a:lnTo>
                  <a:lnTo>
                    <a:pt x="1" y="209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89"/>
                  </a:lnTo>
                </a:path>
              </a:pathLst>
            </a:custGeom>
            <a:solidFill>
              <a:srgbClr val="FF6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Freeform 52"/>
            <p:cNvSpPr>
              <a:spLocks/>
            </p:cNvSpPr>
            <p:nvPr/>
          </p:nvSpPr>
          <p:spPr bwMode="auto">
            <a:xfrm>
              <a:off x="4742" y="4146"/>
              <a:ext cx="748" cy="745"/>
            </a:xfrm>
            <a:custGeom>
              <a:avLst/>
              <a:gdLst>
                <a:gd name="T0" fmla="*/ 4194304 w 374"/>
                <a:gd name="T1" fmla="*/ 705278158 h 373"/>
                <a:gd name="T2" fmla="*/ 12582912 w 374"/>
                <a:gd name="T3" fmla="*/ 623548940 h 373"/>
                <a:gd name="T4" fmla="*/ 33554432 w 374"/>
                <a:gd name="T5" fmla="*/ 546307455 h 373"/>
                <a:gd name="T6" fmla="*/ 58720256 w 374"/>
                <a:gd name="T7" fmla="*/ 468757673 h 373"/>
                <a:gd name="T8" fmla="*/ 96468992 w 374"/>
                <a:gd name="T9" fmla="*/ 399226108 h 373"/>
                <a:gd name="T10" fmla="*/ 134217728 w 374"/>
                <a:gd name="T11" fmla="*/ 334638906 h 373"/>
                <a:gd name="T12" fmla="*/ 184549376 w 374"/>
                <a:gd name="T13" fmla="*/ 269421472 h 373"/>
                <a:gd name="T14" fmla="*/ 239075328 w 374"/>
                <a:gd name="T15" fmla="*/ 212182751 h 373"/>
                <a:gd name="T16" fmla="*/ 297795584 w 374"/>
                <a:gd name="T17" fmla="*/ 163496556 h 373"/>
                <a:gd name="T18" fmla="*/ 364904448 w 374"/>
                <a:gd name="T19" fmla="*/ 118535754 h 373"/>
                <a:gd name="T20" fmla="*/ 436207616 w 374"/>
                <a:gd name="T21" fmla="*/ 77758213 h 373"/>
                <a:gd name="T22" fmla="*/ 507510784 w 374"/>
                <a:gd name="T23" fmla="*/ 49076216 h 373"/>
                <a:gd name="T24" fmla="*/ 587202560 w 374"/>
                <a:gd name="T25" fmla="*/ 24571045 h 373"/>
                <a:gd name="T26" fmla="*/ 666894336 w 374"/>
                <a:gd name="T27" fmla="*/ 8219028 h 373"/>
                <a:gd name="T28" fmla="*/ 750780416 w 374"/>
                <a:gd name="T29" fmla="*/ 0 h 373"/>
                <a:gd name="T30" fmla="*/ 809500672 w 374"/>
                <a:gd name="T31" fmla="*/ 0 h 373"/>
                <a:gd name="T32" fmla="*/ 893386752 w 374"/>
                <a:gd name="T33" fmla="*/ 8219028 h 373"/>
                <a:gd name="T34" fmla="*/ 973078528 w 374"/>
                <a:gd name="T35" fmla="*/ 24571045 h 373"/>
                <a:gd name="T36" fmla="*/ 1052770304 w 374"/>
                <a:gd name="T37" fmla="*/ 49076216 h 373"/>
                <a:gd name="T38" fmla="*/ 1128267776 w 374"/>
                <a:gd name="T39" fmla="*/ 77758213 h 373"/>
                <a:gd name="T40" fmla="*/ 1199570944 w 374"/>
                <a:gd name="T41" fmla="*/ 118535754 h 373"/>
                <a:gd name="T42" fmla="*/ 1262485504 w 374"/>
                <a:gd name="T43" fmla="*/ 163496556 h 373"/>
                <a:gd name="T44" fmla="*/ 1325400064 w 374"/>
                <a:gd name="T45" fmla="*/ 212182751 h 373"/>
                <a:gd name="T46" fmla="*/ 1379926016 w 374"/>
                <a:gd name="T47" fmla="*/ 269421472 h 373"/>
                <a:gd name="T48" fmla="*/ 1426063360 w 374"/>
                <a:gd name="T49" fmla="*/ 334638906 h 373"/>
                <a:gd name="T50" fmla="*/ 1468006400 w 374"/>
                <a:gd name="T51" fmla="*/ 399226108 h 373"/>
                <a:gd name="T52" fmla="*/ 1505755136 w 374"/>
                <a:gd name="T53" fmla="*/ 468757673 h 373"/>
                <a:gd name="T54" fmla="*/ 1530920960 w 374"/>
                <a:gd name="T55" fmla="*/ 546307455 h 373"/>
                <a:gd name="T56" fmla="*/ 1551892480 w 374"/>
                <a:gd name="T57" fmla="*/ 623548940 h 373"/>
                <a:gd name="T58" fmla="*/ 1560281088 w 374"/>
                <a:gd name="T59" fmla="*/ 705278158 h 373"/>
                <a:gd name="T60" fmla="*/ 1564475392 w 374"/>
                <a:gd name="T61" fmla="*/ 758441646 h 373"/>
                <a:gd name="T62" fmla="*/ 1556086784 w 374"/>
                <a:gd name="T63" fmla="*/ 842359163 h 373"/>
                <a:gd name="T64" fmla="*/ 1543503872 w 374"/>
                <a:gd name="T65" fmla="*/ 919910974 h 373"/>
                <a:gd name="T66" fmla="*/ 1522532352 w 374"/>
                <a:gd name="T67" fmla="*/ 997250840 h 373"/>
                <a:gd name="T68" fmla="*/ 1493172224 w 374"/>
                <a:gd name="T69" fmla="*/ 1070692305 h 373"/>
                <a:gd name="T70" fmla="*/ 1455423488 w 374"/>
                <a:gd name="T71" fmla="*/ 1140223882 h 373"/>
                <a:gd name="T72" fmla="*/ 1413480448 w 374"/>
                <a:gd name="T73" fmla="*/ 1204701763 h 373"/>
                <a:gd name="T74" fmla="*/ 1358954496 w 374"/>
                <a:gd name="T75" fmla="*/ 1265945866 h 373"/>
                <a:gd name="T76" fmla="*/ 1304428544 w 374"/>
                <a:gd name="T77" fmla="*/ 1319074296 h 373"/>
                <a:gd name="T78" fmla="*/ 1241513984 w 374"/>
                <a:gd name="T79" fmla="*/ 1367762513 h 373"/>
                <a:gd name="T80" fmla="*/ 1174405120 w 374"/>
                <a:gd name="T81" fmla="*/ 1412714936 h 373"/>
                <a:gd name="T82" fmla="*/ 1103101952 w 374"/>
                <a:gd name="T83" fmla="*/ 1449389764 h 373"/>
                <a:gd name="T84" fmla="*/ 1027604480 w 374"/>
                <a:gd name="T85" fmla="*/ 1478084063 h 373"/>
                <a:gd name="T86" fmla="*/ 947912704 w 374"/>
                <a:gd name="T87" fmla="*/ 1498465964 h 373"/>
                <a:gd name="T88" fmla="*/ 864026624 w 374"/>
                <a:gd name="T89" fmla="*/ 1510735541 h 373"/>
                <a:gd name="T90" fmla="*/ 780140544 w 374"/>
                <a:gd name="T91" fmla="*/ 1514849936 h 373"/>
                <a:gd name="T92" fmla="*/ 725614592 w 374"/>
                <a:gd name="T93" fmla="*/ 1514849936 h 373"/>
                <a:gd name="T94" fmla="*/ 641728512 w 374"/>
                <a:gd name="T95" fmla="*/ 1502583284 h 373"/>
                <a:gd name="T96" fmla="*/ 562036736 w 374"/>
                <a:gd name="T97" fmla="*/ 1486164782 h 373"/>
                <a:gd name="T98" fmla="*/ 482344960 w 374"/>
                <a:gd name="T99" fmla="*/ 1457549394 h 373"/>
                <a:gd name="T100" fmla="*/ 411041792 w 374"/>
                <a:gd name="T101" fmla="*/ 1425013392 h 373"/>
                <a:gd name="T102" fmla="*/ 343932928 w 374"/>
                <a:gd name="T103" fmla="*/ 1384028781 h 373"/>
                <a:gd name="T104" fmla="*/ 276824064 w 374"/>
                <a:gd name="T105" fmla="*/ 1334969409 h 373"/>
                <a:gd name="T106" fmla="*/ 222298112 w 374"/>
                <a:gd name="T107" fmla="*/ 1282297054 h 373"/>
                <a:gd name="T108" fmla="*/ 167772160 w 374"/>
                <a:gd name="T109" fmla="*/ 1225171868 h 373"/>
                <a:gd name="T110" fmla="*/ 121634816 w 374"/>
                <a:gd name="T111" fmla="*/ 1159748201 h 373"/>
                <a:gd name="T112" fmla="*/ 83886080 w 374"/>
                <a:gd name="T113" fmla="*/ 1095261261 h 373"/>
                <a:gd name="T114" fmla="*/ 50331648 w 374"/>
                <a:gd name="T115" fmla="*/ 1021755918 h 373"/>
                <a:gd name="T116" fmla="*/ 25165824 w 374"/>
                <a:gd name="T117" fmla="*/ 948560652 h 373"/>
                <a:gd name="T118" fmla="*/ 8388608 w 374"/>
                <a:gd name="T119" fmla="*/ 866726549 h 373"/>
                <a:gd name="T120" fmla="*/ 0 w 374"/>
                <a:gd name="T121" fmla="*/ 785116466 h 373"/>
                <a:gd name="T122" fmla="*/ 0 w 374"/>
                <a:gd name="T123" fmla="*/ 758441646 h 3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4"/>
                <a:gd name="T187" fmla="*/ 0 h 373"/>
                <a:gd name="T188" fmla="*/ 374 w 374"/>
                <a:gd name="T189" fmla="*/ 373 h 3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4" h="373">
                  <a:moveTo>
                    <a:pt x="0" y="186"/>
                  </a:moveTo>
                  <a:lnTo>
                    <a:pt x="0" y="180"/>
                  </a:lnTo>
                  <a:lnTo>
                    <a:pt x="1" y="173"/>
                  </a:lnTo>
                  <a:lnTo>
                    <a:pt x="1" y="166"/>
                  </a:lnTo>
                  <a:lnTo>
                    <a:pt x="2" y="159"/>
                  </a:lnTo>
                  <a:lnTo>
                    <a:pt x="3" y="153"/>
                  </a:lnTo>
                  <a:lnTo>
                    <a:pt x="4" y="146"/>
                  </a:lnTo>
                  <a:lnTo>
                    <a:pt x="6" y="140"/>
                  </a:lnTo>
                  <a:lnTo>
                    <a:pt x="8" y="134"/>
                  </a:lnTo>
                  <a:lnTo>
                    <a:pt x="10" y="127"/>
                  </a:lnTo>
                  <a:lnTo>
                    <a:pt x="12" y="121"/>
                  </a:lnTo>
                  <a:lnTo>
                    <a:pt x="14" y="115"/>
                  </a:lnTo>
                  <a:lnTo>
                    <a:pt x="17" y="109"/>
                  </a:lnTo>
                  <a:lnTo>
                    <a:pt x="20" y="104"/>
                  </a:lnTo>
                  <a:lnTo>
                    <a:pt x="23" y="98"/>
                  </a:lnTo>
                  <a:lnTo>
                    <a:pt x="26" y="92"/>
                  </a:lnTo>
                  <a:lnTo>
                    <a:pt x="29" y="87"/>
                  </a:lnTo>
                  <a:lnTo>
                    <a:pt x="32" y="82"/>
                  </a:lnTo>
                  <a:lnTo>
                    <a:pt x="36" y="76"/>
                  </a:lnTo>
                  <a:lnTo>
                    <a:pt x="40" y="71"/>
                  </a:lnTo>
                  <a:lnTo>
                    <a:pt x="44" y="66"/>
                  </a:lnTo>
                  <a:lnTo>
                    <a:pt x="48" y="62"/>
                  </a:lnTo>
                  <a:lnTo>
                    <a:pt x="53" y="57"/>
                  </a:lnTo>
                  <a:lnTo>
                    <a:pt x="57" y="52"/>
                  </a:lnTo>
                  <a:lnTo>
                    <a:pt x="62" y="48"/>
                  </a:lnTo>
                  <a:lnTo>
                    <a:pt x="66" y="44"/>
                  </a:lnTo>
                  <a:lnTo>
                    <a:pt x="71" y="40"/>
                  </a:lnTo>
                  <a:lnTo>
                    <a:pt x="76" y="36"/>
                  </a:lnTo>
                  <a:lnTo>
                    <a:pt x="82" y="32"/>
                  </a:lnTo>
                  <a:lnTo>
                    <a:pt x="87" y="29"/>
                  </a:lnTo>
                  <a:lnTo>
                    <a:pt x="92" y="25"/>
                  </a:lnTo>
                  <a:lnTo>
                    <a:pt x="98" y="22"/>
                  </a:lnTo>
                  <a:lnTo>
                    <a:pt x="104" y="19"/>
                  </a:lnTo>
                  <a:lnTo>
                    <a:pt x="109" y="17"/>
                  </a:lnTo>
                  <a:lnTo>
                    <a:pt x="115" y="14"/>
                  </a:lnTo>
                  <a:lnTo>
                    <a:pt x="121" y="12"/>
                  </a:lnTo>
                  <a:lnTo>
                    <a:pt x="128" y="9"/>
                  </a:lnTo>
                  <a:lnTo>
                    <a:pt x="134" y="7"/>
                  </a:lnTo>
                  <a:lnTo>
                    <a:pt x="140" y="6"/>
                  </a:lnTo>
                  <a:lnTo>
                    <a:pt x="146" y="4"/>
                  </a:lnTo>
                  <a:lnTo>
                    <a:pt x="153" y="3"/>
                  </a:lnTo>
                  <a:lnTo>
                    <a:pt x="159" y="2"/>
                  </a:lnTo>
                  <a:lnTo>
                    <a:pt x="166" y="1"/>
                  </a:lnTo>
                  <a:lnTo>
                    <a:pt x="173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3" y="0"/>
                  </a:lnTo>
                  <a:lnTo>
                    <a:pt x="200" y="0"/>
                  </a:lnTo>
                  <a:lnTo>
                    <a:pt x="206" y="1"/>
                  </a:lnTo>
                  <a:lnTo>
                    <a:pt x="213" y="2"/>
                  </a:lnTo>
                  <a:lnTo>
                    <a:pt x="220" y="3"/>
                  </a:lnTo>
                  <a:lnTo>
                    <a:pt x="226" y="4"/>
                  </a:lnTo>
                  <a:lnTo>
                    <a:pt x="232" y="6"/>
                  </a:lnTo>
                  <a:lnTo>
                    <a:pt x="239" y="7"/>
                  </a:lnTo>
                  <a:lnTo>
                    <a:pt x="245" y="9"/>
                  </a:lnTo>
                  <a:lnTo>
                    <a:pt x="251" y="12"/>
                  </a:lnTo>
                  <a:lnTo>
                    <a:pt x="257" y="14"/>
                  </a:lnTo>
                  <a:lnTo>
                    <a:pt x="263" y="17"/>
                  </a:lnTo>
                  <a:lnTo>
                    <a:pt x="269" y="19"/>
                  </a:lnTo>
                  <a:lnTo>
                    <a:pt x="275" y="22"/>
                  </a:lnTo>
                  <a:lnTo>
                    <a:pt x="280" y="25"/>
                  </a:lnTo>
                  <a:lnTo>
                    <a:pt x="286" y="29"/>
                  </a:lnTo>
                  <a:lnTo>
                    <a:pt x="291" y="32"/>
                  </a:lnTo>
                  <a:lnTo>
                    <a:pt x="296" y="36"/>
                  </a:lnTo>
                  <a:lnTo>
                    <a:pt x="301" y="40"/>
                  </a:lnTo>
                  <a:lnTo>
                    <a:pt x="306" y="44"/>
                  </a:lnTo>
                  <a:lnTo>
                    <a:pt x="311" y="48"/>
                  </a:lnTo>
                  <a:lnTo>
                    <a:pt x="316" y="52"/>
                  </a:lnTo>
                  <a:lnTo>
                    <a:pt x="320" y="57"/>
                  </a:lnTo>
                  <a:lnTo>
                    <a:pt x="324" y="62"/>
                  </a:lnTo>
                  <a:lnTo>
                    <a:pt x="329" y="66"/>
                  </a:lnTo>
                  <a:lnTo>
                    <a:pt x="333" y="71"/>
                  </a:lnTo>
                  <a:lnTo>
                    <a:pt x="337" y="76"/>
                  </a:lnTo>
                  <a:lnTo>
                    <a:pt x="340" y="82"/>
                  </a:lnTo>
                  <a:lnTo>
                    <a:pt x="344" y="87"/>
                  </a:lnTo>
                  <a:lnTo>
                    <a:pt x="347" y="92"/>
                  </a:lnTo>
                  <a:lnTo>
                    <a:pt x="350" y="98"/>
                  </a:lnTo>
                  <a:lnTo>
                    <a:pt x="353" y="104"/>
                  </a:lnTo>
                  <a:lnTo>
                    <a:pt x="356" y="109"/>
                  </a:lnTo>
                  <a:lnTo>
                    <a:pt x="359" y="115"/>
                  </a:lnTo>
                  <a:lnTo>
                    <a:pt x="361" y="121"/>
                  </a:lnTo>
                  <a:lnTo>
                    <a:pt x="363" y="127"/>
                  </a:lnTo>
                  <a:lnTo>
                    <a:pt x="365" y="134"/>
                  </a:lnTo>
                  <a:lnTo>
                    <a:pt x="367" y="140"/>
                  </a:lnTo>
                  <a:lnTo>
                    <a:pt x="368" y="146"/>
                  </a:lnTo>
                  <a:lnTo>
                    <a:pt x="370" y="153"/>
                  </a:lnTo>
                  <a:lnTo>
                    <a:pt x="371" y="159"/>
                  </a:lnTo>
                  <a:lnTo>
                    <a:pt x="371" y="166"/>
                  </a:lnTo>
                  <a:lnTo>
                    <a:pt x="372" y="173"/>
                  </a:lnTo>
                  <a:lnTo>
                    <a:pt x="372" y="180"/>
                  </a:lnTo>
                  <a:lnTo>
                    <a:pt x="373" y="186"/>
                  </a:lnTo>
                  <a:lnTo>
                    <a:pt x="372" y="193"/>
                  </a:lnTo>
                  <a:lnTo>
                    <a:pt x="372" y="200"/>
                  </a:lnTo>
                  <a:lnTo>
                    <a:pt x="371" y="207"/>
                  </a:lnTo>
                  <a:lnTo>
                    <a:pt x="371" y="213"/>
                  </a:lnTo>
                  <a:lnTo>
                    <a:pt x="370" y="220"/>
                  </a:lnTo>
                  <a:lnTo>
                    <a:pt x="368" y="226"/>
                  </a:lnTo>
                  <a:lnTo>
                    <a:pt x="367" y="233"/>
                  </a:lnTo>
                  <a:lnTo>
                    <a:pt x="365" y="239"/>
                  </a:lnTo>
                  <a:lnTo>
                    <a:pt x="363" y="245"/>
                  </a:lnTo>
                  <a:lnTo>
                    <a:pt x="361" y="251"/>
                  </a:lnTo>
                  <a:lnTo>
                    <a:pt x="359" y="257"/>
                  </a:lnTo>
                  <a:lnTo>
                    <a:pt x="356" y="263"/>
                  </a:lnTo>
                  <a:lnTo>
                    <a:pt x="353" y="269"/>
                  </a:lnTo>
                  <a:lnTo>
                    <a:pt x="350" y="274"/>
                  </a:lnTo>
                  <a:lnTo>
                    <a:pt x="347" y="280"/>
                  </a:lnTo>
                  <a:lnTo>
                    <a:pt x="344" y="285"/>
                  </a:lnTo>
                  <a:lnTo>
                    <a:pt x="340" y="291"/>
                  </a:lnTo>
                  <a:lnTo>
                    <a:pt x="337" y="296"/>
                  </a:lnTo>
                  <a:lnTo>
                    <a:pt x="333" y="301"/>
                  </a:lnTo>
                  <a:lnTo>
                    <a:pt x="329" y="306"/>
                  </a:lnTo>
                  <a:lnTo>
                    <a:pt x="324" y="311"/>
                  </a:lnTo>
                  <a:lnTo>
                    <a:pt x="320" y="315"/>
                  </a:lnTo>
                  <a:lnTo>
                    <a:pt x="316" y="320"/>
                  </a:lnTo>
                  <a:lnTo>
                    <a:pt x="311" y="324"/>
                  </a:lnTo>
                  <a:lnTo>
                    <a:pt x="306" y="328"/>
                  </a:lnTo>
                  <a:lnTo>
                    <a:pt x="301" y="332"/>
                  </a:lnTo>
                  <a:lnTo>
                    <a:pt x="296" y="336"/>
                  </a:lnTo>
                  <a:lnTo>
                    <a:pt x="291" y="340"/>
                  </a:lnTo>
                  <a:lnTo>
                    <a:pt x="286" y="344"/>
                  </a:lnTo>
                  <a:lnTo>
                    <a:pt x="280" y="347"/>
                  </a:lnTo>
                  <a:lnTo>
                    <a:pt x="275" y="350"/>
                  </a:lnTo>
                  <a:lnTo>
                    <a:pt x="269" y="353"/>
                  </a:lnTo>
                  <a:lnTo>
                    <a:pt x="263" y="356"/>
                  </a:lnTo>
                  <a:lnTo>
                    <a:pt x="257" y="358"/>
                  </a:lnTo>
                  <a:lnTo>
                    <a:pt x="251" y="361"/>
                  </a:lnTo>
                  <a:lnTo>
                    <a:pt x="245" y="363"/>
                  </a:lnTo>
                  <a:lnTo>
                    <a:pt x="239" y="365"/>
                  </a:lnTo>
                  <a:lnTo>
                    <a:pt x="232" y="366"/>
                  </a:lnTo>
                  <a:lnTo>
                    <a:pt x="226" y="368"/>
                  </a:lnTo>
                  <a:lnTo>
                    <a:pt x="220" y="369"/>
                  </a:lnTo>
                  <a:lnTo>
                    <a:pt x="213" y="370"/>
                  </a:lnTo>
                  <a:lnTo>
                    <a:pt x="206" y="371"/>
                  </a:lnTo>
                  <a:lnTo>
                    <a:pt x="200" y="372"/>
                  </a:lnTo>
                  <a:lnTo>
                    <a:pt x="193" y="372"/>
                  </a:lnTo>
                  <a:lnTo>
                    <a:pt x="186" y="372"/>
                  </a:lnTo>
                  <a:lnTo>
                    <a:pt x="179" y="372"/>
                  </a:lnTo>
                  <a:lnTo>
                    <a:pt x="173" y="372"/>
                  </a:lnTo>
                  <a:lnTo>
                    <a:pt x="166" y="371"/>
                  </a:lnTo>
                  <a:lnTo>
                    <a:pt x="159" y="370"/>
                  </a:lnTo>
                  <a:lnTo>
                    <a:pt x="153" y="369"/>
                  </a:lnTo>
                  <a:lnTo>
                    <a:pt x="146" y="368"/>
                  </a:lnTo>
                  <a:lnTo>
                    <a:pt x="140" y="366"/>
                  </a:lnTo>
                  <a:lnTo>
                    <a:pt x="134" y="365"/>
                  </a:lnTo>
                  <a:lnTo>
                    <a:pt x="128" y="363"/>
                  </a:lnTo>
                  <a:lnTo>
                    <a:pt x="121" y="361"/>
                  </a:lnTo>
                  <a:lnTo>
                    <a:pt x="115" y="358"/>
                  </a:lnTo>
                  <a:lnTo>
                    <a:pt x="109" y="356"/>
                  </a:lnTo>
                  <a:lnTo>
                    <a:pt x="104" y="353"/>
                  </a:lnTo>
                  <a:lnTo>
                    <a:pt x="98" y="350"/>
                  </a:lnTo>
                  <a:lnTo>
                    <a:pt x="92" y="347"/>
                  </a:lnTo>
                  <a:lnTo>
                    <a:pt x="87" y="344"/>
                  </a:lnTo>
                  <a:lnTo>
                    <a:pt x="82" y="340"/>
                  </a:lnTo>
                  <a:lnTo>
                    <a:pt x="76" y="336"/>
                  </a:lnTo>
                  <a:lnTo>
                    <a:pt x="71" y="332"/>
                  </a:lnTo>
                  <a:lnTo>
                    <a:pt x="66" y="328"/>
                  </a:lnTo>
                  <a:lnTo>
                    <a:pt x="62" y="324"/>
                  </a:lnTo>
                  <a:lnTo>
                    <a:pt x="57" y="320"/>
                  </a:lnTo>
                  <a:lnTo>
                    <a:pt x="53" y="315"/>
                  </a:lnTo>
                  <a:lnTo>
                    <a:pt x="48" y="311"/>
                  </a:lnTo>
                  <a:lnTo>
                    <a:pt x="44" y="306"/>
                  </a:lnTo>
                  <a:lnTo>
                    <a:pt x="40" y="301"/>
                  </a:lnTo>
                  <a:lnTo>
                    <a:pt x="36" y="296"/>
                  </a:lnTo>
                  <a:lnTo>
                    <a:pt x="32" y="291"/>
                  </a:lnTo>
                  <a:lnTo>
                    <a:pt x="29" y="285"/>
                  </a:lnTo>
                  <a:lnTo>
                    <a:pt x="26" y="280"/>
                  </a:lnTo>
                  <a:lnTo>
                    <a:pt x="23" y="274"/>
                  </a:lnTo>
                  <a:lnTo>
                    <a:pt x="20" y="269"/>
                  </a:lnTo>
                  <a:lnTo>
                    <a:pt x="17" y="263"/>
                  </a:lnTo>
                  <a:lnTo>
                    <a:pt x="14" y="257"/>
                  </a:lnTo>
                  <a:lnTo>
                    <a:pt x="12" y="251"/>
                  </a:lnTo>
                  <a:lnTo>
                    <a:pt x="10" y="245"/>
                  </a:lnTo>
                  <a:lnTo>
                    <a:pt x="8" y="239"/>
                  </a:lnTo>
                  <a:lnTo>
                    <a:pt x="6" y="233"/>
                  </a:lnTo>
                  <a:lnTo>
                    <a:pt x="4" y="226"/>
                  </a:lnTo>
                  <a:lnTo>
                    <a:pt x="3" y="220"/>
                  </a:lnTo>
                  <a:lnTo>
                    <a:pt x="2" y="213"/>
                  </a:lnTo>
                  <a:lnTo>
                    <a:pt x="1" y="207"/>
                  </a:lnTo>
                  <a:lnTo>
                    <a:pt x="1" y="200"/>
                  </a:lnTo>
                  <a:lnTo>
                    <a:pt x="0" y="193"/>
                  </a:lnTo>
                  <a:lnTo>
                    <a:pt x="0" y="186"/>
                  </a:lnTo>
                </a:path>
              </a:pathLst>
            </a:custGeom>
            <a:solidFill>
              <a:srgbClr val="FF6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4" name="Freeform 53"/>
            <p:cNvSpPr>
              <a:spLocks/>
            </p:cNvSpPr>
            <p:nvPr/>
          </p:nvSpPr>
          <p:spPr bwMode="auto">
            <a:xfrm>
              <a:off x="4748" y="4154"/>
              <a:ext cx="734" cy="734"/>
            </a:xfrm>
            <a:custGeom>
              <a:avLst/>
              <a:gdLst>
                <a:gd name="T0" fmla="*/ 4194304 w 367"/>
                <a:gd name="T1" fmla="*/ 708837376 h 367"/>
                <a:gd name="T2" fmla="*/ 12582912 w 367"/>
                <a:gd name="T3" fmla="*/ 624951296 h 367"/>
                <a:gd name="T4" fmla="*/ 33554432 w 367"/>
                <a:gd name="T5" fmla="*/ 545259520 h 367"/>
                <a:gd name="T6" fmla="*/ 62914560 w 367"/>
                <a:gd name="T7" fmla="*/ 465567744 h 367"/>
                <a:gd name="T8" fmla="*/ 96468992 w 367"/>
                <a:gd name="T9" fmla="*/ 394264576 h 367"/>
                <a:gd name="T10" fmla="*/ 142606336 w 367"/>
                <a:gd name="T11" fmla="*/ 327155712 h 367"/>
                <a:gd name="T12" fmla="*/ 188743680 w 367"/>
                <a:gd name="T13" fmla="*/ 264241152 h 367"/>
                <a:gd name="T14" fmla="*/ 247463936 w 367"/>
                <a:gd name="T15" fmla="*/ 205520896 h 367"/>
                <a:gd name="T16" fmla="*/ 306184192 w 367"/>
                <a:gd name="T17" fmla="*/ 150994944 h 367"/>
                <a:gd name="T18" fmla="*/ 373293056 w 367"/>
                <a:gd name="T19" fmla="*/ 109051904 h 367"/>
                <a:gd name="T20" fmla="*/ 444596224 w 367"/>
                <a:gd name="T21" fmla="*/ 71303168 h 367"/>
                <a:gd name="T22" fmla="*/ 520093696 w 367"/>
                <a:gd name="T23" fmla="*/ 37748736 h 367"/>
                <a:gd name="T24" fmla="*/ 599785472 w 367"/>
                <a:gd name="T25" fmla="*/ 16777216 h 367"/>
                <a:gd name="T26" fmla="*/ 683671552 w 367"/>
                <a:gd name="T27" fmla="*/ 4194304 h 367"/>
                <a:gd name="T28" fmla="*/ 767557632 w 367"/>
                <a:gd name="T29" fmla="*/ 0 h 367"/>
                <a:gd name="T30" fmla="*/ 826277888 w 367"/>
                <a:gd name="T31" fmla="*/ 0 h 367"/>
                <a:gd name="T32" fmla="*/ 910163968 w 367"/>
                <a:gd name="T33" fmla="*/ 12582912 h 367"/>
                <a:gd name="T34" fmla="*/ 989855744 w 367"/>
                <a:gd name="T35" fmla="*/ 29360128 h 367"/>
                <a:gd name="T36" fmla="*/ 1065353216 w 367"/>
                <a:gd name="T37" fmla="*/ 58720256 h 367"/>
                <a:gd name="T38" fmla="*/ 1140850688 w 367"/>
                <a:gd name="T39" fmla="*/ 96468992 h 367"/>
                <a:gd name="T40" fmla="*/ 1207959552 w 367"/>
                <a:gd name="T41" fmla="*/ 138412032 h 367"/>
                <a:gd name="T42" fmla="*/ 1270874112 w 367"/>
                <a:gd name="T43" fmla="*/ 188743680 h 367"/>
                <a:gd name="T44" fmla="*/ 1329594368 w 367"/>
                <a:gd name="T45" fmla="*/ 243269632 h 367"/>
                <a:gd name="T46" fmla="*/ 1379926016 w 367"/>
                <a:gd name="T47" fmla="*/ 306184192 h 367"/>
                <a:gd name="T48" fmla="*/ 1426063360 w 367"/>
                <a:gd name="T49" fmla="*/ 369098752 h 367"/>
                <a:gd name="T50" fmla="*/ 1463812096 w 367"/>
                <a:gd name="T51" fmla="*/ 440401920 h 367"/>
                <a:gd name="T52" fmla="*/ 1497366528 w 367"/>
                <a:gd name="T53" fmla="*/ 520093696 h 367"/>
                <a:gd name="T54" fmla="*/ 1518338048 w 367"/>
                <a:gd name="T55" fmla="*/ 595591168 h 367"/>
                <a:gd name="T56" fmla="*/ 1530920960 w 367"/>
                <a:gd name="T57" fmla="*/ 679477248 h 367"/>
                <a:gd name="T58" fmla="*/ 1535115264 w 367"/>
                <a:gd name="T59" fmla="*/ 763363328 h 367"/>
                <a:gd name="T60" fmla="*/ 1535115264 w 367"/>
                <a:gd name="T61" fmla="*/ 822083584 h 367"/>
                <a:gd name="T62" fmla="*/ 1522532352 w 367"/>
                <a:gd name="T63" fmla="*/ 905969664 h 367"/>
                <a:gd name="T64" fmla="*/ 1505755136 w 367"/>
                <a:gd name="T65" fmla="*/ 985661440 h 367"/>
                <a:gd name="T66" fmla="*/ 1476395008 w 367"/>
                <a:gd name="T67" fmla="*/ 1065353216 h 367"/>
                <a:gd name="T68" fmla="*/ 1438646272 w 367"/>
                <a:gd name="T69" fmla="*/ 1136656384 h 367"/>
                <a:gd name="T70" fmla="*/ 1396703232 w 367"/>
                <a:gd name="T71" fmla="*/ 1203765248 h 367"/>
                <a:gd name="T72" fmla="*/ 1346371584 w 367"/>
                <a:gd name="T73" fmla="*/ 1266679808 h 367"/>
                <a:gd name="T74" fmla="*/ 1291845632 w 367"/>
                <a:gd name="T75" fmla="*/ 1325400064 h 367"/>
                <a:gd name="T76" fmla="*/ 1228931072 w 367"/>
                <a:gd name="T77" fmla="*/ 1379926016 h 367"/>
                <a:gd name="T78" fmla="*/ 1161822208 w 367"/>
                <a:gd name="T79" fmla="*/ 1421869056 h 367"/>
                <a:gd name="T80" fmla="*/ 1090519040 w 367"/>
                <a:gd name="T81" fmla="*/ 1459617792 h 367"/>
                <a:gd name="T82" fmla="*/ 1015021568 w 367"/>
                <a:gd name="T83" fmla="*/ 1493172224 h 367"/>
                <a:gd name="T84" fmla="*/ 935329792 w 367"/>
                <a:gd name="T85" fmla="*/ 1514143744 h 367"/>
                <a:gd name="T86" fmla="*/ 855638016 w 367"/>
                <a:gd name="T87" fmla="*/ 1526726656 h 367"/>
                <a:gd name="T88" fmla="*/ 767557632 w 367"/>
                <a:gd name="T89" fmla="*/ 1535115264 h 367"/>
                <a:gd name="T90" fmla="*/ 713031680 w 367"/>
                <a:gd name="T91" fmla="*/ 1530920960 h 367"/>
                <a:gd name="T92" fmla="*/ 629145600 w 367"/>
                <a:gd name="T93" fmla="*/ 1518338048 h 367"/>
                <a:gd name="T94" fmla="*/ 549453824 w 367"/>
                <a:gd name="T95" fmla="*/ 1501560832 h 367"/>
                <a:gd name="T96" fmla="*/ 469762048 w 367"/>
                <a:gd name="T97" fmla="*/ 1472200704 h 367"/>
                <a:gd name="T98" fmla="*/ 398458880 w 367"/>
                <a:gd name="T99" fmla="*/ 1438646272 h 367"/>
                <a:gd name="T100" fmla="*/ 331350016 w 367"/>
                <a:gd name="T101" fmla="*/ 1392508928 h 367"/>
                <a:gd name="T102" fmla="*/ 264241152 w 367"/>
                <a:gd name="T103" fmla="*/ 1346371584 h 367"/>
                <a:gd name="T104" fmla="*/ 209715200 w 367"/>
                <a:gd name="T105" fmla="*/ 1287651328 h 367"/>
                <a:gd name="T106" fmla="*/ 155189248 w 367"/>
                <a:gd name="T107" fmla="*/ 1228931072 h 367"/>
                <a:gd name="T108" fmla="*/ 113246208 w 367"/>
                <a:gd name="T109" fmla="*/ 1161822208 h 367"/>
                <a:gd name="T110" fmla="*/ 71303168 w 367"/>
                <a:gd name="T111" fmla="*/ 1086324736 h 367"/>
                <a:gd name="T112" fmla="*/ 41943040 w 367"/>
                <a:gd name="T113" fmla="*/ 1010827264 h 367"/>
                <a:gd name="T114" fmla="*/ 20971520 w 367"/>
                <a:gd name="T115" fmla="*/ 931135488 h 367"/>
                <a:gd name="T116" fmla="*/ 8388608 w 367"/>
                <a:gd name="T117" fmla="*/ 851443712 h 367"/>
                <a:gd name="T118" fmla="*/ 0 w 367"/>
                <a:gd name="T119" fmla="*/ 763363328 h 3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7"/>
                <a:gd name="T181" fmla="*/ 0 h 367"/>
                <a:gd name="T182" fmla="*/ 367 w 367"/>
                <a:gd name="T183" fmla="*/ 367 h 3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7" h="367">
                  <a:moveTo>
                    <a:pt x="0" y="182"/>
                  </a:moveTo>
                  <a:lnTo>
                    <a:pt x="1" y="176"/>
                  </a:lnTo>
                  <a:lnTo>
                    <a:pt x="1" y="169"/>
                  </a:lnTo>
                  <a:lnTo>
                    <a:pt x="2" y="162"/>
                  </a:lnTo>
                  <a:lnTo>
                    <a:pt x="2" y="155"/>
                  </a:lnTo>
                  <a:lnTo>
                    <a:pt x="3" y="149"/>
                  </a:lnTo>
                  <a:lnTo>
                    <a:pt x="5" y="142"/>
                  </a:lnTo>
                  <a:lnTo>
                    <a:pt x="6" y="136"/>
                  </a:lnTo>
                  <a:lnTo>
                    <a:pt x="8" y="130"/>
                  </a:lnTo>
                  <a:lnTo>
                    <a:pt x="10" y="124"/>
                  </a:lnTo>
                  <a:lnTo>
                    <a:pt x="12" y="117"/>
                  </a:lnTo>
                  <a:lnTo>
                    <a:pt x="15" y="111"/>
                  </a:lnTo>
                  <a:lnTo>
                    <a:pt x="17" y="105"/>
                  </a:lnTo>
                  <a:lnTo>
                    <a:pt x="20" y="100"/>
                  </a:lnTo>
                  <a:lnTo>
                    <a:pt x="23" y="94"/>
                  </a:lnTo>
                  <a:lnTo>
                    <a:pt x="27" y="88"/>
                  </a:lnTo>
                  <a:lnTo>
                    <a:pt x="30" y="83"/>
                  </a:lnTo>
                  <a:lnTo>
                    <a:pt x="34" y="78"/>
                  </a:lnTo>
                  <a:lnTo>
                    <a:pt x="37" y="73"/>
                  </a:lnTo>
                  <a:lnTo>
                    <a:pt x="41" y="68"/>
                  </a:lnTo>
                  <a:lnTo>
                    <a:pt x="45" y="63"/>
                  </a:lnTo>
                  <a:lnTo>
                    <a:pt x="50" y="58"/>
                  </a:lnTo>
                  <a:lnTo>
                    <a:pt x="54" y="53"/>
                  </a:lnTo>
                  <a:lnTo>
                    <a:pt x="59" y="49"/>
                  </a:lnTo>
                  <a:lnTo>
                    <a:pt x="63" y="45"/>
                  </a:lnTo>
                  <a:lnTo>
                    <a:pt x="68" y="40"/>
                  </a:lnTo>
                  <a:lnTo>
                    <a:pt x="73" y="36"/>
                  </a:lnTo>
                  <a:lnTo>
                    <a:pt x="79" y="33"/>
                  </a:lnTo>
                  <a:lnTo>
                    <a:pt x="84" y="29"/>
                  </a:lnTo>
                  <a:lnTo>
                    <a:pt x="89" y="26"/>
                  </a:lnTo>
                  <a:lnTo>
                    <a:pt x="95" y="23"/>
                  </a:lnTo>
                  <a:lnTo>
                    <a:pt x="100" y="19"/>
                  </a:lnTo>
                  <a:lnTo>
                    <a:pt x="106" y="17"/>
                  </a:lnTo>
                  <a:lnTo>
                    <a:pt x="112" y="14"/>
                  </a:lnTo>
                  <a:lnTo>
                    <a:pt x="118" y="12"/>
                  </a:lnTo>
                  <a:lnTo>
                    <a:pt x="124" y="9"/>
                  </a:lnTo>
                  <a:lnTo>
                    <a:pt x="131" y="7"/>
                  </a:lnTo>
                  <a:lnTo>
                    <a:pt x="137" y="6"/>
                  </a:lnTo>
                  <a:lnTo>
                    <a:pt x="143" y="4"/>
                  </a:lnTo>
                  <a:lnTo>
                    <a:pt x="150" y="3"/>
                  </a:lnTo>
                  <a:lnTo>
                    <a:pt x="156" y="2"/>
                  </a:lnTo>
                  <a:lnTo>
                    <a:pt x="163" y="1"/>
                  </a:lnTo>
                  <a:lnTo>
                    <a:pt x="170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90" y="0"/>
                  </a:lnTo>
                  <a:lnTo>
                    <a:pt x="197" y="0"/>
                  </a:lnTo>
                  <a:lnTo>
                    <a:pt x="204" y="1"/>
                  </a:lnTo>
                  <a:lnTo>
                    <a:pt x="210" y="2"/>
                  </a:lnTo>
                  <a:lnTo>
                    <a:pt x="217" y="3"/>
                  </a:lnTo>
                  <a:lnTo>
                    <a:pt x="223" y="4"/>
                  </a:lnTo>
                  <a:lnTo>
                    <a:pt x="230" y="6"/>
                  </a:lnTo>
                  <a:lnTo>
                    <a:pt x="236" y="7"/>
                  </a:lnTo>
                  <a:lnTo>
                    <a:pt x="242" y="9"/>
                  </a:lnTo>
                  <a:lnTo>
                    <a:pt x="248" y="12"/>
                  </a:lnTo>
                  <a:lnTo>
                    <a:pt x="254" y="14"/>
                  </a:lnTo>
                  <a:lnTo>
                    <a:pt x="260" y="17"/>
                  </a:lnTo>
                  <a:lnTo>
                    <a:pt x="266" y="19"/>
                  </a:lnTo>
                  <a:lnTo>
                    <a:pt x="272" y="23"/>
                  </a:lnTo>
                  <a:lnTo>
                    <a:pt x="277" y="26"/>
                  </a:lnTo>
                  <a:lnTo>
                    <a:pt x="283" y="29"/>
                  </a:lnTo>
                  <a:lnTo>
                    <a:pt x="288" y="33"/>
                  </a:lnTo>
                  <a:lnTo>
                    <a:pt x="293" y="36"/>
                  </a:lnTo>
                  <a:lnTo>
                    <a:pt x="298" y="40"/>
                  </a:lnTo>
                  <a:lnTo>
                    <a:pt x="303" y="45"/>
                  </a:lnTo>
                  <a:lnTo>
                    <a:pt x="308" y="49"/>
                  </a:lnTo>
                  <a:lnTo>
                    <a:pt x="313" y="53"/>
                  </a:lnTo>
                  <a:lnTo>
                    <a:pt x="317" y="58"/>
                  </a:lnTo>
                  <a:lnTo>
                    <a:pt x="321" y="63"/>
                  </a:lnTo>
                  <a:lnTo>
                    <a:pt x="325" y="68"/>
                  </a:lnTo>
                  <a:lnTo>
                    <a:pt x="329" y="73"/>
                  </a:lnTo>
                  <a:lnTo>
                    <a:pt x="333" y="78"/>
                  </a:lnTo>
                  <a:lnTo>
                    <a:pt x="337" y="83"/>
                  </a:lnTo>
                  <a:lnTo>
                    <a:pt x="340" y="88"/>
                  </a:lnTo>
                  <a:lnTo>
                    <a:pt x="343" y="94"/>
                  </a:lnTo>
                  <a:lnTo>
                    <a:pt x="346" y="100"/>
                  </a:lnTo>
                  <a:lnTo>
                    <a:pt x="349" y="105"/>
                  </a:lnTo>
                  <a:lnTo>
                    <a:pt x="352" y="111"/>
                  </a:lnTo>
                  <a:lnTo>
                    <a:pt x="354" y="117"/>
                  </a:lnTo>
                  <a:lnTo>
                    <a:pt x="357" y="124"/>
                  </a:lnTo>
                  <a:lnTo>
                    <a:pt x="359" y="130"/>
                  </a:lnTo>
                  <a:lnTo>
                    <a:pt x="360" y="136"/>
                  </a:lnTo>
                  <a:lnTo>
                    <a:pt x="362" y="142"/>
                  </a:lnTo>
                  <a:lnTo>
                    <a:pt x="363" y="149"/>
                  </a:lnTo>
                  <a:lnTo>
                    <a:pt x="364" y="155"/>
                  </a:lnTo>
                  <a:lnTo>
                    <a:pt x="365" y="162"/>
                  </a:lnTo>
                  <a:lnTo>
                    <a:pt x="366" y="169"/>
                  </a:lnTo>
                  <a:lnTo>
                    <a:pt x="366" y="176"/>
                  </a:lnTo>
                  <a:lnTo>
                    <a:pt x="366" y="182"/>
                  </a:lnTo>
                  <a:lnTo>
                    <a:pt x="366" y="189"/>
                  </a:lnTo>
                  <a:lnTo>
                    <a:pt x="366" y="196"/>
                  </a:lnTo>
                  <a:lnTo>
                    <a:pt x="365" y="203"/>
                  </a:lnTo>
                  <a:lnTo>
                    <a:pt x="364" y="209"/>
                  </a:lnTo>
                  <a:lnTo>
                    <a:pt x="363" y="216"/>
                  </a:lnTo>
                  <a:lnTo>
                    <a:pt x="362" y="222"/>
                  </a:lnTo>
                  <a:lnTo>
                    <a:pt x="360" y="229"/>
                  </a:lnTo>
                  <a:lnTo>
                    <a:pt x="359" y="235"/>
                  </a:lnTo>
                  <a:lnTo>
                    <a:pt x="357" y="241"/>
                  </a:lnTo>
                  <a:lnTo>
                    <a:pt x="354" y="248"/>
                  </a:lnTo>
                  <a:lnTo>
                    <a:pt x="352" y="254"/>
                  </a:lnTo>
                  <a:lnTo>
                    <a:pt x="349" y="259"/>
                  </a:lnTo>
                  <a:lnTo>
                    <a:pt x="346" y="265"/>
                  </a:lnTo>
                  <a:lnTo>
                    <a:pt x="343" y="271"/>
                  </a:lnTo>
                  <a:lnTo>
                    <a:pt x="340" y="277"/>
                  </a:lnTo>
                  <a:lnTo>
                    <a:pt x="337" y="282"/>
                  </a:lnTo>
                  <a:lnTo>
                    <a:pt x="333" y="287"/>
                  </a:lnTo>
                  <a:lnTo>
                    <a:pt x="329" y="293"/>
                  </a:lnTo>
                  <a:lnTo>
                    <a:pt x="325" y="298"/>
                  </a:lnTo>
                  <a:lnTo>
                    <a:pt x="321" y="302"/>
                  </a:lnTo>
                  <a:lnTo>
                    <a:pt x="317" y="307"/>
                  </a:lnTo>
                  <a:lnTo>
                    <a:pt x="313" y="312"/>
                  </a:lnTo>
                  <a:lnTo>
                    <a:pt x="308" y="316"/>
                  </a:lnTo>
                  <a:lnTo>
                    <a:pt x="303" y="321"/>
                  </a:lnTo>
                  <a:lnTo>
                    <a:pt x="298" y="325"/>
                  </a:lnTo>
                  <a:lnTo>
                    <a:pt x="293" y="329"/>
                  </a:lnTo>
                  <a:lnTo>
                    <a:pt x="288" y="332"/>
                  </a:lnTo>
                  <a:lnTo>
                    <a:pt x="283" y="336"/>
                  </a:lnTo>
                  <a:lnTo>
                    <a:pt x="277" y="339"/>
                  </a:lnTo>
                  <a:lnTo>
                    <a:pt x="272" y="343"/>
                  </a:lnTo>
                  <a:lnTo>
                    <a:pt x="266" y="346"/>
                  </a:lnTo>
                  <a:lnTo>
                    <a:pt x="260" y="348"/>
                  </a:lnTo>
                  <a:lnTo>
                    <a:pt x="254" y="351"/>
                  </a:lnTo>
                  <a:lnTo>
                    <a:pt x="248" y="354"/>
                  </a:lnTo>
                  <a:lnTo>
                    <a:pt x="242" y="356"/>
                  </a:lnTo>
                  <a:lnTo>
                    <a:pt x="236" y="358"/>
                  </a:lnTo>
                  <a:lnTo>
                    <a:pt x="230" y="360"/>
                  </a:lnTo>
                  <a:lnTo>
                    <a:pt x="223" y="361"/>
                  </a:lnTo>
                  <a:lnTo>
                    <a:pt x="217" y="362"/>
                  </a:lnTo>
                  <a:lnTo>
                    <a:pt x="210" y="364"/>
                  </a:lnTo>
                  <a:lnTo>
                    <a:pt x="204" y="364"/>
                  </a:lnTo>
                  <a:lnTo>
                    <a:pt x="197" y="365"/>
                  </a:lnTo>
                  <a:lnTo>
                    <a:pt x="190" y="365"/>
                  </a:lnTo>
                  <a:lnTo>
                    <a:pt x="183" y="366"/>
                  </a:lnTo>
                  <a:lnTo>
                    <a:pt x="176" y="365"/>
                  </a:lnTo>
                  <a:lnTo>
                    <a:pt x="170" y="365"/>
                  </a:lnTo>
                  <a:lnTo>
                    <a:pt x="163" y="364"/>
                  </a:lnTo>
                  <a:lnTo>
                    <a:pt x="156" y="364"/>
                  </a:lnTo>
                  <a:lnTo>
                    <a:pt x="150" y="362"/>
                  </a:lnTo>
                  <a:lnTo>
                    <a:pt x="143" y="361"/>
                  </a:lnTo>
                  <a:lnTo>
                    <a:pt x="137" y="360"/>
                  </a:lnTo>
                  <a:lnTo>
                    <a:pt x="131" y="358"/>
                  </a:lnTo>
                  <a:lnTo>
                    <a:pt x="124" y="356"/>
                  </a:lnTo>
                  <a:lnTo>
                    <a:pt x="118" y="354"/>
                  </a:lnTo>
                  <a:lnTo>
                    <a:pt x="112" y="351"/>
                  </a:lnTo>
                  <a:lnTo>
                    <a:pt x="106" y="348"/>
                  </a:lnTo>
                  <a:lnTo>
                    <a:pt x="100" y="346"/>
                  </a:lnTo>
                  <a:lnTo>
                    <a:pt x="95" y="343"/>
                  </a:lnTo>
                  <a:lnTo>
                    <a:pt x="89" y="339"/>
                  </a:lnTo>
                  <a:lnTo>
                    <a:pt x="84" y="336"/>
                  </a:lnTo>
                  <a:lnTo>
                    <a:pt x="79" y="332"/>
                  </a:lnTo>
                  <a:lnTo>
                    <a:pt x="73" y="329"/>
                  </a:lnTo>
                  <a:lnTo>
                    <a:pt x="68" y="325"/>
                  </a:lnTo>
                  <a:lnTo>
                    <a:pt x="63" y="321"/>
                  </a:lnTo>
                  <a:lnTo>
                    <a:pt x="59" y="316"/>
                  </a:lnTo>
                  <a:lnTo>
                    <a:pt x="54" y="312"/>
                  </a:lnTo>
                  <a:lnTo>
                    <a:pt x="50" y="307"/>
                  </a:lnTo>
                  <a:lnTo>
                    <a:pt x="45" y="302"/>
                  </a:lnTo>
                  <a:lnTo>
                    <a:pt x="41" y="298"/>
                  </a:lnTo>
                  <a:lnTo>
                    <a:pt x="37" y="293"/>
                  </a:lnTo>
                  <a:lnTo>
                    <a:pt x="34" y="287"/>
                  </a:lnTo>
                  <a:lnTo>
                    <a:pt x="30" y="282"/>
                  </a:lnTo>
                  <a:lnTo>
                    <a:pt x="27" y="277"/>
                  </a:lnTo>
                  <a:lnTo>
                    <a:pt x="23" y="271"/>
                  </a:lnTo>
                  <a:lnTo>
                    <a:pt x="20" y="265"/>
                  </a:lnTo>
                  <a:lnTo>
                    <a:pt x="17" y="259"/>
                  </a:lnTo>
                  <a:lnTo>
                    <a:pt x="15" y="254"/>
                  </a:lnTo>
                  <a:lnTo>
                    <a:pt x="12" y="248"/>
                  </a:lnTo>
                  <a:lnTo>
                    <a:pt x="10" y="241"/>
                  </a:lnTo>
                  <a:lnTo>
                    <a:pt x="8" y="235"/>
                  </a:lnTo>
                  <a:lnTo>
                    <a:pt x="6" y="229"/>
                  </a:lnTo>
                  <a:lnTo>
                    <a:pt x="5" y="222"/>
                  </a:lnTo>
                  <a:lnTo>
                    <a:pt x="3" y="216"/>
                  </a:lnTo>
                  <a:lnTo>
                    <a:pt x="2" y="209"/>
                  </a:lnTo>
                  <a:lnTo>
                    <a:pt x="2" y="203"/>
                  </a:lnTo>
                  <a:lnTo>
                    <a:pt x="1" y="196"/>
                  </a:lnTo>
                  <a:lnTo>
                    <a:pt x="1" y="189"/>
                  </a:lnTo>
                  <a:lnTo>
                    <a:pt x="0" y="182"/>
                  </a:lnTo>
                </a:path>
              </a:pathLst>
            </a:custGeom>
            <a:solidFill>
              <a:srgbClr val="FF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Freeform 54"/>
            <p:cNvSpPr>
              <a:spLocks/>
            </p:cNvSpPr>
            <p:nvPr/>
          </p:nvSpPr>
          <p:spPr bwMode="auto">
            <a:xfrm>
              <a:off x="4756" y="4160"/>
              <a:ext cx="720" cy="720"/>
            </a:xfrm>
            <a:custGeom>
              <a:avLst/>
              <a:gdLst>
                <a:gd name="T0" fmla="*/ 0 w 360"/>
                <a:gd name="T1" fmla="*/ 696254464 h 360"/>
                <a:gd name="T2" fmla="*/ 12582912 w 360"/>
                <a:gd name="T3" fmla="*/ 612368384 h 360"/>
                <a:gd name="T4" fmla="*/ 33554432 w 360"/>
                <a:gd name="T5" fmla="*/ 532676608 h 360"/>
                <a:gd name="T6" fmla="*/ 58720256 w 360"/>
                <a:gd name="T7" fmla="*/ 452984832 h 360"/>
                <a:gd name="T8" fmla="*/ 96468992 w 360"/>
                <a:gd name="T9" fmla="*/ 381681664 h 360"/>
                <a:gd name="T10" fmla="*/ 142606336 w 360"/>
                <a:gd name="T11" fmla="*/ 314572800 h 360"/>
                <a:gd name="T12" fmla="*/ 192937984 w 360"/>
                <a:gd name="T13" fmla="*/ 251658240 h 360"/>
                <a:gd name="T14" fmla="*/ 247463936 w 360"/>
                <a:gd name="T15" fmla="*/ 192937984 h 360"/>
                <a:gd name="T16" fmla="*/ 310378496 w 360"/>
                <a:gd name="T17" fmla="*/ 142606336 h 360"/>
                <a:gd name="T18" fmla="*/ 381681664 w 360"/>
                <a:gd name="T19" fmla="*/ 96468992 h 360"/>
                <a:gd name="T20" fmla="*/ 452984832 w 360"/>
                <a:gd name="T21" fmla="*/ 62914560 h 360"/>
                <a:gd name="T22" fmla="*/ 528482304 w 360"/>
                <a:gd name="T23" fmla="*/ 33554432 h 360"/>
                <a:gd name="T24" fmla="*/ 612368384 w 360"/>
                <a:gd name="T25" fmla="*/ 12582912 h 360"/>
                <a:gd name="T26" fmla="*/ 692060160 w 360"/>
                <a:gd name="T27" fmla="*/ 0 h 360"/>
                <a:gd name="T28" fmla="*/ 750780416 w 360"/>
                <a:gd name="T29" fmla="*/ 0 h 360"/>
                <a:gd name="T30" fmla="*/ 838860800 w 360"/>
                <a:gd name="T31" fmla="*/ 4194304 h 360"/>
                <a:gd name="T32" fmla="*/ 918552576 w 360"/>
                <a:gd name="T33" fmla="*/ 16777216 h 360"/>
                <a:gd name="T34" fmla="*/ 998244352 w 360"/>
                <a:gd name="T35" fmla="*/ 41943040 h 360"/>
                <a:gd name="T36" fmla="*/ 1077936128 w 360"/>
                <a:gd name="T37" fmla="*/ 71303168 h 360"/>
                <a:gd name="T38" fmla="*/ 1149239296 w 360"/>
                <a:gd name="T39" fmla="*/ 113246208 h 360"/>
                <a:gd name="T40" fmla="*/ 1212153856 w 360"/>
                <a:gd name="T41" fmla="*/ 159383552 h 360"/>
                <a:gd name="T42" fmla="*/ 1275068416 w 360"/>
                <a:gd name="T43" fmla="*/ 209715200 h 360"/>
                <a:gd name="T44" fmla="*/ 1329594368 w 360"/>
                <a:gd name="T45" fmla="*/ 268435456 h 360"/>
                <a:gd name="T46" fmla="*/ 1379926016 w 360"/>
                <a:gd name="T47" fmla="*/ 335544320 h 360"/>
                <a:gd name="T48" fmla="*/ 1421869056 w 360"/>
                <a:gd name="T49" fmla="*/ 402653184 h 360"/>
                <a:gd name="T50" fmla="*/ 1455423488 w 360"/>
                <a:gd name="T51" fmla="*/ 478150656 h 360"/>
                <a:gd name="T52" fmla="*/ 1480589312 w 360"/>
                <a:gd name="T53" fmla="*/ 557842432 h 360"/>
                <a:gd name="T54" fmla="*/ 1497366528 w 360"/>
                <a:gd name="T55" fmla="*/ 637534208 h 360"/>
                <a:gd name="T56" fmla="*/ 1505755136 w 360"/>
                <a:gd name="T57" fmla="*/ 721420288 h 360"/>
                <a:gd name="T58" fmla="*/ 1505755136 w 360"/>
                <a:gd name="T59" fmla="*/ 780140544 h 360"/>
                <a:gd name="T60" fmla="*/ 1497366528 w 360"/>
                <a:gd name="T61" fmla="*/ 864026624 h 360"/>
                <a:gd name="T62" fmla="*/ 1480589312 w 360"/>
                <a:gd name="T63" fmla="*/ 947912704 h 360"/>
                <a:gd name="T64" fmla="*/ 1455423488 w 360"/>
                <a:gd name="T65" fmla="*/ 1027604480 h 360"/>
                <a:gd name="T66" fmla="*/ 1421869056 w 360"/>
                <a:gd name="T67" fmla="*/ 1103101952 h 360"/>
                <a:gd name="T68" fmla="*/ 1379926016 w 360"/>
                <a:gd name="T69" fmla="*/ 1170210816 h 360"/>
                <a:gd name="T70" fmla="*/ 1329594368 w 360"/>
                <a:gd name="T71" fmla="*/ 1237319680 h 360"/>
                <a:gd name="T72" fmla="*/ 1275068416 w 360"/>
                <a:gd name="T73" fmla="*/ 1296039936 h 360"/>
                <a:gd name="T74" fmla="*/ 1212153856 w 360"/>
                <a:gd name="T75" fmla="*/ 1346371584 h 360"/>
                <a:gd name="T76" fmla="*/ 1149239296 w 360"/>
                <a:gd name="T77" fmla="*/ 1392508928 h 360"/>
                <a:gd name="T78" fmla="*/ 1077936128 w 360"/>
                <a:gd name="T79" fmla="*/ 1434451968 h 360"/>
                <a:gd name="T80" fmla="*/ 998244352 w 360"/>
                <a:gd name="T81" fmla="*/ 1463812096 h 360"/>
                <a:gd name="T82" fmla="*/ 918552576 w 360"/>
                <a:gd name="T83" fmla="*/ 1488977920 h 360"/>
                <a:gd name="T84" fmla="*/ 838860800 w 360"/>
                <a:gd name="T85" fmla="*/ 1501560832 h 360"/>
                <a:gd name="T86" fmla="*/ 750780416 w 360"/>
                <a:gd name="T87" fmla="*/ 1505755136 h 360"/>
                <a:gd name="T88" fmla="*/ 692060160 w 360"/>
                <a:gd name="T89" fmla="*/ 1505755136 h 360"/>
                <a:gd name="T90" fmla="*/ 612368384 w 360"/>
                <a:gd name="T91" fmla="*/ 1493172224 h 360"/>
                <a:gd name="T92" fmla="*/ 528482304 w 360"/>
                <a:gd name="T93" fmla="*/ 1472200704 h 360"/>
                <a:gd name="T94" fmla="*/ 452984832 w 360"/>
                <a:gd name="T95" fmla="*/ 1447034880 h 360"/>
                <a:gd name="T96" fmla="*/ 381681664 w 360"/>
                <a:gd name="T97" fmla="*/ 1409286144 h 360"/>
                <a:gd name="T98" fmla="*/ 310378496 w 360"/>
                <a:gd name="T99" fmla="*/ 1363148800 h 360"/>
                <a:gd name="T100" fmla="*/ 247463936 w 360"/>
                <a:gd name="T101" fmla="*/ 1312817152 h 360"/>
                <a:gd name="T102" fmla="*/ 192937984 w 360"/>
                <a:gd name="T103" fmla="*/ 1258291200 h 360"/>
                <a:gd name="T104" fmla="*/ 142606336 w 360"/>
                <a:gd name="T105" fmla="*/ 1191182336 h 360"/>
                <a:gd name="T106" fmla="*/ 96468992 w 360"/>
                <a:gd name="T107" fmla="*/ 1124073472 h 360"/>
                <a:gd name="T108" fmla="*/ 58720256 w 360"/>
                <a:gd name="T109" fmla="*/ 1052770304 h 360"/>
                <a:gd name="T110" fmla="*/ 33554432 w 360"/>
                <a:gd name="T111" fmla="*/ 973078528 h 360"/>
                <a:gd name="T112" fmla="*/ 12582912 w 360"/>
                <a:gd name="T113" fmla="*/ 893386752 h 360"/>
                <a:gd name="T114" fmla="*/ 0 w 360"/>
                <a:gd name="T115" fmla="*/ 809500672 h 360"/>
                <a:gd name="T116" fmla="*/ 0 w 360"/>
                <a:gd name="T117" fmla="*/ 750780416 h 3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60"/>
                <a:gd name="T178" fmla="*/ 0 h 360"/>
                <a:gd name="T179" fmla="*/ 360 w 360"/>
                <a:gd name="T180" fmla="*/ 360 h 3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60" h="360">
                  <a:moveTo>
                    <a:pt x="0" y="179"/>
                  </a:moveTo>
                  <a:lnTo>
                    <a:pt x="0" y="172"/>
                  </a:lnTo>
                  <a:lnTo>
                    <a:pt x="0" y="166"/>
                  </a:lnTo>
                  <a:lnTo>
                    <a:pt x="1" y="159"/>
                  </a:lnTo>
                  <a:lnTo>
                    <a:pt x="2" y="152"/>
                  </a:lnTo>
                  <a:lnTo>
                    <a:pt x="3" y="146"/>
                  </a:lnTo>
                  <a:lnTo>
                    <a:pt x="4" y="139"/>
                  </a:lnTo>
                  <a:lnTo>
                    <a:pt x="6" y="133"/>
                  </a:lnTo>
                  <a:lnTo>
                    <a:pt x="8" y="127"/>
                  </a:lnTo>
                  <a:lnTo>
                    <a:pt x="10" y="120"/>
                  </a:lnTo>
                  <a:lnTo>
                    <a:pt x="12" y="114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3" y="91"/>
                  </a:lnTo>
                  <a:lnTo>
                    <a:pt x="26" y="85"/>
                  </a:lnTo>
                  <a:lnTo>
                    <a:pt x="30" y="80"/>
                  </a:lnTo>
                  <a:lnTo>
                    <a:pt x="34" y="75"/>
                  </a:lnTo>
                  <a:lnTo>
                    <a:pt x="37" y="69"/>
                  </a:lnTo>
                  <a:lnTo>
                    <a:pt x="42" y="64"/>
                  </a:lnTo>
                  <a:lnTo>
                    <a:pt x="46" y="60"/>
                  </a:lnTo>
                  <a:lnTo>
                    <a:pt x="50" y="55"/>
                  </a:lnTo>
                  <a:lnTo>
                    <a:pt x="55" y="50"/>
                  </a:lnTo>
                  <a:lnTo>
                    <a:pt x="59" y="46"/>
                  </a:lnTo>
                  <a:lnTo>
                    <a:pt x="64" y="42"/>
                  </a:lnTo>
                  <a:lnTo>
                    <a:pt x="69" y="38"/>
                  </a:lnTo>
                  <a:lnTo>
                    <a:pt x="74" y="34"/>
                  </a:lnTo>
                  <a:lnTo>
                    <a:pt x="80" y="30"/>
                  </a:lnTo>
                  <a:lnTo>
                    <a:pt x="85" y="27"/>
                  </a:lnTo>
                  <a:lnTo>
                    <a:pt x="91" y="23"/>
                  </a:lnTo>
                  <a:lnTo>
                    <a:pt x="96" y="20"/>
                  </a:lnTo>
                  <a:lnTo>
                    <a:pt x="102" y="17"/>
                  </a:lnTo>
                  <a:lnTo>
                    <a:pt x="108" y="15"/>
                  </a:lnTo>
                  <a:lnTo>
                    <a:pt x="114" y="12"/>
                  </a:lnTo>
                  <a:lnTo>
                    <a:pt x="120" y="10"/>
                  </a:lnTo>
                  <a:lnTo>
                    <a:pt x="126" y="8"/>
                  </a:lnTo>
                  <a:lnTo>
                    <a:pt x="133" y="6"/>
                  </a:lnTo>
                  <a:lnTo>
                    <a:pt x="139" y="4"/>
                  </a:lnTo>
                  <a:lnTo>
                    <a:pt x="146" y="3"/>
                  </a:lnTo>
                  <a:lnTo>
                    <a:pt x="152" y="2"/>
                  </a:lnTo>
                  <a:lnTo>
                    <a:pt x="159" y="1"/>
                  </a:lnTo>
                  <a:lnTo>
                    <a:pt x="165" y="0"/>
                  </a:lnTo>
                  <a:lnTo>
                    <a:pt x="172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2"/>
                  </a:lnTo>
                  <a:lnTo>
                    <a:pt x="213" y="3"/>
                  </a:lnTo>
                  <a:lnTo>
                    <a:pt x="219" y="4"/>
                  </a:lnTo>
                  <a:lnTo>
                    <a:pt x="226" y="6"/>
                  </a:lnTo>
                  <a:lnTo>
                    <a:pt x="232" y="8"/>
                  </a:lnTo>
                  <a:lnTo>
                    <a:pt x="238" y="10"/>
                  </a:lnTo>
                  <a:lnTo>
                    <a:pt x="245" y="12"/>
                  </a:lnTo>
                  <a:lnTo>
                    <a:pt x="251" y="15"/>
                  </a:lnTo>
                  <a:lnTo>
                    <a:pt x="257" y="17"/>
                  </a:lnTo>
                  <a:lnTo>
                    <a:pt x="262" y="20"/>
                  </a:lnTo>
                  <a:lnTo>
                    <a:pt x="268" y="23"/>
                  </a:lnTo>
                  <a:lnTo>
                    <a:pt x="274" y="27"/>
                  </a:lnTo>
                  <a:lnTo>
                    <a:pt x="279" y="30"/>
                  </a:lnTo>
                  <a:lnTo>
                    <a:pt x="284" y="34"/>
                  </a:lnTo>
                  <a:lnTo>
                    <a:pt x="289" y="38"/>
                  </a:lnTo>
                  <a:lnTo>
                    <a:pt x="294" y="42"/>
                  </a:lnTo>
                  <a:lnTo>
                    <a:pt x="299" y="46"/>
                  </a:lnTo>
                  <a:lnTo>
                    <a:pt x="304" y="50"/>
                  </a:lnTo>
                  <a:lnTo>
                    <a:pt x="309" y="55"/>
                  </a:lnTo>
                  <a:lnTo>
                    <a:pt x="313" y="60"/>
                  </a:lnTo>
                  <a:lnTo>
                    <a:pt x="317" y="64"/>
                  </a:lnTo>
                  <a:lnTo>
                    <a:pt x="321" y="69"/>
                  </a:lnTo>
                  <a:lnTo>
                    <a:pt x="325" y="75"/>
                  </a:lnTo>
                  <a:lnTo>
                    <a:pt x="329" y="80"/>
                  </a:lnTo>
                  <a:lnTo>
                    <a:pt x="332" y="85"/>
                  </a:lnTo>
                  <a:lnTo>
                    <a:pt x="336" y="91"/>
                  </a:lnTo>
                  <a:lnTo>
                    <a:pt x="339" y="96"/>
                  </a:lnTo>
                  <a:lnTo>
                    <a:pt x="342" y="102"/>
                  </a:lnTo>
                  <a:lnTo>
                    <a:pt x="344" y="108"/>
                  </a:lnTo>
                  <a:lnTo>
                    <a:pt x="347" y="114"/>
                  </a:lnTo>
                  <a:lnTo>
                    <a:pt x="349" y="120"/>
                  </a:lnTo>
                  <a:lnTo>
                    <a:pt x="351" y="127"/>
                  </a:lnTo>
                  <a:lnTo>
                    <a:pt x="353" y="133"/>
                  </a:lnTo>
                  <a:lnTo>
                    <a:pt x="355" y="139"/>
                  </a:lnTo>
                  <a:lnTo>
                    <a:pt x="356" y="146"/>
                  </a:lnTo>
                  <a:lnTo>
                    <a:pt x="357" y="152"/>
                  </a:lnTo>
                  <a:lnTo>
                    <a:pt x="358" y="159"/>
                  </a:lnTo>
                  <a:lnTo>
                    <a:pt x="359" y="166"/>
                  </a:lnTo>
                  <a:lnTo>
                    <a:pt x="359" y="172"/>
                  </a:lnTo>
                  <a:lnTo>
                    <a:pt x="359" y="179"/>
                  </a:lnTo>
                  <a:lnTo>
                    <a:pt x="359" y="186"/>
                  </a:lnTo>
                  <a:lnTo>
                    <a:pt x="359" y="193"/>
                  </a:lnTo>
                  <a:lnTo>
                    <a:pt x="358" y="200"/>
                  </a:lnTo>
                  <a:lnTo>
                    <a:pt x="357" y="206"/>
                  </a:lnTo>
                  <a:lnTo>
                    <a:pt x="356" y="213"/>
                  </a:lnTo>
                  <a:lnTo>
                    <a:pt x="355" y="220"/>
                  </a:lnTo>
                  <a:lnTo>
                    <a:pt x="353" y="226"/>
                  </a:lnTo>
                  <a:lnTo>
                    <a:pt x="351" y="232"/>
                  </a:lnTo>
                  <a:lnTo>
                    <a:pt x="349" y="239"/>
                  </a:lnTo>
                  <a:lnTo>
                    <a:pt x="347" y="245"/>
                  </a:lnTo>
                  <a:lnTo>
                    <a:pt x="344" y="251"/>
                  </a:lnTo>
                  <a:lnTo>
                    <a:pt x="342" y="257"/>
                  </a:lnTo>
                  <a:lnTo>
                    <a:pt x="339" y="263"/>
                  </a:lnTo>
                  <a:lnTo>
                    <a:pt x="336" y="268"/>
                  </a:lnTo>
                  <a:lnTo>
                    <a:pt x="332" y="274"/>
                  </a:lnTo>
                  <a:lnTo>
                    <a:pt x="329" y="279"/>
                  </a:lnTo>
                  <a:lnTo>
                    <a:pt x="325" y="284"/>
                  </a:lnTo>
                  <a:lnTo>
                    <a:pt x="321" y="290"/>
                  </a:lnTo>
                  <a:lnTo>
                    <a:pt x="317" y="295"/>
                  </a:lnTo>
                  <a:lnTo>
                    <a:pt x="313" y="300"/>
                  </a:lnTo>
                  <a:lnTo>
                    <a:pt x="309" y="304"/>
                  </a:lnTo>
                  <a:lnTo>
                    <a:pt x="304" y="309"/>
                  </a:lnTo>
                  <a:lnTo>
                    <a:pt x="299" y="313"/>
                  </a:lnTo>
                  <a:lnTo>
                    <a:pt x="294" y="317"/>
                  </a:lnTo>
                  <a:lnTo>
                    <a:pt x="289" y="321"/>
                  </a:lnTo>
                  <a:lnTo>
                    <a:pt x="284" y="325"/>
                  </a:lnTo>
                  <a:lnTo>
                    <a:pt x="279" y="329"/>
                  </a:lnTo>
                  <a:lnTo>
                    <a:pt x="274" y="332"/>
                  </a:lnTo>
                  <a:lnTo>
                    <a:pt x="268" y="336"/>
                  </a:lnTo>
                  <a:lnTo>
                    <a:pt x="262" y="339"/>
                  </a:lnTo>
                  <a:lnTo>
                    <a:pt x="257" y="342"/>
                  </a:lnTo>
                  <a:lnTo>
                    <a:pt x="251" y="345"/>
                  </a:lnTo>
                  <a:lnTo>
                    <a:pt x="245" y="347"/>
                  </a:lnTo>
                  <a:lnTo>
                    <a:pt x="238" y="349"/>
                  </a:lnTo>
                  <a:lnTo>
                    <a:pt x="232" y="351"/>
                  </a:lnTo>
                  <a:lnTo>
                    <a:pt x="226" y="353"/>
                  </a:lnTo>
                  <a:lnTo>
                    <a:pt x="219" y="355"/>
                  </a:lnTo>
                  <a:lnTo>
                    <a:pt x="213" y="356"/>
                  </a:lnTo>
                  <a:lnTo>
                    <a:pt x="206" y="357"/>
                  </a:lnTo>
                  <a:lnTo>
                    <a:pt x="200" y="358"/>
                  </a:lnTo>
                  <a:lnTo>
                    <a:pt x="193" y="359"/>
                  </a:lnTo>
                  <a:lnTo>
                    <a:pt x="186" y="359"/>
                  </a:lnTo>
                  <a:lnTo>
                    <a:pt x="179" y="359"/>
                  </a:lnTo>
                  <a:lnTo>
                    <a:pt x="172" y="359"/>
                  </a:lnTo>
                  <a:lnTo>
                    <a:pt x="165" y="359"/>
                  </a:lnTo>
                  <a:lnTo>
                    <a:pt x="159" y="358"/>
                  </a:lnTo>
                  <a:lnTo>
                    <a:pt x="152" y="357"/>
                  </a:lnTo>
                  <a:lnTo>
                    <a:pt x="146" y="356"/>
                  </a:lnTo>
                  <a:lnTo>
                    <a:pt x="139" y="355"/>
                  </a:lnTo>
                  <a:lnTo>
                    <a:pt x="133" y="353"/>
                  </a:lnTo>
                  <a:lnTo>
                    <a:pt x="126" y="351"/>
                  </a:lnTo>
                  <a:lnTo>
                    <a:pt x="120" y="349"/>
                  </a:lnTo>
                  <a:lnTo>
                    <a:pt x="114" y="347"/>
                  </a:lnTo>
                  <a:lnTo>
                    <a:pt x="108" y="345"/>
                  </a:lnTo>
                  <a:lnTo>
                    <a:pt x="102" y="342"/>
                  </a:lnTo>
                  <a:lnTo>
                    <a:pt x="96" y="339"/>
                  </a:lnTo>
                  <a:lnTo>
                    <a:pt x="91" y="336"/>
                  </a:lnTo>
                  <a:lnTo>
                    <a:pt x="85" y="332"/>
                  </a:lnTo>
                  <a:lnTo>
                    <a:pt x="80" y="329"/>
                  </a:lnTo>
                  <a:lnTo>
                    <a:pt x="74" y="325"/>
                  </a:lnTo>
                  <a:lnTo>
                    <a:pt x="69" y="321"/>
                  </a:lnTo>
                  <a:lnTo>
                    <a:pt x="64" y="317"/>
                  </a:lnTo>
                  <a:lnTo>
                    <a:pt x="59" y="313"/>
                  </a:lnTo>
                  <a:lnTo>
                    <a:pt x="55" y="309"/>
                  </a:lnTo>
                  <a:lnTo>
                    <a:pt x="50" y="304"/>
                  </a:lnTo>
                  <a:lnTo>
                    <a:pt x="46" y="300"/>
                  </a:lnTo>
                  <a:lnTo>
                    <a:pt x="42" y="295"/>
                  </a:lnTo>
                  <a:lnTo>
                    <a:pt x="37" y="290"/>
                  </a:lnTo>
                  <a:lnTo>
                    <a:pt x="34" y="284"/>
                  </a:lnTo>
                  <a:lnTo>
                    <a:pt x="30" y="279"/>
                  </a:lnTo>
                  <a:lnTo>
                    <a:pt x="26" y="274"/>
                  </a:lnTo>
                  <a:lnTo>
                    <a:pt x="23" y="268"/>
                  </a:lnTo>
                  <a:lnTo>
                    <a:pt x="20" y="263"/>
                  </a:lnTo>
                  <a:lnTo>
                    <a:pt x="17" y="257"/>
                  </a:lnTo>
                  <a:lnTo>
                    <a:pt x="14" y="251"/>
                  </a:lnTo>
                  <a:lnTo>
                    <a:pt x="12" y="245"/>
                  </a:lnTo>
                  <a:lnTo>
                    <a:pt x="10" y="239"/>
                  </a:lnTo>
                  <a:lnTo>
                    <a:pt x="8" y="232"/>
                  </a:lnTo>
                  <a:lnTo>
                    <a:pt x="6" y="226"/>
                  </a:lnTo>
                  <a:lnTo>
                    <a:pt x="4" y="220"/>
                  </a:lnTo>
                  <a:lnTo>
                    <a:pt x="3" y="213"/>
                  </a:lnTo>
                  <a:lnTo>
                    <a:pt x="2" y="206"/>
                  </a:lnTo>
                  <a:lnTo>
                    <a:pt x="1" y="200"/>
                  </a:lnTo>
                  <a:lnTo>
                    <a:pt x="0" y="193"/>
                  </a:lnTo>
                  <a:lnTo>
                    <a:pt x="0" y="186"/>
                  </a:lnTo>
                  <a:lnTo>
                    <a:pt x="0" y="179"/>
                  </a:lnTo>
                </a:path>
              </a:pathLst>
            </a:custGeom>
            <a:solidFill>
              <a:srgbClr val="FF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Freeform 55"/>
            <p:cNvSpPr>
              <a:spLocks/>
            </p:cNvSpPr>
            <p:nvPr/>
          </p:nvSpPr>
          <p:spPr bwMode="auto">
            <a:xfrm>
              <a:off x="4762" y="4166"/>
              <a:ext cx="708" cy="709"/>
            </a:xfrm>
            <a:custGeom>
              <a:avLst/>
              <a:gdLst>
                <a:gd name="T0" fmla="*/ 0 w 354"/>
                <a:gd name="T1" fmla="*/ 663506719 h 355"/>
                <a:gd name="T2" fmla="*/ 12582912 w 354"/>
                <a:gd name="T3" fmla="*/ 577903142 h 355"/>
                <a:gd name="T4" fmla="*/ 33554432 w 354"/>
                <a:gd name="T5" fmla="*/ 500614824 h 355"/>
                <a:gd name="T6" fmla="*/ 62914560 w 354"/>
                <a:gd name="T7" fmla="*/ 427296799 h 355"/>
                <a:gd name="T8" fmla="*/ 100663296 w 354"/>
                <a:gd name="T9" fmla="*/ 354708646 h 355"/>
                <a:gd name="T10" fmla="*/ 146800640 w 354"/>
                <a:gd name="T11" fmla="*/ 289359119 h 355"/>
                <a:gd name="T12" fmla="*/ 197132288 w 354"/>
                <a:gd name="T13" fmla="*/ 228169851 h 355"/>
                <a:gd name="T14" fmla="*/ 255852544 w 354"/>
                <a:gd name="T15" fmla="*/ 175562077 h 355"/>
                <a:gd name="T16" fmla="*/ 318767104 w 354"/>
                <a:gd name="T17" fmla="*/ 126536756 h 355"/>
                <a:gd name="T18" fmla="*/ 390070272 w 354"/>
                <a:gd name="T19" fmla="*/ 85845916 h 355"/>
                <a:gd name="T20" fmla="*/ 465567744 w 354"/>
                <a:gd name="T21" fmla="*/ 53124833 h 355"/>
                <a:gd name="T22" fmla="*/ 541065216 w 354"/>
                <a:gd name="T23" fmla="*/ 24547234 h 355"/>
                <a:gd name="T24" fmla="*/ 624951296 w 354"/>
                <a:gd name="T25" fmla="*/ 8211556 h 355"/>
                <a:gd name="T26" fmla="*/ 708837376 w 354"/>
                <a:gd name="T27" fmla="*/ 0 h 355"/>
                <a:gd name="T28" fmla="*/ 767557632 w 354"/>
                <a:gd name="T29" fmla="*/ 0 h 355"/>
                <a:gd name="T30" fmla="*/ 851443712 w 354"/>
                <a:gd name="T31" fmla="*/ 8211556 h 355"/>
                <a:gd name="T32" fmla="*/ 935329792 w 354"/>
                <a:gd name="T33" fmla="*/ 24547234 h 355"/>
                <a:gd name="T34" fmla="*/ 1015021568 w 354"/>
                <a:gd name="T35" fmla="*/ 53124833 h 355"/>
                <a:gd name="T36" fmla="*/ 1090519040 w 354"/>
                <a:gd name="T37" fmla="*/ 85845916 h 355"/>
                <a:gd name="T38" fmla="*/ 1157627904 w 354"/>
                <a:gd name="T39" fmla="*/ 126536756 h 355"/>
                <a:gd name="T40" fmla="*/ 1224736768 w 354"/>
                <a:gd name="T41" fmla="*/ 175562077 h 355"/>
                <a:gd name="T42" fmla="*/ 1283457024 w 354"/>
                <a:gd name="T43" fmla="*/ 228169851 h 355"/>
                <a:gd name="T44" fmla="*/ 1333788672 w 354"/>
                <a:gd name="T45" fmla="*/ 289359119 h 355"/>
                <a:gd name="T46" fmla="*/ 1379926016 w 354"/>
                <a:gd name="T47" fmla="*/ 354708646 h 355"/>
                <a:gd name="T48" fmla="*/ 1417674752 w 354"/>
                <a:gd name="T49" fmla="*/ 427296799 h 355"/>
                <a:gd name="T50" fmla="*/ 1447034880 w 354"/>
                <a:gd name="T51" fmla="*/ 500614824 h 355"/>
                <a:gd name="T52" fmla="*/ 1468006400 w 354"/>
                <a:gd name="T53" fmla="*/ 577903142 h 355"/>
                <a:gd name="T54" fmla="*/ 1476395008 w 354"/>
                <a:gd name="T55" fmla="*/ 663506719 h 355"/>
                <a:gd name="T56" fmla="*/ 1480589312 w 354"/>
                <a:gd name="T57" fmla="*/ 716591201 h 355"/>
                <a:gd name="T58" fmla="*/ 1476395008 w 354"/>
                <a:gd name="T59" fmla="*/ 796315283 h 355"/>
                <a:gd name="T60" fmla="*/ 1459617792 w 354"/>
                <a:gd name="T61" fmla="*/ 877876526 h 355"/>
                <a:gd name="T62" fmla="*/ 1438646272 w 354"/>
                <a:gd name="T63" fmla="*/ 955035700 h 355"/>
                <a:gd name="T64" fmla="*/ 1409286144 w 354"/>
                <a:gd name="T65" fmla="*/ 1024358097 h 355"/>
                <a:gd name="T66" fmla="*/ 1371537408 w 354"/>
                <a:gd name="T67" fmla="*/ 1092854166 h 355"/>
                <a:gd name="T68" fmla="*/ 1325400064 w 354"/>
                <a:gd name="T69" fmla="*/ 1158269683 h 355"/>
                <a:gd name="T70" fmla="*/ 1270874112 w 354"/>
                <a:gd name="T71" fmla="*/ 1215311525 h 355"/>
                <a:gd name="T72" fmla="*/ 1212153856 w 354"/>
                <a:gd name="T73" fmla="*/ 1267908483 h 355"/>
                <a:gd name="T74" fmla="*/ 1149239296 w 354"/>
                <a:gd name="T75" fmla="*/ 1316916732 h 355"/>
                <a:gd name="T76" fmla="*/ 1082130432 w 354"/>
                <a:gd name="T77" fmla="*/ 1353754424 h 355"/>
                <a:gd name="T78" fmla="*/ 1006632960 w 354"/>
                <a:gd name="T79" fmla="*/ 1386250401 h 355"/>
                <a:gd name="T80" fmla="*/ 931135488 w 354"/>
                <a:gd name="T81" fmla="*/ 1414840682 h 355"/>
                <a:gd name="T82" fmla="*/ 851443712 w 354"/>
                <a:gd name="T83" fmla="*/ 1431163835 h 355"/>
                <a:gd name="T84" fmla="*/ 767557632 w 354"/>
                <a:gd name="T85" fmla="*/ 1435271332 h 355"/>
                <a:gd name="T86" fmla="*/ 708837376 w 354"/>
                <a:gd name="T87" fmla="*/ 1435271332 h 355"/>
                <a:gd name="T88" fmla="*/ 624951296 w 354"/>
                <a:gd name="T89" fmla="*/ 1427131908 h 355"/>
                <a:gd name="T90" fmla="*/ 541065216 w 354"/>
                <a:gd name="T91" fmla="*/ 1410731931 h 355"/>
                <a:gd name="T92" fmla="*/ 465567744 w 354"/>
                <a:gd name="T93" fmla="*/ 1386250401 h 355"/>
                <a:gd name="T94" fmla="*/ 390070272 w 354"/>
                <a:gd name="T95" fmla="*/ 1349667708 h 355"/>
                <a:gd name="T96" fmla="*/ 318767104 w 354"/>
                <a:gd name="T97" fmla="*/ 1308835112 h 355"/>
                <a:gd name="T98" fmla="*/ 255852544 w 354"/>
                <a:gd name="T99" fmla="*/ 1260229891 h 355"/>
                <a:gd name="T100" fmla="*/ 197132288 w 354"/>
                <a:gd name="T101" fmla="*/ 1207100986 h 355"/>
                <a:gd name="T102" fmla="*/ 146800640 w 354"/>
                <a:gd name="T103" fmla="*/ 1145981004 h 355"/>
                <a:gd name="T104" fmla="*/ 100663296 w 354"/>
                <a:gd name="T105" fmla="*/ 1081562344 h 355"/>
                <a:gd name="T106" fmla="*/ 62914560 w 354"/>
                <a:gd name="T107" fmla="*/ 1008022769 h 355"/>
                <a:gd name="T108" fmla="*/ 33554432 w 354"/>
                <a:gd name="T109" fmla="*/ 934660071 h 355"/>
                <a:gd name="T110" fmla="*/ 12582912 w 354"/>
                <a:gd name="T111" fmla="*/ 853389945 h 355"/>
                <a:gd name="T112" fmla="*/ 0 w 354"/>
                <a:gd name="T113" fmla="*/ 771776596 h 355"/>
                <a:gd name="T114" fmla="*/ 0 w 354"/>
                <a:gd name="T115" fmla="*/ 716591201 h 3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54"/>
                <a:gd name="T175" fmla="*/ 0 h 355"/>
                <a:gd name="T176" fmla="*/ 354 w 354"/>
                <a:gd name="T177" fmla="*/ 355 h 35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54" h="355">
                  <a:moveTo>
                    <a:pt x="0" y="176"/>
                  </a:moveTo>
                  <a:lnTo>
                    <a:pt x="0" y="169"/>
                  </a:lnTo>
                  <a:lnTo>
                    <a:pt x="0" y="163"/>
                  </a:lnTo>
                  <a:lnTo>
                    <a:pt x="1" y="156"/>
                  </a:lnTo>
                  <a:lnTo>
                    <a:pt x="2" y="149"/>
                  </a:lnTo>
                  <a:lnTo>
                    <a:pt x="3" y="142"/>
                  </a:lnTo>
                  <a:lnTo>
                    <a:pt x="4" y="136"/>
                  </a:lnTo>
                  <a:lnTo>
                    <a:pt x="6" y="129"/>
                  </a:lnTo>
                  <a:lnTo>
                    <a:pt x="8" y="123"/>
                  </a:lnTo>
                  <a:lnTo>
                    <a:pt x="10" y="117"/>
                  </a:lnTo>
                  <a:lnTo>
                    <a:pt x="12" y="111"/>
                  </a:lnTo>
                  <a:lnTo>
                    <a:pt x="15" y="105"/>
                  </a:lnTo>
                  <a:lnTo>
                    <a:pt x="18" y="99"/>
                  </a:lnTo>
                  <a:lnTo>
                    <a:pt x="21" y="93"/>
                  </a:lnTo>
                  <a:lnTo>
                    <a:pt x="24" y="87"/>
                  </a:lnTo>
                  <a:lnTo>
                    <a:pt x="27" y="82"/>
                  </a:lnTo>
                  <a:lnTo>
                    <a:pt x="31" y="76"/>
                  </a:lnTo>
                  <a:lnTo>
                    <a:pt x="35" y="71"/>
                  </a:lnTo>
                  <a:lnTo>
                    <a:pt x="39" y="66"/>
                  </a:lnTo>
                  <a:lnTo>
                    <a:pt x="43" y="61"/>
                  </a:lnTo>
                  <a:lnTo>
                    <a:pt x="47" y="56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61" y="43"/>
                  </a:lnTo>
                  <a:lnTo>
                    <a:pt x="66" y="39"/>
                  </a:lnTo>
                  <a:lnTo>
                    <a:pt x="71" y="35"/>
                  </a:lnTo>
                  <a:lnTo>
                    <a:pt x="76" y="31"/>
                  </a:lnTo>
                  <a:lnTo>
                    <a:pt x="82" y="27"/>
                  </a:lnTo>
                  <a:lnTo>
                    <a:pt x="87" y="24"/>
                  </a:lnTo>
                  <a:lnTo>
                    <a:pt x="93" y="21"/>
                  </a:lnTo>
                  <a:lnTo>
                    <a:pt x="99" y="18"/>
                  </a:lnTo>
                  <a:lnTo>
                    <a:pt x="105" y="15"/>
                  </a:lnTo>
                  <a:lnTo>
                    <a:pt x="111" y="13"/>
                  </a:lnTo>
                  <a:lnTo>
                    <a:pt x="117" y="10"/>
                  </a:lnTo>
                  <a:lnTo>
                    <a:pt x="123" y="8"/>
                  </a:lnTo>
                  <a:lnTo>
                    <a:pt x="129" y="6"/>
                  </a:lnTo>
                  <a:lnTo>
                    <a:pt x="136" y="5"/>
                  </a:lnTo>
                  <a:lnTo>
                    <a:pt x="142" y="3"/>
                  </a:lnTo>
                  <a:lnTo>
                    <a:pt x="149" y="2"/>
                  </a:lnTo>
                  <a:lnTo>
                    <a:pt x="156" y="1"/>
                  </a:lnTo>
                  <a:lnTo>
                    <a:pt x="162" y="1"/>
                  </a:lnTo>
                  <a:lnTo>
                    <a:pt x="169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90" y="1"/>
                  </a:lnTo>
                  <a:lnTo>
                    <a:pt x="197" y="1"/>
                  </a:lnTo>
                  <a:lnTo>
                    <a:pt x="203" y="2"/>
                  </a:lnTo>
                  <a:lnTo>
                    <a:pt x="210" y="3"/>
                  </a:lnTo>
                  <a:lnTo>
                    <a:pt x="217" y="5"/>
                  </a:lnTo>
                  <a:lnTo>
                    <a:pt x="223" y="6"/>
                  </a:lnTo>
                  <a:lnTo>
                    <a:pt x="229" y="8"/>
                  </a:lnTo>
                  <a:lnTo>
                    <a:pt x="236" y="10"/>
                  </a:lnTo>
                  <a:lnTo>
                    <a:pt x="242" y="13"/>
                  </a:lnTo>
                  <a:lnTo>
                    <a:pt x="248" y="15"/>
                  </a:lnTo>
                  <a:lnTo>
                    <a:pt x="254" y="18"/>
                  </a:lnTo>
                  <a:lnTo>
                    <a:pt x="260" y="21"/>
                  </a:lnTo>
                  <a:lnTo>
                    <a:pt x="265" y="24"/>
                  </a:lnTo>
                  <a:lnTo>
                    <a:pt x="271" y="27"/>
                  </a:lnTo>
                  <a:lnTo>
                    <a:pt x="276" y="31"/>
                  </a:lnTo>
                  <a:lnTo>
                    <a:pt x="281" y="35"/>
                  </a:lnTo>
                  <a:lnTo>
                    <a:pt x="287" y="39"/>
                  </a:lnTo>
                  <a:lnTo>
                    <a:pt x="292" y="43"/>
                  </a:lnTo>
                  <a:lnTo>
                    <a:pt x="296" y="47"/>
                  </a:lnTo>
                  <a:lnTo>
                    <a:pt x="301" y="52"/>
                  </a:lnTo>
                  <a:lnTo>
                    <a:pt x="306" y="56"/>
                  </a:lnTo>
                  <a:lnTo>
                    <a:pt x="310" y="61"/>
                  </a:lnTo>
                  <a:lnTo>
                    <a:pt x="314" y="66"/>
                  </a:lnTo>
                  <a:lnTo>
                    <a:pt x="318" y="71"/>
                  </a:lnTo>
                  <a:lnTo>
                    <a:pt x="322" y="76"/>
                  </a:lnTo>
                  <a:lnTo>
                    <a:pt x="325" y="82"/>
                  </a:lnTo>
                  <a:lnTo>
                    <a:pt x="329" y="87"/>
                  </a:lnTo>
                  <a:lnTo>
                    <a:pt x="332" y="93"/>
                  </a:lnTo>
                  <a:lnTo>
                    <a:pt x="335" y="99"/>
                  </a:lnTo>
                  <a:lnTo>
                    <a:pt x="338" y="105"/>
                  </a:lnTo>
                  <a:lnTo>
                    <a:pt x="340" y="111"/>
                  </a:lnTo>
                  <a:lnTo>
                    <a:pt x="343" y="117"/>
                  </a:lnTo>
                  <a:lnTo>
                    <a:pt x="345" y="123"/>
                  </a:lnTo>
                  <a:lnTo>
                    <a:pt x="347" y="129"/>
                  </a:lnTo>
                  <a:lnTo>
                    <a:pt x="348" y="136"/>
                  </a:lnTo>
                  <a:lnTo>
                    <a:pt x="350" y="142"/>
                  </a:lnTo>
                  <a:lnTo>
                    <a:pt x="351" y="149"/>
                  </a:lnTo>
                  <a:lnTo>
                    <a:pt x="352" y="156"/>
                  </a:lnTo>
                  <a:lnTo>
                    <a:pt x="352" y="163"/>
                  </a:lnTo>
                  <a:lnTo>
                    <a:pt x="353" y="169"/>
                  </a:lnTo>
                  <a:lnTo>
                    <a:pt x="353" y="176"/>
                  </a:lnTo>
                  <a:lnTo>
                    <a:pt x="353" y="183"/>
                  </a:lnTo>
                  <a:lnTo>
                    <a:pt x="352" y="190"/>
                  </a:lnTo>
                  <a:lnTo>
                    <a:pt x="352" y="196"/>
                  </a:lnTo>
                  <a:lnTo>
                    <a:pt x="351" y="203"/>
                  </a:lnTo>
                  <a:lnTo>
                    <a:pt x="350" y="209"/>
                  </a:lnTo>
                  <a:lnTo>
                    <a:pt x="348" y="216"/>
                  </a:lnTo>
                  <a:lnTo>
                    <a:pt x="347" y="222"/>
                  </a:lnTo>
                  <a:lnTo>
                    <a:pt x="345" y="228"/>
                  </a:lnTo>
                  <a:lnTo>
                    <a:pt x="343" y="235"/>
                  </a:lnTo>
                  <a:lnTo>
                    <a:pt x="341" y="241"/>
                  </a:lnTo>
                  <a:lnTo>
                    <a:pt x="338" y="247"/>
                  </a:lnTo>
                  <a:lnTo>
                    <a:pt x="336" y="252"/>
                  </a:lnTo>
                  <a:lnTo>
                    <a:pt x="333" y="258"/>
                  </a:lnTo>
                  <a:lnTo>
                    <a:pt x="330" y="264"/>
                  </a:lnTo>
                  <a:lnTo>
                    <a:pt x="327" y="269"/>
                  </a:lnTo>
                  <a:lnTo>
                    <a:pt x="323" y="275"/>
                  </a:lnTo>
                  <a:lnTo>
                    <a:pt x="319" y="280"/>
                  </a:lnTo>
                  <a:lnTo>
                    <a:pt x="316" y="285"/>
                  </a:lnTo>
                  <a:lnTo>
                    <a:pt x="312" y="290"/>
                  </a:lnTo>
                  <a:lnTo>
                    <a:pt x="308" y="295"/>
                  </a:lnTo>
                  <a:lnTo>
                    <a:pt x="303" y="299"/>
                  </a:lnTo>
                  <a:lnTo>
                    <a:pt x="299" y="304"/>
                  </a:lnTo>
                  <a:lnTo>
                    <a:pt x="294" y="308"/>
                  </a:lnTo>
                  <a:lnTo>
                    <a:pt x="289" y="312"/>
                  </a:lnTo>
                  <a:lnTo>
                    <a:pt x="284" y="316"/>
                  </a:lnTo>
                  <a:lnTo>
                    <a:pt x="279" y="320"/>
                  </a:lnTo>
                  <a:lnTo>
                    <a:pt x="274" y="324"/>
                  </a:lnTo>
                  <a:lnTo>
                    <a:pt x="269" y="327"/>
                  </a:lnTo>
                  <a:lnTo>
                    <a:pt x="263" y="330"/>
                  </a:lnTo>
                  <a:lnTo>
                    <a:pt x="258" y="333"/>
                  </a:lnTo>
                  <a:lnTo>
                    <a:pt x="252" y="336"/>
                  </a:lnTo>
                  <a:lnTo>
                    <a:pt x="246" y="339"/>
                  </a:lnTo>
                  <a:lnTo>
                    <a:pt x="240" y="341"/>
                  </a:lnTo>
                  <a:lnTo>
                    <a:pt x="234" y="344"/>
                  </a:lnTo>
                  <a:lnTo>
                    <a:pt x="228" y="346"/>
                  </a:lnTo>
                  <a:lnTo>
                    <a:pt x="222" y="348"/>
                  </a:lnTo>
                  <a:lnTo>
                    <a:pt x="216" y="349"/>
                  </a:lnTo>
                  <a:lnTo>
                    <a:pt x="209" y="350"/>
                  </a:lnTo>
                  <a:lnTo>
                    <a:pt x="203" y="352"/>
                  </a:lnTo>
                  <a:lnTo>
                    <a:pt x="196" y="352"/>
                  </a:lnTo>
                  <a:lnTo>
                    <a:pt x="190" y="353"/>
                  </a:lnTo>
                  <a:lnTo>
                    <a:pt x="183" y="353"/>
                  </a:lnTo>
                  <a:lnTo>
                    <a:pt x="176" y="354"/>
                  </a:lnTo>
                  <a:lnTo>
                    <a:pt x="169" y="353"/>
                  </a:lnTo>
                  <a:lnTo>
                    <a:pt x="162" y="353"/>
                  </a:lnTo>
                  <a:lnTo>
                    <a:pt x="156" y="352"/>
                  </a:lnTo>
                  <a:lnTo>
                    <a:pt x="149" y="351"/>
                  </a:lnTo>
                  <a:lnTo>
                    <a:pt x="142" y="350"/>
                  </a:lnTo>
                  <a:lnTo>
                    <a:pt x="136" y="349"/>
                  </a:lnTo>
                  <a:lnTo>
                    <a:pt x="129" y="347"/>
                  </a:lnTo>
                  <a:lnTo>
                    <a:pt x="123" y="345"/>
                  </a:lnTo>
                  <a:lnTo>
                    <a:pt x="117" y="343"/>
                  </a:lnTo>
                  <a:lnTo>
                    <a:pt x="111" y="341"/>
                  </a:lnTo>
                  <a:lnTo>
                    <a:pt x="105" y="338"/>
                  </a:lnTo>
                  <a:lnTo>
                    <a:pt x="99" y="335"/>
                  </a:lnTo>
                  <a:lnTo>
                    <a:pt x="93" y="332"/>
                  </a:lnTo>
                  <a:lnTo>
                    <a:pt x="87" y="329"/>
                  </a:lnTo>
                  <a:lnTo>
                    <a:pt x="82" y="326"/>
                  </a:lnTo>
                  <a:lnTo>
                    <a:pt x="76" y="322"/>
                  </a:lnTo>
                  <a:lnTo>
                    <a:pt x="71" y="318"/>
                  </a:lnTo>
                  <a:lnTo>
                    <a:pt x="66" y="314"/>
                  </a:lnTo>
                  <a:lnTo>
                    <a:pt x="61" y="310"/>
                  </a:lnTo>
                  <a:lnTo>
                    <a:pt x="56" y="306"/>
                  </a:lnTo>
                  <a:lnTo>
                    <a:pt x="52" y="301"/>
                  </a:lnTo>
                  <a:lnTo>
                    <a:pt x="47" y="297"/>
                  </a:lnTo>
                  <a:lnTo>
                    <a:pt x="43" y="292"/>
                  </a:lnTo>
                  <a:lnTo>
                    <a:pt x="39" y="287"/>
                  </a:lnTo>
                  <a:lnTo>
                    <a:pt x="35" y="282"/>
                  </a:lnTo>
                  <a:lnTo>
                    <a:pt x="31" y="277"/>
                  </a:lnTo>
                  <a:lnTo>
                    <a:pt x="27" y="271"/>
                  </a:lnTo>
                  <a:lnTo>
                    <a:pt x="24" y="266"/>
                  </a:lnTo>
                  <a:lnTo>
                    <a:pt x="21" y="260"/>
                  </a:lnTo>
                  <a:lnTo>
                    <a:pt x="18" y="254"/>
                  </a:lnTo>
                  <a:lnTo>
                    <a:pt x="15" y="248"/>
                  </a:lnTo>
                  <a:lnTo>
                    <a:pt x="12" y="242"/>
                  </a:lnTo>
                  <a:lnTo>
                    <a:pt x="10" y="236"/>
                  </a:lnTo>
                  <a:lnTo>
                    <a:pt x="8" y="230"/>
                  </a:lnTo>
                  <a:lnTo>
                    <a:pt x="6" y="223"/>
                  </a:lnTo>
                  <a:lnTo>
                    <a:pt x="4" y="217"/>
                  </a:lnTo>
                  <a:lnTo>
                    <a:pt x="3" y="210"/>
                  </a:lnTo>
                  <a:lnTo>
                    <a:pt x="2" y="204"/>
                  </a:lnTo>
                  <a:lnTo>
                    <a:pt x="1" y="197"/>
                  </a:lnTo>
                  <a:lnTo>
                    <a:pt x="0" y="190"/>
                  </a:lnTo>
                  <a:lnTo>
                    <a:pt x="0" y="183"/>
                  </a:lnTo>
                  <a:lnTo>
                    <a:pt x="0" y="176"/>
                  </a:lnTo>
                </a:path>
              </a:pathLst>
            </a:custGeom>
            <a:solidFill>
              <a:srgbClr val="FF7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Freeform 56"/>
            <p:cNvSpPr>
              <a:spLocks/>
            </p:cNvSpPr>
            <p:nvPr/>
          </p:nvSpPr>
          <p:spPr bwMode="auto">
            <a:xfrm>
              <a:off x="4768" y="4171"/>
              <a:ext cx="696" cy="697"/>
            </a:xfrm>
            <a:custGeom>
              <a:avLst/>
              <a:gdLst>
                <a:gd name="T0" fmla="*/ 0 w 348"/>
                <a:gd name="T1" fmla="*/ 691852501 h 348"/>
                <a:gd name="T2" fmla="*/ 12582912 w 348"/>
                <a:gd name="T3" fmla="*/ 609892543 h 348"/>
                <a:gd name="T4" fmla="*/ 33554432 w 348"/>
                <a:gd name="T5" fmla="*/ 527565769 h 348"/>
                <a:gd name="T6" fmla="*/ 62914560 w 348"/>
                <a:gd name="T7" fmla="*/ 445533057 h 348"/>
                <a:gd name="T8" fmla="*/ 100663296 w 348"/>
                <a:gd name="T9" fmla="*/ 371246261 h 348"/>
                <a:gd name="T10" fmla="*/ 142606336 w 348"/>
                <a:gd name="T11" fmla="*/ 302303535 h 348"/>
                <a:gd name="T12" fmla="*/ 192937984 w 348"/>
                <a:gd name="T13" fmla="*/ 241876042 h 348"/>
                <a:gd name="T14" fmla="*/ 251658240 w 348"/>
                <a:gd name="T15" fmla="*/ 185356813 h 348"/>
                <a:gd name="T16" fmla="*/ 314572800 w 348"/>
                <a:gd name="T17" fmla="*/ 133649930 h 348"/>
                <a:gd name="T18" fmla="*/ 381681664 w 348"/>
                <a:gd name="T19" fmla="*/ 90406358 h 348"/>
                <a:gd name="T20" fmla="*/ 457179136 w 348"/>
                <a:gd name="T21" fmla="*/ 55986527 h 348"/>
                <a:gd name="T22" fmla="*/ 532676608 w 348"/>
                <a:gd name="T23" fmla="*/ 25807937 h 348"/>
                <a:gd name="T24" fmla="*/ 612368384 w 348"/>
                <a:gd name="T25" fmla="*/ 8572293 h 348"/>
                <a:gd name="T26" fmla="*/ 696254464 w 348"/>
                <a:gd name="T27" fmla="*/ 0 h 348"/>
                <a:gd name="T28" fmla="*/ 754974720 w 348"/>
                <a:gd name="T29" fmla="*/ 0 h 348"/>
                <a:gd name="T30" fmla="*/ 838860800 w 348"/>
                <a:gd name="T31" fmla="*/ 8572293 h 348"/>
                <a:gd name="T32" fmla="*/ 918552576 w 348"/>
                <a:gd name="T33" fmla="*/ 25807937 h 348"/>
                <a:gd name="T34" fmla="*/ 998244352 w 348"/>
                <a:gd name="T35" fmla="*/ 55986527 h 348"/>
                <a:gd name="T36" fmla="*/ 1069547520 w 348"/>
                <a:gd name="T37" fmla="*/ 90406358 h 348"/>
                <a:gd name="T38" fmla="*/ 1136656384 w 348"/>
                <a:gd name="T39" fmla="*/ 133649930 h 348"/>
                <a:gd name="T40" fmla="*/ 1199570944 w 348"/>
                <a:gd name="T41" fmla="*/ 185356813 h 348"/>
                <a:gd name="T42" fmla="*/ 1258291200 w 348"/>
                <a:gd name="T43" fmla="*/ 241876042 h 348"/>
                <a:gd name="T44" fmla="*/ 1308622848 w 348"/>
                <a:gd name="T45" fmla="*/ 302303535 h 348"/>
                <a:gd name="T46" fmla="*/ 1354760192 w 348"/>
                <a:gd name="T47" fmla="*/ 371246261 h 348"/>
                <a:gd name="T48" fmla="*/ 1392508928 w 348"/>
                <a:gd name="T49" fmla="*/ 445533057 h 348"/>
                <a:gd name="T50" fmla="*/ 1421869056 w 348"/>
                <a:gd name="T51" fmla="*/ 527565769 h 348"/>
                <a:gd name="T52" fmla="*/ 1442840576 w 348"/>
                <a:gd name="T53" fmla="*/ 609892543 h 348"/>
                <a:gd name="T54" fmla="*/ 1451229184 w 348"/>
                <a:gd name="T55" fmla="*/ 691852501 h 348"/>
                <a:gd name="T56" fmla="*/ 1455423488 w 348"/>
                <a:gd name="T57" fmla="*/ 754276277 h 348"/>
                <a:gd name="T58" fmla="*/ 1451229184 w 348"/>
                <a:gd name="T59" fmla="*/ 840374086 h 348"/>
                <a:gd name="T60" fmla="*/ 1434451968 w 348"/>
                <a:gd name="T61" fmla="*/ 922480403 h 348"/>
                <a:gd name="T62" fmla="*/ 1413480448 w 348"/>
                <a:gd name="T63" fmla="*/ 1004741357 h 348"/>
                <a:gd name="T64" fmla="*/ 1379926016 w 348"/>
                <a:gd name="T65" fmla="*/ 1082519963 h 348"/>
                <a:gd name="T66" fmla="*/ 1342177280 w 348"/>
                <a:gd name="T67" fmla="*/ 1156711061 h 348"/>
                <a:gd name="T68" fmla="*/ 1291845632 w 348"/>
                <a:gd name="T69" fmla="*/ 1221537651 h 348"/>
                <a:gd name="T70" fmla="*/ 1241513984 w 348"/>
                <a:gd name="T71" fmla="*/ 1281829134 h 348"/>
                <a:gd name="T72" fmla="*/ 1182793728 w 348"/>
                <a:gd name="T73" fmla="*/ 1338286330 h 348"/>
                <a:gd name="T74" fmla="*/ 1115684864 w 348"/>
                <a:gd name="T75" fmla="*/ 1385693084 h 348"/>
                <a:gd name="T76" fmla="*/ 1044381696 w 348"/>
                <a:gd name="T77" fmla="*/ 1424592580 h 348"/>
                <a:gd name="T78" fmla="*/ 973078528 w 348"/>
                <a:gd name="T79" fmla="*/ 1459146104 h 348"/>
                <a:gd name="T80" fmla="*/ 893386752 w 348"/>
                <a:gd name="T81" fmla="*/ 1480649592 h 348"/>
                <a:gd name="T82" fmla="*/ 809500672 w 348"/>
                <a:gd name="T83" fmla="*/ 1497827339 h 348"/>
                <a:gd name="T84" fmla="*/ 725614592 w 348"/>
                <a:gd name="T85" fmla="*/ 1502107047 h 348"/>
                <a:gd name="T86" fmla="*/ 671088640 w 348"/>
                <a:gd name="T87" fmla="*/ 1497827339 h 348"/>
                <a:gd name="T88" fmla="*/ 587202560 w 348"/>
                <a:gd name="T89" fmla="*/ 1489255309 h 348"/>
                <a:gd name="T90" fmla="*/ 507510784 w 348"/>
                <a:gd name="T91" fmla="*/ 1467718566 h 348"/>
                <a:gd name="T92" fmla="*/ 432013312 w 348"/>
                <a:gd name="T93" fmla="*/ 1437547715 h 348"/>
                <a:gd name="T94" fmla="*/ 360710144 w 348"/>
                <a:gd name="T95" fmla="*/ 1398580926 h 348"/>
                <a:gd name="T96" fmla="*/ 293601280 w 348"/>
                <a:gd name="T97" fmla="*/ 1355455357 h 348"/>
                <a:gd name="T98" fmla="*/ 230686720 w 348"/>
                <a:gd name="T99" fmla="*/ 1303365347 h 348"/>
                <a:gd name="T100" fmla="*/ 176160768 w 348"/>
                <a:gd name="T101" fmla="*/ 1243070238 h 348"/>
                <a:gd name="T102" fmla="*/ 125829120 w 348"/>
                <a:gd name="T103" fmla="*/ 1178279349 h 348"/>
                <a:gd name="T104" fmla="*/ 88080384 w 348"/>
                <a:gd name="T105" fmla="*/ 1108336777 h 348"/>
                <a:gd name="T106" fmla="*/ 50331648 w 348"/>
                <a:gd name="T107" fmla="*/ 1030548837 h 348"/>
                <a:gd name="T108" fmla="*/ 25165824 w 348"/>
                <a:gd name="T109" fmla="*/ 953050174 h 348"/>
                <a:gd name="T110" fmla="*/ 8388608 w 348"/>
                <a:gd name="T111" fmla="*/ 870757177 h 348"/>
                <a:gd name="T112" fmla="*/ 0 w 348"/>
                <a:gd name="T113" fmla="*/ 784396842 h 348"/>
                <a:gd name="T114" fmla="*/ 0 w 348"/>
                <a:gd name="T115" fmla="*/ 754276277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8"/>
                <a:gd name="T175" fmla="*/ 0 h 348"/>
                <a:gd name="T176" fmla="*/ 348 w 348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8" h="348">
                  <a:moveTo>
                    <a:pt x="0" y="174"/>
                  </a:moveTo>
                  <a:lnTo>
                    <a:pt x="0" y="167"/>
                  </a:lnTo>
                  <a:lnTo>
                    <a:pt x="0" y="160"/>
                  </a:lnTo>
                  <a:lnTo>
                    <a:pt x="1" y="154"/>
                  </a:lnTo>
                  <a:lnTo>
                    <a:pt x="2" y="147"/>
                  </a:lnTo>
                  <a:lnTo>
                    <a:pt x="3" y="141"/>
                  </a:lnTo>
                  <a:lnTo>
                    <a:pt x="5" y="134"/>
                  </a:lnTo>
                  <a:lnTo>
                    <a:pt x="6" y="128"/>
                  </a:lnTo>
                  <a:lnTo>
                    <a:pt x="8" y="122"/>
                  </a:lnTo>
                  <a:lnTo>
                    <a:pt x="10" y="115"/>
                  </a:lnTo>
                  <a:lnTo>
                    <a:pt x="12" y="109"/>
                  </a:lnTo>
                  <a:lnTo>
                    <a:pt x="15" y="103"/>
                  </a:lnTo>
                  <a:lnTo>
                    <a:pt x="18" y="98"/>
                  </a:lnTo>
                  <a:lnTo>
                    <a:pt x="21" y="92"/>
                  </a:lnTo>
                  <a:lnTo>
                    <a:pt x="24" y="86"/>
                  </a:lnTo>
                  <a:lnTo>
                    <a:pt x="27" y="81"/>
                  </a:lnTo>
                  <a:lnTo>
                    <a:pt x="30" y="76"/>
                  </a:lnTo>
                  <a:lnTo>
                    <a:pt x="34" y="70"/>
                  </a:lnTo>
                  <a:lnTo>
                    <a:pt x="38" y="65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51" y="51"/>
                  </a:lnTo>
                  <a:lnTo>
                    <a:pt x="55" y="47"/>
                  </a:lnTo>
                  <a:lnTo>
                    <a:pt x="60" y="43"/>
                  </a:lnTo>
                  <a:lnTo>
                    <a:pt x="65" y="38"/>
                  </a:lnTo>
                  <a:lnTo>
                    <a:pt x="70" y="35"/>
                  </a:lnTo>
                  <a:lnTo>
                    <a:pt x="75" y="31"/>
                  </a:lnTo>
                  <a:lnTo>
                    <a:pt x="80" y="27"/>
                  </a:lnTo>
                  <a:lnTo>
                    <a:pt x="86" y="24"/>
                  </a:lnTo>
                  <a:lnTo>
                    <a:pt x="91" y="21"/>
                  </a:lnTo>
                  <a:lnTo>
                    <a:pt x="97" y="18"/>
                  </a:lnTo>
                  <a:lnTo>
                    <a:pt x="103" y="15"/>
                  </a:lnTo>
                  <a:lnTo>
                    <a:pt x="109" y="13"/>
                  </a:lnTo>
                  <a:lnTo>
                    <a:pt x="115" y="10"/>
                  </a:lnTo>
                  <a:lnTo>
                    <a:pt x="121" y="8"/>
                  </a:lnTo>
                  <a:lnTo>
                    <a:pt x="127" y="6"/>
                  </a:lnTo>
                  <a:lnTo>
                    <a:pt x="133" y="5"/>
                  </a:lnTo>
                  <a:lnTo>
                    <a:pt x="140" y="3"/>
                  </a:lnTo>
                  <a:lnTo>
                    <a:pt x="146" y="2"/>
                  </a:lnTo>
                  <a:lnTo>
                    <a:pt x="153" y="1"/>
                  </a:lnTo>
                  <a:lnTo>
                    <a:pt x="160" y="1"/>
                  </a:lnTo>
                  <a:lnTo>
                    <a:pt x="166" y="0"/>
                  </a:lnTo>
                  <a:lnTo>
                    <a:pt x="173" y="0"/>
                  </a:lnTo>
                  <a:lnTo>
                    <a:pt x="180" y="0"/>
                  </a:lnTo>
                  <a:lnTo>
                    <a:pt x="187" y="1"/>
                  </a:lnTo>
                  <a:lnTo>
                    <a:pt x="193" y="1"/>
                  </a:lnTo>
                  <a:lnTo>
                    <a:pt x="200" y="2"/>
                  </a:lnTo>
                  <a:lnTo>
                    <a:pt x="206" y="3"/>
                  </a:lnTo>
                  <a:lnTo>
                    <a:pt x="213" y="5"/>
                  </a:lnTo>
                  <a:lnTo>
                    <a:pt x="219" y="6"/>
                  </a:lnTo>
                  <a:lnTo>
                    <a:pt x="225" y="8"/>
                  </a:lnTo>
                  <a:lnTo>
                    <a:pt x="232" y="10"/>
                  </a:lnTo>
                  <a:lnTo>
                    <a:pt x="238" y="13"/>
                  </a:lnTo>
                  <a:lnTo>
                    <a:pt x="244" y="15"/>
                  </a:lnTo>
                  <a:lnTo>
                    <a:pt x="249" y="18"/>
                  </a:lnTo>
                  <a:lnTo>
                    <a:pt x="255" y="21"/>
                  </a:lnTo>
                  <a:lnTo>
                    <a:pt x="261" y="24"/>
                  </a:lnTo>
                  <a:lnTo>
                    <a:pt x="266" y="27"/>
                  </a:lnTo>
                  <a:lnTo>
                    <a:pt x="271" y="31"/>
                  </a:lnTo>
                  <a:lnTo>
                    <a:pt x="277" y="35"/>
                  </a:lnTo>
                  <a:lnTo>
                    <a:pt x="282" y="38"/>
                  </a:lnTo>
                  <a:lnTo>
                    <a:pt x="286" y="43"/>
                  </a:lnTo>
                  <a:lnTo>
                    <a:pt x="291" y="47"/>
                  </a:lnTo>
                  <a:lnTo>
                    <a:pt x="296" y="51"/>
                  </a:lnTo>
                  <a:lnTo>
                    <a:pt x="300" y="56"/>
                  </a:lnTo>
                  <a:lnTo>
                    <a:pt x="304" y="60"/>
                  </a:lnTo>
                  <a:lnTo>
                    <a:pt x="308" y="65"/>
                  </a:lnTo>
                  <a:lnTo>
                    <a:pt x="312" y="70"/>
                  </a:lnTo>
                  <a:lnTo>
                    <a:pt x="316" y="76"/>
                  </a:lnTo>
                  <a:lnTo>
                    <a:pt x="320" y="81"/>
                  </a:lnTo>
                  <a:lnTo>
                    <a:pt x="323" y="86"/>
                  </a:lnTo>
                  <a:lnTo>
                    <a:pt x="326" y="92"/>
                  </a:lnTo>
                  <a:lnTo>
                    <a:pt x="329" y="98"/>
                  </a:lnTo>
                  <a:lnTo>
                    <a:pt x="332" y="103"/>
                  </a:lnTo>
                  <a:lnTo>
                    <a:pt x="334" y="109"/>
                  </a:lnTo>
                  <a:lnTo>
                    <a:pt x="337" y="115"/>
                  </a:lnTo>
                  <a:lnTo>
                    <a:pt x="339" y="122"/>
                  </a:lnTo>
                  <a:lnTo>
                    <a:pt x="341" y="128"/>
                  </a:lnTo>
                  <a:lnTo>
                    <a:pt x="342" y="134"/>
                  </a:lnTo>
                  <a:lnTo>
                    <a:pt x="344" y="141"/>
                  </a:lnTo>
                  <a:lnTo>
                    <a:pt x="345" y="147"/>
                  </a:lnTo>
                  <a:lnTo>
                    <a:pt x="346" y="154"/>
                  </a:lnTo>
                  <a:lnTo>
                    <a:pt x="346" y="160"/>
                  </a:lnTo>
                  <a:lnTo>
                    <a:pt x="347" y="167"/>
                  </a:lnTo>
                  <a:lnTo>
                    <a:pt x="347" y="174"/>
                  </a:lnTo>
                  <a:lnTo>
                    <a:pt x="347" y="181"/>
                  </a:lnTo>
                  <a:lnTo>
                    <a:pt x="346" y="187"/>
                  </a:lnTo>
                  <a:lnTo>
                    <a:pt x="346" y="194"/>
                  </a:lnTo>
                  <a:lnTo>
                    <a:pt x="345" y="201"/>
                  </a:lnTo>
                  <a:lnTo>
                    <a:pt x="344" y="207"/>
                  </a:lnTo>
                  <a:lnTo>
                    <a:pt x="342" y="213"/>
                  </a:lnTo>
                  <a:lnTo>
                    <a:pt x="341" y="220"/>
                  </a:lnTo>
                  <a:lnTo>
                    <a:pt x="339" y="226"/>
                  </a:lnTo>
                  <a:lnTo>
                    <a:pt x="337" y="232"/>
                  </a:lnTo>
                  <a:lnTo>
                    <a:pt x="334" y="238"/>
                  </a:lnTo>
                  <a:lnTo>
                    <a:pt x="332" y="244"/>
                  </a:lnTo>
                  <a:lnTo>
                    <a:pt x="329" y="250"/>
                  </a:lnTo>
                  <a:lnTo>
                    <a:pt x="326" y="256"/>
                  </a:lnTo>
                  <a:lnTo>
                    <a:pt x="323" y="261"/>
                  </a:lnTo>
                  <a:lnTo>
                    <a:pt x="320" y="267"/>
                  </a:lnTo>
                  <a:lnTo>
                    <a:pt x="316" y="272"/>
                  </a:lnTo>
                  <a:lnTo>
                    <a:pt x="312" y="277"/>
                  </a:lnTo>
                  <a:lnTo>
                    <a:pt x="308" y="282"/>
                  </a:lnTo>
                  <a:lnTo>
                    <a:pt x="304" y="287"/>
                  </a:lnTo>
                  <a:lnTo>
                    <a:pt x="300" y="292"/>
                  </a:lnTo>
                  <a:lnTo>
                    <a:pt x="296" y="296"/>
                  </a:lnTo>
                  <a:lnTo>
                    <a:pt x="291" y="301"/>
                  </a:lnTo>
                  <a:lnTo>
                    <a:pt x="286" y="305"/>
                  </a:lnTo>
                  <a:lnTo>
                    <a:pt x="282" y="309"/>
                  </a:lnTo>
                  <a:lnTo>
                    <a:pt x="277" y="313"/>
                  </a:lnTo>
                  <a:lnTo>
                    <a:pt x="271" y="316"/>
                  </a:lnTo>
                  <a:lnTo>
                    <a:pt x="266" y="320"/>
                  </a:lnTo>
                  <a:lnTo>
                    <a:pt x="261" y="323"/>
                  </a:lnTo>
                  <a:lnTo>
                    <a:pt x="255" y="326"/>
                  </a:lnTo>
                  <a:lnTo>
                    <a:pt x="249" y="329"/>
                  </a:lnTo>
                  <a:lnTo>
                    <a:pt x="244" y="332"/>
                  </a:lnTo>
                  <a:lnTo>
                    <a:pt x="238" y="335"/>
                  </a:lnTo>
                  <a:lnTo>
                    <a:pt x="232" y="337"/>
                  </a:lnTo>
                  <a:lnTo>
                    <a:pt x="225" y="339"/>
                  </a:lnTo>
                  <a:lnTo>
                    <a:pt x="219" y="341"/>
                  </a:lnTo>
                  <a:lnTo>
                    <a:pt x="213" y="342"/>
                  </a:lnTo>
                  <a:lnTo>
                    <a:pt x="206" y="344"/>
                  </a:lnTo>
                  <a:lnTo>
                    <a:pt x="200" y="345"/>
                  </a:lnTo>
                  <a:lnTo>
                    <a:pt x="193" y="346"/>
                  </a:lnTo>
                  <a:lnTo>
                    <a:pt x="187" y="346"/>
                  </a:lnTo>
                  <a:lnTo>
                    <a:pt x="180" y="347"/>
                  </a:lnTo>
                  <a:lnTo>
                    <a:pt x="173" y="347"/>
                  </a:lnTo>
                  <a:lnTo>
                    <a:pt x="166" y="347"/>
                  </a:lnTo>
                  <a:lnTo>
                    <a:pt x="160" y="346"/>
                  </a:lnTo>
                  <a:lnTo>
                    <a:pt x="153" y="346"/>
                  </a:lnTo>
                  <a:lnTo>
                    <a:pt x="146" y="345"/>
                  </a:lnTo>
                  <a:lnTo>
                    <a:pt x="140" y="344"/>
                  </a:lnTo>
                  <a:lnTo>
                    <a:pt x="133" y="342"/>
                  </a:lnTo>
                  <a:lnTo>
                    <a:pt x="127" y="341"/>
                  </a:lnTo>
                  <a:lnTo>
                    <a:pt x="121" y="339"/>
                  </a:lnTo>
                  <a:lnTo>
                    <a:pt x="115" y="337"/>
                  </a:lnTo>
                  <a:lnTo>
                    <a:pt x="109" y="335"/>
                  </a:lnTo>
                  <a:lnTo>
                    <a:pt x="103" y="332"/>
                  </a:lnTo>
                  <a:lnTo>
                    <a:pt x="97" y="329"/>
                  </a:lnTo>
                  <a:lnTo>
                    <a:pt x="91" y="326"/>
                  </a:lnTo>
                  <a:lnTo>
                    <a:pt x="86" y="323"/>
                  </a:lnTo>
                  <a:lnTo>
                    <a:pt x="80" y="320"/>
                  </a:lnTo>
                  <a:lnTo>
                    <a:pt x="75" y="316"/>
                  </a:lnTo>
                  <a:lnTo>
                    <a:pt x="70" y="313"/>
                  </a:lnTo>
                  <a:lnTo>
                    <a:pt x="65" y="309"/>
                  </a:lnTo>
                  <a:lnTo>
                    <a:pt x="60" y="305"/>
                  </a:lnTo>
                  <a:lnTo>
                    <a:pt x="55" y="301"/>
                  </a:lnTo>
                  <a:lnTo>
                    <a:pt x="51" y="296"/>
                  </a:lnTo>
                  <a:lnTo>
                    <a:pt x="46" y="292"/>
                  </a:lnTo>
                  <a:lnTo>
                    <a:pt x="42" y="287"/>
                  </a:lnTo>
                  <a:lnTo>
                    <a:pt x="38" y="282"/>
                  </a:lnTo>
                  <a:lnTo>
                    <a:pt x="34" y="277"/>
                  </a:lnTo>
                  <a:lnTo>
                    <a:pt x="30" y="272"/>
                  </a:lnTo>
                  <a:lnTo>
                    <a:pt x="27" y="267"/>
                  </a:lnTo>
                  <a:lnTo>
                    <a:pt x="24" y="261"/>
                  </a:lnTo>
                  <a:lnTo>
                    <a:pt x="21" y="256"/>
                  </a:lnTo>
                  <a:lnTo>
                    <a:pt x="18" y="250"/>
                  </a:lnTo>
                  <a:lnTo>
                    <a:pt x="15" y="244"/>
                  </a:lnTo>
                  <a:lnTo>
                    <a:pt x="12" y="238"/>
                  </a:lnTo>
                  <a:lnTo>
                    <a:pt x="10" y="232"/>
                  </a:lnTo>
                  <a:lnTo>
                    <a:pt x="8" y="226"/>
                  </a:lnTo>
                  <a:lnTo>
                    <a:pt x="6" y="220"/>
                  </a:lnTo>
                  <a:lnTo>
                    <a:pt x="5" y="213"/>
                  </a:lnTo>
                  <a:lnTo>
                    <a:pt x="3" y="207"/>
                  </a:lnTo>
                  <a:lnTo>
                    <a:pt x="2" y="201"/>
                  </a:lnTo>
                  <a:lnTo>
                    <a:pt x="1" y="194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0" y="174"/>
                  </a:lnTo>
                </a:path>
              </a:pathLst>
            </a:custGeom>
            <a:solidFill>
              <a:srgbClr val="FF77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Freeform 57"/>
            <p:cNvSpPr>
              <a:spLocks/>
            </p:cNvSpPr>
            <p:nvPr/>
          </p:nvSpPr>
          <p:spPr bwMode="auto">
            <a:xfrm>
              <a:off x="4774" y="4180"/>
              <a:ext cx="684" cy="682"/>
            </a:xfrm>
            <a:custGeom>
              <a:avLst/>
              <a:gdLst>
                <a:gd name="T0" fmla="*/ 4194304 w 342"/>
                <a:gd name="T1" fmla="*/ 654311424 h 341"/>
                <a:gd name="T2" fmla="*/ 12582912 w 342"/>
                <a:gd name="T3" fmla="*/ 570425344 h 341"/>
                <a:gd name="T4" fmla="*/ 33554432 w 342"/>
                <a:gd name="T5" fmla="*/ 490733568 h 341"/>
                <a:gd name="T6" fmla="*/ 67108864 w 342"/>
                <a:gd name="T7" fmla="*/ 415236096 h 341"/>
                <a:gd name="T8" fmla="*/ 104857600 w 342"/>
                <a:gd name="T9" fmla="*/ 343932928 h 341"/>
                <a:gd name="T10" fmla="*/ 146800640 w 342"/>
                <a:gd name="T11" fmla="*/ 276824064 h 341"/>
                <a:gd name="T12" fmla="*/ 201326592 w 342"/>
                <a:gd name="T13" fmla="*/ 218103808 h 341"/>
                <a:gd name="T14" fmla="*/ 260046848 w 342"/>
                <a:gd name="T15" fmla="*/ 163577856 h 341"/>
                <a:gd name="T16" fmla="*/ 322961408 w 342"/>
                <a:gd name="T17" fmla="*/ 117440512 h 341"/>
                <a:gd name="T18" fmla="*/ 394264576 w 342"/>
                <a:gd name="T19" fmla="*/ 75497472 h 341"/>
                <a:gd name="T20" fmla="*/ 469762048 w 342"/>
                <a:gd name="T21" fmla="*/ 41943040 h 341"/>
                <a:gd name="T22" fmla="*/ 545259520 w 342"/>
                <a:gd name="T23" fmla="*/ 20971520 h 341"/>
                <a:gd name="T24" fmla="*/ 629145600 w 342"/>
                <a:gd name="T25" fmla="*/ 4194304 h 341"/>
                <a:gd name="T26" fmla="*/ 713031680 w 342"/>
                <a:gd name="T27" fmla="*/ 0 h 341"/>
                <a:gd name="T28" fmla="*/ 771751936 w 342"/>
                <a:gd name="T29" fmla="*/ 0 h 341"/>
                <a:gd name="T30" fmla="*/ 855638016 w 342"/>
                <a:gd name="T31" fmla="*/ 12582912 h 341"/>
                <a:gd name="T32" fmla="*/ 935329792 w 342"/>
                <a:gd name="T33" fmla="*/ 33554432 h 341"/>
                <a:gd name="T34" fmla="*/ 1010827264 w 342"/>
                <a:gd name="T35" fmla="*/ 62914560 h 341"/>
                <a:gd name="T36" fmla="*/ 1082130432 w 342"/>
                <a:gd name="T37" fmla="*/ 100663296 h 341"/>
                <a:gd name="T38" fmla="*/ 1149239296 w 342"/>
                <a:gd name="T39" fmla="*/ 146800640 h 341"/>
                <a:gd name="T40" fmla="*/ 1207959552 w 342"/>
                <a:gd name="T41" fmla="*/ 197132288 h 341"/>
                <a:gd name="T42" fmla="*/ 1262485504 w 342"/>
                <a:gd name="T43" fmla="*/ 255852544 h 341"/>
                <a:gd name="T44" fmla="*/ 1312817152 w 342"/>
                <a:gd name="T45" fmla="*/ 322961408 h 341"/>
                <a:gd name="T46" fmla="*/ 1350565888 w 342"/>
                <a:gd name="T47" fmla="*/ 390070272 h 341"/>
                <a:gd name="T48" fmla="*/ 1384120320 w 342"/>
                <a:gd name="T49" fmla="*/ 465567744 h 341"/>
                <a:gd name="T50" fmla="*/ 1409286144 w 342"/>
                <a:gd name="T51" fmla="*/ 545259520 h 341"/>
                <a:gd name="T52" fmla="*/ 1421869056 w 342"/>
                <a:gd name="T53" fmla="*/ 629145600 h 341"/>
                <a:gd name="T54" fmla="*/ 1430257664 w 342"/>
                <a:gd name="T55" fmla="*/ 713031680 h 341"/>
                <a:gd name="T56" fmla="*/ 1426063360 w 342"/>
                <a:gd name="T57" fmla="*/ 767557632 h 341"/>
                <a:gd name="T58" fmla="*/ 1413480448 w 342"/>
                <a:gd name="T59" fmla="*/ 851443712 h 341"/>
                <a:gd name="T60" fmla="*/ 1392508928 w 342"/>
                <a:gd name="T61" fmla="*/ 931135488 h 341"/>
                <a:gd name="T62" fmla="*/ 1363148800 w 342"/>
                <a:gd name="T63" fmla="*/ 1006632960 h 341"/>
                <a:gd name="T64" fmla="*/ 1325400064 w 342"/>
                <a:gd name="T65" fmla="*/ 1077936128 h 341"/>
                <a:gd name="T66" fmla="*/ 1279262720 w 342"/>
                <a:gd name="T67" fmla="*/ 1145044992 h 341"/>
                <a:gd name="T68" fmla="*/ 1228931072 w 342"/>
                <a:gd name="T69" fmla="*/ 1207959552 h 341"/>
                <a:gd name="T70" fmla="*/ 1170210816 w 342"/>
                <a:gd name="T71" fmla="*/ 1262485504 h 341"/>
                <a:gd name="T72" fmla="*/ 1103101952 w 342"/>
                <a:gd name="T73" fmla="*/ 1308622848 h 341"/>
                <a:gd name="T74" fmla="*/ 1035993088 w 342"/>
                <a:gd name="T75" fmla="*/ 1350565888 h 341"/>
                <a:gd name="T76" fmla="*/ 960495616 w 342"/>
                <a:gd name="T77" fmla="*/ 1384120320 h 341"/>
                <a:gd name="T78" fmla="*/ 880803840 w 342"/>
                <a:gd name="T79" fmla="*/ 1405091840 h 341"/>
                <a:gd name="T80" fmla="*/ 796917760 w 342"/>
                <a:gd name="T81" fmla="*/ 1421869056 h 341"/>
                <a:gd name="T82" fmla="*/ 713031680 w 342"/>
                <a:gd name="T83" fmla="*/ 1426063360 h 341"/>
                <a:gd name="T84" fmla="*/ 658505728 w 342"/>
                <a:gd name="T85" fmla="*/ 1426063360 h 341"/>
                <a:gd name="T86" fmla="*/ 574619648 w 342"/>
                <a:gd name="T87" fmla="*/ 1413480448 h 341"/>
                <a:gd name="T88" fmla="*/ 494927872 w 342"/>
                <a:gd name="T89" fmla="*/ 1392508928 h 341"/>
                <a:gd name="T90" fmla="*/ 419430400 w 342"/>
                <a:gd name="T91" fmla="*/ 1363148800 h 341"/>
                <a:gd name="T92" fmla="*/ 348127232 w 342"/>
                <a:gd name="T93" fmla="*/ 1325400064 h 341"/>
                <a:gd name="T94" fmla="*/ 281018368 w 342"/>
                <a:gd name="T95" fmla="*/ 1279262720 h 341"/>
                <a:gd name="T96" fmla="*/ 218103808 w 342"/>
                <a:gd name="T97" fmla="*/ 1224736768 h 341"/>
                <a:gd name="T98" fmla="*/ 163577856 w 342"/>
                <a:gd name="T99" fmla="*/ 1166016512 h 341"/>
                <a:gd name="T100" fmla="*/ 117440512 w 342"/>
                <a:gd name="T101" fmla="*/ 1103101952 h 341"/>
                <a:gd name="T102" fmla="*/ 75497472 w 342"/>
                <a:gd name="T103" fmla="*/ 1031798784 h 341"/>
                <a:gd name="T104" fmla="*/ 46137344 w 342"/>
                <a:gd name="T105" fmla="*/ 956301312 h 341"/>
                <a:gd name="T106" fmla="*/ 20971520 w 342"/>
                <a:gd name="T107" fmla="*/ 880803840 h 341"/>
                <a:gd name="T108" fmla="*/ 4194304 w 342"/>
                <a:gd name="T109" fmla="*/ 796917760 h 341"/>
                <a:gd name="T110" fmla="*/ 0 w 342"/>
                <a:gd name="T111" fmla="*/ 713031680 h 34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2"/>
                <a:gd name="T169" fmla="*/ 0 h 341"/>
                <a:gd name="T170" fmla="*/ 342 w 342"/>
                <a:gd name="T171" fmla="*/ 341 h 34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2" h="341">
                  <a:moveTo>
                    <a:pt x="0" y="170"/>
                  </a:moveTo>
                  <a:lnTo>
                    <a:pt x="0" y="163"/>
                  </a:lnTo>
                  <a:lnTo>
                    <a:pt x="1" y="156"/>
                  </a:lnTo>
                  <a:lnTo>
                    <a:pt x="1" y="150"/>
                  </a:lnTo>
                  <a:lnTo>
                    <a:pt x="2" y="143"/>
                  </a:lnTo>
                  <a:lnTo>
                    <a:pt x="3" y="136"/>
                  </a:lnTo>
                  <a:lnTo>
                    <a:pt x="5" y="130"/>
                  </a:lnTo>
                  <a:lnTo>
                    <a:pt x="7" y="124"/>
                  </a:lnTo>
                  <a:lnTo>
                    <a:pt x="8" y="117"/>
                  </a:lnTo>
                  <a:lnTo>
                    <a:pt x="11" y="111"/>
                  </a:lnTo>
                  <a:lnTo>
                    <a:pt x="13" y="105"/>
                  </a:lnTo>
                  <a:lnTo>
                    <a:pt x="16" y="99"/>
                  </a:lnTo>
                  <a:lnTo>
                    <a:pt x="18" y="93"/>
                  </a:lnTo>
                  <a:lnTo>
                    <a:pt x="21" y="88"/>
                  </a:lnTo>
                  <a:lnTo>
                    <a:pt x="25" y="82"/>
                  </a:lnTo>
                  <a:lnTo>
                    <a:pt x="28" y="77"/>
                  </a:lnTo>
                  <a:lnTo>
                    <a:pt x="32" y="72"/>
                  </a:lnTo>
                  <a:lnTo>
                    <a:pt x="35" y="66"/>
                  </a:lnTo>
                  <a:lnTo>
                    <a:pt x="39" y="61"/>
                  </a:lnTo>
                  <a:lnTo>
                    <a:pt x="43" y="57"/>
                  </a:lnTo>
                  <a:lnTo>
                    <a:pt x="48" y="52"/>
                  </a:lnTo>
                  <a:lnTo>
                    <a:pt x="52" y="47"/>
                  </a:lnTo>
                  <a:lnTo>
                    <a:pt x="57" y="43"/>
                  </a:lnTo>
                  <a:lnTo>
                    <a:pt x="62" y="39"/>
                  </a:lnTo>
                  <a:lnTo>
                    <a:pt x="67" y="35"/>
                  </a:lnTo>
                  <a:lnTo>
                    <a:pt x="72" y="31"/>
                  </a:lnTo>
                  <a:lnTo>
                    <a:pt x="77" y="28"/>
                  </a:lnTo>
                  <a:lnTo>
                    <a:pt x="83" y="24"/>
                  </a:lnTo>
                  <a:lnTo>
                    <a:pt x="88" y="21"/>
                  </a:lnTo>
                  <a:lnTo>
                    <a:pt x="94" y="18"/>
                  </a:lnTo>
                  <a:lnTo>
                    <a:pt x="100" y="15"/>
                  </a:lnTo>
                  <a:lnTo>
                    <a:pt x="106" y="13"/>
                  </a:lnTo>
                  <a:lnTo>
                    <a:pt x="112" y="10"/>
                  </a:lnTo>
                  <a:lnTo>
                    <a:pt x="118" y="8"/>
                  </a:lnTo>
                  <a:lnTo>
                    <a:pt x="124" y="6"/>
                  </a:lnTo>
                  <a:lnTo>
                    <a:pt x="130" y="5"/>
                  </a:lnTo>
                  <a:lnTo>
                    <a:pt x="137" y="3"/>
                  </a:lnTo>
                  <a:lnTo>
                    <a:pt x="143" y="2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0" y="1"/>
                  </a:lnTo>
                  <a:lnTo>
                    <a:pt x="197" y="2"/>
                  </a:lnTo>
                  <a:lnTo>
                    <a:pt x="204" y="3"/>
                  </a:lnTo>
                  <a:lnTo>
                    <a:pt x="210" y="5"/>
                  </a:lnTo>
                  <a:lnTo>
                    <a:pt x="216" y="6"/>
                  </a:lnTo>
                  <a:lnTo>
                    <a:pt x="223" y="8"/>
                  </a:lnTo>
                  <a:lnTo>
                    <a:pt x="229" y="10"/>
                  </a:lnTo>
                  <a:lnTo>
                    <a:pt x="235" y="13"/>
                  </a:lnTo>
                  <a:lnTo>
                    <a:pt x="241" y="15"/>
                  </a:lnTo>
                  <a:lnTo>
                    <a:pt x="247" y="18"/>
                  </a:lnTo>
                  <a:lnTo>
                    <a:pt x="252" y="21"/>
                  </a:lnTo>
                  <a:lnTo>
                    <a:pt x="258" y="24"/>
                  </a:lnTo>
                  <a:lnTo>
                    <a:pt x="263" y="28"/>
                  </a:lnTo>
                  <a:lnTo>
                    <a:pt x="269" y="31"/>
                  </a:lnTo>
                  <a:lnTo>
                    <a:pt x="274" y="35"/>
                  </a:lnTo>
                  <a:lnTo>
                    <a:pt x="279" y="39"/>
                  </a:lnTo>
                  <a:lnTo>
                    <a:pt x="284" y="43"/>
                  </a:lnTo>
                  <a:lnTo>
                    <a:pt x="288" y="47"/>
                  </a:lnTo>
                  <a:lnTo>
                    <a:pt x="293" y="52"/>
                  </a:lnTo>
                  <a:lnTo>
                    <a:pt x="297" y="57"/>
                  </a:lnTo>
                  <a:lnTo>
                    <a:pt x="301" y="61"/>
                  </a:lnTo>
                  <a:lnTo>
                    <a:pt x="305" y="66"/>
                  </a:lnTo>
                  <a:lnTo>
                    <a:pt x="309" y="72"/>
                  </a:lnTo>
                  <a:lnTo>
                    <a:pt x="313" y="77"/>
                  </a:lnTo>
                  <a:lnTo>
                    <a:pt x="316" y="82"/>
                  </a:lnTo>
                  <a:lnTo>
                    <a:pt x="319" y="88"/>
                  </a:lnTo>
                  <a:lnTo>
                    <a:pt x="322" y="93"/>
                  </a:lnTo>
                  <a:lnTo>
                    <a:pt x="325" y="99"/>
                  </a:lnTo>
                  <a:lnTo>
                    <a:pt x="328" y="105"/>
                  </a:lnTo>
                  <a:lnTo>
                    <a:pt x="330" y="111"/>
                  </a:lnTo>
                  <a:lnTo>
                    <a:pt x="332" y="117"/>
                  </a:lnTo>
                  <a:lnTo>
                    <a:pt x="334" y="124"/>
                  </a:lnTo>
                  <a:lnTo>
                    <a:pt x="336" y="130"/>
                  </a:lnTo>
                  <a:lnTo>
                    <a:pt x="337" y="136"/>
                  </a:lnTo>
                  <a:lnTo>
                    <a:pt x="338" y="143"/>
                  </a:lnTo>
                  <a:lnTo>
                    <a:pt x="339" y="150"/>
                  </a:lnTo>
                  <a:lnTo>
                    <a:pt x="340" y="156"/>
                  </a:lnTo>
                  <a:lnTo>
                    <a:pt x="340" y="163"/>
                  </a:lnTo>
                  <a:lnTo>
                    <a:pt x="341" y="170"/>
                  </a:lnTo>
                  <a:lnTo>
                    <a:pt x="340" y="177"/>
                  </a:lnTo>
                  <a:lnTo>
                    <a:pt x="340" y="183"/>
                  </a:lnTo>
                  <a:lnTo>
                    <a:pt x="339" y="190"/>
                  </a:lnTo>
                  <a:lnTo>
                    <a:pt x="338" y="197"/>
                  </a:lnTo>
                  <a:lnTo>
                    <a:pt x="337" y="203"/>
                  </a:lnTo>
                  <a:lnTo>
                    <a:pt x="336" y="210"/>
                  </a:lnTo>
                  <a:lnTo>
                    <a:pt x="334" y="216"/>
                  </a:lnTo>
                  <a:lnTo>
                    <a:pt x="332" y="222"/>
                  </a:lnTo>
                  <a:lnTo>
                    <a:pt x="330" y="228"/>
                  </a:lnTo>
                  <a:lnTo>
                    <a:pt x="328" y="234"/>
                  </a:lnTo>
                  <a:lnTo>
                    <a:pt x="325" y="240"/>
                  </a:lnTo>
                  <a:lnTo>
                    <a:pt x="322" y="246"/>
                  </a:lnTo>
                  <a:lnTo>
                    <a:pt x="319" y="252"/>
                  </a:lnTo>
                  <a:lnTo>
                    <a:pt x="316" y="257"/>
                  </a:lnTo>
                  <a:lnTo>
                    <a:pt x="313" y="263"/>
                  </a:lnTo>
                  <a:lnTo>
                    <a:pt x="309" y="268"/>
                  </a:lnTo>
                  <a:lnTo>
                    <a:pt x="305" y="273"/>
                  </a:lnTo>
                  <a:lnTo>
                    <a:pt x="301" y="278"/>
                  </a:lnTo>
                  <a:lnTo>
                    <a:pt x="297" y="283"/>
                  </a:lnTo>
                  <a:lnTo>
                    <a:pt x="293" y="288"/>
                  </a:lnTo>
                  <a:lnTo>
                    <a:pt x="288" y="292"/>
                  </a:lnTo>
                  <a:lnTo>
                    <a:pt x="284" y="297"/>
                  </a:lnTo>
                  <a:lnTo>
                    <a:pt x="279" y="301"/>
                  </a:lnTo>
                  <a:lnTo>
                    <a:pt x="274" y="305"/>
                  </a:lnTo>
                  <a:lnTo>
                    <a:pt x="269" y="309"/>
                  </a:lnTo>
                  <a:lnTo>
                    <a:pt x="263" y="312"/>
                  </a:lnTo>
                  <a:lnTo>
                    <a:pt x="258" y="316"/>
                  </a:lnTo>
                  <a:lnTo>
                    <a:pt x="252" y="319"/>
                  </a:lnTo>
                  <a:lnTo>
                    <a:pt x="247" y="322"/>
                  </a:lnTo>
                  <a:lnTo>
                    <a:pt x="241" y="325"/>
                  </a:lnTo>
                  <a:lnTo>
                    <a:pt x="235" y="327"/>
                  </a:lnTo>
                  <a:lnTo>
                    <a:pt x="229" y="330"/>
                  </a:lnTo>
                  <a:lnTo>
                    <a:pt x="223" y="332"/>
                  </a:lnTo>
                  <a:lnTo>
                    <a:pt x="216" y="334"/>
                  </a:lnTo>
                  <a:lnTo>
                    <a:pt x="210" y="335"/>
                  </a:lnTo>
                  <a:lnTo>
                    <a:pt x="204" y="337"/>
                  </a:lnTo>
                  <a:lnTo>
                    <a:pt x="197" y="338"/>
                  </a:lnTo>
                  <a:lnTo>
                    <a:pt x="190" y="339"/>
                  </a:lnTo>
                  <a:lnTo>
                    <a:pt x="184" y="340"/>
                  </a:lnTo>
                  <a:lnTo>
                    <a:pt x="177" y="340"/>
                  </a:lnTo>
                  <a:lnTo>
                    <a:pt x="170" y="340"/>
                  </a:lnTo>
                  <a:lnTo>
                    <a:pt x="163" y="340"/>
                  </a:lnTo>
                  <a:lnTo>
                    <a:pt x="157" y="340"/>
                  </a:lnTo>
                  <a:lnTo>
                    <a:pt x="150" y="339"/>
                  </a:lnTo>
                  <a:lnTo>
                    <a:pt x="143" y="338"/>
                  </a:lnTo>
                  <a:lnTo>
                    <a:pt x="137" y="337"/>
                  </a:lnTo>
                  <a:lnTo>
                    <a:pt x="130" y="335"/>
                  </a:lnTo>
                  <a:lnTo>
                    <a:pt x="124" y="334"/>
                  </a:lnTo>
                  <a:lnTo>
                    <a:pt x="118" y="332"/>
                  </a:lnTo>
                  <a:lnTo>
                    <a:pt x="112" y="330"/>
                  </a:lnTo>
                  <a:lnTo>
                    <a:pt x="106" y="327"/>
                  </a:lnTo>
                  <a:lnTo>
                    <a:pt x="100" y="325"/>
                  </a:lnTo>
                  <a:lnTo>
                    <a:pt x="94" y="322"/>
                  </a:lnTo>
                  <a:lnTo>
                    <a:pt x="88" y="319"/>
                  </a:lnTo>
                  <a:lnTo>
                    <a:pt x="83" y="316"/>
                  </a:lnTo>
                  <a:lnTo>
                    <a:pt x="77" y="312"/>
                  </a:lnTo>
                  <a:lnTo>
                    <a:pt x="72" y="309"/>
                  </a:lnTo>
                  <a:lnTo>
                    <a:pt x="67" y="305"/>
                  </a:lnTo>
                  <a:lnTo>
                    <a:pt x="62" y="301"/>
                  </a:lnTo>
                  <a:lnTo>
                    <a:pt x="57" y="297"/>
                  </a:lnTo>
                  <a:lnTo>
                    <a:pt x="52" y="292"/>
                  </a:lnTo>
                  <a:lnTo>
                    <a:pt x="48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35" y="273"/>
                  </a:lnTo>
                  <a:lnTo>
                    <a:pt x="32" y="268"/>
                  </a:lnTo>
                  <a:lnTo>
                    <a:pt x="28" y="263"/>
                  </a:lnTo>
                  <a:lnTo>
                    <a:pt x="25" y="257"/>
                  </a:lnTo>
                  <a:lnTo>
                    <a:pt x="21" y="252"/>
                  </a:lnTo>
                  <a:lnTo>
                    <a:pt x="18" y="246"/>
                  </a:lnTo>
                  <a:lnTo>
                    <a:pt x="16" y="240"/>
                  </a:lnTo>
                  <a:lnTo>
                    <a:pt x="13" y="234"/>
                  </a:lnTo>
                  <a:lnTo>
                    <a:pt x="11" y="228"/>
                  </a:lnTo>
                  <a:lnTo>
                    <a:pt x="8" y="222"/>
                  </a:lnTo>
                  <a:lnTo>
                    <a:pt x="7" y="216"/>
                  </a:lnTo>
                  <a:lnTo>
                    <a:pt x="5" y="210"/>
                  </a:lnTo>
                  <a:lnTo>
                    <a:pt x="3" y="203"/>
                  </a:lnTo>
                  <a:lnTo>
                    <a:pt x="2" y="197"/>
                  </a:lnTo>
                  <a:lnTo>
                    <a:pt x="1" y="190"/>
                  </a:lnTo>
                  <a:lnTo>
                    <a:pt x="1" y="183"/>
                  </a:lnTo>
                  <a:lnTo>
                    <a:pt x="0" y="177"/>
                  </a:lnTo>
                  <a:lnTo>
                    <a:pt x="0" y="170"/>
                  </a:lnTo>
                </a:path>
              </a:pathLst>
            </a:custGeom>
            <a:solidFill>
              <a:srgbClr val="FF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9" name="Freeform 58"/>
            <p:cNvSpPr>
              <a:spLocks/>
            </p:cNvSpPr>
            <p:nvPr/>
          </p:nvSpPr>
          <p:spPr bwMode="auto">
            <a:xfrm>
              <a:off x="4780" y="4186"/>
              <a:ext cx="670" cy="669"/>
            </a:xfrm>
            <a:custGeom>
              <a:avLst/>
              <a:gdLst>
                <a:gd name="T0" fmla="*/ 0 w 335"/>
                <a:gd name="T1" fmla="*/ 621643385 h 335"/>
                <a:gd name="T2" fmla="*/ 12582912 w 335"/>
                <a:gd name="T3" fmla="*/ 540259663 h 335"/>
                <a:gd name="T4" fmla="*/ 33554432 w 335"/>
                <a:gd name="T5" fmla="*/ 463202967 h 335"/>
                <a:gd name="T6" fmla="*/ 67108864 w 335"/>
                <a:gd name="T7" fmla="*/ 389888032 h 335"/>
                <a:gd name="T8" fmla="*/ 104857600 w 335"/>
                <a:gd name="T9" fmla="*/ 321476198 h 335"/>
                <a:gd name="T10" fmla="*/ 150994944 w 335"/>
                <a:gd name="T11" fmla="*/ 256203689 h 335"/>
                <a:gd name="T12" fmla="*/ 205520896 w 335"/>
                <a:gd name="T13" fmla="*/ 199327338 h 335"/>
                <a:gd name="T14" fmla="*/ 264241152 w 335"/>
                <a:gd name="T15" fmla="*/ 146715580 h 335"/>
                <a:gd name="T16" fmla="*/ 331350016 w 335"/>
                <a:gd name="T17" fmla="*/ 101867671 h 335"/>
                <a:gd name="T18" fmla="*/ 402653184 w 335"/>
                <a:gd name="T19" fmla="*/ 65273633 h 335"/>
                <a:gd name="T20" fmla="*/ 478150656 w 335"/>
                <a:gd name="T21" fmla="*/ 36788630 h 335"/>
                <a:gd name="T22" fmla="*/ 562036736 w 335"/>
                <a:gd name="T23" fmla="*/ 12275335 h 335"/>
                <a:gd name="T24" fmla="*/ 641728512 w 335"/>
                <a:gd name="T25" fmla="*/ 4104049 h 335"/>
                <a:gd name="T26" fmla="*/ 700448768 w 335"/>
                <a:gd name="T27" fmla="*/ 0 h 335"/>
                <a:gd name="T28" fmla="*/ 788529152 w 335"/>
                <a:gd name="T29" fmla="*/ 4104049 h 335"/>
                <a:gd name="T30" fmla="*/ 868220928 w 335"/>
                <a:gd name="T31" fmla="*/ 20470705 h 335"/>
                <a:gd name="T32" fmla="*/ 947912704 w 335"/>
                <a:gd name="T33" fmla="*/ 44864176 h 335"/>
                <a:gd name="T34" fmla="*/ 1023410176 w 335"/>
                <a:gd name="T35" fmla="*/ 77547209 h 335"/>
                <a:gd name="T36" fmla="*/ 1094713344 w 335"/>
                <a:gd name="T37" fmla="*/ 118169947 h 335"/>
                <a:gd name="T38" fmla="*/ 1157627904 w 335"/>
                <a:gd name="T39" fmla="*/ 163033453 h 335"/>
                <a:gd name="T40" fmla="*/ 1216348160 w 335"/>
                <a:gd name="T41" fmla="*/ 219684483 h 335"/>
                <a:gd name="T42" fmla="*/ 1266679808 w 335"/>
                <a:gd name="T43" fmla="*/ 276682514 h 335"/>
                <a:gd name="T44" fmla="*/ 1312817152 w 335"/>
                <a:gd name="T45" fmla="*/ 345033012 h 335"/>
                <a:gd name="T46" fmla="*/ 1346371584 w 335"/>
                <a:gd name="T47" fmla="*/ 414394470 h 335"/>
                <a:gd name="T48" fmla="*/ 1375731712 w 335"/>
                <a:gd name="T49" fmla="*/ 487651654 h 335"/>
                <a:gd name="T50" fmla="*/ 1392508928 w 335"/>
                <a:gd name="T51" fmla="*/ 568776970 h 335"/>
                <a:gd name="T52" fmla="*/ 1400897536 w 335"/>
                <a:gd name="T53" fmla="*/ 650188597 h 335"/>
                <a:gd name="T54" fmla="*/ 1400897536 w 335"/>
                <a:gd name="T55" fmla="*/ 705403563 h 335"/>
                <a:gd name="T56" fmla="*/ 1392508928 w 335"/>
                <a:gd name="T57" fmla="*/ 786799950 h 335"/>
                <a:gd name="T58" fmla="*/ 1375731712 w 335"/>
                <a:gd name="T59" fmla="*/ 863857425 h 335"/>
                <a:gd name="T60" fmla="*/ 1346371584 w 335"/>
                <a:gd name="T61" fmla="*/ 941132938 h 335"/>
                <a:gd name="T62" fmla="*/ 1312817152 w 335"/>
                <a:gd name="T63" fmla="*/ 1010512530 h 335"/>
                <a:gd name="T64" fmla="*/ 1266679808 w 335"/>
                <a:gd name="T65" fmla="*/ 1074820822 h 335"/>
                <a:gd name="T66" fmla="*/ 1216348160 w 335"/>
                <a:gd name="T67" fmla="*/ 1135856098 h 335"/>
                <a:gd name="T68" fmla="*/ 1157627904 w 335"/>
                <a:gd name="T69" fmla="*/ 1192990514 h 335"/>
                <a:gd name="T70" fmla="*/ 1094713344 w 335"/>
                <a:gd name="T71" fmla="*/ 1237467321 h 335"/>
                <a:gd name="T72" fmla="*/ 1023410176 w 335"/>
                <a:gd name="T73" fmla="*/ 1278219748 h 335"/>
                <a:gd name="T74" fmla="*/ 947912704 w 335"/>
                <a:gd name="T75" fmla="*/ 1310679540 h 335"/>
                <a:gd name="T76" fmla="*/ 868220928 w 335"/>
                <a:gd name="T77" fmla="*/ 1335135150 h 335"/>
                <a:gd name="T78" fmla="*/ 788529152 w 335"/>
                <a:gd name="T79" fmla="*/ 1351437552 h 335"/>
                <a:gd name="T80" fmla="*/ 700448768 w 335"/>
                <a:gd name="T81" fmla="*/ 1355540581 h 335"/>
                <a:gd name="T82" fmla="*/ 641728512 w 335"/>
                <a:gd name="T83" fmla="*/ 1351437552 h 335"/>
                <a:gd name="T84" fmla="*/ 562036736 w 335"/>
                <a:gd name="T85" fmla="*/ 1343298342 h 335"/>
                <a:gd name="T86" fmla="*/ 478150656 w 335"/>
                <a:gd name="T87" fmla="*/ 1318849146 h 335"/>
                <a:gd name="T88" fmla="*/ 402653184 w 335"/>
                <a:gd name="T89" fmla="*/ 1290273043 h 335"/>
                <a:gd name="T90" fmla="*/ 331350016 w 335"/>
                <a:gd name="T91" fmla="*/ 1253737613 h 335"/>
                <a:gd name="T92" fmla="*/ 264241152 w 335"/>
                <a:gd name="T93" fmla="*/ 1208874660 h 335"/>
                <a:gd name="T94" fmla="*/ 205520896 w 335"/>
                <a:gd name="T95" fmla="*/ 1156198068 h 335"/>
                <a:gd name="T96" fmla="*/ 150994944 w 335"/>
                <a:gd name="T97" fmla="*/ 1095224879 h 335"/>
                <a:gd name="T98" fmla="*/ 104857600 w 335"/>
                <a:gd name="T99" fmla="*/ 1034069350 h 335"/>
                <a:gd name="T100" fmla="*/ 67108864 w 335"/>
                <a:gd name="T101" fmla="*/ 965646518 h 335"/>
                <a:gd name="T102" fmla="*/ 33554432 w 335"/>
                <a:gd name="T103" fmla="*/ 888363668 h 335"/>
                <a:gd name="T104" fmla="*/ 12582912 w 335"/>
                <a:gd name="T105" fmla="*/ 811297820 h 335"/>
                <a:gd name="T106" fmla="*/ 0 w 335"/>
                <a:gd name="T107" fmla="*/ 729788823 h 335"/>
                <a:gd name="T108" fmla="*/ 0 w 335"/>
                <a:gd name="T109" fmla="*/ 678783400 h 3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35"/>
                <a:gd name="T166" fmla="*/ 0 h 335"/>
                <a:gd name="T167" fmla="*/ 335 w 335"/>
                <a:gd name="T168" fmla="*/ 335 h 3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35" h="335">
                  <a:moveTo>
                    <a:pt x="0" y="167"/>
                  </a:moveTo>
                  <a:lnTo>
                    <a:pt x="0" y="160"/>
                  </a:lnTo>
                  <a:lnTo>
                    <a:pt x="0" y="153"/>
                  </a:lnTo>
                  <a:lnTo>
                    <a:pt x="1" y="146"/>
                  </a:lnTo>
                  <a:lnTo>
                    <a:pt x="2" y="140"/>
                  </a:lnTo>
                  <a:lnTo>
                    <a:pt x="3" y="133"/>
                  </a:lnTo>
                  <a:lnTo>
                    <a:pt x="5" y="127"/>
                  </a:lnTo>
                  <a:lnTo>
                    <a:pt x="7" y="120"/>
                  </a:lnTo>
                  <a:lnTo>
                    <a:pt x="8" y="114"/>
                  </a:lnTo>
                  <a:lnTo>
                    <a:pt x="11" y="108"/>
                  </a:lnTo>
                  <a:lnTo>
                    <a:pt x="13" y="102"/>
                  </a:lnTo>
                  <a:lnTo>
                    <a:pt x="16" y="96"/>
                  </a:lnTo>
                  <a:lnTo>
                    <a:pt x="19" y="90"/>
                  </a:lnTo>
                  <a:lnTo>
                    <a:pt x="22" y="85"/>
                  </a:lnTo>
                  <a:lnTo>
                    <a:pt x="25" y="79"/>
                  </a:lnTo>
                  <a:lnTo>
                    <a:pt x="29" y="74"/>
                  </a:lnTo>
                  <a:lnTo>
                    <a:pt x="32" y="68"/>
                  </a:lnTo>
                  <a:lnTo>
                    <a:pt x="36" y="63"/>
                  </a:lnTo>
                  <a:lnTo>
                    <a:pt x="40" y="58"/>
                  </a:lnTo>
                  <a:lnTo>
                    <a:pt x="45" y="54"/>
                  </a:lnTo>
                  <a:lnTo>
                    <a:pt x="49" y="49"/>
                  </a:lnTo>
                  <a:lnTo>
                    <a:pt x="54" y="45"/>
                  </a:lnTo>
                  <a:lnTo>
                    <a:pt x="59" y="40"/>
                  </a:lnTo>
                  <a:lnTo>
                    <a:pt x="63" y="36"/>
                  </a:lnTo>
                  <a:lnTo>
                    <a:pt x="69" y="32"/>
                  </a:lnTo>
                  <a:lnTo>
                    <a:pt x="74" y="29"/>
                  </a:lnTo>
                  <a:lnTo>
                    <a:pt x="79" y="25"/>
                  </a:lnTo>
                  <a:lnTo>
                    <a:pt x="85" y="22"/>
                  </a:lnTo>
                  <a:lnTo>
                    <a:pt x="91" y="19"/>
                  </a:lnTo>
                  <a:lnTo>
                    <a:pt x="96" y="16"/>
                  </a:lnTo>
                  <a:lnTo>
                    <a:pt x="102" y="13"/>
                  </a:lnTo>
                  <a:lnTo>
                    <a:pt x="108" y="11"/>
                  </a:lnTo>
                  <a:lnTo>
                    <a:pt x="114" y="9"/>
                  </a:lnTo>
                  <a:lnTo>
                    <a:pt x="121" y="7"/>
                  </a:lnTo>
                  <a:lnTo>
                    <a:pt x="127" y="5"/>
                  </a:lnTo>
                  <a:lnTo>
                    <a:pt x="134" y="3"/>
                  </a:lnTo>
                  <a:lnTo>
                    <a:pt x="140" y="2"/>
                  </a:lnTo>
                  <a:lnTo>
                    <a:pt x="147" y="1"/>
                  </a:lnTo>
                  <a:lnTo>
                    <a:pt x="153" y="1"/>
                  </a:lnTo>
                  <a:lnTo>
                    <a:pt x="160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1" y="1"/>
                  </a:lnTo>
                  <a:lnTo>
                    <a:pt x="188" y="1"/>
                  </a:lnTo>
                  <a:lnTo>
                    <a:pt x="194" y="2"/>
                  </a:lnTo>
                  <a:lnTo>
                    <a:pt x="201" y="3"/>
                  </a:lnTo>
                  <a:lnTo>
                    <a:pt x="207" y="5"/>
                  </a:lnTo>
                  <a:lnTo>
                    <a:pt x="214" y="7"/>
                  </a:lnTo>
                  <a:lnTo>
                    <a:pt x="220" y="9"/>
                  </a:lnTo>
                  <a:lnTo>
                    <a:pt x="226" y="11"/>
                  </a:lnTo>
                  <a:lnTo>
                    <a:pt x="232" y="13"/>
                  </a:lnTo>
                  <a:lnTo>
                    <a:pt x="238" y="16"/>
                  </a:lnTo>
                  <a:lnTo>
                    <a:pt x="244" y="19"/>
                  </a:lnTo>
                  <a:lnTo>
                    <a:pt x="250" y="22"/>
                  </a:lnTo>
                  <a:lnTo>
                    <a:pt x="255" y="25"/>
                  </a:lnTo>
                  <a:lnTo>
                    <a:pt x="261" y="29"/>
                  </a:lnTo>
                  <a:lnTo>
                    <a:pt x="266" y="32"/>
                  </a:lnTo>
                  <a:lnTo>
                    <a:pt x="271" y="36"/>
                  </a:lnTo>
                  <a:lnTo>
                    <a:pt x="276" y="40"/>
                  </a:lnTo>
                  <a:lnTo>
                    <a:pt x="281" y="45"/>
                  </a:lnTo>
                  <a:lnTo>
                    <a:pt x="285" y="49"/>
                  </a:lnTo>
                  <a:lnTo>
                    <a:pt x="290" y="54"/>
                  </a:lnTo>
                  <a:lnTo>
                    <a:pt x="294" y="58"/>
                  </a:lnTo>
                  <a:lnTo>
                    <a:pt x="298" y="63"/>
                  </a:lnTo>
                  <a:lnTo>
                    <a:pt x="302" y="68"/>
                  </a:lnTo>
                  <a:lnTo>
                    <a:pt x="306" y="74"/>
                  </a:lnTo>
                  <a:lnTo>
                    <a:pt x="309" y="79"/>
                  </a:lnTo>
                  <a:lnTo>
                    <a:pt x="313" y="85"/>
                  </a:lnTo>
                  <a:lnTo>
                    <a:pt x="316" y="90"/>
                  </a:lnTo>
                  <a:lnTo>
                    <a:pt x="319" y="96"/>
                  </a:lnTo>
                  <a:lnTo>
                    <a:pt x="321" y="102"/>
                  </a:lnTo>
                  <a:lnTo>
                    <a:pt x="324" y="108"/>
                  </a:lnTo>
                  <a:lnTo>
                    <a:pt x="326" y="114"/>
                  </a:lnTo>
                  <a:lnTo>
                    <a:pt x="328" y="120"/>
                  </a:lnTo>
                  <a:lnTo>
                    <a:pt x="330" y="127"/>
                  </a:lnTo>
                  <a:lnTo>
                    <a:pt x="331" y="133"/>
                  </a:lnTo>
                  <a:lnTo>
                    <a:pt x="332" y="140"/>
                  </a:lnTo>
                  <a:lnTo>
                    <a:pt x="333" y="146"/>
                  </a:lnTo>
                  <a:lnTo>
                    <a:pt x="334" y="153"/>
                  </a:lnTo>
                  <a:lnTo>
                    <a:pt x="334" y="160"/>
                  </a:lnTo>
                  <a:lnTo>
                    <a:pt x="334" y="167"/>
                  </a:lnTo>
                  <a:lnTo>
                    <a:pt x="334" y="174"/>
                  </a:lnTo>
                  <a:lnTo>
                    <a:pt x="334" y="180"/>
                  </a:lnTo>
                  <a:lnTo>
                    <a:pt x="333" y="187"/>
                  </a:lnTo>
                  <a:lnTo>
                    <a:pt x="332" y="194"/>
                  </a:lnTo>
                  <a:lnTo>
                    <a:pt x="331" y="200"/>
                  </a:lnTo>
                  <a:lnTo>
                    <a:pt x="330" y="207"/>
                  </a:lnTo>
                  <a:lnTo>
                    <a:pt x="328" y="213"/>
                  </a:lnTo>
                  <a:lnTo>
                    <a:pt x="326" y="219"/>
                  </a:lnTo>
                  <a:lnTo>
                    <a:pt x="324" y="226"/>
                  </a:lnTo>
                  <a:lnTo>
                    <a:pt x="321" y="232"/>
                  </a:lnTo>
                  <a:lnTo>
                    <a:pt x="319" y="238"/>
                  </a:lnTo>
                  <a:lnTo>
                    <a:pt x="316" y="243"/>
                  </a:lnTo>
                  <a:lnTo>
                    <a:pt x="313" y="249"/>
                  </a:lnTo>
                  <a:lnTo>
                    <a:pt x="309" y="255"/>
                  </a:lnTo>
                  <a:lnTo>
                    <a:pt x="306" y="260"/>
                  </a:lnTo>
                  <a:lnTo>
                    <a:pt x="302" y="265"/>
                  </a:lnTo>
                  <a:lnTo>
                    <a:pt x="298" y="270"/>
                  </a:lnTo>
                  <a:lnTo>
                    <a:pt x="294" y="275"/>
                  </a:lnTo>
                  <a:lnTo>
                    <a:pt x="290" y="280"/>
                  </a:lnTo>
                  <a:lnTo>
                    <a:pt x="285" y="285"/>
                  </a:lnTo>
                  <a:lnTo>
                    <a:pt x="281" y="289"/>
                  </a:lnTo>
                  <a:lnTo>
                    <a:pt x="276" y="294"/>
                  </a:lnTo>
                  <a:lnTo>
                    <a:pt x="271" y="298"/>
                  </a:lnTo>
                  <a:lnTo>
                    <a:pt x="266" y="302"/>
                  </a:lnTo>
                  <a:lnTo>
                    <a:pt x="261" y="305"/>
                  </a:lnTo>
                  <a:lnTo>
                    <a:pt x="255" y="309"/>
                  </a:lnTo>
                  <a:lnTo>
                    <a:pt x="250" y="312"/>
                  </a:lnTo>
                  <a:lnTo>
                    <a:pt x="244" y="315"/>
                  </a:lnTo>
                  <a:lnTo>
                    <a:pt x="238" y="318"/>
                  </a:lnTo>
                  <a:lnTo>
                    <a:pt x="232" y="321"/>
                  </a:lnTo>
                  <a:lnTo>
                    <a:pt x="226" y="323"/>
                  </a:lnTo>
                  <a:lnTo>
                    <a:pt x="220" y="325"/>
                  </a:lnTo>
                  <a:lnTo>
                    <a:pt x="214" y="327"/>
                  </a:lnTo>
                  <a:lnTo>
                    <a:pt x="207" y="329"/>
                  </a:lnTo>
                  <a:lnTo>
                    <a:pt x="201" y="331"/>
                  </a:lnTo>
                  <a:lnTo>
                    <a:pt x="194" y="332"/>
                  </a:lnTo>
                  <a:lnTo>
                    <a:pt x="188" y="333"/>
                  </a:lnTo>
                  <a:lnTo>
                    <a:pt x="181" y="333"/>
                  </a:lnTo>
                  <a:lnTo>
                    <a:pt x="174" y="334"/>
                  </a:lnTo>
                  <a:lnTo>
                    <a:pt x="167" y="334"/>
                  </a:lnTo>
                  <a:lnTo>
                    <a:pt x="160" y="334"/>
                  </a:lnTo>
                  <a:lnTo>
                    <a:pt x="153" y="333"/>
                  </a:lnTo>
                  <a:lnTo>
                    <a:pt x="147" y="333"/>
                  </a:lnTo>
                  <a:lnTo>
                    <a:pt x="140" y="332"/>
                  </a:lnTo>
                  <a:lnTo>
                    <a:pt x="134" y="331"/>
                  </a:lnTo>
                  <a:lnTo>
                    <a:pt x="127" y="329"/>
                  </a:lnTo>
                  <a:lnTo>
                    <a:pt x="121" y="327"/>
                  </a:lnTo>
                  <a:lnTo>
                    <a:pt x="114" y="325"/>
                  </a:lnTo>
                  <a:lnTo>
                    <a:pt x="108" y="323"/>
                  </a:lnTo>
                  <a:lnTo>
                    <a:pt x="102" y="321"/>
                  </a:lnTo>
                  <a:lnTo>
                    <a:pt x="96" y="318"/>
                  </a:lnTo>
                  <a:lnTo>
                    <a:pt x="91" y="315"/>
                  </a:lnTo>
                  <a:lnTo>
                    <a:pt x="85" y="312"/>
                  </a:lnTo>
                  <a:lnTo>
                    <a:pt x="79" y="309"/>
                  </a:lnTo>
                  <a:lnTo>
                    <a:pt x="74" y="305"/>
                  </a:lnTo>
                  <a:lnTo>
                    <a:pt x="69" y="302"/>
                  </a:lnTo>
                  <a:lnTo>
                    <a:pt x="63" y="298"/>
                  </a:lnTo>
                  <a:lnTo>
                    <a:pt x="59" y="294"/>
                  </a:lnTo>
                  <a:lnTo>
                    <a:pt x="54" y="289"/>
                  </a:lnTo>
                  <a:lnTo>
                    <a:pt x="49" y="285"/>
                  </a:lnTo>
                  <a:lnTo>
                    <a:pt x="45" y="280"/>
                  </a:lnTo>
                  <a:lnTo>
                    <a:pt x="40" y="275"/>
                  </a:lnTo>
                  <a:lnTo>
                    <a:pt x="36" y="270"/>
                  </a:lnTo>
                  <a:lnTo>
                    <a:pt x="32" y="265"/>
                  </a:lnTo>
                  <a:lnTo>
                    <a:pt x="29" y="260"/>
                  </a:lnTo>
                  <a:lnTo>
                    <a:pt x="25" y="255"/>
                  </a:lnTo>
                  <a:lnTo>
                    <a:pt x="22" y="249"/>
                  </a:lnTo>
                  <a:lnTo>
                    <a:pt x="19" y="243"/>
                  </a:lnTo>
                  <a:lnTo>
                    <a:pt x="16" y="238"/>
                  </a:lnTo>
                  <a:lnTo>
                    <a:pt x="13" y="232"/>
                  </a:lnTo>
                  <a:lnTo>
                    <a:pt x="11" y="226"/>
                  </a:lnTo>
                  <a:lnTo>
                    <a:pt x="8" y="219"/>
                  </a:lnTo>
                  <a:lnTo>
                    <a:pt x="7" y="213"/>
                  </a:lnTo>
                  <a:lnTo>
                    <a:pt x="5" y="207"/>
                  </a:lnTo>
                  <a:lnTo>
                    <a:pt x="3" y="200"/>
                  </a:lnTo>
                  <a:lnTo>
                    <a:pt x="2" y="194"/>
                  </a:lnTo>
                  <a:lnTo>
                    <a:pt x="1" y="187"/>
                  </a:lnTo>
                  <a:lnTo>
                    <a:pt x="0" y="180"/>
                  </a:lnTo>
                  <a:lnTo>
                    <a:pt x="0" y="174"/>
                  </a:lnTo>
                  <a:lnTo>
                    <a:pt x="0" y="167"/>
                  </a:lnTo>
                </a:path>
              </a:pathLst>
            </a:custGeom>
            <a:solidFill>
              <a:srgbClr val="FF7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Freeform 59"/>
            <p:cNvSpPr>
              <a:spLocks/>
            </p:cNvSpPr>
            <p:nvPr/>
          </p:nvSpPr>
          <p:spPr bwMode="auto">
            <a:xfrm>
              <a:off x="4788" y="4191"/>
              <a:ext cx="656" cy="659"/>
            </a:xfrm>
            <a:custGeom>
              <a:avLst/>
              <a:gdLst>
                <a:gd name="T0" fmla="*/ 0 w 328"/>
                <a:gd name="T1" fmla="*/ 649774749 h 329"/>
                <a:gd name="T2" fmla="*/ 12582912 w 328"/>
                <a:gd name="T3" fmla="*/ 563315826 h 329"/>
                <a:gd name="T4" fmla="*/ 33554432 w 328"/>
                <a:gd name="T5" fmla="*/ 480857496 h 329"/>
                <a:gd name="T6" fmla="*/ 67108864 w 328"/>
                <a:gd name="T7" fmla="*/ 403087728 h 329"/>
                <a:gd name="T8" fmla="*/ 104857600 w 328"/>
                <a:gd name="T9" fmla="*/ 328701913 h 329"/>
                <a:gd name="T10" fmla="*/ 155189248 w 328"/>
                <a:gd name="T11" fmla="*/ 259473486 h 329"/>
                <a:gd name="T12" fmla="*/ 209715200 w 328"/>
                <a:gd name="T13" fmla="*/ 199021674 h 329"/>
                <a:gd name="T14" fmla="*/ 272629760 w 328"/>
                <a:gd name="T15" fmla="*/ 142543004 h 329"/>
                <a:gd name="T16" fmla="*/ 339738624 w 328"/>
                <a:gd name="T17" fmla="*/ 99359834 h 329"/>
                <a:gd name="T18" fmla="*/ 411041792 w 328"/>
                <a:gd name="T19" fmla="*/ 60367198 h 329"/>
                <a:gd name="T20" fmla="*/ 490733568 w 328"/>
                <a:gd name="T21" fmla="*/ 30137797 h 329"/>
                <a:gd name="T22" fmla="*/ 570425344 w 328"/>
                <a:gd name="T23" fmla="*/ 8588623 h 329"/>
                <a:gd name="T24" fmla="*/ 654311424 w 328"/>
                <a:gd name="T25" fmla="*/ 0 h 329"/>
                <a:gd name="T26" fmla="*/ 713031680 w 328"/>
                <a:gd name="T27" fmla="*/ 0 h 329"/>
                <a:gd name="T28" fmla="*/ 796917760 w 328"/>
                <a:gd name="T29" fmla="*/ 8588623 h 329"/>
                <a:gd name="T30" fmla="*/ 880803840 w 328"/>
                <a:gd name="T31" fmla="*/ 30137797 h 329"/>
                <a:gd name="T32" fmla="*/ 956301312 w 328"/>
                <a:gd name="T33" fmla="*/ 60367198 h 329"/>
                <a:gd name="T34" fmla="*/ 1031798784 w 328"/>
                <a:gd name="T35" fmla="*/ 99359834 h 329"/>
                <a:gd name="T36" fmla="*/ 1098907648 w 328"/>
                <a:gd name="T37" fmla="*/ 142543004 h 329"/>
                <a:gd name="T38" fmla="*/ 1161822208 w 328"/>
                <a:gd name="T39" fmla="*/ 199021674 h 329"/>
                <a:gd name="T40" fmla="*/ 1216348160 w 328"/>
                <a:gd name="T41" fmla="*/ 259473486 h 329"/>
                <a:gd name="T42" fmla="*/ 1262485504 w 328"/>
                <a:gd name="T43" fmla="*/ 328701913 h 329"/>
                <a:gd name="T44" fmla="*/ 1304428544 w 328"/>
                <a:gd name="T45" fmla="*/ 403087728 h 329"/>
                <a:gd name="T46" fmla="*/ 1333788672 w 328"/>
                <a:gd name="T47" fmla="*/ 480857496 h 329"/>
                <a:gd name="T48" fmla="*/ 1358954496 w 328"/>
                <a:gd name="T49" fmla="*/ 563315826 h 329"/>
                <a:gd name="T50" fmla="*/ 1371537408 w 328"/>
                <a:gd name="T51" fmla="*/ 649774749 h 329"/>
                <a:gd name="T52" fmla="*/ 1371537408 w 328"/>
                <a:gd name="T53" fmla="*/ 710141927 h 329"/>
                <a:gd name="T54" fmla="*/ 1367343104 w 328"/>
                <a:gd name="T55" fmla="*/ 803080080 h 329"/>
                <a:gd name="T56" fmla="*/ 1350565888 w 328"/>
                <a:gd name="T57" fmla="*/ 885005835 h 329"/>
                <a:gd name="T58" fmla="*/ 1325400064 w 328"/>
                <a:gd name="T59" fmla="*/ 967480616 h 329"/>
                <a:gd name="T60" fmla="*/ 1291845632 w 328"/>
                <a:gd name="T61" fmla="*/ 1045352106 h 329"/>
                <a:gd name="T62" fmla="*/ 1249902592 w 328"/>
                <a:gd name="T63" fmla="*/ 1115380132 h 329"/>
                <a:gd name="T64" fmla="*/ 1199570944 w 328"/>
                <a:gd name="T65" fmla="*/ 1184560612 h 329"/>
                <a:gd name="T66" fmla="*/ 1140850688 w 328"/>
                <a:gd name="T67" fmla="*/ 1240607084 h 329"/>
                <a:gd name="T68" fmla="*/ 1077936128 w 328"/>
                <a:gd name="T69" fmla="*/ 1292943945 h 329"/>
                <a:gd name="T70" fmla="*/ 1006632960 w 328"/>
                <a:gd name="T71" fmla="*/ 1340556542 h 329"/>
                <a:gd name="T72" fmla="*/ 931135488 w 328"/>
                <a:gd name="T73" fmla="*/ 1375119486 h 329"/>
                <a:gd name="T74" fmla="*/ 851443712 w 328"/>
                <a:gd name="T75" fmla="*/ 1400957498 h 329"/>
                <a:gd name="T76" fmla="*/ 771751936 w 328"/>
                <a:gd name="T77" fmla="*/ 1418167027 h 329"/>
                <a:gd name="T78" fmla="*/ 683671552 w 328"/>
                <a:gd name="T79" fmla="*/ 1422442340 h 329"/>
                <a:gd name="T80" fmla="*/ 624951296 w 328"/>
                <a:gd name="T81" fmla="*/ 1418167027 h 329"/>
                <a:gd name="T82" fmla="*/ 541065216 w 328"/>
                <a:gd name="T83" fmla="*/ 1405273704 h 329"/>
                <a:gd name="T84" fmla="*/ 461373440 w 328"/>
                <a:gd name="T85" fmla="*/ 1383716393 h 329"/>
                <a:gd name="T86" fmla="*/ 385875968 w 328"/>
                <a:gd name="T87" fmla="*/ 1349127518 h 329"/>
                <a:gd name="T88" fmla="*/ 314572800 w 328"/>
                <a:gd name="T89" fmla="*/ 1310184528 h 329"/>
                <a:gd name="T90" fmla="*/ 251658240 w 328"/>
                <a:gd name="T91" fmla="*/ 1258356370 h 329"/>
                <a:gd name="T92" fmla="*/ 188743680 w 328"/>
                <a:gd name="T93" fmla="*/ 1201864011 h 329"/>
                <a:gd name="T94" fmla="*/ 138412032 w 328"/>
                <a:gd name="T95" fmla="*/ 1141246732 h 329"/>
                <a:gd name="T96" fmla="*/ 92274688 w 328"/>
                <a:gd name="T97" fmla="*/ 1066840900 h 329"/>
                <a:gd name="T98" fmla="*/ 54525952 w 328"/>
                <a:gd name="T99" fmla="*/ 993514375 h 329"/>
                <a:gd name="T100" fmla="*/ 25165824 w 328"/>
                <a:gd name="T101" fmla="*/ 915676133 h 329"/>
                <a:gd name="T102" fmla="*/ 8388608 w 328"/>
                <a:gd name="T103" fmla="*/ 828958972 h 329"/>
                <a:gd name="T104" fmla="*/ 0 w 328"/>
                <a:gd name="T105" fmla="*/ 742463350 h 329"/>
                <a:gd name="T106" fmla="*/ 0 w 328"/>
                <a:gd name="T107" fmla="*/ 710141927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8"/>
                <a:gd name="T163" fmla="*/ 0 h 329"/>
                <a:gd name="T164" fmla="*/ 328 w 328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8" h="329">
                  <a:moveTo>
                    <a:pt x="0" y="164"/>
                  </a:moveTo>
                  <a:lnTo>
                    <a:pt x="0" y="157"/>
                  </a:lnTo>
                  <a:lnTo>
                    <a:pt x="0" y="150"/>
                  </a:lnTo>
                  <a:lnTo>
                    <a:pt x="1" y="144"/>
                  </a:lnTo>
                  <a:lnTo>
                    <a:pt x="2" y="137"/>
                  </a:lnTo>
                  <a:lnTo>
                    <a:pt x="3" y="130"/>
                  </a:lnTo>
                  <a:lnTo>
                    <a:pt x="5" y="124"/>
                  </a:lnTo>
                  <a:lnTo>
                    <a:pt x="6" y="118"/>
                  </a:lnTo>
                  <a:lnTo>
                    <a:pt x="8" y="111"/>
                  </a:lnTo>
                  <a:lnTo>
                    <a:pt x="11" y="105"/>
                  </a:lnTo>
                  <a:lnTo>
                    <a:pt x="13" y="99"/>
                  </a:lnTo>
                  <a:lnTo>
                    <a:pt x="16" y="93"/>
                  </a:lnTo>
                  <a:lnTo>
                    <a:pt x="19" y="87"/>
                  </a:lnTo>
                  <a:lnTo>
                    <a:pt x="22" y="82"/>
                  </a:lnTo>
                  <a:lnTo>
                    <a:pt x="25" y="76"/>
                  </a:lnTo>
                  <a:lnTo>
                    <a:pt x="29" y="71"/>
                  </a:lnTo>
                  <a:lnTo>
                    <a:pt x="33" y="65"/>
                  </a:lnTo>
                  <a:lnTo>
                    <a:pt x="37" y="60"/>
                  </a:lnTo>
                  <a:lnTo>
                    <a:pt x="41" y="55"/>
                  </a:lnTo>
                  <a:lnTo>
                    <a:pt x="45" y="51"/>
                  </a:lnTo>
                  <a:lnTo>
                    <a:pt x="50" y="46"/>
                  </a:lnTo>
                  <a:lnTo>
                    <a:pt x="55" y="42"/>
                  </a:lnTo>
                  <a:lnTo>
                    <a:pt x="60" y="37"/>
                  </a:lnTo>
                  <a:lnTo>
                    <a:pt x="65" y="33"/>
                  </a:lnTo>
                  <a:lnTo>
                    <a:pt x="70" y="30"/>
                  </a:lnTo>
                  <a:lnTo>
                    <a:pt x="75" y="26"/>
                  </a:lnTo>
                  <a:lnTo>
                    <a:pt x="81" y="23"/>
                  </a:lnTo>
                  <a:lnTo>
                    <a:pt x="86" y="19"/>
                  </a:lnTo>
                  <a:lnTo>
                    <a:pt x="92" y="17"/>
                  </a:lnTo>
                  <a:lnTo>
                    <a:pt x="98" y="14"/>
                  </a:lnTo>
                  <a:lnTo>
                    <a:pt x="104" y="11"/>
                  </a:lnTo>
                  <a:lnTo>
                    <a:pt x="110" y="9"/>
                  </a:lnTo>
                  <a:lnTo>
                    <a:pt x="117" y="7"/>
                  </a:lnTo>
                  <a:lnTo>
                    <a:pt x="123" y="5"/>
                  </a:lnTo>
                  <a:lnTo>
                    <a:pt x="129" y="4"/>
                  </a:lnTo>
                  <a:lnTo>
                    <a:pt x="136" y="2"/>
                  </a:lnTo>
                  <a:lnTo>
                    <a:pt x="143" y="2"/>
                  </a:lnTo>
                  <a:lnTo>
                    <a:pt x="149" y="1"/>
                  </a:lnTo>
                  <a:lnTo>
                    <a:pt x="156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1"/>
                  </a:lnTo>
                  <a:lnTo>
                    <a:pt x="184" y="2"/>
                  </a:lnTo>
                  <a:lnTo>
                    <a:pt x="190" y="2"/>
                  </a:lnTo>
                  <a:lnTo>
                    <a:pt x="197" y="4"/>
                  </a:lnTo>
                  <a:lnTo>
                    <a:pt x="203" y="5"/>
                  </a:lnTo>
                  <a:lnTo>
                    <a:pt x="210" y="7"/>
                  </a:lnTo>
                  <a:lnTo>
                    <a:pt x="216" y="9"/>
                  </a:lnTo>
                  <a:lnTo>
                    <a:pt x="222" y="11"/>
                  </a:lnTo>
                  <a:lnTo>
                    <a:pt x="228" y="14"/>
                  </a:lnTo>
                  <a:lnTo>
                    <a:pt x="234" y="17"/>
                  </a:lnTo>
                  <a:lnTo>
                    <a:pt x="240" y="19"/>
                  </a:lnTo>
                  <a:lnTo>
                    <a:pt x="246" y="23"/>
                  </a:lnTo>
                  <a:lnTo>
                    <a:pt x="251" y="26"/>
                  </a:lnTo>
                  <a:lnTo>
                    <a:pt x="257" y="30"/>
                  </a:lnTo>
                  <a:lnTo>
                    <a:pt x="262" y="33"/>
                  </a:lnTo>
                  <a:lnTo>
                    <a:pt x="267" y="37"/>
                  </a:lnTo>
                  <a:lnTo>
                    <a:pt x="272" y="42"/>
                  </a:lnTo>
                  <a:lnTo>
                    <a:pt x="277" y="46"/>
                  </a:lnTo>
                  <a:lnTo>
                    <a:pt x="281" y="51"/>
                  </a:lnTo>
                  <a:lnTo>
                    <a:pt x="286" y="55"/>
                  </a:lnTo>
                  <a:lnTo>
                    <a:pt x="290" y="60"/>
                  </a:lnTo>
                  <a:lnTo>
                    <a:pt x="294" y="65"/>
                  </a:lnTo>
                  <a:lnTo>
                    <a:pt x="298" y="71"/>
                  </a:lnTo>
                  <a:lnTo>
                    <a:pt x="301" y="76"/>
                  </a:lnTo>
                  <a:lnTo>
                    <a:pt x="305" y="82"/>
                  </a:lnTo>
                  <a:lnTo>
                    <a:pt x="308" y="87"/>
                  </a:lnTo>
                  <a:lnTo>
                    <a:pt x="311" y="93"/>
                  </a:lnTo>
                  <a:lnTo>
                    <a:pt x="314" y="99"/>
                  </a:lnTo>
                  <a:lnTo>
                    <a:pt x="316" y="105"/>
                  </a:lnTo>
                  <a:lnTo>
                    <a:pt x="318" y="111"/>
                  </a:lnTo>
                  <a:lnTo>
                    <a:pt x="320" y="118"/>
                  </a:lnTo>
                  <a:lnTo>
                    <a:pt x="322" y="124"/>
                  </a:lnTo>
                  <a:lnTo>
                    <a:pt x="324" y="130"/>
                  </a:lnTo>
                  <a:lnTo>
                    <a:pt x="325" y="137"/>
                  </a:lnTo>
                  <a:lnTo>
                    <a:pt x="326" y="144"/>
                  </a:lnTo>
                  <a:lnTo>
                    <a:pt x="327" y="150"/>
                  </a:lnTo>
                  <a:lnTo>
                    <a:pt x="327" y="157"/>
                  </a:lnTo>
                  <a:lnTo>
                    <a:pt x="327" y="164"/>
                  </a:lnTo>
                  <a:lnTo>
                    <a:pt x="327" y="171"/>
                  </a:lnTo>
                  <a:lnTo>
                    <a:pt x="327" y="178"/>
                  </a:lnTo>
                  <a:lnTo>
                    <a:pt x="326" y="185"/>
                  </a:lnTo>
                  <a:lnTo>
                    <a:pt x="325" y="191"/>
                  </a:lnTo>
                  <a:lnTo>
                    <a:pt x="324" y="198"/>
                  </a:lnTo>
                  <a:lnTo>
                    <a:pt x="322" y="204"/>
                  </a:lnTo>
                  <a:lnTo>
                    <a:pt x="320" y="211"/>
                  </a:lnTo>
                  <a:lnTo>
                    <a:pt x="318" y="217"/>
                  </a:lnTo>
                  <a:lnTo>
                    <a:pt x="316" y="223"/>
                  </a:lnTo>
                  <a:lnTo>
                    <a:pt x="314" y="229"/>
                  </a:lnTo>
                  <a:lnTo>
                    <a:pt x="311" y="235"/>
                  </a:lnTo>
                  <a:lnTo>
                    <a:pt x="308" y="241"/>
                  </a:lnTo>
                  <a:lnTo>
                    <a:pt x="305" y="246"/>
                  </a:lnTo>
                  <a:lnTo>
                    <a:pt x="301" y="252"/>
                  </a:lnTo>
                  <a:lnTo>
                    <a:pt x="298" y="257"/>
                  </a:lnTo>
                  <a:lnTo>
                    <a:pt x="294" y="263"/>
                  </a:lnTo>
                  <a:lnTo>
                    <a:pt x="290" y="268"/>
                  </a:lnTo>
                  <a:lnTo>
                    <a:pt x="286" y="273"/>
                  </a:lnTo>
                  <a:lnTo>
                    <a:pt x="281" y="277"/>
                  </a:lnTo>
                  <a:lnTo>
                    <a:pt x="277" y="282"/>
                  </a:lnTo>
                  <a:lnTo>
                    <a:pt x="272" y="286"/>
                  </a:lnTo>
                  <a:lnTo>
                    <a:pt x="267" y="290"/>
                  </a:lnTo>
                  <a:lnTo>
                    <a:pt x="262" y="294"/>
                  </a:lnTo>
                  <a:lnTo>
                    <a:pt x="257" y="298"/>
                  </a:lnTo>
                  <a:lnTo>
                    <a:pt x="251" y="302"/>
                  </a:lnTo>
                  <a:lnTo>
                    <a:pt x="246" y="305"/>
                  </a:lnTo>
                  <a:lnTo>
                    <a:pt x="240" y="309"/>
                  </a:lnTo>
                  <a:lnTo>
                    <a:pt x="234" y="311"/>
                  </a:lnTo>
                  <a:lnTo>
                    <a:pt x="228" y="314"/>
                  </a:lnTo>
                  <a:lnTo>
                    <a:pt x="222" y="317"/>
                  </a:lnTo>
                  <a:lnTo>
                    <a:pt x="216" y="319"/>
                  </a:lnTo>
                  <a:lnTo>
                    <a:pt x="210" y="321"/>
                  </a:lnTo>
                  <a:lnTo>
                    <a:pt x="203" y="323"/>
                  </a:lnTo>
                  <a:lnTo>
                    <a:pt x="197" y="324"/>
                  </a:lnTo>
                  <a:lnTo>
                    <a:pt x="190" y="326"/>
                  </a:lnTo>
                  <a:lnTo>
                    <a:pt x="184" y="327"/>
                  </a:lnTo>
                  <a:lnTo>
                    <a:pt x="177" y="327"/>
                  </a:lnTo>
                  <a:lnTo>
                    <a:pt x="170" y="328"/>
                  </a:lnTo>
                  <a:lnTo>
                    <a:pt x="163" y="328"/>
                  </a:lnTo>
                  <a:lnTo>
                    <a:pt x="156" y="328"/>
                  </a:lnTo>
                  <a:lnTo>
                    <a:pt x="149" y="327"/>
                  </a:lnTo>
                  <a:lnTo>
                    <a:pt x="143" y="327"/>
                  </a:lnTo>
                  <a:lnTo>
                    <a:pt x="136" y="326"/>
                  </a:lnTo>
                  <a:lnTo>
                    <a:pt x="129" y="324"/>
                  </a:lnTo>
                  <a:lnTo>
                    <a:pt x="123" y="323"/>
                  </a:lnTo>
                  <a:lnTo>
                    <a:pt x="117" y="321"/>
                  </a:lnTo>
                  <a:lnTo>
                    <a:pt x="110" y="319"/>
                  </a:lnTo>
                  <a:lnTo>
                    <a:pt x="104" y="317"/>
                  </a:lnTo>
                  <a:lnTo>
                    <a:pt x="98" y="314"/>
                  </a:lnTo>
                  <a:lnTo>
                    <a:pt x="92" y="311"/>
                  </a:lnTo>
                  <a:lnTo>
                    <a:pt x="86" y="309"/>
                  </a:lnTo>
                  <a:lnTo>
                    <a:pt x="81" y="305"/>
                  </a:lnTo>
                  <a:lnTo>
                    <a:pt x="75" y="302"/>
                  </a:lnTo>
                  <a:lnTo>
                    <a:pt x="70" y="298"/>
                  </a:lnTo>
                  <a:lnTo>
                    <a:pt x="65" y="294"/>
                  </a:lnTo>
                  <a:lnTo>
                    <a:pt x="60" y="290"/>
                  </a:lnTo>
                  <a:lnTo>
                    <a:pt x="55" y="286"/>
                  </a:lnTo>
                  <a:lnTo>
                    <a:pt x="50" y="282"/>
                  </a:lnTo>
                  <a:lnTo>
                    <a:pt x="45" y="277"/>
                  </a:lnTo>
                  <a:lnTo>
                    <a:pt x="41" y="273"/>
                  </a:lnTo>
                  <a:lnTo>
                    <a:pt x="37" y="268"/>
                  </a:lnTo>
                  <a:lnTo>
                    <a:pt x="33" y="263"/>
                  </a:lnTo>
                  <a:lnTo>
                    <a:pt x="29" y="257"/>
                  </a:lnTo>
                  <a:lnTo>
                    <a:pt x="25" y="252"/>
                  </a:lnTo>
                  <a:lnTo>
                    <a:pt x="22" y="246"/>
                  </a:lnTo>
                  <a:lnTo>
                    <a:pt x="19" y="241"/>
                  </a:lnTo>
                  <a:lnTo>
                    <a:pt x="16" y="235"/>
                  </a:lnTo>
                  <a:lnTo>
                    <a:pt x="13" y="229"/>
                  </a:lnTo>
                  <a:lnTo>
                    <a:pt x="11" y="223"/>
                  </a:lnTo>
                  <a:lnTo>
                    <a:pt x="8" y="217"/>
                  </a:lnTo>
                  <a:lnTo>
                    <a:pt x="6" y="211"/>
                  </a:lnTo>
                  <a:lnTo>
                    <a:pt x="5" y="204"/>
                  </a:lnTo>
                  <a:lnTo>
                    <a:pt x="3" y="198"/>
                  </a:lnTo>
                  <a:lnTo>
                    <a:pt x="2" y="191"/>
                  </a:lnTo>
                  <a:lnTo>
                    <a:pt x="1" y="185"/>
                  </a:lnTo>
                  <a:lnTo>
                    <a:pt x="0" y="178"/>
                  </a:lnTo>
                  <a:lnTo>
                    <a:pt x="0" y="171"/>
                  </a:lnTo>
                  <a:lnTo>
                    <a:pt x="0" y="164"/>
                  </a:lnTo>
                </a:path>
              </a:pathLst>
            </a:custGeom>
            <a:solidFill>
              <a:srgbClr val="FF7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1" name="Freeform 60"/>
            <p:cNvSpPr>
              <a:spLocks/>
            </p:cNvSpPr>
            <p:nvPr/>
          </p:nvSpPr>
          <p:spPr bwMode="auto">
            <a:xfrm>
              <a:off x="4794" y="4198"/>
              <a:ext cx="644" cy="646"/>
            </a:xfrm>
            <a:custGeom>
              <a:avLst/>
              <a:gdLst>
                <a:gd name="T0" fmla="*/ 0 w 322"/>
                <a:gd name="T1" fmla="*/ 616562688 h 323"/>
                <a:gd name="T2" fmla="*/ 12582912 w 322"/>
                <a:gd name="T3" fmla="*/ 532676608 h 323"/>
                <a:gd name="T4" fmla="*/ 37748736 w 322"/>
                <a:gd name="T5" fmla="*/ 452984832 h 323"/>
                <a:gd name="T6" fmla="*/ 71303168 w 322"/>
                <a:gd name="T7" fmla="*/ 377487360 h 323"/>
                <a:gd name="T8" fmla="*/ 109051904 w 322"/>
                <a:gd name="T9" fmla="*/ 306184192 h 323"/>
                <a:gd name="T10" fmla="*/ 159383552 w 322"/>
                <a:gd name="T11" fmla="*/ 239075328 h 323"/>
                <a:gd name="T12" fmla="*/ 218103808 w 322"/>
                <a:gd name="T13" fmla="*/ 180355072 h 323"/>
                <a:gd name="T14" fmla="*/ 281018368 w 322"/>
                <a:gd name="T15" fmla="*/ 130023424 h 323"/>
                <a:gd name="T16" fmla="*/ 348127232 w 322"/>
                <a:gd name="T17" fmla="*/ 83886080 h 323"/>
                <a:gd name="T18" fmla="*/ 423624704 w 322"/>
                <a:gd name="T19" fmla="*/ 50331648 h 323"/>
                <a:gd name="T20" fmla="*/ 503316480 w 322"/>
                <a:gd name="T21" fmla="*/ 25165824 h 323"/>
                <a:gd name="T22" fmla="*/ 587202560 w 322"/>
                <a:gd name="T23" fmla="*/ 8388608 h 323"/>
                <a:gd name="T24" fmla="*/ 671088640 w 322"/>
                <a:gd name="T25" fmla="*/ 0 h 323"/>
                <a:gd name="T26" fmla="*/ 729808896 w 322"/>
                <a:gd name="T27" fmla="*/ 4194304 h 323"/>
                <a:gd name="T28" fmla="*/ 809500672 w 322"/>
                <a:gd name="T29" fmla="*/ 16777216 h 323"/>
                <a:gd name="T30" fmla="*/ 889192448 w 322"/>
                <a:gd name="T31" fmla="*/ 37748736 h 323"/>
                <a:gd name="T32" fmla="*/ 964689920 w 322"/>
                <a:gd name="T33" fmla="*/ 67108864 h 323"/>
                <a:gd name="T34" fmla="*/ 1035993088 w 322"/>
                <a:gd name="T35" fmla="*/ 109051904 h 323"/>
                <a:gd name="T36" fmla="*/ 1098907648 w 322"/>
                <a:gd name="T37" fmla="*/ 155189248 h 323"/>
                <a:gd name="T38" fmla="*/ 1157627904 w 322"/>
                <a:gd name="T39" fmla="*/ 209715200 h 323"/>
                <a:gd name="T40" fmla="*/ 1212153856 w 322"/>
                <a:gd name="T41" fmla="*/ 268435456 h 323"/>
                <a:gd name="T42" fmla="*/ 1254096896 w 322"/>
                <a:gd name="T43" fmla="*/ 335544320 h 323"/>
                <a:gd name="T44" fmla="*/ 1291845632 w 322"/>
                <a:gd name="T45" fmla="*/ 406847488 h 323"/>
                <a:gd name="T46" fmla="*/ 1321205760 w 322"/>
                <a:gd name="T47" fmla="*/ 482344960 h 323"/>
                <a:gd name="T48" fmla="*/ 1337982976 w 322"/>
                <a:gd name="T49" fmla="*/ 566231040 h 323"/>
                <a:gd name="T50" fmla="*/ 1346371584 w 322"/>
                <a:gd name="T51" fmla="*/ 645922816 h 323"/>
                <a:gd name="T52" fmla="*/ 1346371584 w 322"/>
                <a:gd name="T53" fmla="*/ 704643072 h 323"/>
                <a:gd name="T54" fmla="*/ 1337982976 w 322"/>
                <a:gd name="T55" fmla="*/ 788529152 h 323"/>
                <a:gd name="T56" fmla="*/ 1321205760 w 322"/>
                <a:gd name="T57" fmla="*/ 868220928 h 323"/>
                <a:gd name="T58" fmla="*/ 1291845632 w 322"/>
                <a:gd name="T59" fmla="*/ 943718400 h 323"/>
                <a:gd name="T60" fmla="*/ 1254096896 w 322"/>
                <a:gd name="T61" fmla="*/ 1015021568 h 323"/>
                <a:gd name="T62" fmla="*/ 1212153856 w 322"/>
                <a:gd name="T63" fmla="*/ 1082130432 h 323"/>
                <a:gd name="T64" fmla="*/ 1157627904 w 322"/>
                <a:gd name="T65" fmla="*/ 1140850688 h 323"/>
                <a:gd name="T66" fmla="*/ 1098907648 w 322"/>
                <a:gd name="T67" fmla="*/ 1195376640 h 323"/>
                <a:gd name="T68" fmla="*/ 1035993088 w 322"/>
                <a:gd name="T69" fmla="*/ 1241513984 h 323"/>
                <a:gd name="T70" fmla="*/ 964689920 w 322"/>
                <a:gd name="T71" fmla="*/ 1283457024 h 323"/>
                <a:gd name="T72" fmla="*/ 889192448 w 322"/>
                <a:gd name="T73" fmla="*/ 1312817152 h 323"/>
                <a:gd name="T74" fmla="*/ 809500672 w 322"/>
                <a:gd name="T75" fmla="*/ 1333788672 h 323"/>
                <a:gd name="T76" fmla="*/ 729808896 w 322"/>
                <a:gd name="T77" fmla="*/ 1346371584 h 323"/>
                <a:gd name="T78" fmla="*/ 671088640 w 322"/>
                <a:gd name="T79" fmla="*/ 1350565888 h 323"/>
                <a:gd name="T80" fmla="*/ 587202560 w 322"/>
                <a:gd name="T81" fmla="*/ 1342177280 h 323"/>
                <a:gd name="T82" fmla="*/ 503316480 w 322"/>
                <a:gd name="T83" fmla="*/ 1325400064 h 323"/>
                <a:gd name="T84" fmla="*/ 423624704 w 322"/>
                <a:gd name="T85" fmla="*/ 1300234240 h 323"/>
                <a:gd name="T86" fmla="*/ 348127232 w 322"/>
                <a:gd name="T87" fmla="*/ 1266679808 h 323"/>
                <a:gd name="T88" fmla="*/ 281018368 w 322"/>
                <a:gd name="T89" fmla="*/ 1220542464 h 323"/>
                <a:gd name="T90" fmla="*/ 218103808 w 322"/>
                <a:gd name="T91" fmla="*/ 1170210816 h 323"/>
                <a:gd name="T92" fmla="*/ 159383552 w 322"/>
                <a:gd name="T93" fmla="*/ 1111490560 h 323"/>
                <a:gd name="T94" fmla="*/ 109051904 w 322"/>
                <a:gd name="T95" fmla="*/ 1048576000 h 323"/>
                <a:gd name="T96" fmla="*/ 71303168 w 322"/>
                <a:gd name="T97" fmla="*/ 977272832 h 323"/>
                <a:gd name="T98" fmla="*/ 37748736 w 322"/>
                <a:gd name="T99" fmla="*/ 897581056 h 323"/>
                <a:gd name="T100" fmla="*/ 12582912 w 322"/>
                <a:gd name="T101" fmla="*/ 817889280 h 323"/>
                <a:gd name="T102" fmla="*/ 0 w 322"/>
                <a:gd name="T103" fmla="*/ 734003200 h 323"/>
                <a:gd name="T104" fmla="*/ 0 w 322"/>
                <a:gd name="T105" fmla="*/ 675282944 h 3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22"/>
                <a:gd name="T160" fmla="*/ 0 h 323"/>
                <a:gd name="T161" fmla="*/ 322 w 322"/>
                <a:gd name="T162" fmla="*/ 323 h 3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22" h="323">
                  <a:moveTo>
                    <a:pt x="0" y="161"/>
                  </a:moveTo>
                  <a:lnTo>
                    <a:pt x="0" y="154"/>
                  </a:lnTo>
                  <a:lnTo>
                    <a:pt x="0" y="147"/>
                  </a:lnTo>
                  <a:lnTo>
                    <a:pt x="1" y="141"/>
                  </a:lnTo>
                  <a:lnTo>
                    <a:pt x="2" y="134"/>
                  </a:lnTo>
                  <a:lnTo>
                    <a:pt x="3" y="127"/>
                  </a:lnTo>
                  <a:lnTo>
                    <a:pt x="5" y="121"/>
                  </a:lnTo>
                  <a:lnTo>
                    <a:pt x="7" y="114"/>
                  </a:lnTo>
                  <a:lnTo>
                    <a:pt x="9" y="108"/>
                  </a:lnTo>
                  <a:lnTo>
                    <a:pt x="11" y="102"/>
                  </a:lnTo>
                  <a:lnTo>
                    <a:pt x="14" y="96"/>
                  </a:lnTo>
                  <a:lnTo>
                    <a:pt x="17" y="90"/>
                  </a:lnTo>
                  <a:lnTo>
                    <a:pt x="20" y="84"/>
                  </a:lnTo>
                  <a:lnTo>
                    <a:pt x="23" y="78"/>
                  </a:lnTo>
                  <a:lnTo>
                    <a:pt x="26" y="73"/>
                  </a:lnTo>
                  <a:lnTo>
                    <a:pt x="30" y="67"/>
                  </a:lnTo>
                  <a:lnTo>
                    <a:pt x="34" y="62"/>
                  </a:lnTo>
                  <a:lnTo>
                    <a:pt x="38" y="57"/>
                  </a:lnTo>
                  <a:lnTo>
                    <a:pt x="42" y="52"/>
                  </a:lnTo>
                  <a:lnTo>
                    <a:pt x="47" y="48"/>
                  </a:lnTo>
                  <a:lnTo>
                    <a:pt x="52" y="43"/>
                  </a:lnTo>
                  <a:lnTo>
                    <a:pt x="56" y="39"/>
                  </a:lnTo>
                  <a:lnTo>
                    <a:pt x="61" y="35"/>
                  </a:lnTo>
                  <a:lnTo>
                    <a:pt x="67" y="31"/>
                  </a:lnTo>
                  <a:lnTo>
                    <a:pt x="72" y="27"/>
                  </a:lnTo>
                  <a:lnTo>
                    <a:pt x="78" y="24"/>
                  </a:lnTo>
                  <a:lnTo>
                    <a:pt x="83" y="20"/>
                  </a:lnTo>
                  <a:lnTo>
                    <a:pt x="89" y="17"/>
                  </a:lnTo>
                  <a:lnTo>
                    <a:pt x="95" y="14"/>
                  </a:lnTo>
                  <a:lnTo>
                    <a:pt x="101" y="12"/>
                  </a:lnTo>
                  <a:lnTo>
                    <a:pt x="107" y="10"/>
                  </a:lnTo>
                  <a:lnTo>
                    <a:pt x="113" y="7"/>
                  </a:lnTo>
                  <a:lnTo>
                    <a:pt x="120" y="6"/>
                  </a:lnTo>
                  <a:lnTo>
                    <a:pt x="126" y="4"/>
                  </a:lnTo>
                  <a:lnTo>
                    <a:pt x="133" y="3"/>
                  </a:lnTo>
                  <a:lnTo>
                    <a:pt x="140" y="2"/>
                  </a:lnTo>
                  <a:lnTo>
                    <a:pt x="146" y="1"/>
                  </a:lnTo>
                  <a:lnTo>
                    <a:pt x="153" y="1"/>
                  </a:lnTo>
                  <a:lnTo>
                    <a:pt x="160" y="0"/>
                  </a:lnTo>
                  <a:lnTo>
                    <a:pt x="167" y="1"/>
                  </a:lnTo>
                  <a:lnTo>
                    <a:pt x="174" y="1"/>
                  </a:lnTo>
                  <a:lnTo>
                    <a:pt x="180" y="2"/>
                  </a:lnTo>
                  <a:lnTo>
                    <a:pt x="187" y="3"/>
                  </a:lnTo>
                  <a:lnTo>
                    <a:pt x="193" y="4"/>
                  </a:lnTo>
                  <a:lnTo>
                    <a:pt x="200" y="5"/>
                  </a:lnTo>
                  <a:lnTo>
                    <a:pt x="206" y="7"/>
                  </a:lnTo>
                  <a:lnTo>
                    <a:pt x="212" y="9"/>
                  </a:lnTo>
                  <a:lnTo>
                    <a:pt x="218" y="11"/>
                  </a:lnTo>
                  <a:lnTo>
                    <a:pt x="224" y="14"/>
                  </a:lnTo>
                  <a:lnTo>
                    <a:pt x="230" y="16"/>
                  </a:lnTo>
                  <a:lnTo>
                    <a:pt x="236" y="19"/>
                  </a:lnTo>
                  <a:lnTo>
                    <a:pt x="241" y="22"/>
                  </a:lnTo>
                  <a:lnTo>
                    <a:pt x="247" y="26"/>
                  </a:lnTo>
                  <a:lnTo>
                    <a:pt x="252" y="29"/>
                  </a:lnTo>
                  <a:lnTo>
                    <a:pt x="257" y="33"/>
                  </a:lnTo>
                  <a:lnTo>
                    <a:pt x="262" y="37"/>
                  </a:lnTo>
                  <a:lnTo>
                    <a:pt x="267" y="41"/>
                  </a:lnTo>
                  <a:lnTo>
                    <a:pt x="272" y="45"/>
                  </a:lnTo>
                  <a:lnTo>
                    <a:pt x="276" y="50"/>
                  </a:lnTo>
                  <a:lnTo>
                    <a:pt x="281" y="55"/>
                  </a:lnTo>
                  <a:lnTo>
                    <a:pt x="285" y="59"/>
                  </a:lnTo>
                  <a:lnTo>
                    <a:pt x="289" y="64"/>
                  </a:lnTo>
                  <a:lnTo>
                    <a:pt x="292" y="69"/>
                  </a:lnTo>
                  <a:lnTo>
                    <a:pt x="296" y="75"/>
                  </a:lnTo>
                  <a:lnTo>
                    <a:pt x="299" y="80"/>
                  </a:lnTo>
                  <a:lnTo>
                    <a:pt x="302" y="86"/>
                  </a:lnTo>
                  <a:lnTo>
                    <a:pt x="305" y="91"/>
                  </a:lnTo>
                  <a:lnTo>
                    <a:pt x="308" y="97"/>
                  </a:lnTo>
                  <a:lnTo>
                    <a:pt x="311" y="103"/>
                  </a:lnTo>
                  <a:lnTo>
                    <a:pt x="313" y="109"/>
                  </a:lnTo>
                  <a:lnTo>
                    <a:pt x="315" y="115"/>
                  </a:lnTo>
                  <a:lnTo>
                    <a:pt x="316" y="122"/>
                  </a:lnTo>
                  <a:lnTo>
                    <a:pt x="318" y="128"/>
                  </a:lnTo>
                  <a:lnTo>
                    <a:pt x="319" y="135"/>
                  </a:lnTo>
                  <a:lnTo>
                    <a:pt x="320" y="141"/>
                  </a:lnTo>
                  <a:lnTo>
                    <a:pt x="321" y="148"/>
                  </a:lnTo>
                  <a:lnTo>
                    <a:pt x="321" y="154"/>
                  </a:lnTo>
                  <a:lnTo>
                    <a:pt x="321" y="161"/>
                  </a:lnTo>
                  <a:lnTo>
                    <a:pt x="321" y="168"/>
                  </a:lnTo>
                  <a:lnTo>
                    <a:pt x="321" y="175"/>
                  </a:lnTo>
                  <a:lnTo>
                    <a:pt x="320" y="181"/>
                  </a:lnTo>
                  <a:lnTo>
                    <a:pt x="319" y="188"/>
                  </a:lnTo>
                  <a:lnTo>
                    <a:pt x="318" y="194"/>
                  </a:lnTo>
                  <a:lnTo>
                    <a:pt x="316" y="201"/>
                  </a:lnTo>
                  <a:lnTo>
                    <a:pt x="315" y="207"/>
                  </a:lnTo>
                  <a:lnTo>
                    <a:pt x="313" y="213"/>
                  </a:lnTo>
                  <a:lnTo>
                    <a:pt x="311" y="219"/>
                  </a:lnTo>
                  <a:lnTo>
                    <a:pt x="308" y="225"/>
                  </a:lnTo>
                  <a:lnTo>
                    <a:pt x="305" y="231"/>
                  </a:lnTo>
                  <a:lnTo>
                    <a:pt x="302" y="237"/>
                  </a:lnTo>
                  <a:lnTo>
                    <a:pt x="299" y="242"/>
                  </a:lnTo>
                  <a:lnTo>
                    <a:pt x="296" y="248"/>
                  </a:lnTo>
                  <a:lnTo>
                    <a:pt x="292" y="253"/>
                  </a:lnTo>
                  <a:lnTo>
                    <a:pt x="289" y="258"/>
                  </a:lnTo>
                  <a:lnTo>
                    <a:pt x="285" y="263"/>
                  </a:lnTo>
                  <a:lnTo>
                    <a:pt x="281" y="268"/>
                  </a:lnTo>
                  <a:lnTo>
                    <a:pt x="276" y="272"/>
                  </a:lnTo>
                  <a:lnTo>
                    <a:pt x="272" y="277"/>
                  </a:lnTo>
                  <a:lnTo>
                    <a:pt x="267" y="281"/>
                  </a:lnTo>
                  <a:lnTo>
                    <a:pt x="262" y="285"/>
                  </a:lnTo>
                  <a:lnTo>
                    <a:pt x="257" y="289"/>
                  </a:lnTo>
                  <a:lnTo>
                    <a:pt x="252" y="293"/>
                  </a:lnTo>
                  <a:lnTo>
                    <a:pt x="247" y="296"/>
                  </a:lnTo>
                  <a:lnTo>
                    <a:pt x="241" y="300"/>
                  </a:lnTo>
                  <a:lnTo>
                    <a:pt x="236" y="303"/>
                  </a:lnTo>
                  <a:lnTo>
                    <a:pt x="230" y="306"/>
                  </a:lnTo>
                  <a:lnTo>
                    <a:pt x="224" y="308"/>
                  </a:lnTo>
                  <a:lnTo>
                    <a:pt x="218" y="311"/>
                  </a:lnTo>
                  <a:lnTo>
                    <a:pt x="212" y="313"/>
                  </a:lnTo>
                  <a:lnTo>
                    <a:pt x="206" y="315"/>
                  </a:lnTo>
                  <a:lnTo>
                    <a:pt x="200" y="317"/>
                  </a:lnTo>
                  <a:lnTo>
                    <a:pt x="193" y="318"/>
                  </a:lnTo>
                  <a:lnTo>
                    <a:pt x="187" y="319"/>
                  </a:lnTo>
                  <a:lnTo>
                    <a:pt x="180" y="320"/>
                  </a:lnTo>
                  <a:lnTo>
                    <a:pt x="174" y="321"/>
                  </a:lnTo>
                  <a:lnTo>
                    <a:pt x="167" y="321"/>
                  </a:lnTo>
                  <a:lnTo>
                    <a:pt x="160" y="322"/>
                  </a:lnTo>
                  <a:lnTo>
                    <a:pt x="153" y="321"/>
                  </a:lnTo>
                  <a:lnTo>
                    <a:pt x="146" y="321"/>
                  </a:lnTo>
                  <a:lnTo>
                    <a:pt x="140" y="320"/>
                  </a:lnTo>
                  <a:lnTo>
                    <a:pt x="133" y="319"/>
                  </a:lnTo>
                  <a:lnTo>
                    <a:pt x="126" y="318"/>
                  </a:lnTo>
                  <a:lnTo>
                    <a:pt x="120" y="316"/>
                  </a:lnTo>
                  <a:lnTo>
                    <a:pt x="113" y="315"/>
                  </a:lnTo>
                  <a:lnTo>
                    <a:pt x="107" y="313"/>
                  </a:lnTo>
                  <a:lnTo>
                    <a:pt x="101" y="310"/>
                  </a:lnTo>
                  <a:lnTo>
                    <a:pt x="95" y="308"/>
                  </a:lnTo>
                  <a:lnTo>
                    <a:pt x="89" y="305"/>
                  </a:lnTo>
                  <a:lnTo>
                    <a:pt x="83" y="302"/>
                  </a:lnTo>
                  <a:lnTo>
                    <a:pt x="78" y="299"/>
                  </a:lnTo>
                  <a:lnTo>
                    <a:pt x="72" y="295"/>
                  </a:lnTo>
                  <a:lnTo>
                    <a:pt x="67" y="291"/>
                  </a:lnTo>
                  <a:lnTo>
                    <a:pt x="61" y="288"/>
                  </a:lnTo>
                  <a:lnTo>
                    <a:pt x="56" y="283"/>
                  </a:lnTo>
                  <a:lnTo>
                    <a:pt x="52" y="279"/>
                  </a:lnTo>
                  <a:lnTo>
                    <a:pt x="47" y="275"/>
                  </a:lnTo>
                  <a:lnTo>
                    <a:pt x="42" y="270"/>
                  </a:lnTo>
                  <a:lnTo>
                    <a:pt x="38" y="265"/>
                  </a:lnTo>
                  <a:lnTo>
                    <a:pt x="34" y="260"/>
                  </a:lnTo>
                  <a:lnTo>
                    <a:pt x="30" y="255"/>
                  </a:lnTo>
                  <a:lnTo>
                    <a:pt x="26" y="250"/>
                  </a:lnTo>
                  <a:lnTo>
                    <a:pt x="23" y="244"/>
                  </a:lnTo>
                  <a:lnTo>
                    <a:pt x="20" y="238"/>
                  </a:lnTo>
                  <a:lnTo>
                    <a:pt x="17" y="233"/>
                  </a:lnTo>
                  <a:lnTo>
                    <a:pt x="14" y="227"/>
                  </a:lnTo>
                  <a:lnTo>
                    <a:pt x="11" y="221"/>
                  </a:lnTo>
                  <a:lnTo>
                    <a:pt x="9" y="214"/>
                  </a:lnTo>
                  <a:lnTo>
                    <a:pt x="7" y="208"/>
                  </a:lnTo>
                  <a:lnTo>
                    <a:pt x="5" y="202"/>
                  </a:lnTo>
                  <a:lnTo>
                    <a:pt x="3" y="195"/>
                  </a:lnTo>
                  <a:lnTo>
                    <a:pt x="2" y="189"/>
                  </a:lnTo>
                  <a:lnTo>
                    <a:pt x="1" y="182"/>
                  </a:lnTo>
                  <a:lnTo>
                    <a:pt x="0" y="175"/>
                  </a:lnTo>
                  <a:lnTo>
                    <a:pt x="0" y="168"/>
                  </a:lnTo>
                  <a:lnTo>
                    <a:pt x="0" y="161"/>
                  </a:lnTo>
                </a:path>
              </a:pathLst>
            </a:custGeom>
            <a:solidFill>
              <a:srgbClr val="FF8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Freeform 61"/>
            <p:cNvSpPr>
              <a:spLocks/>
            </p:cNvSpPr>
            <p:nvPr/>
          </p:nvSpPr>
          <p:spPr bwMode="auto">
            <a:xfrm>
              <a:off x="4800" y="4206"/>
              <a:ext cx="632" cy="632"/>
            </a:xfrm>
            <a:custGeom>
              <a:avLst/>
              <a:gdLst>
                <a:gd name="T0" fmla="*/ 4194304 w 316"/>
                <a:gd name="T1" fmla="*/ 603979776 h 316"/>
                <a:gd name="T2" fmla="*/ 16777216 w 316"/>
                <a:gd name="T3" fmla="*/ 520093696 h 316"/>
                <a:gd name="T4" fmla="*/ 37748736 w 316"/>
                <a:gd name="T5" fmla="*/ 440401920 h 316"/>
                <a:gd name="T6" fmla="*/ 67108864 w 316"/>
                <a:gd name="T7" fmla="*/ 364904448 h 316"/>
                <a:gd name="T8" fmla="*/ 109051904 w 316"/>
                <a:gd name="T9" fmla="*/ 297795584 h 316"/>
                <a:gd name="T10" fmla="*/ 159383552 w 316"/>
                <a:gd name="T11" fmla="*/ 230686720 h 316"/>
                <a:gd name="T12" fmla="*/ 213909504 w 316"/>
                <a:gd name="T13" fmla="*/ 171966464 h 316"/>
                <a:gd name="T14" fmla="*/ 276824064 w 316"/>
                <a:gd name="T15" fmla="*/ 121634816 h 316"/>
                <a:gd name="T16" fmla="*/ 343932928 w 316"/>
                <a:gd name="T17" fmla="*/ 79691776 h 316"/>
                <a:gd name="T18" fmla="*/ 415236096 w 316"/>
                <a:gd name="T19" fmla="*/ 46137344 h 316"/>
                <a:gd name="T20" fmla="*/ 494927872 w 316"/>
                <a:gd name="T21" fmla="*/ 20971520 h 316"/>
                <a:gd name="T22" fmla="*/ 574619648 w 316"/>
                <a:gd name="T23" fmla="*/ 4194304 h 316"/>
                <a:gd name="T24" fmla="*/ 658505728 w 316"/>
                <a:gd name="T25" fmla="*/ 0 h 316"/>
                <a:gd name="T26" fmla="*/ 717225984 w 316"/>
                <a:gd name="T27" fmla="*/ 0 h 316"/>
                <a:gd name="T28" fmla="*/ 796917760 w 316"/>
                <a:gd name="T29" fmla="*/ 12582912 h 316"/>
                <a:gd name="T30" fmla="*/ 876609536 w 316"/>
                <a:gd name="T31" fmla="*/ 37748736 h 316"/>
                <a:gd name="T32" fmla="*/ 952107008 w 316"/>
                <a:gd name="T33" fmla="*/ 67108864 h 316"/>
                <a:gd name="T34" fmla="*/ 1023410176 w 316"/>
                <a:gd name="T35" fmla="*/ 109051904 h 316"/>
                <a:gd name="T36" fmla="*/ 1086324736 w 316"/>
                <a:gd name="T37" fmla="*/ 155189248 h 316"/>
                <a:gd name="T38" fmla="*/ 1145044992 w 316"/>
                <a:gd name="T39" fmla="*/ 209715200 h 316"/>
                <a:gd name="T40" fmla="*/ 1195376640 w 316"/>
                <a:gd name="T41" fmla="*/ 272629760 h 316"/>
                <a:gd name="T42" fmla="*/ 1237319680 w 316"/>
                <a:gd name="T43" fmla="*/ 343932928 h 316"/>
                <a:gd name="T44" fmla="*/ 1275068416 w 316"/>
                <a:gd name="T45" fmla="*/ 415236096 h 316"/>
                <a:gd name="T46" fmla="*/ 1300234240 w 316"/>
                <a:gd name="T47" fmla="*/ 494927872 h 316"/>
                <a:gd name="T48" fmla="*/ 1312817152 w 316"/>
                <a:gd name="T49" fmla="*/ 574619648 h 316"/>
                <a:gd name="T50" fmla="*/ 1321205760 w 316"/>
                <a:gd name="T51" fmla="*/ 658505728 h 316"/>
                <a:gd name="T52" fmla="*/ 1317011456 w 316"/>
                <a:gd name="T53" fmla="*/ 717225984 h 316"/>
                <a:gd name="T54" fmla="*/ 1304428544 w 316"/>
                <a:gd name="T55" fmla="*/ 801112064 h 316"/>
                <a:gd name="T56" fmla="*/ 1283457024 w 316"/>
                <a:gd name="T57" fmla="*/ 876609536 h 316"/>
                <a:gd name="T58" fmla="*/ 1249902592 w 316"/>
                <a:gd name="T59" fmla="*/ 952107008 h 316"/>
                <a:gd name="T60" fmla="*/ 1212153856 w 316"/>
                <a:gd name="T61" fmla="*/ 1023410176 h 316"/>
                <a:gd name="T62" fmla="*/ 1161822208 w 316"/>
                <a:gd name="T63" fmla="*/ 1086324736 h 316"/>
                <a:gd name="T64" fmla="*/ 1107296256 w 316"/>
                <a:gd name="T65" fmla="*/ 1145044992 h 316"/>
                <a:gd name="T66" fmla="*/ 1044381696 w 316"/>
                <a:gd name="T67" fmla="*/ 1195376640 h 316"/>
                <a:gd name="T68" fmla="*/ 977272832 w 316"/>
                <a:gd name="T69" fmla="*/ 1237319680 h 316"/>
                <a:gd name="T70" fmla="*/ 901775360 w 316"/>
                <a:gd name="T71" fmla="*/ 1275068416 h 316"/>
                <a:gd name="T72" fmla="*/ 826277888 w 316"/>
                <a:gd name="T73" fmla="*/ 1300234240 h 316"/>
                <a:gd name="T74" fmla="*/ 742391808 w 316"/>
                <a:gd name="T75" fmla="*/ 1317011456 h 316"/>
                <a:gd name="T76" fmla="*/ 658505728 w 316"/>
                <a:gd name="T77" fmla="*/ 1321205760 h 316"/>
                <a:gd name="T78" fmla="*/ 603979776 w 316"/>
                <a:gd name="T79" fmla="*/ 1317011456 h 316"/>
                <a:gd name="T80" fmla="*/ 520093696 w 316"/>
                <a:gd name="T81" fmla="*/ 1304428544 h 316"/>
                <a:gd name="T82" fmla="*/ 440401920 w 316"/>
                <a:gd name="T83" fmla="*/ 1283457024 h 316"/>
                <a:gd name="T84" fmla="*/ 364904448 w 316"/>
                <a:gd name="T85" fmla="*/ 1249902592 h 316"/>
                <a:gd name="T86" fmla="*/ 297795584 w 316"/>
                <a:gd name="T87" fmla="*/ 1212153856 h 316"/>
                <a:gd name="T88" fmla="*/ 234881024 w 316"/>
                <a:gd name="T89" fmla="*/ 1161822208 h 316"/>
                <a:gd name="T90" fmla="*/ 176160768 w 316"/>
                <a:gd name="T91" fmla="*/ 1107296256 h 316"/>
                <a:gd name="T92" fmla="*/ 125829120 w 316"/>
                <a:gd name="T93" fmla="*/ 1044381696 h 316"/>
                <a:gd name="T94" fmla="*/ 79691776 w 316"/>
                <a:gd name="T95" fmla="*/ 977272832 h 316"/>
                <a:gd name="T96" fmla="*/ 46137344 w 316"/>
                <a:gd name="T97" fmla="*/ 905969664 h 316"/>
                <a:gd name="T98" fmla="*/ 20971520 w 316"/>
                <a:gd name="T99" fmla="*/ 826277888 h 316"/>
                <a:gd name="T100" fmla="*/ 4194304 w 316"/>
                <a:gd name="T101" fmla="*/ 742391808 h 316"/>
                <a:gd name="T102" fmla="*/ 0 w 316"/>
                <a:gd name="T103" fmla="*/ 658505728 h 3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16"/>
                <a:gd name="T157" fmla="*/ 0 h 316"/>
                <a:gd name="T158" fmla="*/ 316 w 316"/>
                <a:gd name="T159" fmla="*/ 316 h 3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16" h="316">
                  <a:moveTo>
                    <a:pt x="0" y="157"/>
                  </a:moveTo>
                  <a:lnTo>
                    <a:pt x="0" y="150"/>
                  </a:lnTo>
                  <a:lnTo>
                    <a:pt x="1" y="144"/>
                  </a:lnTo>
                  <a:lnTo>
                    <a:pt x="1" y="137"/>
                  </a:lnTo>
                  <a:lnTo>
                    <a:pt x="2" y="130"/>
                  </a:lnTo>
                  <a:lnTo>
                    <a:pt x="4" y="124"/>
                  </a:lnTo>
                  <a:lnTo>
                    <a:pt x="5" y="118"/>
                  </a:lnTo>
                  <a:lnTo>
                    <a:pt x="7" y="111"/>
                  </a:lnTo>
                  <a:lnTo>
                    <a:pt x="9" y="105"/>
                  </a:lnTo>
                  <a:lnTo>
                    <a:pt x="11" y="99"/>
                  </a:lnTo>
                  <a:lnTo>
                    <a:pt x="14" y="93"/>
                  </a:lnTo>
                  <a:lnTo>
                    <a:pt x="16" y="87"/>
                  </a:lnTo>
                  <a:lnTo>
                    <a:pt x="19" y="82"/>
                  </a:lnTo>
                  <a:lnTo>
                    <a:pt x="23" y="76"/>
                  </a:lnTo>
                  <a:lnTo>
                    <a:pt x="26" y="71"/>
                  </a:lnTo>
                  <a:lnTo>
                    <a:pt x="30" y="65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51" y="41"/>
                  </a:lnTo>
                  <a:lnTo>
                    <a:pt x="56" y="37"/>
                  </a:lnTo>
                  <a:lnTo>
                    <a:pt x="60" y="33"/>
                  </a:lnTo>
                  <a:lnTo>
                    <a:pt x="66" y="29"/>
                  </a:lnTo>
                  <a:lnTo>
                    <a:pt x="71" y="26"/>
                  </a:lnTo>
                  <a:lnTo>
                    <a:pt x="76" y="22"/>
                  </a:lnTo>
                  <a:lnTo>
                    <a:pt x="82" y="19"/>
                  </a:lnTo>
                  <a:lnTo>
                    <a:pt x="87" y="16"/>
                  </a:lnTo>
                  <a:lnTo>
                    <a:pt x="93" y="13"/>
                  </a:lnTo>
                  <a:lnTo>
                    <a:pt x="99" y="11"/>
                  </a:lnTo>
                  <a:lnTo>
                    <a:pt x="105" y="9"/>
                  </a:lnTo>
                  <a:lnTo>
                    <a:pt x="111" y="6"/>
                  </a:lnTo>
                  <a:lnTo>
                    <a:pt x="118" y="5"/>
                  </a:lnTo>
                  <a:lnTo>
                    <a:pt x="124" y="3"/>
                  </a:lnTo>
                  <a:lnTo>
                    <a:pt x="130" y="2"/>
                  </a:lnTo>
                  <a:lnTo>
                    <a:pt x="137" y="1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1" y="0"/>
                  </a:lnTo>
                  <a:lnTo>
                    <a:pt x="177" y="1"/>
                  </a:lnTo>
                  <a:lnTo>
                    <a:pt x="184" y="2"/>
                  </a:lnTo>
                  <a:lnTo>
                    <a:pt x="190" y="3"/>
                  </a:lnTo>
                  <a:lnTo>
                    <a:pt x="197" y="5"/>
                  </a:lnTo>
                  <a:lnTo>
                    <a:pt x="203" y="6"/>
                  </a:lnTo>
                  <a:lnTo>
                    <a:pt x="209" y="9"/>
                  </a:lnTo>
                  <a:lnTo>
                    <a:pt x="215" y="11"/>
                  </a:lnTo>
                  <a:lnTo>
                    <a:pt x="221" y="13"/>
                  </a:lnTo>
                  <a:lnTo>
                    <a:pt x="227" y="16"/>
                  </a:lnTo>
                  <a:lnTo>
                    <a:pt x="233" y="19"/>
                  </a:lnTo>
                  <a:lnTo>
                    <a:pt x="238" y="22"/>
                  </a:lnTo>
                  <a:lnTo>
                    <a:pt x="244" y="26"/>
                  </a:lnTo>
                  <a:lnTo>
                    <a:pt x="249" y="29"/>
                  </a:lnTo>
                  <a:lnTo>
                    <a:pt x="254" y="33"/>
                  </a:lnTo>
                  <a:lnTo>
                    <a:pt x="259" y="37"/>
                  </a:lnTo>
                  <a:lnTo>
                    <a:pt x="264" y="41"/>
                  </a:lnTo>
                  <a:lnTo>
                    <a:pt x="269" y="46"/>
                  </a:lnTo>
                  <a:lnTo>
                    <a:pt x="273" y="50"/>
                  </a:lnTo>
                  <a:lnTo>
                    <a:pt x="277" y="55"/>
                  </a:lnTo>
                  <a:lnTo>
                    <a:pt x="281" y="60"/>
                  </a:lnTo>
                  <a:lnTo>
                    <a:pt x="285" y="65"/>
                  </a:lnTo>
                  <a:lnTo>
                    <a:pt x="289" y="71"/>
                  </a:lnTo>
                  <a:lnTo>
                    <a:pt x="292" y="76"/>
                  </a:lnTo>
                  <a:lnTo>
                    <a:pt x="295" y="82"/>
                  </a:lnTo>
                  <a:lnTo>
                    <a:pt x="298" y="87"/>
                  </a:lnTo>
                  <a:lnTo>
                    <a:pt x="301" y="93"/>
                  </a:lnTo>
                  <a:lnTo>
                    <a:pt x="304" y="99"/>
                  </a:lnTo>
                  <a:lnTo>
                    <a:pt x="306" y="105"/>
                  </a:lnTo>
                  <a:lnTo>
                    <a:pt x="308" y="111"/>
                  </a:lnTo>
                  <a:lnTo>
                    <a:pt x="310" y="118"/>
                  </a:lnTo>
                  <a:lnTo>
                    <a:pt x="311" y="124"/>
                  </a:lnTo>
                  <a:lnTo>
                    <a:pt x="312" y="130"/>
                  </a:lnTo>
                  <a:lnTo>
                    <a:pt x="313" y="137"/>
                  </a:lnTo>
                  <a:lnTo>
                    <a:pt x="314" y="144"/>
                  </a:lnTo>
                  <a:lnTo>
                    <a:pt x="315" y="150"/>
                  </a:lnTo>
                  <a:lnTo>
                    <a:pt x="315" y="157"/>
                  </a:lnTo>
                  <a:lnTo>
                    <a:pt x="315" y="164"/>
                  </a:lnTo>
                  <a:lnTo>
                    <a:pt x="314" y="171"/>
                  </a:lnTo>
                  <a:lnTo>
                    <a:pt x="313" y="177"/>
                  </a:lnTo>
                  <a:lnTo>
                    <a:pt x="312" y="184"/>
                  </a:lnTo>
                  <a:lnTo>
                    <a:pt x="311" y="191"/>
                  </a:lnTo>
                  <a:lnTo>
                    <a:pt x="310" y="197"/>
                  </a:lnTo>
                  <a:lnTo>
                    <a:pt x="308" y="203"/>
                  </a:lnTo>
                  <a:lnTo>
                    <a:pt x="306" y="209"/>
                  </a:lnTo>
                  <a:lnTo>
                    <a:pt x="304" y="216"/>
                  </a:lnTo>
                  <a:lnTo>
                    <a:pt x="301" y="221"/>
                  </a:lnTo>
                  <a:lnTo>
                    <a:pt x="298" y="227"/>
                  </a:lnTo>
                  <a:lnTo>
                    <a:pt x="295" y="233"/>
                  </a:lnTo>
                  <a:lnTo>
                    <a:pt x="292" y="239"/>
                  </a:lnTo>
                  <a:lnTo>
                    <a:pt x="289" y="244"/>
                  </a:lnTo>
                  <a:lnTo>
                    <a:pt x="285" y="249"/>
                  </a:lnTo>
                  <a:lnTo>
                    <a:pt x="281" y="254"/>
                  </a:lnTo>
                  <a:lnTo>
                    <a:pt x="277" y="259"/>
                  </a:lnTo>
                  <a:lnTo>
                    <a:pt x="273" y="264"/>
                  </a:lnTo>
                  <a:lnTo>
                    <a:pt x="269" y="269"/>
                  </a:lnTo>
                  <a:lnTo>
                    <a:pt x="264" y="273"/>
                  </a:lnTo>
                  <a:lnTo>
                    <a:pt x="259" y="277"/>
                  </a:lnTo>
                  <a:lnTo>
                    <a:pt x="254" y="281"/>
                  </a:lnTo>
                  <a:lnTo>
                    <a:pt x="249" y="285"/>
                  </a:lnTo>
                  <a:lnTo>
                    <a:pt x="244" y="289"/>
                  </a:lnTo>
                  <a:lnTo>
                    <a:pt x="238" y="292"/>
                  </a:lnTo>
                  <a:lnTo>
                    <a:pt x="233" y="295"/>
                  </a:lnTo>
                  <a:lnTo>
                    <a:pt x="227" y="298"/>
                  </a:lnTo>
                  <a:lnTo>
                    <a:pt x="221" y="301"/>
                  </a:lnTo>
                  <a:lnTo>
                    <a:pt x="215" y="304"/>
                  </a:lnTo>
                  <a:lnTo>
                    <a:pt x="209" y="306"/>
                  </a:lnTo>
                  <a:lnTo>
                    <a:pt x="203" y="308"/>
                  </a:lnTo>
                  <a:lnTo>
                    <a:pt x="197" y="310"/>
                  </a:lnTo>
                  <a:lnTo>
                    <a:pt x="190" y="311"/>
                  </a:lnTo>
                  <a:lnTo>
                    <a:pt x="184" y="313"/>
                  </a:lnTo>
                  <a:lnTo>
                    <a:pt x="177" y="314"/>
                  </a:lnTo>
                  <a:lnTo>
                    <a:pt x="171" y="314"/>
                  </a:lnTo>
                  <a:lnTo>
                    <a:pt x="164" y="315"/>
                  </a:lnTo>
                  <a:lnTo>
                    <a:pt x="157" y="315"/>
                  </a:lnTo>
                  <a:lnTo>
                    <a:pt x="150" y="315"/>
                  </a:lnTo>
                  <a:lnTo>
                    <a:pt x="144" y="314"/>
                  </a:lnTo>
                  <a:lnTo>
                    <a:pt x="137" y="314"/>
                  </a:lnTo>
                  <a:lnTo>
                    <a:pt x="130" y="313"/>
                  </a:lnTo>
                  <a:lnTo>
                    <a:pt x="124" y="311"/>
                  </a:lnTo>
                  <a:lnTo>
                    <a:pt x="118" y="310"/>
                  </a:lnTo>
                  <a:lnTo>
                    <a:pt x="111" y="308"/>
                  </a:lnTo>
                  <a:lnTo>
                    <a:pt x="105" y="306"/>
                  </a:lnTo>
                  <a:lnTo>
                    <a:pt x="99" y="304"/>
                  </a:lnTo>
                  <a:lnTo>
                    <a:pt x="93" y="301"/>
                  </a:lnTo>
                  <a:lnTo>
                    <a:pt x="87" y="298"/>
                  </a:lnTo>
                  <a:lnTo>
                    <a:pt x="82" y="295"/>
                  </a:lnTo>
                  <a:lnTo>
                    <a:pt x="76" y="292"/>
                  </a:lnTo>
                  <a:lnTo>
                    <a:pt x="71" y="289"/>
                  </a:lnTo>
                  <a:lnTo>
                    <a:pt x="66" y="285"/>
                  </a:lnTo>
                  <a:lnTo>
                    <a:pt x="60" y="281"/>
                  </a:lnTo>
                  <a:lnTo>
                    <a:pt x="56" y="277"/>
                  </a:lnTo>
                  <a:lnTo>
                    <a:pt x="51" y="273"/>
                  </a:lnTo>
                  <a:lnTo>
                    <a:pt x="46" y="269"/>
                  </a:lnTo>
                  <a:lnTo>
                    <a:pt x="42" y="264"/>
                  </a:lnTo>
                  <a:lnTo>
                    <a:pt x="38" y="259"/>
                  </a:lnTo>
                  <a:lnTo>
                    <a:pt x="34" y="254"/>
                  </a:lnTo>
                  <a:lnTo>
                    <a:pt x="30" y="249"/>
                  </a:lnTo>
                  <a:lnTo>
                    <a:pt x="26" y="244"/>
                  </a:lnTo>
                  <a:lnTo>
                    <a:pt x="23" y="239"/>
                  </a:lnTo>
                  <a:lnTo>
                    <a:pt x="19" y="233"/>
                  </a:lnTo>
                  <a:lnTo>
                    <a:pt x="16" y="227"/>
                  </a:lnTo>
                  <a:lnTo>
                    <a:pt x="14" y="221"/>
                  </a:lnTo>
                  <a:lnTo>
                    <a:pt x="11" y="216"/>
                  </a:lnTo>
                  <a:lnTo>
                    <a:pt x="9" y="209"/>
                  </a:lnTo>
                  <a:lnTo>
                    <a:pt x="7" y="203"/>
                  </a:lnTo>
                  <a:lnTo>
                    <a:pt x="5" y="197"/>
                  </a:lnTo>
                  <a:lnTo>
                    <a:pt x="4" y="191"/>
                  </a:lnTo>
                  <a:lnTo>
                    <a:pt x="2" y="184"/>
                  </a:lnTo>
                  <a:lnTo>
                    <a:pt x="1" y="177"/>
                  </a:lnTo>
                  <a:lnTo>
                    <a:pt x="1" y="171"/>
                  </a:lnTo>
                  <a:lnTo>
                    <a:pt x="0" y="164"/>
                  </a:lnTo>
                  <a:lnTo>
                    <a:pt x="0" y="157"/>
                  </a:lnTo>
                </a:path>
              </a:pathLst>
            </a:custGeom>
            <a:solidFill>
              <a:srgbClr val="FF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Freeform 62"/>
            <p:cNvSpPr>
              <a:spLocks/>
            </p:cNvSpPr>
            <p:nvPr/>
          </p:nvSpPr>
          <p:spPr bwMode="auto">
            <a:xfrm>
              <a:off x="4806" y="4211"/>
              <a:ext cx="620" cy="621"/>
            </a:xfrm>
            <a:custGeom>
              <a:avLst/>
              <a:gdLst>
                <a:gd name="T0" fmla="*/ 4194304 w 310"/>
                <a:gd name="T1" fmla="*/ 612015847 h 310"/>
                <a:gd name="T2" fmla="*/ 16777216 w 310"/>
                <a:gd name="T3" fmla="*/ 525393811 h 310"/>
                <a:gd name="T4" fmla="*/ 37748736 w 310"/>
                <a:gd name="T5" fmla="*/ 442825344 h 310"/>
                <a:gd name="T6" fmla="*/ 71303168 w 310"/>
                <a:gd name="T7" fmla="*/ 364802389 h 310"/>
                <a:gd name="T8" fmla="*/ 113246208 w 310"/>
                <a:gd name="T9" fmla="*/ 294741644 h 310"/>
                <a:gd name="T10" fmla="*/ 163577856 w 310"/>
                <a:gd name="T11" fmla="*/ 225357212 h 310"/>
                <a:gd name="T12" fmla="*/ 218103808 w 310"/>
                <a:gd name="T13" fmla="*/ 169190767 h 310"/>
                <a:gd name="T14" fmla="*/ 285212672 w 310"/>
                <a:gd name="T15" fmla="*/ 116814403 h 310"/>
                <a:gd name="T16" fmla="*/ 352321536 w 310"/>
                <a:gd name="T17" fmla="*/ 73448290 h 310"/>
                <a:gd name="T18" fmla="*/ 427819008 w 310"/>
                <a:gd name="T19" fmla="*/ 38807304 h 310"/>
                <a:gd name="T20" fmla="*/ 507510784 w 310"/>
                <a:gd name="T21" fmla="*/ 17225408 h 310"/>
                <a:gd name="T22" fmla="*/ 591396864 w 310"/>
                <a:gd name="T23" fmla="*/ 4292494 h 310"/>
                <a:gd name="T24" fmla="*/ 645922816 w 310"/>
                <a:gd name="T25" fmla="*/ 0 h 310"/>
                <a:gd name="T26" fmla="*/ 734003200 w 310"/>
                <a:gd name="T27" fmla="*/ 8598835 h 310"/>
                <a:gd name="T28" fmla="*/ 813694976 w 310"/>
                <a:gd name="T29" fmla="*/ 21581747 h 310"/>
                <a:gd name="T30" fmla="*/ 893386752 w 310"/>
                <a:gd name="T31" fmla="*/ 51832274 h 310"/>
                <a:gd name="T32" fmla="*/ 964689920 w 310"/>
                <a:gd name="T33" fmla="*/ 86605688 h 310"/>
                <a:gd name="T34" fmla="*/ 1035993088 w 310"/>
                <a:gd name="T35" fmla="*/ 134150668 h 310"/>
                <a:gd name="T36" fmla="*/ 1094713344 w 310"/>
                <a:gd name="T37" fmla="*/ 186415652 h 310"/>
                <a:gd name="T38" fmla="*/ 1149239296 w 310"/>
                <a:gd name="T39" fmla="*/ 246946868 h 310"/>
                <a:gd name="T40" fmla="*/ 1199570944 w 310"/>
                <a:gd name="T41" fmla="*/ 316321400 h 310"/>
                <a:gd name="T42" fmla="*/ 1237319680 w 310"/>
                <a:gd name="T43" fmla="*/ 390793197 h 310"/>
                <a:gd name="T44" fmla="*/ 1266679808 w 310"/>
                <a:gd name="T45" fmla="*/ 468766111 h 310"/>
                <a:gd name="T46" fmla="*/ 1287651328 w 310"/>
                <a:gd name="T47" fmla="*/ 551351030 h 310"/>
                <a:gd name="T48" fmla="*/ 1296039936 w 310"/>
                <a:gd name="T49" fmla="*/ 637990518 h 310"/>
                <a:gd name="T50" fmla="*/ 1296039936 w 310"/>
                <a:gd name="T51" fmla="*/ 700529617 h 310"/>
                <a:gd name="T52" fmla="*/ 1287651328 w 310"/>
                <a:gd name="T53" fmla="*/ 787156192 h 310"/>
                <a:gd name="T54" fmla="*/ 1266679808 w 310"/>
                <a:gd name="T55" fmla="*/ 869728715 h 310"/>
                <a:gd name="T56" fmla="*/ 1237319680 w 310"/>
                <a:gd name="T57" fmla="*/ 952027345 h 310"/>
                <a:gd name="T58" fmla="*/ 1199570944 w 310"/>
                <a:gd name="T59" fmla="*/ 1026539917 h 310"/>
                <a:gd name="T60" fmla="*/ 1149239296 w 310"/>
                <a:gd name="T61" fmla="*/ 1091555995 h 310"/>
                <a:gd name="T62" fmla="*/ 1094713344 w 310"/>
                <a:gd name="T63" fmla="*/ 1156379567 h 310"/>
                <a:gd name="T64" fmla="*/ 1035993088 w 310"/>
                <a:gd name="T65" fmla="*/ 1208647406 h 310"/>
                <a:gd name="T66" fmla="*/ 964689920 w 310"/>
                <a:gd name="T67" fmla="*/ 1256185785 h 310"/>
                <a:gd name="T68" fmla="*/ 893386752 w 310"/>
                <a:gd name="T69" fmla="*/ 1290963727 h 310"/>
                <a:gd name="T70" fmla="*/ 813694976 w 310"/>
                <a:gd name="T71" fmla="*/ 1316987779 h 310"/>
                <a:gd name="T72" fmla="*/ 734003200 w 310"/>
                <a:gd name="T73" fmla="*/ 1334195092 h 310"/>
                <a:gd name="T74" fmla="*/ 645922816 w 310"/>
                <a:gd name="T75" fmla="*/ 1342787094 h 310"/>
                <a:gd name="T76" fmla="*/ 591396864 w 310"/>
                <a:gd name="T77" fmla="*/ 1338503112 h 310"/>
                <a:gd name="T78" fmla="*/ 507510784 w 310"/>
                <a:gd name="T79" fmla="*/ 1325595134 h 310"/>
                <a:gd name="T80" fmla="*/ 427819008 w 310"/>
                <a:gd name="T81" fmla="*/ 1299687523 h 310"/>
                <a:gd name="T82" fmla="*/ 352321536 w 310"/>
                <a:gd name="T83" fmla="*/ 1269370459 h 310"/>
                <a:gd name="T84" fmla="*/ 285212672 w 310"/>
                <a:gd name="T85" fmla="*/ 1226005939 h 310"/>
                <a:gd name="T86" fmla="*/ 218103808 w 310"/>
                <a:gd name="T87" fmla="*/ 1173607050 h 310"/>
                <a:gd name="T88" fmla="*/ 163577856 w 310"/>
                <a:gd name="T89" fmla="*/ 1113137871 h 310"/>
                <a:gd name="T90" fmla="*/ 113246208 w 310"/>
                <a:gd name="T91" fmla="*/ 1048189414 h 310"/>
                <a:gd name="T92" fmla="*/ 71303168 w 310"/>
                <a:gd name="T93" fmla="*/ 977985243 h 310"/>
                <a:gd name="T94" fmla="*/ 37748736 w 310"/>
                <a:gd name="T95" fmla="*/ 900028946 h 310"/>
                <a:gd name="T96" fmla="*/ 16777216 w 310"/>
                <a:gd name="T97" fmla="*/ 817460552 h 310"/>
                <a:gd name="T98" fmla="*/ 4194304 w 310"/>
                <a:gd name="T99" fmla="*/ 730781560 h 310"/>
                <a:gd name="T100" fmla="*/ 0 w 310"/>
                <a:gd name="T101" fmla="*/ 668173856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0"/>
                <a:gd name="T154" fmla="*/ 0 h 310"/>
                <a:gd name="T155" fmla="*/ 310 w 310"/>
                <a:gd name="T156" fmla="*/ 310 h 3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0" h="310">
                  <a:moveTo>
                    <a:pt x="0" y="154"/>
                  </a:moveTo>
                  <a:lnTo>
                    <a:pt x="0" y="147"/>
                  </a:lnTo>
                  <a:lnTo>
                    <a:pt x="1" y="141"/>
                  </a:lnTo>
                  <a:lnTo>
                    <a:pt x="2" y="134"/>
                  </a:lnTo>
                  <a:lnTo>
                    <a:pt x="3" y="127"/>
                  </a:lnTo>
                  <a:lnTo>
                    <a:pt x="4" y="121"/>
                  </a:lnTo>
                  <a:lnTo>
                    <a:pt x="5" y="114"/>
                  </a:lnTo>
                  <a:lnTo>
                    <a:pt x="7" y="108"/>
                  </a:lnTo>
                  <a:lnTo>
                    <a:pt x="9" y="102"/>
                  </a:lnTo>
                  <a:lnTo>
                    <a:pt x="12" y="96"/>
                  </a:lnTo>
                  <a:lnTo>
                    <a:pt x="14" y="90"/>
                  </a:lnTo>
                  <a:lnTo>
                    <a:pt x="17" y="84"/>
                  </a:lnTo>
                  <a:lnTo>
                    <a:pt x="20" y="78"/>
                  </a:lnTo>
                  <a:lnTo>
                    <a:pt x="24" y="73"/>
                  </a:lnTo>
                  <a:lnTo>
                    <a:pt x="27" y="68"/>
                  </a:lnTo>
                  <a:lnTo>
                    <a:pt x="31" y="62"/>
                  </a:lnTo>
                  <a:lnTo>
                    <a:pt x="35" y="57"/>
                  </a:lnTo>
                  <a:lnTo>
                    <a:pt x="39" y="52"/>
                  </a:lnTo>
                  <a:lnTo>
                    <a:pt x="43" y="48"/>
                  </a:lnTo>
                  <a:lnTo>
                    <a:pt x="48" y="43"/>
                  </a:lnTo>
                  <a:lnTo>
                    <a:pt x="52" y="39"/>
                  </a:lnTo>
                  <a:lnTo>
                    <a:pt x="57" y="35"/>
                  </a:lnTo>
                  <a:lnTo>
                    <a:pt x="62" y="31"/>
                  </a:lnTo>
                  <a:lnTo>
                    <a:pt x="68" y="27"/>
                  </a:lnTo>
                  <a:lnTo>
                    <a:pt x="73" y="24"/>
                  </a:lnTo>
                  <a:lnTo>
                    <a:pt x="79" y="20"/>
                  </a:lnTo>
                  <a:lnTo>
                    <a:pt x="84" y="17"/>
                  </a:lnTo>
                  <a:lnTo>
                    <a:pt x="90" y="14"/>
                  </a:lnTo>
                  <a:lnTo>
                    <a:pt x="96" y="12"/>
                  </a:lnTo>
                  <a:lnTo>
                    <a:pt x="102" y="9"/>
                  </a:lnTo>
                  <a:lnTo>
                    <a:pt x="108" y="7"/>
                  </a:lnTo>
                  <a:lnTo>
                    <a:pt x="114" y="5"/>
                  </a:lnTo>
                  <a:lnTo>
                    <a:pt x="121" y="4"/>
                  </a:lnTo>
                  <a:lnTo>
                    <a:pt x="127" y="3"/>
                  </a:lnTo>
                  <a:lnTo>
                    <a:pt x="134" y="2"/>
                  </a:lnTo>
                  <a:lnTo>
                    <a:pt x="141" y="1"/>
                  </a:lnTo>
                  <a:lnTo>
                    <a:pt x="147" y="0"/>
                  </a:lnTo>
                  <a:lnTo>
                    <a:pt x="154" y="0"/>
                  </a:lnTo>
                  <a:lnTo>
                    <a:pt x="161" y="0"/>
                  </a:lnTo>
                  <a:lnTo>
                    <a:pt x="168" y="1"/>
                  </a:lnTo>
                  <a:lnTo>
                    <a:pt x="175" y="2"/>
                  </a:lnTo>
                  <a:lnTo>
                    <a:pt x="181" y="3"/>
                  </a:lnTo>
                  <a:lnTo>
                    <a:pt x="188" y="4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7" y="9"/>
                  </a:lnTo>
                  <a:lnTo>
                    <a:pt x="213" y="12"/>
                  </a:lnTo>
                  <a:lnTo>
                    <a:pt x="219" y="14"/>
                  </a:lnTo>
                  <a:lnTo>
                    <a:pt x="225" y="17"/>
                  </a:lnTo>
                  <a:lnTo>
                    <a:pt x="230" y="20"/>
                  </a:lnTo>
                  <a:lnTo>
                    <a:pt x="236" y="24"/>
                  </a:lnTo>
                  <a:lnTo>
                    <a:pt x="241" y="27"/>
                  </a:lnTo>
                  <a:lnTo>
                    <a:pt x="247" y="31"/>
                  </a:lnTo>
                  <a:lnTo>
                    <a:pt x="252" y="35"/>
                  </a:lnTo>
                  <a:lnTo>
                    <a:pt x="257" y="39"/>
                  </a:lnTo>
                  <a:lnTo>
                    <a:pt x="261" y="43"/>
                  </a:lnTo>
                  <a:lnTo>
                    <a:pt x="266" y="48"/>
                  </a:lnTo>
                  <a:lnTo>
                    <a:pt x="270" y="52"/>
                  </a:lnTo>
                  <a:lnTo>
                    <a:pt x="274" y="57"/>
                  </a:lnTo>
                  <a:lnTo>
                    <a:pt x="278" y="62"/>
                  </a:lnTo>
                  <a:lnTo>
                    <a:pt x="282" y="68"/>
                  </a:lnTo>
                  <a:lnTo>
                    <a:pt x="286" y="73"/>
                  </a:lnTo>
                  <a:lnTo>
                    <a:pt x="289" y="78"/>
                  </a:lnTo>
                  <a:lnTo>
                    <a:pt x="292" y="84"/>
                  </a:lnTo>
                  <a:lnTo>
                    <a:pt x="295" y="90"/>
                  </a:lnTo>
                  <a:lnTo>
                    <a:pt x="297" y="96"/>
                  </a:lnTo>
                  <a:lnTo>
                    <a:pt x="300" y="102"/>
                  </a:lnTo>
                  <a:lnTo>
                    <a:pt x="302" y="108"/>
                  </a:lnTo>
                  <a:lnTo>
                    <a:pt x="304" y="114"/>
                  </a:lnTo>
                  <a:lnTo>
                    <a:pt x="305" y="121"/>
                  </a:lnTo>
                  <a:lnTo>
                    <a:pt x="307" y="127"/>
                  </a:lnTo>
                  <a:lnTo>
                    <a:pt x="308" y="134"/>
                  </a:lnTo>
                  <a:lnTo>
                    <a:pt x="308" y="141"/>
                  </a:lnTo>
                  <a:lnTo>
                    <a:pt x="309" y="147"/>
                  </a:lnTo>
                  <a:lnTo>
                    <a:pt x="309" y="154"/>
                  </a:lnTo>
                  <a:lnTo>
                    <a:pt x="309" y="161"/>
                  </a:lnTo>
                  <a:lnTo>
                    <a:pt x="308" y="168"/>
                  </a:lnTo>
                  <a:lnTo>
                    <a:pt x="308" y="175"/>
                  </a:lnTo>
                  <a:lnTo>
                    <a:pt x="307" y="181"/>
                  </a:lnTo>
                  <a:lnTo>
                    <a:pt x="305" y="188"/>
                  </a:lnTo>
                  <a:lnTo>
                    <a:pt x="304" y="194"/>
                  </a:lnTo>
                  <a:lnTo>
                    <a:pt x="302" y="200"/>
                  </a:lnTo>
                  <a:lnTo>
                    <a:pt x="300" y="207"/>
                  </a:lnTo>
                  <a:lnTo>
                    <a:pt x="297" y="213"/>
                  </a:lnTo>
                  <a:lnTo>
                    <a:pt x="295" y="219"/>
                  </a:lnTo>
                  <a:lnTo>
                    <a:pt x="292" y="225"/>
                  </a:lnTo>
                  <a:lnTo>
                    <a:pt x="289" y="230"/>
                  </a:lnTo>
                  <a:lnTo>
                    <a:pt x="286" y="236"/>
                  </a:lnTo>
                  <a:lnTo>
                    <a:pt x="282" y="241"/>
                  </a:lnTo>
                  <a:lnTo>
                    <a:pt x="278" y="246"/>
                  </a:lnTo>
                  <a:lnTo>
                    <a:pt x="274" y="251"/>
                  </a:lnTo>
                  <a:lnTo>
                    <a:pt x="270" y="256"/>
                  </a:lnTo>
                  <a:lnTo>
                    <a:pt x="266" y="261"/>
                  </a:lnTo>
                  <a:lnTo>
                    <a:pt x="261" y="266"/>
                  </a:lnTo>
                  <a:lnTo>
                    <a:pt x="257" y="270"/>
                  </a:lnTo>
                  <a:lnTo>
                    <a:pt x="252" y="274"/>
                  </a:lnTo>
                  <a:lnTo>
                    <a:pt x="247" y="278"/>
                  </a:lnTo>
                  <a:lnTo>
                    <a:pt x="241" y="282"/>
                  </a:lnTo>
                  <a:lnTo>
                    <a:pt x="236" y="285"/>
                  </a:lnTo>
                  <a:lnTo>
                    <a:pt x="230" y="289"/>
                  </a:lnTo>
                  <a:lnTo>
                    <a:pt x="225" y="292"/>
                  </a:lnTo>
                  <a:lnTo>
                    <a:pt x="219" y="295"/>
                  </a:lnTo>
                  <a:lnTo>
                    <a:pt x="213" y="297"/>
                  </a:lnTo>
                  <a:lnTo>
                    <a:pt x="207" y="299"/>
                  </a:lnTo>
                  <a:lnTo>
                    <a:pt x="201" y="302"/>
                  </a:lnTo>
                  <a:lnTo>
                    <a:pt x="194" y="303"/>
                  </a:lnTo>
                  <a:lnTo>
                    <a:pt x="188" y="305"/>
                  </a:lnTo>
                  <a:lnTo>
                    <a:pt x="181" y="306"/>
                  </a:lnTo>
                  <a:lnTo>
                    <a:pt x="175" y="307"/>
                  </a:lnTo>
                  <a:lnTo>
                    <a:pt x="168" y="308"/>
                  </a:lnTo>
                  <a:lnTo>
                    <a:pt x="161" y="309"/>
                  </a:lnTo>
                  <a:lnTo>
                    <a:pt x="154" y="309"/>
                  </a:lnTo>
                  <a:lnTo>
                    <a:pt x="147" y="309"/>
                  </a:lnTo>
                  <a:lnTo>
                    <a:pt x="141" y="308"/>
                  </a:lnTo>
                  <a:lnTo>
                    <a:pt x="134" y="307"/>
                  </a:lnTo>
                  <a:lnTo>
                    <a:pt x="127" y="306"/>
                  </a:lnTo>
                  <a:lnTo>
                    <a:pt x="121" y="305"/>
                  </a:lnTo>
                  <a:lnTo>
                    <a:pt x="114" y="303"/>
                  </a:lnTo>
                  <a:lnTo>
                    <a:pt x="108" y="302"/>
                  </a:lnTo>
                  <a:lnTo>
                    <a:pt x="102" y="299"/>
                  </a:lnTo>
                  <a:lnTo>
                    <a:pt x="96" y="297"/>
                  </a:lnTo>
                  <a:lnTo>
                    <a:pt x="90" y="295"/>
                  </a:lnTo>
                  <a:lnTo>
                    <a:pt x="84" y="292"/>
                  </a:lnTo>
                  <a:lnTo>
                    <a:pt x="79" y="289"/>
                  </a:lnTo>
                  <a:lnTo>
                    <a:pt x="73" y="285"/>
                  </a:lnTo>
                  <a:lnTo>
                    <a:pt x="68" y="282"/>
                  </a:lnTo>
                  <a:lnTo>
                    <a:pt x="62" y="278"/>
                  </a:lnTo>
                  <a:lnTo>
                    <a:pt x="57" y="274"/>
                  </a:lnTo>
                  <a:lnTo>
                    <a:pt x="52" y="270"/>
                  </a:lnTo>
                  <a:lnTo>
                    <a:pt x="48" y="266"/>
                  </a:lnTo>
                  <a:lnTo>
                    <a:pt x="43" y="261"/>
                  </a:lnTo>
                  <a:lnTo>
                    <a:pt x="39" y="256"/>
                  </a:lnTo>
                  <a:lnTo>
                    <a:pt x="35" y="251"/>
                  </a:lnTo>
                  <a:lnTo>
                    <a:pt x="31" y="246"/>
                  </a:lnTo>
                  <a:lnTo>
                    <a:pt x="27" y="241"/>
                  </a:lnTo>
                  <a:lnTo>
                    <a:pt x="24" y="236"/>
                  </a:lnTo>
                  <a:lnTo>
                    <a:pt x="20" y="230"/>
                  </a:lnTo>
                  <a:lnTo>
                    <a:pt x="17" y="225"/>
                  </a:lnTo>
                  <a:lnTo>
                    <a:pt x="14" y="219"/>
                  </a:lnTo>
                  <a:lnTo>
                    <a:pt x="12" y="213"/>
                  </a:lnTo>
                  <a:lnTo>
                    <a:pt x="9" y="207"/>
                  </a:lnTo>
                  <a:lnTo>
                    <a:pt x="7" y="200"/>
                  </a:lnTo>
                  <a:lnTo>
                    <a:pt x="5" y="194"/>
                  </a:lnTo>
                  <a:lnTo>
                    <a:pt x="4" y="188"/>
                  </a:lnTo>
                  <a:lnTo>
                    <a:pt x="3" y="181"/>
                  </a:lnTo>
                  <a:lnTo>
                    <a:pt x="2" y="175"/>
                  </a:lnTo>
                  <a:lnTo>
                    <a:pt x="1" y="168"/>
                  </a:lnTo>
                  <a:lnTo>
                    <a:pt x="0" y="161"/>
                  </a:lnTo>
                  <a:lnTo>
                    <a:pt x="0" y="154"/>
                  </a:lnTo>
                </a:path>
              </a:pathLst>
            </a:custGeom>
            <a:solidFill>
              <a:srgbClr val="FF8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Freeform 63"/>
            <p:cNvSpPr>
              <a:spLocks/>
            </p:cNvSpPr>
            <p:nvPr/>
          </p:nvSpPr>
          <p:spPr bwMode="auto">
            <a:xfrm>
              <a:off x="4812" y="4218"/>
              <a:ext cx="606" cy="605"/>
            </a:xfrm>
            <a:custGeom>
              <a:avLst/>
              <a:gdLst>
                <a:gd name="T0" fmla="*/ 4194304 w 303"/>
                <a:gd name="T1" fmla="*/ 558863227 h 303"/>
                <a:gd name="T2" fmla="*/ 16777216 w 303"/>
                <a:gd name="T3" fmla="*/ 477677640 h 303"/>
                <a:gd name="T4" fmla="*/ 41943040 w 303"/>
                <a:gd name="T5" fmla="*/ 400828404 h 303"/>
                <a:gd name="T6" fmla="*/ 75497472 w 303"/>
                <a:gd name="T7" fmla="*/ 327808176 h 303"/>
                <a:gd name="T8" fmla="*/ 117440512 w 303"/>
                <a:gd name="T9" fmla="*/ 263660877 h 303"/>
                <a:gd name="T10" fmla="*/ 167772160 w 303"/>
                <a:gd name="T11" fmla="*/ 202792282 h 303"/>
                <a:gd name="T12" fmla="*/ 226492416 w 303"/>
                <a:gd name="T13" fmla="*/ 146281740 h 303"/>
                <a:gd name="T14" fmla="*/ 293601280 w 303"/>
                <a:gd name="T15" fmla="*/ 101563738 h 303"/>
                <a:gd name="T16" fmla="*/ 364904448 w 303"/>
                <a:gd name="T17" fmla="*/ 61025955 h 303"/>
                <a:gd name="T18" fmla="*/ 440401920 w 303"/>
                <a:gd name="T19" fmla="*/ 32609989 h 303"/>
                <a:gd name="T20" fmla="*/ 520093696 w 303"/>
                <a:gd name="T21" fmla="*/ 12243954 h 303"/>
                <a:gd name="T22" fmla="*/ 603979776 w 303"/>
                <a:gd name="T23" fmla="*/ 4096495 h 303"/>
                <a:gd name="T24" fmla="*/ 662700032 w 303"/>
                <a:gd name="T25" fmla="*/ 4096495 h 303"/>
                <a:gd name="T26" fmla="*/ 746586112 w 303"/>
                <a:gd name="T27" fmla="*/ 12243954 h 303"/>
                <a:gd name="T28" fmla="*/ 830472192 w 303"/>
                <a:gd name="T29" fmla="*/ 32609989 h 303"/>
                <a:gd name="T30" fmla="*/ 905969664 w 303"/>
                <a:gd name="T31" fmla="*/ 61025955 h 303"/>
                <a:gd name="T32" fmla="*/ 977272832 w 303"/>
                <a:gd name="T33" fmla="*/ 101563738 h 303"/>
                <a:gd name="T34" fmla="*/ 1044381696 w 303"/>
                <a:gd name="T35" fmla="*/ 146281740 h 303"/>
                <a:gd name="T36" fmla="*/ 1103101952 w 303"/>
                <a:gd name="T37" fmla="*/ 202792282 h 303"/>
                <a:gd name="T38" fmla="*/ 1153433600 w 303"/>
                <a:gd name="T39" fmla="*/ 263660877 h 303"/>
                <a:gd name="T40" fmla="*/ 1195376640 w 303"/>
                <a:gd name="T41" fmla="*/ 327808176 h 303"/>
                <a:gd name="T42" fmla="*/ 1228931072 w 303"/>
                <a:gd name="T43" fmla="*/ 400828404 h 303"/>
                <a:gd name="T44" fmla="*/ 1254096896 w 303"/>
                <a:gd name="T45" fmla="*/ 477677640 h 303"/>
                <a:gd name="T46" fmla="*/ 1266679808 w 303"/>
                <a:gd name="T47" fmla="*/ 558863227 h 303"/>
                <a:gd name="T48" fmla="*/ 1266679808 w 303"/>
                <a:gd name="T49" fmla="*/ 613753020 h 303"/>
                <a:gd name="T50" fmla="*/ 1262485504 w 303"/>
                <a:gd name="T51" fmla="*/ 694944447 h 303"/>
                <a:gd name="T52" fmla="*/ 1245708288 w 303"/>
                <a:gd name="T53" fmla="*/ 775886451 h 303"/>
                <a:gd name="T54" fmla="*/ 1220542464 w 303"/>
                <a:gd name="T55" fmla="*/ 848889890 h 303"/>
                <a:gd name="T56" fmla="*/ 1182793728 w 303"/>
                <a:gd name="T57" fmla="*/ 921139537 h 303"/>
                <a:gd name="T58" fmla="*/ 1136656384 w 303"/>
                <a:gd name="T59" fmla="*/ 986252403 h 303"/>
                <a:gd name="T60" fmla="*/ 1082130432 w 303"/>
                <a:gd name="T61" fmla="*/ 1042989534 h 303"/>
                <a:gd name="T62" fmla="*/ 1023410176 w 303"/>
                <a:gd name="T63" fmla="*/ 1095514646 h 303"/>
                <a:gd name="T64" fmla="*/ 956301312 w 303"/>
                <a:gd name="T65" fmla="*/ 1140200275 h 303"/>
                <a:gd name="T66" fmla="*/ 880803840 w 303"/>
                <a:gd name="T67" fmla="*/ 1176714094 h 303"/>
                <a:gd name="T68" fmla="*/ 801112064 w 303"/>
                <a:gd name="T69" fmla="*/ 1201032950 h 303"/>
                <a:gd name="T70" fmla="*/ 721420288 w 303"/>
                <a:gd name="T71" fmla="*/ 1217300457 h 303"/>
                <a:gd name="T72" fmla="*/ 633339904 w 303"/>
                <a:gd name="T73" fmla="*/ 1221395970 h 303"/>
                <a:gd name="T74" fmla="*/ 574619648 w 303"/>
                <a:gd name="T75" fmla="*/ 1221395970 h 303"/>
                <a:gd name="T76" fmla="*/ 494927872 w 303"/>
                <a:gd name="T77" fmla="*/ 1209184400 h 303"/>
                <a:gd name="T78" fmla="*/ 415236096 w 303"/>
                <a:gd name="T79" fmla="*/ 1184833681 h 303"/>
                <a:gd name="T80" fmla="*/ 339738624 w 303"/>
                <a:gd name="T81" fmla="*/ 1152444230 h 303"/>
                <a:gd name="T82" fmla="*/ 268435456 w 303"/>
                <a:gd name="T83" fmla="*/ 1111812689 h 303"/>
                <a:gd name="T84" fmla="*/ 205520896 w 303"/>
                <a:gd name="T85" fmla="*/ 1063353062 h 303"/>
                <a:gd name="T86" fmla="*/ 150994944 w 303"/>
                <a:gd name="T87" fmla="*/ 1006427294 h 303"/>
                <a:gd name="T88" fmla="*/ 100663296 w 303"/>
                <a:gd name="T89" fmla="*/ 941567276 h 303"/>
                <a:gd name="T90" fmla="*/ 62914560 w 303"/>
                <a:gd name="T91" fmla="*/ 873353479 h 303"/>
                <a:gd name="T92" fmla="*/ 33554432 w 303"/>
                <a:gd name="T93" fmla="*/ 800333942 h 303"/>
                <a:gd name="T94" fmla="*/ 12582912 w 303"/>
                <a:gd name="T95" fmla="*/ 723486221 h 303"/>
                <a:gd name="T96" fmla="*/ 4194304 w 303"/>
                <a:gd name="T97" fmla="*/ 642306614 h 303"/>
                <a:gd name="T98" fmla="*/ 0 w 303"/>
                <a:gd name="T99" fmla="*/ 613753020 h 3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303"/>
                <a:gd name="T152" fmla="*/ 303 w 303"/>
                <a:gd name="T153" fmla="*/ 303 h 30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303">
                  <a:moveTo>
                    <a:pt x="0" y="152"/>
                  </a:moveTo>
                  <a:lnTo>
                    <a:pt x="1" y="145"/>
                  </a:lnTo>
                  <a:lnTo>
                    <a:pt x="1" y="138"/>
                  </a:lnTo>
                  <a:lnTo>
                    <a:pt x="2" y="131"/>
                  </a:lnTo>
                  <a:lnTo>
                    <a:pt x="3" y="125"/>
                  </a:lnTo>
                  <a:lnTo>
                    <a:pt x="4" y="118"/>
                  </a:lnTo>
                  <a:lnTo>
                    <a:pt x="6" y="112"/>
                  </a:lnTo>
                  <a:lnTo>
                    <a:pt x="8" y="105"/>
                  </a:lnTo>
                  <a:lnTo>
                    <a:pt x="10" y="99"/>
                  </a:lnTo>
                  <a:lnTo>
                    <a:pt x="12" y="93"/>
                  </a:lnTo>
                  <a:lnTo>
                    <a:pt x="15" y="87"/>
                  </a:lnTo>
                  <a:lnTo>
                    <a:pt x="18" y="81"/>
                  </a:lnTo>
                  <a:lnTo>
                    <a:pt x="21" y="76"/>
                  </a:lnTo>
                  <a:lnTo>
                    <a:pt x="24" y="70"/>
                  </a:lnTo>
                  <a:lnTo>
                    <a:pt x="28" y="65"/>
                  </a:lnTo>
                  <a:lnTo>
                    <a:pt x="32" y="59"/>
                  </a:lnTo>
                  <a:lnTo>
                    <a:pt x="36" y="54"/>
                  </a:lnTo>
                  <a:lnTo>
                    <a:pt x="40" y="50"/>
                  </a:lnTo>
                  <a:lnTo>
                    <a:pt x="45" y="45"/>
                  </a:lnTo>
                  <a:lnTo>
                    <a:pt x="49" y="40"/>
                  </a:lnTo>
                  <a:lnTo>
                    <a:pt x="54" y="36"/>
                  </a:lnTo>
                  <a:lnTo>
                    <a:pt x="59" y="32"/>
                  </a:lnTo>
                  <a:lnTo>
                    <a:pt x="64" y="28"/>
                  </a:lnTo>
                  <a:lnTo>
                    <a:pt x="70" y="25"/>
                  </a:lnTo>
                  <a:lnTo>
                    <a:pt x="75" y="21"/>
                  </a:lnTo>
                  <a:lnTo>
                    <a:pt x="81" y="18"/>
                  </a:lnTo>
                  <a:lnTo>
                    <a:pt x="87" y="15"/>
                  </a:lnTo>
                  <a:lnTo>
                    <a:pt x="93" y="12"/>
                  </a:lnTo>
                  <a:lnTo>
                    <a:pt x="99" y="10"/>
                  </a:lnTo>
                  <a:lnTo>
                    <a:pt x="105" y="8"/>
                  </a:lnTo>
                  <a:lnTo>
                    <a:pt x="111" y="6"/>
                  </a:lnTo>
                  <a:lnTo>
                    <a:pt x="118" y="4"/>
                  </a:lnTo>
                  <a:lnTo>
                    <a:pt x="124" y="3"/>
                  </a:lnTo>
                  <a:lnTo>
                    <a:pt x="131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1" y="0"/>
                  </a:lnTo>
                  <a:lnTo>
                    <a:pt x="158" y="1"/>
                  </a:lnTo>
                  <a:lnTo>
                    <a:pt x="165" y="1"/>
                  </a:lnTo>
                  <a:lnTo>
                    <a:pt x="172" y="2"/>
                  </a:lnTo>
                  <a:lnTo>
                    <a:pt x="178" y="3"/>
                  </a:lnTo>
                  <a:lnTo>
                    <a:pt x="185" y="4"/>
                  </a:lnTo>
                  <a:lnTo>
                    <a:pt x="191" y="6"/>
                  </a:lnTo>
                  <a:lnTo>
                    <a:pt x="198" y="8"/>
                  </a:lnTo>
                  <a:lnTo>
                    <a:pt x="204" y="10"/>
                  </a:lnTo>
                  <a:lnTo>
                    <a:pt x="210" y="12"/>
                  </a:lnTo>
                  <a:lnTo>
                    <a:pt x="216" y="15"/>
                  </a:lnTo>
                  <a:lnTo>
                    <a:pt x="222" y="18"/>
                  </a:lnTo>
                  <a:lnTo>
                    <a:pt x="228" y="21"/>
                  </a:lnTo>
                  <a:lnTo>
                    <a:pt x="233" y="25"/>
                  </a:lnTo>
                  <a:lnTo>
                    <a:pt x="238" y="28"/>
                  </a:lnTo>
                  <a:lnTo>
                    <a:pt x="244" y="32"/>
                  </a:lnTo>
                  <a:lnTo>
                    <a:pt x="249" y="36"/>
                  </a:lnTo>
                  <a:lnTo>
                    <a:pt x="253" y="40"/>
                  </a:lnTo>
                  <a:lnTo>
                    <a:pt x="258" y="45"/>
                  </a:lnTo>
                  <a:lnTo>
                    <a:pt x="263" y="50"/>
                  </a:lnTo>
                  <a:lnTo>
                    <a:pt x="267" y="54"/>
                  </a:lnTo>
                  <a:lnTo>
                    <a:pt x="271" y="59"/>
                  </a:lnTo>
                  <a:lnTo>
                    <a:pt x="275" y="65"/>
                  </a:lnTo>
                  <a:lnTo>
                    <a:pt x="278" y="70"/>
                  </a:lnTo>
                  <a:lnTo>
                    <a:pt x="282" y="76"/>
                  </a:lnTo>
                  <a:lnTo>
                    <a:pt x="285" y="81"/>
                  </a:lnTo>
                  <a:lnTo>
                    <a:pt x="288" y="87"/>
                  </a:lnTo>
                  <a:lnTo>
                    <a:pt x="291" y="93"/>
                  </a:lnTo>
                  <a:lnTo>
                    <a:pt x="293" y="99"/>
                  </a:lnTo>
                  <a:lnTo>
                    <a:pt x="295" y="105"/>
                  </a:lnTo>
                  <a:lnTo>
                    <a:pt x="297" y="112"/>
                  </a:lnTo>
                  <a:lnTo>
                    <a:pt x="299" y="118"/>
                  </a:lnTo>
                  <a:lnTo>
                    <a:pt x="300" y="125"/>
                  </a:lnTo>
                  <a:lnTo>
                    <a:pt x="301" y="131"/>
                  </a:lnTo>
                  <a:lnTo>
                    <a:pt x="302" y="138"/>
                  </a:lnTo>
                  <a:lnTo>
                    <a:pt x="302" y="145"/>
                  </a:lnTo>
                  <a:lnTo>
                    <a:pt x="302" y="152"/>
                  </a:lnTo>
                  <a:lnTo>
                    <a:pt x="302" y="159"/>
                  </a:lnTo>
                  <a:lnTo>
                    <a:pt x="302" y="165"/>
                  </a:lnTo>
                  <a:lnTo>
                    <a:pt x="301" y="172"/>
                  </a:lnTo>
                  <a:lnTo>
                    <a:pt x="300" y="179"/>
                  </a:lnTo>
                  <a:lnTo>
                    <a:pt x="299" y="185"/>
                  </a:lnTo>
                  <a:lnTo>
                    <a:pt x="297" y="192"/>
                  </a:lnTo>
                  <a:lnTo>
                    <a:pt x="295" y="198"/>
                  </a:lnTo>
                  <a:lnTo>
                    <a:pt x="293" y="204"/>
                  </a:lnTo>
                  <a:lnTo>
                    <a:pt x="291" y="210"/>
                  </a:lnTo>
                  <a:lnTo>
                    <a:pt x="288" y="216"/>
                  </a:lnTo>
                  <a:lnTo>
                    <a:pt x="285" y="222"/>
                  </a:lnTo>
                  <a:lnTo>
                    <a:pt x="282" y="228"/>
                  </a:lnTo>
                  <a:lnTo>
                    <a:pt x="278" y="233"/>
                  </a:lnTo>
                  <a:lnTo>
                    <a:pt x="275" y="238"/>
                  </a:lnTo>
                  <a:lnTo>
                    <a:pt x="271" y="244"/>
                  </a:lnTo>
                  <a:lnTo>
                    <a:pt x="267" y="249"/>
                  </a:lnTo>
                  <a:lnTo>
                    <a:pt x="263" y="253"/>
                  </a:lnTo>
                  <a:lnTo>
                    <a:pt x="258" y="258"/>
                  </a:lnTo>
                  <a:lnTo>
                    <a:pt x="253" y="263"/>
                  </a:lnTo>
                  <a:lnTo>
                    <a:pt x="249" y="267"/>
                  </a:lnTo>
                  <a:lnTo>
                    <a:pt x="244" y="271"/>
                  </a:lnTo>
                  <a:lnTo>
                    <a:pt x="238" y="275"/>
                  </a:lnTo>
                  <a:lnTo>
                    <a:pt x="233" y="278"/>
                  </a:lnTo>
                  <a:lnTo>
                    <a:pt x="228" y="282"/>
                  </a:lnTo>
                  <a:lnTo>
                    <a:pt x="222" y="285"/>
                  </a:lnTo>
                  <a:lnTo>
                    <a:pt x="216" y="288"/>
                  </a:lnTo>
                  <a:lnTo>
                    <a:pt x="210" y="291"/>
                  </a:lnTo>
                  <a:lnTo>
                    <a:pt x="204" y="293"/>
                  </a:lnTo>
                  <a:lnTo>
                    <a:pt x="198" y="295"/>
                  </a:lnTo>
                  <a:lnTo>
                    <a:pt x="191" y="297"/>
                  </a:lnTo>
                  <a:lnTo>
                    <a:pt x="185" y="299"/>
                  </a:lnTo>
                  <a:lnTo>
                    <a:pt x="178" y="300"/>
                  </a:lnTo>
                  <a:lnTo>
                    <a:pt x="172" y="301"/>
                  </a:lnTo>
                  <a:lnTo>
                    <a:pt x="165" y="302"/>
                  </a:lnTo>
                  <a:lnTo>
                    <a:pt x="158" y="302"/>
                  </a:lnTo>
                  <a:lnTo>
                    <a:pt x="151" y="302"/>
                  </a:lnTo>
                  <a:lnTo>
                    <a:pt x="144" y="302"/>
                  </a:lnTo>
                  <a:lnTo>
                    <a:pt x="137" y="302"/>
                  </a:lnTo>
                  <a:lnTo>
                    <a:pt x="131" y="301"/>
                  </a:lnTo>
                  <a:lnTo>
                    <a:pt x="124" y="300"/>
                  </a:lnTo>
                  <a:lnTo>
                    <a:pt x="118" y="299"/>
                  </a:lnTo>
                  <a:lnTo>
                    <a:pt x="111" y="297"/>
                  </a:lnTo>
                  <a:lnTo>
                    <a:pt x="105" y="295"/>
                  </a:lnTo>
                  <a:lnTo>
                    <a:pt x="99" y="293"/>
                  </a:lnTo>
                  <a:lnTo>
                    <a:pt x="93" y="291"/>
                  </a:lnTo>
                  <a:lnTo>
                    <a:pt x="87" y="288"/>
                  </a:lnTo>
                  <a:lnTo>
                    <a:pt x="81" y="285"/>
                  </a:lnTo>
                  <a:lnTo>
                    <a:pt x="75" y="282"/>
                  </a:lnTo>
                  <a:lnTo>
                    <a:pt x="70" y="278"/>
                  </a:lnTo>
                  <a:lnTo>
                    <a:pt x="64" y="275"/>
                  </a:lnTo>
                  <a:lnTo>
                    <a:pt x="59" y="271"/>
                  </a:lnTo>
                  <a:lnTo>
                    <a:pt x="54" y="267"/>
                  </a:lnTo>
                  <a:lnTo>
                    <a:pt x="49" y="263"/>
                  </a:lnTo>
                  <a:lnTo>
                    <a:pt x="45" y="258"/>
                  </a:lnTo>
                  <a:lnTo>
                    <a:pt x="40" y="253"/>
                  </a:lnTo>
                  <a:lnTo>
                    <a:pt x="36" y="249"/>
                  </a:lnTo>
                  <a:lnTo>
                    <a:pt x="32" y="244"/>
                  </a:lnTo>
                  <a:lnTo>
                    <a:pt x="28" y="238"/>
                  </a:lnTo>
                  <a:lnTo>
                    <a:pt x="24" y="233"/>
                  </a:lnTo>
                  <a:lnTo>
                    <a:pt x="21" y="228"/>
                  </a:lnTo>
                  <a:lnTo>
                    <a:pt x="18" y="222"/>
                  </a:lnTo>
                  <a:lnTo>
                    <a:pt x="15" y="216"/>
                  </a:lnTo>
                  <a:lnTo>
                    <a:pt x="12" y="210"/>
                  </a:lnTo>
                  <a:lnTo>
                    <a:pt x="10" y="204"/>
                  </a:lnTo>
                  <a:lnTo>
                    <a:pt x="8" y="198"/>
                  </a:lnTo>
                  <a:lnTo>
                    <a:pt x="6" y="192"/>
                  </a:lnTo>
                  <a:lnTo>
                    <a:pt x="4" y="185"/>
                  </a:lnTo>
                  <a:lnTo>
                    <a:pt x="3" y="179"/>
                  </a:lnTo>
                  <a:lnTo>
                    <a:pt x="2" y="172"/>
                  </a:lnTo>
                  <a:lnTo>
                    <a:pt x="1" y="165"/>
                  </a:lnTo>
                  <a:lnTo>
                    <a:pt x="1" y="159"/>
                  </a:lnTo>
                  <a:lnTo>
                    <a:pt x="0" y="152"/>
                  </a:lnTo>
                </a:path>
              </a:pathLst>
            </a:custGeom>
            <a:solidFill>
              <a:srgbClr val="FF8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Freeform 64"/>
            <p:cNvSpPr>
              <a:spLocks/>
            </p:cNvSpPr>
            <p:nvPr/>
          </p:nvSpPr>
          <p:spPr bwMode="auto">
            <a:xfrm>
              <a:off x="4820" y="4226"/>
              <a:ext cx="594" cy="592"/>
            </a:xfrm>
            <a:custGeom>
              <a:avLst/>
              <a:gdLst>
                <a:gd name="T0" fmla="*/ 0 w 297"/>
                <a:gd name="T1" fmla="*/ 562036736 h 296"/>
                <a:gd name="T2" fmla="*/ 12582912 w 297"/>
                <a:gd name="T3" fmla="*/ 478150656 h 296"/>
                <a:gd name="T4" fmla="*/ 37748736 w 297"/>
                <a:gd name="T5" fmla="*/ 398458880 h 296"/>
                <a:gd name="T6" fmla="*/ 75497472 w 297"/>
                <a:gd name="T7" fmla="*/ 322961408 h 296"/>
                <a:gd name="T8" fmla="*/ 117440512 w 297"/>
                <a:gd name="T9" fmla="*/ 251658240 h 296"/>
                <a:gd name="T10" fmla="*/ 171966464 w 297"/>
                <a:gd name="T11" fmla="*/ 188743680 h 296"/>
                <a:gd name="T12" fmla="*/ 230686720 w 297"/>
                <a:gd name="T13" fmla="*/ 134217728 h 296"/>
                <a:gd name="T14" fmla="*/ 297795584 w 297"/>
                <a:gd name="T15" fmla="*/ 88080384 h 296"/>
                <a:gd name="T16" fmla="*/ 369098752 w 297"/>
                <a:gd name="T17" fmla="*/ 50331648 h 296"/>
                <a:gd name="T18" fmla="*/ 448790528 w 297"/>
                <a:gd name="T19" fmla="*/ 20971520 h 296"/>
                <a:gd name="T20" fmla="*/ 532676608 w 297"/>
                <a:gd name="T21" fmla="*/ 4194304 h 296"/>
                <a:gd name="T22" fmla="*/ 616562688 w 297"/>
                <a:gd name="T23" fmla="*/ 0 h 296"/>
                <a:gd name="T24" fmla="*/ 675282944 w 297"/>
                <a:gd name="T25" fmla="*/ 0 h 296"/>
                <a:gd name="T26" fmla="*/ 759169024 w 297"/>
                <a:gd name="T27" fmla="*/ 16777216 h 296"/>
                <a:gd name="T28" fmla="*/ 838860800 w 297"/>
                <a:gd name="T29" fmla="*/ 37748736 h 296"/>
                <a:gd name="T30" fmla="*/ 914358272 w 297"/>
                <a:gd name="T31" fmla="*/ 75497472 h 296"/>
                <a:gd name="T32" fmla="*/ 985661440 w 297"/>
                <a:gd name="T33" fmla="*/ 117440512 h 296"/>
                <a:gd name="T34" fmla="*/ 1048576000 w 297"/>
                <a:gd name="T35" fmla="*/ 171966464 h 296"/>
                <a:gd name="T36" fmla="*/ 1103101952 w 297"/>
                <a:gd name="T37" fmla="*/ 230686720 h 296"/>
                <a:gd name="T38" fmla="*/ 1149239296 w 297"/>
                <a:gd name="T39" fmla="*/ 297795584 h 296"/>
                <a:gd name="T40" fmla="*/ 1186988032 w 297"/>
                <a:gd name="T41" fmla="*/ 373293056 h 296"/>
                <a:gd name="T42" fmla="*/ 1216348160 w 297"/>
                <a:gd name="T43" fmla="*/ 448790528 h 296"/>
                <a:gd name="T44" fmla="*/ 1233125376 w 297"/>
                <a:gd name="T45" fmla="*/ 532676608 h 296"/>
                <a:gd name="T46" fmla="*/ 1241513984 w 297"/>
                <a:gd name="T47" fmla="*/ 620756992 h 296"/>
                <a:gd name="T48" fmla="*/ 1237319680 w 297"/>
                <a:gd name="T49" fmla="*/ 675282944 h 296"/>
                <a:gd name="T50" fmla="*/ 1224736768 w 297"/>
                <a:gd name="T51" fmla="*/ 759169024 h 296"/>
                <a:gd name="T52" fmla="*/ 1199570944 w 297"/>
                <a:gd name="T53" fmla="*/ 843055104 h 296"/>
                <a:gd name="T54" fmla="*/ 1161822208 w 297"/>
                <a:gd name="T55" fmla="*/ 914358272 h 296"/>
                <a:gd name="T56" fmla="*/ 1119879168 w 297"/>
                <a:gd name="T57" fmla="*/ 985661440 h 296"/>
                <a:gd name="T58" fmla="*/ 1065353216 w 297"/>
                <a:gd name="T59" fmla="*/ 1048576000 h 296"/>
                <a:gd name="T60" fmla="*/ 1006632960 w 297"/>
                <a:gd name="T61" fmla="*/ 1103101952 h 296"/>
                <a:gd name="T62" fmla="*/ 939524096 w 297"/>
                <a:gd name="T63" fmla="*/ 1149239296 h 296"/>
                <a:gd name="T64" fmla="*/ 864026624 w 297"/>
                <a:gd name="T65" fmla="*/ 1186988032 h 296"/>
                <a:gd name="T66" fmla="*/ 784334848 w 297"/>
                <a:gd name="T67" fmla="*/ 1216348160 h 296"/>
                <a:gd name="T68" fmla="*/ 704643072 w 297"/>
                <a:gd name="T69" fmla="*/ 1233125376 h 296"/>
                <a:gd name="T70" fmla="*/ 616562688 w 297"/>
                <a:gd name="T71" fmla="*/ 1237319680 h 296"/>
                <a:gd name="T72" fmla="*/ 557842432 w 297"/>
                <a:gd name="T73" fmla="*/ 1237319680 h 296"/>
                <a:gd name="T74" fmla="*/ 473956352 w 297"/>
                <a:gd name="T75" fmla="*/ 1220542464 h 296"/>
                <a:gd name="T76" fmla="*/ 394264576 w 297"/>
                <a:gd name="T77" fmla="*/ 1199570944 h 296"/>
                <a:gd name="T78" fmla="*/ 322961408 w 297"/>
                <a:gd name="T79" fmla="*/ 1161822208 h 296"/>
                <a:gd name="T80" fmla="*/ 251658240 w 297"/>
                <a:gd name="T81" fmla="*/ 1119879168 h 296"/>
                <a:gd name="T82" fmla="*/ 188743680 w 297"/>
                <a:gd name="T83" fmla="*/ 1065353216 h 296"/>
                <a:gd name="T84" fmla="*/ 134217728 w 297"/>
                <a:gd name="T85" fmla="*/ 1006632960 h 296"/>
                <a:gd name="T86" fmla="*/ 88080384 w 297"/>
                <a:gd name="T87" fmla="*/ 939524096 h 296"/>
                <a:gd name="T88" fmla="*/ 50331648 w 297"/>
                <a:gd name="T89" fmla="*/ 868220928 h 296"/>
                <a:gd name="T90" fmla="*/ 20971520 w 297"/>
                <a:gd name="T91" fmla="*/ 788529152 h 296"/>
                <a:gd name="T92" fmla="*/ 4194304 w 297"/>
                <a:gd name="T93" fmla="*/ 704643072 h 296"/>
                <a:gd name="T94" fmla="*/ 0 w 297"/>
                <a:gd name="T95" fmla="*/ 620756992 h 2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7"/>
                <a:gd name="T145" fmla="*/ 0 h 296"/>
                <a:gd name="T146" fmla="*/ 297 w 297"/>
                <a:gd name="T147" fmla="*/ 296 h 29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7" h="296">
                  <a:moveTo>
                    <a:pt x="0" y="148"/>
                  </a:moveTo>
                  <a:lnTo>
                    <a:pt x="0" y="141"/>
                  </a:lnTo>
                  <a:lnTo>
                    <a:pt x="0" y="134"/>
                  </a:lnTo>
                  <a:lnTo>
                    <a:pt x="1" y="127"/>
                  </a:lnTo>
                  <a:lnTo>
                    <a:pt x="2" y="120"/>
                  </a:lnTo>
                  <a:lnTo>
                    <a:pt x="3" y="114"/>
                  </a:lnTo>
                  <a:lnTo>
                    <a:pt x="5" y="107"/>
                  </a:lnTo>
                  <a:lnTo>
                    <a:pt x="7" y="101"/>
                  </a:lnTo>
                  <a:lnTo>
                    <a:pt x="9" y="95"/>
                  </a:lnTo>
                  <a:lnTo>
                    <a:pt x="12" y="89"/>
                  </a:lnTo>
                  <a:lnTo>
                    <a:pt x="15" y="83"/>
                  </a:lnTo>
                  <a:lnTo>
                    <a:pt x="18" y="77"/>
                  </a:lnTo>
                  <a:lnTo>
                    <a:pt x="21" y="71"/>
                  </a:lnTo>
                  <a:lnTo>
                    <a:pt x="24" y="66"/>
                  </a:lnTo>
                  <a:lnTo>
                    <a:pt x="28" y="60"/>
                  </a:lnTo>
                  <a:lnTo>
                    <a:pt x="32" y="55"/>
                  </a:lnTo>
                  <a:lnTo>
                    <a:pt x="36" y="50"/>
                  </a:lnTo>
                  <a:lnTo>
                    <a:pt x="41" y="45"/>
                  </a:lnTo>
                  <a:lnTo>
                    <a:pt x="45" y="41"/>
                  </a:lnTo>
                  <a:lnTo>
                    <a:pt x="50" y="36"/>
                  </a:lnTo>
                  <a:lnTo>
                    <a:pt x="55" y="32"/>
                  </a:lnTo>
                  <a:lnTo>
                    <a:pt x="60" y="28"/>
                  </a:lnTo>
                  <a:lnTo>
                    <a:pt x="65" y="24"/>
                  </a:lnTo>
                  <a:lnTo>
                    <a:pt x="71" y="21"/>
                  </a:lnTo>
                  <a:lnTo>
                    <a:pt x="77" y="18"/>
                  </a:lnTo>
                  <a:lnTo>
                    <a:pt x="82" y="15"/>
                  </a:lnTo>
                  <a:lnTo>
                    <a:pt x="88" y="12"/>
                  </a:lnTo>
                  <a:lnTo>
                    <a:pt x="94" y="9"/>
                  </a:lnTo>
                  <a:lnTo>
                    <a:pt x="101" y="7"/>
                  </a:lnTo>
                  <a:lnTo>
                    <a:pt x="107" y="5"/>
                  </a:lnTo>
                  <a:lnTo>
                    <a:pt x="113" y="4"/>
                  </a:lnTo>
                  <a:lnTo>
                    <a:pt x="120" y="2"/>
                  </a:lnTo>
                  <a:lnTo>
                    <a:pt x="127" y="1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4" y="0"/>
                  </a:lnTo>
                  <a:lnTo>
                    <a:pt x="161" y="0"/>
                  </a:lnTo>
                  <a:lnTo>
                    <a:pt x="168" y="1"/>
                  </a:lnTo>
                  <a:lnTo>
                    <a:pt x="174" y="2"/>
                  </a:lnTo>
                  <a:lnTo>
                    <a:pt x="181" y="4"/>
                  </a:lnTo>
                  <a:lnTo>
                    <a:pt x="187" y="5"/>
                  </a:lnTo>
                  <a:lnTo>
                    <a:pt x="194" y="7"/>
                  </a:lnTo>
                  <a:lnTo>
                    <a:pt x="200" y="9"/>
                  </a:lnTo>
                  <a:lnTo>
                    <a:pt x="206" y="12"/>
                  </a:lnTo>
                  <a:lnTo>
                    <a:pt x="212" y="15"/>
                  </a:lnTo>
                  <a:lnTo>
                    <a:pt x="218" y="18"/>
                  </a:lnTo>
                  <a:lnTo>
                    <a:pt x="224" y="21"/>
                  </a:lnTo>
                  <a:lnTo>
                    <a:pt x="229" y="24"/>
                  </a:lnTo>
                  <a:lnTo>
                    <a:pt x="235" y="28"/>
                  </a:lnTo>
                  <a:lnTo>
                    <a:pt x="240" y="32"/>
                  </a:lnTo>
                  <a:lnTo>
                    <a:pt x="245" y="36"/>
                  </a:lnTo>
                  <a:lnTo>
                    <a:pt x="250" y="41"/>
                  </a:lnTo>
                  <a:lnTo>
                    <a:pt x="254" y="45"/>
                  </a:lnTo>
                  <a:lnTo>
                    <a:pt x="259" y="50"/>
                  </a:lnTo>
                  <a:lnTo>
                    <a:pt x="263" y="55"/>
                  </a:lnTo>
                  <a:lnTo>
                    <a:pt x="267" y="60"/>
                  </a:lnTo>
                  <a:lnTo>
                    <a:pt x="271" y="66"/>
                  </a:lnTo>
                  <a:lnTo>
                    <a:pt x="274" y="71"/>
                  </a:lnTo>
                  <a:lnTo>
                    <a:pt x="277" y="77"/>
                  </a:lnTo>
                  <a:lnTo>
                    <a:pt x="280" y="83"/>
                  </a:lnTo>
                  <a:lnTo>
                    <a:pt x="283" y="89"/>
                  </a:lnTo>
                  <a:lnTo>
                    <a:pt x="286" y="95"/>
                  </a:lnTo>
                  <a:lnTo>
                    <a:pt x="288" y="101"/>
                  </a:lnTo>
                  <a:lnTo>
                    <a:pt x="290" y="107"/>
                  </a:lnTo>
                  <a:lnTo>
                    <a:pt x="292" y="114"/>
                  </a:lnTo>
                  <a:lnTo>
                    <a:pt x="293" y="120"/>
                  </a:lnTo>
                  <a:lnTo>
                    <a:pt x="294" y="127"/>
                  </a:lnTo>
                  <a:lnTo>
                    <a:pt x="295" y="134"/>
                  </a:lnTo>
                  <a:lnTo>
                    <a:pt x="295" y="141"/>
                  </a:lnTo>
                  <a:lnTo>
                    <a:pt x="296" y="148"/>
                  </a:lnTo>
                  <a:lnTo>
                    <a:pt x="295" y="155"/>
                  </a:lnTo>
                  <a:lnTo>
                    <a:pt x="295" y="161"/>
                  </a:lnTo>
                  <a:lnTo>
                    <a:pt x="294" y="168"/>
                  </a:lnTo>
                  <a:lnTo>
                    <a:pt x="293" y="175"/>
                  </a:lnTo>
                  <a:lnTo>
                    <a:pt x="292" y="181"/>
                  </a:lnTo>
                  <a:lnTo>
                    <a:pt x="290" y="188"/>
                  </a:lnTo>
                  <a:lnTo>
                    <a:pt x="288" y="194"/>
                  </a:lnTo>
                  <a:lnTo>
                    <a:pt x="286" y="201"/>
                  </a:lnTo>
                  <a:lnTo>
                    <a:pt x="283" y="207"/>
                  </a:lnTo>
                  <a:lnTo>
                    <a:pt x="280" y="213"/>
                  </a:lnTo>
                  <a:lnTo>
                    <a:pt x="277" y="218"/>
                  </a:lnTo>
                  <a:lnTo>
                    <a:pt x="274" y="224"/>
                  </a:lnTo>
                  <a:lnTo>
                    <a:pt x="271" y="229"/>
                  </a:lnTo>
                  <a:lnTo>
                    <a:pt x="267" y="235"/>
                  </a:lnTo>
                  <a:lnTo>
                    <a:pt x="263" y="240"/>
                  </a:lnTo>
                  <a:lnTo>
                    <a:pt x="259" y="245"/>
                  </a:lnTo>
                  <a:lnTo>
                    <a:pt x="254" y="250"/>
                  </a:lnTo>
                  <a:lnTo>
                    <a:pt x="250" y="254"/>
                  </a:lnTo>
                  <a:lnTo>
                    <a:pt x="245" y="259"/>
                  </a:lnTo>
                  <a:lnTo>
                    <a:pt x="240" y="263"/>
                  </a:lnTo>
                  <a:lnTo>
                    <a:pt x="235" y="267"/>
                  </a:lnTo>
                  <a:lnTo>
                    <a:pt x="229" y="270"/>
                  </a:lnTo>
                  <a:lnTo>
                    <a:pt x="224" y="274"/>
                  </a:lnTo>
                  <a:lnTo>
                    <a:pt x="218" y="277"/>
                  </a:lnTo>
                  <a:lnTo>
                    <a:pt x="212" y="280"/>
                  </a:lnTo>
                  <a:lnTo>
                    <a:pt x="206" y="283"/>
                  </a:lnTo>
                  <a:lnTo>
                    <a:pt x="200" y="286"/>
                  </a:lnTo>
                  <a:lnTo>
                    <a:pt x="194" y="288"/>
                  </a:lnTo>
                  <a:lnTo>
                    <a:pt x="187" y="290"/>
                  </a:lnTo>
                  <a:lnTo>
                    <a:pt x="181" y="291"/>
                  </a:lnTo>
                  <a:lnTo>
                    <a:pt x="174" y="293"/>
                  </a:lnTo>
                  <a:lnTo>
                    <a:pt x="168" y="294"/>
                  </a:lnTo>
                  <a:lnTo>
                    <a:pt x="161" y="295"/>
                  </a:lnTo>
                  <a:lnTo>
                    <a:pt x="154" y="295"/>
                  </a:lnTo>
                  <a:lnTo>
                    <a:pt x="147" y="295"/>
                  </a:lnTo>
                  <a:lnTo>
                    <a:pt x="140" y="295"/>
                  </a:lnTo>
                  <a:lnTo>
                    <a:pt x="133" y="295"/>
                  </a:lnTo>
                  <a:lnTo>
                    <a:pt x="127" y="294"/>
                  </a:lnTo>
                  <a:lnTo>
                    <a:pt x="120" y="293"/>
                  </a:lnTo>
                  <a:lnTo>
                    <a:pt x="113" y="291"/>
                  </a:lnTo>
                  <a:lnTo>
                    <a:pt x="107" y="290"/>
                  </a:lnTo>
                  <a:lnTo>
                    <a:pt x="101" y="288"/>
                  </a:lnTo>
                  <a:lnTo>
                    <a:pt x="94" y="286"/>
                  </a:lnTo>
                  <a:lnTo>
                    <a:pt x="88" y="283"/>
                  </a:lnTo>
                  <a:lnTo>
                    <a:pt x="82" y="280"/>
                  </a:lnTo>
                  <a:lnTo>
                    <a:pt x="77" y="277"/>
                  </a:lnTo>
                  <a:lnTo>
                    <a:pt x="71" y="274"/>
                  </a:lnTo>
                  <a:lnTo>
                    <a:pt x="65" y="270"/>
                  </a:lnTo>
                  <a:lnTo>
                    <a:pt x="60" y="267"/>
                  </a:lnTo>
                  <a:lnTo>
                    <a:pt x="55" y="263"/>
                  </a:lnTo>
                  <a:lnTo>
                    <a:pt x="50" y="259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6" y="245"/>
                  </a:lnTo>
                  <a:lnTo>
                    <a:pt x="32" y="240"/>
                  </a:lnTo>
                  <a:lnTo>
                    <a:pt x="28" y="235"/>
                  </a:lnTo>
                  <a:lnTo>
                    <a:pt x="24" y="229"/>
                  </a:lnTo>
                  <a:lnTo>
                    <a:pt x="21" y="224"/>
                  </a:lnTo>
                  <a:lnTo>
                    <a:pt x="18" y="218"/>
                  </a:lnTo>
                  <a:lnTo>
                    <a:pt x="15" y="213"/>
                  </a:lnTo>
                  <a:lnTo>
                    <a:pt x="12" y="207"/>
                  </a:lnTo>
                  <a:lnTo>
                    <a:pt x="9" y="201"/>
                  </a:lnTo>
                  <a:lnTo>
                    <a:pt x="7" y="194"/>
                  </a:lnTo>
                  <a:lnTo>
                    <a:pt x="5" y="188"/>
                  </a:lnTo>
                  <a:lnTo>
                    <a:pt x="3" y="181"/>
                  </a:lnTo>
                  <a:lnTo>
                    <a:pt x="2" y="175"/>
                  </a:lnTo>
                  <a:lnTo>
                    <a:pt x="1" y="168"/>
                  </a:lnTo>
                  <a:lnTo>
                    <a:pt x="0" y="161"/>
                  </a:lnTo>
                  <a:lnTo>
                    <a:pt x="0" y="155"/>
                  </a:lnTo>
                  <a:lnTo>
                    <a:pt x="0" y="148"/>
                  </a:lnTo>
                </a:path>
              </a:pathLst>
            </a:custGeom>
            <a:solidFill>
              <a:srgbClr val="FF8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Freeform 65"/>
            <p:cNvSpPr>
              <a:spLocks/>
            </p:cNvSpPr>
            <p:nvPr/>
          </p:nvSpPr>
          <p:spPr bwMode="auto">
            <a:xfrm>
              <a:off x="4826" y="4232"/>
              <a:ext cx="580" cy="582"/>
            </a:xfrm>
            <a:custGeom>
              <a:avLst/>
              <a:gdLst>
                <a:gd name="T0" fmla="*/ 0 w 290"/>
                <a:gd name="T1" fmla="*/ 549453824 h 291"/>
                <a:gd name="T2" fmla="*/ 16777216 w 290"/>
                <a:gd name="T3" fmla="*/ 465567744 h 291"/>
                <a:gd name="T4" fmla="*/ 41943040 w 290"/>
                <a:gd name="T5" fmla="*/ 381681664 h 291"/>
                <a:gd name="T6" fmla="*/ 75497472 w 290"/>
                <a:gd name="T7" fmla="*/ 310378496 h 291"/>
                <a:gd name="T8" fmla="*/ 121634816 w 290"/>
                <a:gd name="T9" fmla="*/ 239075328 h 291"/>
                <a:gd name="T10" fmla="*/ 176160768 w 290"/>
                <a:gd name="T11" fmla="*/ 176160768 h 291"/>
                <a:gd name="T12" fmla="*/ 239075328 w 290"/>
                <a:gd name="T13" fmla="*/ 121634816 h 291"/>
                <a:gd name="T14" fmla="*/ 306184192 w 290"/>
                <a:gd name="T15" fmla="*/ 79691776 h 291"/>
                <a:gd name="T16" fmla="*/ 381681664 w 290"/>
                <a:gd name="T17" fmla="*/ 41943040 h 291"/>
                <a:gd name="T18" fmla="*/ 461373440 w 290"/>
                <a:gd name="T19" fmla="*/ 16777216 h 291"/>
                <a:gd name="T20" fmla="*/ 545259520 w 290"/>
                <a:gd name="T21" fmla="*/ 4194304 h 291"/>
                <a:gd name="T22" fmla="*/ 603979776 w 290"/>
                <a:gd name="T23" fmla="*/ 0 h 291"/>
                <a:gd name="T24" fmla="*/ 687865856 w 290"/>
                <a:gd name="T25" fmla="*/ 4194304 h 291"/>
                <a:gd name="T26" fmla="*/ 771751936 w 290"/>
                <a:gd name="T27" fmla="*/ 20971520 h 291"/>
                <a:gd name="T28" fmla="*/ 847249408 w 290"/>
                <a:gd name="T29" fmla="*/ 50331648 h 291"/>
                <a:gd name="T30" fmla="*/ 918552576 w 290"/>
                <a:gd name="T31" fmla="*/ 88080384 h 291"/>
                <a:gd name="T32" fmla="*/ 985661440 w 290"/>
                <a:gd name="T33" fmla="*/ 134217728 h 291"/>
                <a:gd name="T34" fmla="*/ 1044381696 w 290"/>
                <a:gd name="T35" fmla="*/ 188743680 h 291"/>
                <a:gd name="T36" fmla="*/ 1094713344 w 290"/>
                <a:gd name="T37" fmla="*/ 247463936 h 291"/>
                <a:gd name="T38" fmla="*/ 1140850688 w 290"/>
                <a:gd name="T39" fmla="*/ 314572800 h 291"/>
                <a:gd name="T40" fmla="*/ 1174405120 w 290"/>
                <a:gd name="T41" fmla="*/ 390070272 h 291"/>
                <a:gd name="T42" fmla="*/ 1199570944 w 290"/>
                <a:gd name="T43" fmla="*/ 469762048 h 291"/>
                <a:gd name="T44" fmla="*/ 1212153856 w 290"/>
                <a:gd name="T45" fmla="*/ 549453824 h 291"/>
                <a:gd name="T46" fmla="*/ 1212153856 w 290"/>
                <a:gd name="T47" fmla="*/ 608174080 h 291"/>
                <a:gd name="T48" fmla="*/ 1207959552 w 290"/>
                <a:gd name="T49" fmla="*/ 692060160 h 291"/>
                <a:gd name="T50" fmla="*/ 1191182336 w 290"/>
                <a:gd name="T51" fmla="*/ 771751936 h 291"/>
                <a:gd name="T52" fmla="*/ 1161822208 w 290"/>
                <a:gd name="T53" fmla="*/ 847249408 h 291"/>
                <a:gd name="T54" fmla="*/ 1124073472 w 290"/>
                <a:gd name="T55" fmla="*/ 918552576 h 291"/>
                <a:gd name="T56" fmla="*/ 1077936128 w 290"/>
                <a:gd name="T57" fmla="*/ 985661440 h 291"/>
                <a:gd name="T58" fmla="*/ 1023410176 w 290"/>
                <a:gd name="T59" fmla="*/ 1044381696 h 291"/>
                <a:gd name="T60" fmla="*/ 964689920 w 290"/>
                <a:gd name="T61" fmla="*/ 1094713344 h 291"/>
                <a:gd name="T62" fmla="*/ 897581056 w 290"/>
                <a:gd name="T63" fmla="*/ 1140850688 h 291"/>
                <a:gd name="T64" fmla="*/ 822083584 w 290"/>
                <a:gd name="T65" fmla="*/ 1174405120 h 291"/>
                <a:gd name="T66" fmla="*/ 742391808 w 290"/>
                <a:gd name="T67" fmla="*/ 1199570944 h 291"/>
                <a:gd name="T68" fmla="*/ 662700032 w 290"/>
                <a:gd name="T69" fmla="*/ 1212153856 h 291"/>
                <a:gd name="T70" fmla="*/ 603979776 w 290"/>
                <a:gd name="T71" fmla="*/ 1216348160 h 291"/>
                <a:gd name="T72" fmla="*/ 515899392 w 290"/>
                <a:gd name="T73" fmla="*/ 1207959552 h 291"/>
                <a:gd name="T74" fmla="*/ 436207616 w 290"/>
                <a:gd name="T75" fmla="*/ 1191182336 h 291"/>
                <a:gd name="T76" fmla="*/ 356515840 w 290"/>
                <a:gd name="T77" fmla="*/ 1161822208 h 291"/>
                <a:gd name="T78" fmla="*/ 285212672 w 290"/>
                <a:gd name="T79" fmla="*/ 1119879168 h 291"/>
                <a:gd name="T80" fmla="*/ 218103808 w 290"/>
                <a:gd name="T81" fmla="*/ 1073741824 h 291"/>
                <a:gd name="T82" fmla="*/ 159383552 w 290"/>
                <a:gd name="T83" fmla="*/ 1015021568 h 291"/>
                <a:gd name="T84" fmla="*/ 104857600 w 290"/>
                <a:gd name="T85" fmla="*/ 952107008 h 291"/>
                <a:gd name="T86" fmla="*/ 62914560 w 290"/>
                <a:gd name="T87" fmla="*/ 880803840 h 291"/>
                <a:gd name="T88" fmla="*/ 33554432 w 290"/>
                <a:gd name="T89" fmla="*/ 805306368 h 291"/>
                <a:gd name="T90" fmla="*/ 8388608 w 290"/>
                <a:gd name="T91" fmla="*/ 721420288 h 291"/>
                <a:gd name="T92" fmla="*/ 0 w 290"/>
                <a:gd name="T93" fmla="*/ 637534208 h 291"/>
                <a:gd name="T94" fmla="*/ 0 w 290"/>
                <a:gd name="T95" fmla="*/ 608174080 h 2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0"/>
                <a:gd name="T145" fmla="*/ 0 h 291"/>
                <a:gd name="T146" fmla="*/ 290 w 290"/>
                <a:gd name="T147" fmla="*/ 291 h 2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0" h="291">
                  <a:moveTo>
                    <a:pt x="0" y="145"/>
                  </a:moveTo>
                  <a:lnTo>
                    <a:pt x="0" y="138"/>
                  </a:lnTo>
                  <a:lnTo>
                    <a:pt x="0" y="131"/>
                  </a:lnTo>
                  <a:lnTo>
                    <a:pt x="1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6" y="104"/>
                  </a:lnTo>
                  <a:lnTo>
                    <a:pt x="8" y="98"/>
                  </a:lnTo>
                  <a:lnTo>
                    <a:pt x="10" y="91"/>
                  </a:lnTo>
                  <a:lnTo>
                    <a:pt x="12" y="85"/>
                  </a:lnTo>
                  <a:lnTo>
                    <a:pt x="15" y="79"/>
                  </a:lnTo>
                  <a:lnTo>
                    <a:pt x="18" y="74"/>
                  </a:lnTo>
                  <a:lnTo>
                    <a:pt x="22" y="68"/>
                  </a:lnTo>
                  <a:lnTo>
                    <a:pt x="25" y="62"/>
                  </a:lnTo>
                  <a:lnTo>
                    <a:pt x="29" y="57"/>
                  </a:lnTo>
                  <a:lnTo>
                    <a:pt x="33" y="52"/>
                  </a:lnTo>
                  <a:lnTo>
                    <a:pt x="38" y="47"/>
                  </a:lnTo>
                  <a:lnTo>
                    <a:pt x="42" y="42"/>
                  </a:lnTo>
                  <a:lnTo>
                    <a:pt x="47" y="38"/>
                  </a:lnTo>
                  <a:lnTo>
                    <a:pt x="52" y="33"/>
                  </a:lnTo>
                  <a:lnTo>
                    <a:pt x="57" y="29"/>
                  </a:lnTo>
                  <a:lnTo>
                    <a:pt x="62" y="26"/>
                  </a:lnTo>
                  <a:lnTo>
                    <a:pt x="68" y="22"/>
                  </a:lnTo>
                  <a:lnTo>
                    <a:pt x="73" y="19"/>
                  </a:lnTo>
                  <a:lnTo>
                    <a:pt x="79" y="15"/>
                  </a:lnTo>
                  <a:lnTo>
                    <a:pt x="85" y="13"/>
                  </a:lnTo>
                  <a:lnTo>
                    <a:pt x="91" y="10"/>
                  </a:lnTo>
                  <a:lnTo>
                    <a:pt x="97" y="8"/>
                  </a:lnTo>
                  <a:lnTo>
                    <a:pt x="104" y="6"/>
                  </a:lnTo>
                  <a:lnTo>
                    <a:pt x="110" y="4"/>
                  </a:lnTo>
                  <a:lnTo>
                    <a:pt x="117" y="2"/>
                  </a:lnTo>
                  <a:lnTo>
                    <a:pt x="123" y="1"/>
                  </a:lnTo>
                  <a:lnTo>
                    <a:pt x="130" y="1"/>
                  </a:lnTo>
                  <a:lnTo>
                    <a:pt x="137" y="0"/>
                  </a:lnTo>
                  <a:lnTo>
                    <a:pt x="144" y="0"/>
                  </a:lnTo>
                  <a:lnTo>
                    <a:pt x="151" y="0"/>
                  </a:lnTo>
                  <a:lnTo>
                    <a:pt x="158" y="1"/>
                  </a:lnTo>
                  <a:lnTo>
                    <a:pt x="164" y="1"/>
                  </a:lnTo>
                  <a:lnTo>
                    <a:pt x="171" y="2"/>
                  </a:lnTo>
                  <a:lnTo>
                    <a:pt x="177" y="4"/>
                  </a:lnTo>
                  <a:lnTo>
                    <a:pt x="184" y="5"/>
                  </a:lnTo>
                  <a:lnTo>
                    <a:pt x="190" y="7"/>
                  </a:lnTo>
                  <a:lnTo>
                    <a:pt x="196" y="9"/>
                  </a:lnTo>
                  <a:lnTo>
                    <a:pt x="202" y="12"/>
                  </a:lnTo>
                  <a:lnTo>
                    <a:pt x="208" y="15"/>
                  </a:lnTo>
                  <a:lnTo>
                    <a:pt x="214" y="18"/>
                  </a:lnTo>
                  <a:lnTo>
                    <a:pt x="219" y="21"/>
                  </a:lnTo>
                  <a:lnTo>
                    <a:pt x="225" y="24"/>
                  </a:lnTo>
                  <a:lnTo>
                    <a:pt x="230" y="28"/>
                  </a:lnTo>
                  <a:lnTo>
                    <a:pt x="235" y="32"/>
                  </a:lnTo>
                  <a:lnTo>
                    <a:pt x="240" y="36"/>
                  </a:lnTo>
                  <a:lnTo>
                    <a:pt x="244" y="40"/>
                  </a:lnTo>
                  <a:lnTo>
                    <a:pt x="249" y="45"/>
                  </a:lnTo>
                  <a:lnTo>
                    <a:pt x="253" y="49"/>
                  </a:lnTo>
                  <a:lnTo>
                    <a:pt x="257" y="54"/>
                  </a:lnTo>
                  <a:lnTo>
                    <a:pt x="261" y="59"/>
                  </a:lnTo>
                  <a:lnTo>
                    <a:pt x="265" y="64"/>
                  </a:lnTo>
                  <a:lnTo>
                    <a:pt x="268" y="70"/>
                  </a:lnTo>
                  <a:lnTo>
                    <a:pt x="272" y="75"/>
                  </a:lnTo>
                  <a:lnTo>
                    <a:pt x="275" y="81"/>
                  </a:lnTo>
                  <a:lnTo>
                    <a:pt x="277" y="87"/>
                  </a:lnTo>
                  <a:lnTo>
                    <a:pt x="280" y="93"/>
                  </a:lnTo>
                  <a:lnTo>
                    <a:pt x="282" y="99"/>
                  </a:lnTo>
                  <a:lnTo>
                    <a:pt x="284" y="105"/>
                  </a:lnTo>
                  <a:lnTo>
                    <a:pt x="286" y="112"/>
                  </a:lnTo>
                  <a:lnTo>
                    <a:pt x="287" y="118"/>
                  </a:lnTo>
                  <a:lnTo>
                    <a:pt x="288" y="125"/>
                  </a:lnTo>
                  <a:lnTo>
                    <a:pt x="289" y="131"/>
                  </a:lnTo>
                  <a:lnTo>
                    <a:pt x="289" y="138"/>
                  </a:lnTo>
                  <a:lnTo>
                    <a:pt x="289" y="145"/>
                  </a:lnTo>
                  <a:lnTo>
                    <a:pt x="289" y="151"/>
                  </a:lnTo>
                  <a:lnTo>
                    <a:pt x="289" y="158"/>
                  </a:lnTo>
                  <a:lnTo>
                    <a:pt x="288" y="165"/>
                  </a:lnTo>
                  <a:lnTo>
                    <a:pt x="287" y="171"/>
                  </a:lnTo>
                  <a:lnTo>
                    <a:pt x="286" y="178"/>
                  </a:lnTo>
                  <a:lnTo>
                    <a:pt x="284" y="184"/>
                  </a:lnTo>
                  <a:lnTo>
                    <a:pt x="282" y="190"/>
                  </a:lnTo>
                  <a:lnTo>
                    <a:pt x="280" y="196"/>
                  </a:lnTo>
                  <a:lnTo>
                    <a:pt x="277" y="202"/>
                  </a:lnTo>
                  <a:lnTo>
                    <a:pt x="275" y="208"/>
                  </a:lnTo>
                  <a:lnTo>
                    <a:pt x="272" y="214"/>
                  </a:lnTo>
                  <a:lnTo>
                    <a:pt x="268" y="219"/>
                  </a:lnTo>
                  <a:lnTo>
                    <a:pt x="265" y="225"/>
                  </a:lnTo>
                  <a:lnTo>
                    <a:pt x="261" y="230"/>
                  </a:lnTo>
                  <a:lnTo>
                    <a:pt x="257" y="235"/>
                  </a:lnTo>
                  <a:lnTo>
                    <a:pt x="253" y="240"/>
                  </a:lnTo>
                  <a:lnTo>
                    <a:pt x="249" y="245"/>
                  </a:lnTo>
                  <a:lnTo>
                    <a:pt x="244" y="249"/>
                  </a:lnTo>
                  <a:lnTo>
                    <a:pt x="240" y="253"/>
                  </a:lnTo>
                  <a:lnTo>
                    <a:pt x="235" y="258"/>
                  </a:lnTo>
                  <a:lnTo>
                    <a:pt x="230" y="261"/>
                  </a:lnTo>
                  <a:lnTo>
                    <a:pt x="225" y="265"/>
                  </a:lnTo>
                  <a:lnTo>
                    <a:pt x="219" y="269"/>
                  </a:lnTo>
                  <a:lnTo>
                    <a:pt x="214" y="272"/>
                  </a:lnTo>
                  <a:lnTo>
                    <a:pt x="208" y="275"/>
                  </a:lnTo>
                  <a:lnTo>
                    <a:pt x="202" y="277"/>
                  </a:lnTo>
                  <a:lnTo>
                    <a:pt x="196" y="280"/>
                  </a:lnTo>
                  <a:lnTo>
                    <a:pt x="190" y="282"/>
                  </a:lnTo>
                  <a:lnTo>
                    <a:pt x="184" y="284"/>
                  </a:lnTo>
                  <a:lnTo>
                    <a:pt x="177" y="286"/>
                  </a:lnTo>
                  <a:lnTo>
                    <a:pt x="171" y="287"/>
                  </a:lnTo>
                  <a:lnTo>
                    <a:pt x="164" y="288"/>
                  </a:lnTo>
                  <a:lnTo>
                    <a:pt x="158" y="289"/>
                  </a:lnTo>
                  <a:lnTo>
                    <a:pt x="151" y="289"/>
                  </a:lnTo>
                  <a:lnTo>
                    <a:pt x="144" y="290"/>
                  </a:lnTo>
                  <a:lnTo>
                    <a:pt x="137" y="289"/>
                  </a:lnTo>
                  <a:lnTo>
                    <a:pt x="130" y="289"/>
                  </a:lnTo>
                  <a:lnTo>
                    <a:pt x="123" y="288"/>
                  </a:lnTo>
                  <a:lnTo>
                    <a:pt x="117" y="287"/>
                  </a:lnTo>
                  <a:lnTo>
                    <a:pt x="110" y="285"/>
                  </a:lnTo>
                  <a:lnTo>
                    <a:pt x="104" y="284"/>
                  </a:lnTo>
                  <a:lnTo>
                    <a:pt x="97" y="282"/>
                  </a:lnTo>
                  <a:lnTo>
                    <a:pt x="91" y="279"/>
                  </a:lnTo>
                  <a:lnTo>
                    <a:pt x="85" y="277"/>
                  </a:lnTo>
                  <a:lnTo>
                    <a:pt x="79" y="274"/>
                  </a:lnTo>
                  <a:lnTo>
                    <a:pt x="73" y="271"/>
                  </a:lnTo>
                  <a:lnTo>
                    <a:pt x="68" y="267"/>
                  </a:lnTo>
                  <a:lnTo>
                    <a:pt x="62" y="264"/>
                  </a:lnTo>
                  <a:lnTo>
                    <a:pt x="57" y="260"/>
                  </a:lnTo>
                  <a:lnTo>
                    <a:pt x="52" y="256"/>
                  </a:lnTo>
                  <a:lnTo>
                    <a:pt x="47" y="251"/>
                  </a:lnTo>
                  <a:lnTo>
                    <a:pt x="42" y="247"/>
                  </a:lnTo>
                  <a:lnTo>
                    <a:pt x="38" y="242"/>
                  </a:lnTo>
                  <a:lnTo>
                    <a:pt x="33" y="237"/>
                  </a:lnTo>
                  <a:lnTo>
                    <a:pt x="29" y="232"/>
                  </a:lnTo>
                  <a:lnTo>
                    <a:pt x="25" y="227"/>
                  </a:lnTo>
                  <a:lnTo>
                    <a:pt x="22" y="221"/>
                  </a:lnTo>
                  <a:lnTo>
                    <a:pt x="18" y="216"/>
                  </a:lnTo>
                  <a:lnTo>
                    <a:pt x="15" y="210"/>
                  </a:lnTo>
                  <a:lnTo>
                    <a:pt x="12" y="204"/>
                  </a:lnTo>
                  <a:lnTo>
                    <a:pt x="10" y="198"/>
                  </a:lnTo>
                  <a:lnTo>
                    <a:pt x="8" y="192"/>
                  </a:lnTo>
                  <a:lnTo>
                    <a:pt x="6" y="185"/>
                  </a:lnTo>
                  <a:lnTo>
                    <a:pt x="4" y="179"/>
                  </a:lnTo>
                  <a:lnTo>
                    <a:pt x="2" y="172"/>
                  </a:lnTo>
                  <a:lnTo>
                    <a:pt x="1" y="165"/>
                  </a:lnTo>
                  <a:lnTo>
                    <a:pt x="0" y="159"/>
                  </a:lnTo>
                  <a:lnTo>
                    <a:pt x="0" y="152"/>
                  </a:lnTo>
                  <a:lnTo>
                    <a:pt x="0" y="145"/>
                  </a:lnTo>
                </a:path>
              </a:pathLst>
            </a:custGeom>
            <a:solidFill>
              <a:srgbClr val="FF8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Freeform 66"/>
            <p:cNvSpPr>
              <a:spLocks/>
            </p:cNvSpPr>
            <p:nvPr/>
          </p:nvSpPr>
          <p:spPr bwMode="auto">
            <a:xfrm>
              <a:off x="4832" y="4240"/>
              <a:ext cx="568" cy="566"/>
            </a:xfrm>
            <a:custGeom>
              <a:avLst/>
              <a:gdLst>
                <a:gd name="T0" fmla="*/ 4194304 w 284"/>
                <a:gd name="T1" fmla="*/ 532676608 h 283"/>
                <a:gd name="T2" fmla="*/ 16777216 w 284"/>
                <a:gd name="T3" fmla="*/ 452984832 h 283"/>
                <a:gd name="T4" fmla="*/ 41943040 w 284"/>
                <a:gd name="T5" fmla="*/ 373293056 h 283"/>
                <a:gd name="T6" fmla="*/ 75497472 w 284"/>
                <a:gd name="T7" fmla="*/ 297795584 h 283"/>
                <a:gd name="T8" fmla="*/ 121634816 w 284"/>
                <a:gd name="T9" fmla="*/ 230686720 h 283"/>
                <a:gd name="T10" fmla="*/ 171966464 w 284"/>
                <a:gd name="T11" fmla="*/ 171966464 h 283"/>
                <a:gd name="T12" fmla="*/ 234881024 w 284"/>
                <a:gd name="T13" fmla="*/ 117440512 h 283"/>
                <a:gd name="T14" fmla="*/ 301989888 w 284"/>
                <a:gd name="T15" fmla="*/ 75497472 h 283"/>
                <a:gd name="T16" fmla="*/ 373293056 w 284"/>
                <a:gd name="T17" fmla="*/ 37748736 h 283"/>
                <a:gd name="T18" fmla="*/ 452984832 w 284"/>
                <a:gd name="T19" fmla="*/ 12582912 h 283"/>
                <a:gd name="T20" fmla="*/ 536870912 w 284"/>
                <a:gd name="T21" fmla="*/ 0 h 283"/>
                <a:gd name="T22" fmla="*/ 591396864 w 284"/>
                <a:gd name="T23" fmla="*/ 0 h 283"/>
                <a:gd name="T24" fmla="*/ 675282944 w 284"/>
                <a:gd name="T25" fmla="*/ 4194304 h 283"/>
                <a:gd name="T26" fmla="*/ 759169024 w 284"/>
                <a:gd name="T27" fmla="*/ 20971520 h 283"/>
                <a:gd name="T28" fmla="*/ 834666496 w 284"/>
                <a:gd name="T29" fmla="*/ 50331648 h 283"/>
                <a:gd name="T30" fmla="*/ 905969664 w 284"/>
                <a:gd name="T31" fmla="*/ 88080384 h 283"/>
                <a:gd name="T32" fmla="*/ 973078528 w 284"/>
                <a:gd name="T33" fmla="*/ 134217728 h 283"/>
                <a:gd name="T34" fmla="*/ 1031798784 w 284"/>
                <a:gd name="T35" fmla="*/ 192937984 h 283"/>
                <a:gd name="T36" fmla="*/ 1082130432 w 284"/>
                <a:gd name="T37" fmla="*/ 255852544 h 283"/>
                <a:gd name="T38" fmla="*/ 1124073472 w 284"/>
                <a:gd name="T39" fmla="*/ 322961408 h 283"/>
                <a:gd name="T40" fmla="*/ 1157627904 w 284"/>
                <a:gd name="T41" fmla="*/ 398458880 h 283"/>
                <a:gd name="T42" fmla="*/ 1178599424 w 284"/>
                <a:gd name="T43" fmla="*/ 478150656 h 283"/>
                <a:gd name="T44" fmla="*/ 1186988032 w 284"/>
                <a:gd name="T45" fmla="*/ 562036736 h 283"/>
                <a:gd name="T46" fmla="*/ 1186988032 w 284"/>
                <a:gd name="T47" fmla="*/ 620756992 h 283"/>
                <a:gd name="T48" fmla="*/ 1178599424 w 284"/>
                <a:gd name="T49" fmla="*/ 700448768 h 283"/>
                <a:gd name="T50" fmla="*/ 1157627904 w 284"/>
                <a:gd name="T51" fmla="*/ 784334848 h 283"/>
                <a:gd name="T52" fmla="*/ 1124073472 w 284"/>
                <a:gd name="T53" fmla="*/ 855638016 h 283"/>
                <a:gd name="T54" fmla="*/ 1082130432 w 284"/>
                <a:gd name="T55" fmla="*/ 926941184 h 283"/>
                <a:gd name="T56" fmla="*/ 1031798784 w 284"/>
                <a:gd name="T57" fmla="*/ 989855744 h 283"/>
                <a:gd name="T58" fmla="*/ 973078528 w 284"/>
                <a:gd name="T59" fmla="*/ 1044381696 h 283"/>
                <a:gd name="T60" fmla="*/ 905969664 w 284"/>
                <a:gd name="T61" fmla="*/ 1094713344 h 283"/>
                <a:gd name="T62" fmla="*/ 834666496 w 284"/>
                <a:gd name="T63" fmla="*/ 1132462080 h 283"/>
                <a:gd name="T64" fmla="*/ 759169024 w 284"/>
                <a:gd name="T65" fmla="*/ 1161822208 h 283"/>
                <a:gd name="T66" fmla="*/ 675282944 w 284"/>
                <a:gd name="T67" fmla="*/ 1178599424 h 283"/>
                <a:gd name="T68" fmla="*/ 591396864 w 284"/>
                <a:gd name="T69" fmla="*/ 1182793728 h 283"/>
                <a:gd name="T70" fmla="*/ 536870912 w 284"/>
                <a:gd name="T71" fmla="*/ 1182793728 h 283"/>
                <a:gd name="T72" fmla="*/ 452984832 w 284"/>
                <a:gd name="T73" fmla="*/ 1166016512 h 283"/>
                <a:gd name="T74" fmla="*/ 373293056 w 284"/>
                <a:gd name="T75" fmla="*/ 1140850688 h 283"/>
                <a:gd name="T76" fmla="*/ 301989888 w 284"/>
                <a:gd name="T77" fmla="*/ 1107296256 h 283"/>
                <a:gd name="T78" fmla="*/ 234881024 w 284"/>
                <a:gd name="T79" fmla="*/ 1061158912 h 283"/>
                <a:gd name="T80" fmla="*/ 171966464 w 284"/>
                <a:gd name="T81" fmla="*/ 1010827264 h 283"/>
                <a:gd name="T82" fmla="*/ 121634816 w 284"/>
                <a:gd name="T83" fmla="*/ 947912704 h 283"/>
                <a:gd name="T84" fmla="*/ 75497472 w 284"/>
                <a:gd name="T85" fmla="*/ 880803840 h 283"/>
                <a:gd name="T86" fmla="*/ 41943040 w 284"/>
                <a:gd name="T87" fmla="*/ 809500672 h 283"/>
                <a:gd name="T88" fmla="*/ 16777216 w 284"/>
                <a:gd name="T89" fmla="*/ 729808896 h 283"/>
                <a:gd name="T90" fmla="*/ 4194304 w 284"/>
                <a:gd name="T91" fmla="*/ 645922816 h 283"/>
                <a:gd name="T92" fmla="*/ 0 w 284"/>
                <a:gd name="T93" fmla="*/ 591396864 h 2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4"/>
                <a:gd name="T142" fmla="*/ 0 h 283"/>
                <a:gd name="T143" fmla="*/ 284 w 284"/>
                <a:gd name="T144" fmla="*/ 283 h 28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4" h="283">
                  <a:moveTo>
                    <a:pt x="0" y="141"/>
                  </a:moveTo>
                  <a:lnTo>
                    <a:pt x="0" y="134"/>
                  </a:lnTo>
                  <a:lnTo>
                    <a:pt x="1" y="127"/>
                  </a:lnTo>
                  <a:lnTo>
                    <a:pt x="1" y="121"/>
                  </a:lnTo>
                  <a:lnTo>
                    <a:pt x="3" y="114"/>
                  </a:lnTo>
                  <a:lnTo>
                    <a:pt x="4" y="108"/>
                  </a:lnTo>
                  <a:lnTo>
                    <a:pt x="6" y="101"/>
                  </a:lnTo>
                  <a:lnTo>
                    <a:pt x="8" y="95"/>
                  </a:lnTo>
                  <a:lnTo>
                    <a:pt x="10" y="89"/>
                  </a:lnTo>
                  <a:lnTo>
                    <a:pt x="12" y="83"/>
                  </a:lnTo>
                  <a:lnTo>
                    <a:pt x="15" y="77"/>
                  </a:lnTo>
                  <a:lnTo>
                    <a:pt x="18" y="71"/>
                  </a:lnTo>
                  <a:lnTo>
                    <a:pt x="22" y="66"/>
                  </a:lnTo>
                  <a:lnTo>
                    <a:pt x="25" y="61"/>
                  </a:lnTo>
                  <a:lnTo>
                    <a:pt x="29" y="55"/>
                  </a:lnTo>
                  <a:lnTo>
                    <a:pt x="33" y="50"/>
                  </a:lnTo>
                  <a:lnTo>
                    <a:pt x="37" y="46"/>
                  </a:lnTo>
                  <a:lnTo>
                    <a:pt x="41" y="41"/>
                  </a:lnTo>
                  <a:lnTo>
                    <a:pt x="46" y="37"/>
                  </a:lnTo>
                  <a:lnTo>
                    <a:pt x="51" y="32"/>
                  </a:lnTo>
                  <a:lnTo>
                    <a:pt x="56" y="28"/>
                  </a:lnTo>
                  <a:lnTo>
                    <a:pt x="61" y="25"/>
                  </a:lnTo>
                  <a:lnTo>
                    <a:pt x="66" y="21"/>
                  </a:lnTo>
                  <a:lnTo>
                    <a:pt x="72" y="18"/>
                  </a:lnTo>
                  <a:lnTo>
                    <a:pt x="78" y="15"/>
                  </a:lnTo>
                  <a:lnTo>
                    <a:pt x="83" y="12"/>
                  </a:lnTo>
                  <a:lnTo>
                    <a:pt x="89" y="9"/>
                  </a:lnTo>
                  <a:lnTo>
                    <a:pt x="95" y="7"/>
                  </a:lnTo>
                  <a:lnTo>
                    <a:pt x="102" y="5"/>
                  </a:lnTo>
                  <a:lnTo>
                    <a:pt x="108" y="3"/>
                  </a:lnTo>
                  <a:lnTo>
                    <a:pt x="114" y="2"/>
                  </a:lnTo>
                  <a:lnTo>
                    <a:pt x="121" y="1"/>
                  </a:lnTo>
                  <a:lnTo>
                    <a:pt x="128" y="0"/>
                  </a:lnTo>
                  <a:lnTo>
                    <a:pt x="134" y="0"/>
                  </a:lnTo>
                  <a:lnTo>
                    <a:pt x="141" y="0"/>
                  </a:lnTo>
                  <a:lnTo>
                    <a:pt x="148" y="0"/>
                  </a:lnTo>
                  <a:lnTo>
                    <a:pt x="155" y="0"/>
                  </a:lnTo>
                  <a:lnTo>
                    <a:pt x="161" y="1"/>
                  </a:lnTo>
                  <a:lnTo>
                    <a:pt x="168" y="2"/>
                  </a:lnTo>
                  <a:lnTo>
                    <a:pt x="175" y="3"/>
                  </a:lnTo>
                  <a:lnTo>
                    <a:pt x="181" y="5"/>
                  </a:lnTo>
                  <a:lnTo>
                    <a:pt x="187" y="7"/>
                  </a:lnTo>
                  <a:lnTo>
                    <a:pt x="193" y="9"/>
                  </a:lnTo>
                  <a:lnTo>
                    <a:pt x="199" y="12"/>
                  </a:lnTo>
                  <a:lnTo>
                    <a:pt x="205" y="15"/>
                  </a:lnTo>
                  <a:lnTo>
                    <a:pt x="211" y="18"/>
                  </a:lnTo>
                  <a:lnTo>
                    <a:pt x="216" y="21"/>
                  </a:lnTo>
                  <a:lnTo>
                    <a:pt x="222" y="25"/>
                  </a:lnTo>
                  <a:lnTo>
                    <a:pt x="227" y="28"/>
                  </a:lnTo>
                  <a:lnTo>
                    <a:pt x="232" y="32"/>
                  </a:lnTo>
                  <a:lnTo>
                    <a:pt x="237" y="37"/>
                  </a:lnTo>
                  <a:lnTo>
                    <a:pt x="241" y="41"/>
                  </a:lnTo>
                  <a:lnTo>
                    <a:pt x="246" y="46"/>
                  </a:lnTo>
                  <a:lnTo>
                    <a:pt x="250" y="50"/>
                  </a:lnTo>
                  <a:lnTo>
                    <a:pt x="254" y="55"/>
                  </a:lnTo>
                  <a:lnTo>
                    <a:pt x="258" y="61"/>
                  </a:lnTo>
                  <a:lnTo>
                    <a:pt x="262" y="66"/>
                  </a:lnTo>
                  <a:lnTo>
                    <a:pt x="265" y="71"/>
                  </a:lnTo>
                  <a:lnTo>
                    <a:pt x="268" y="77"/>
                  </a:lnTo>
                  <a:lnTo>
                    <a:pt x="271" y="83"/>
                  </a:lnTo>
                  <a:lnTo>
                    <a:pt x="273" y="89"/>
                  </a:lnTo>
                  <a:lnTo>
                    <a:pt x="276" y="95"/>
                  </a:lnTo>
                  <a:lnTo>
                    <a:pt x="278" y="101"/>
                  </a:lnTo>
                  <a:lnTo>
                    <a:pt x="279" y="108"/>
                  </a:lnTo>
                  <a:lnTo>
                    <a:pt x="281" y="114"/>
                  </a:lnTo>
                  <a:lnTo>
                    <a:pt x="282" y="121"/>
                  </a:lnTo>
                  <a:lnTo>
                    <a:pt x="283" y="127"/>
                  </a:lnTo>
                  <a:lnTo>
                    <a:pt x="283" y="134"/>
                  </a:lnTo>
                  <a:lnTo>
                    <a:pt x="283" y="141"/>
                  </a:lnTo>
                  <a:lnTo>
                    <a:pt x="283" y="148"/>
                  </a:lnTo>
                  <a:lnTo>
                    <a:pt x="283" y="154"/>
                  </a:lnTo>
                  <a:lnTo>
                    <a:pt x="282" y="161"/>
                  </a:lnTo>
                  <a:lnTo>
                    <a:pt x="281" y="167"/>
                  </a:lnTo>
                  <a:lnTo>
                    <a:pt x="279" y="174"/>
                  </a:lnTo>
                  <a:lnTo>
                    <a:pt x="278" y="180"/>
                  </a:lnTo>
                  <a:lnTo>
                    <a:pt x="276" y="187"/>
                  </a:lnTo>
                  <a:lnTo>
                    <a:pt x="273" y="193"/>
                  </a:lnTo>
                  <a:lnTo>
                    <a:pt x="271" y="199"/>
                  </a:lnTo>
                  <a:lnTo>
                    <a:pt x="268" y="204"/>
                  </a:lnTo>
                  <a:lnTo>
                    <a:pt x="265" y="210"/>
                  </a:lnTo>
                  <a:lnTo>
                    <a:pt x="262" y="216"/>
                  </a:lnTo>
                  <a:lnTo>
                    <a:pt x="258" y="221"/>
                  </a:lnTo>
                  <a:lnTo>
                    <a:pt x="254" y="226"/>
                  </a:lnTo>
                  <a:lnTo>
                    <a:pt x="250" y="231"/>
                  </a:lnTo>
                  <a:lnTo>
                    <a:pt x="246" y="236"/>
                  </a:lnTo>
                  <a:lnTo>
                    <a:pt x="241" y="241"/>
                  </a:lnTo>
                  <a:lnTo>
                    <a:pt x="237" y="245"/>
                  </a:lnTo>
                  <a:lnTo>
                    <a:pt x="232" y="249"/>
                  </a:lnTo>
                  <a:lnTo>
                    <a:pt x="227" y="253"/>
                  </a:lnTo>
                  <a:lnTo>
                    <a:pt x="222" y="257"/>
                  </a:lnTo>
                  <a:lnTo>
                    <a:pt x="216" y="261"/>
                  </a:lnTo>
                  <a:lnTo>
                    <a:pt x="211" y="264"/>
                  </a:lnTo>
                  <a:lnTo>
                    <a:pt x="205" y="267"/>
                  </a:lnTo>
                  <a:lnTo>
                    <a:pt x="199" y="270"/>
                  </a:lnTo>
                  <a:lnTo>
                    <a:pt x="193" y="272"/>
                  </a:lnTo>
                  <a:lnTo>
                    <a:pt x="187" y="275"/>
                  </a:lnTo>
                  <a:lnTo>
                    <a:pt x="181" y="277"/>
                  </a:lnTo>
                  <a:lnTo>
                    <a:pt x="175" y="278"/>
                  </a:lnTo>
                  <a:lnTo>
                    <a:pt x="168" y="280"/>
                  </a:lnTo>
                  <a:lnTo>
                    <a:pt x="161" y="281"/>
                  </a:lnTo>
                  <a:lnTo>
                    <a:pt x="155" y="282"/>
                  </a:lnTo>
                  <a:lnTo>
                    <a:pt x="148" y="282"/>
                  </a:lnTo>
                  <a:lnTo>
                    <a:pt x="141" y="282"/>
                  </a:lnTo>
                  <a:lnTo>
                    <a:pt x="134" y="282"/>
                  </a:lnTo>
                  <a:lnTo>
                    <a:pt x="128" y="282"/>
                  </a:lnTo>
                  <a:lnTo>
                    <a:pt x="121" y="281"/>
                  </a:lnTo>
                  <a:lnTo>
                    <a:pt x="114" y="280"/>
                  </a:lnTo>
                  <a:lnTo>
                    <a:pt x="108" y="278"/>
                  </a:lnTo>
                  <a:lnTo>
                    <a:pt x="102" y="277"/>
                  </a:lnTo>
                  <a:lnTo>
                    <a:pt x="95" y="275"/>
                  </a:lnTo>
                  <a:lnTo>
                    <a:pt x="89" y="272"/>
                  </a:lnTo>
                  <a:lnTo>
                    <a:pt x="83" y="270"/>
                  </a:lnTo>
                  <a:lnTo>
                    <a:pt x="78" y="267"/>
                  </a:lnTo>
                  <a:lnTo>
                    <a:pt x="72" y="264"/>
                  </a:lnTo>
                  <a:lnTo>
                    <a:pt x="66" y="261"/>
                  </a:lnTo>
                  <a:lnTo>
                    <a:pt x="61" y="257"/>
                  </a:lnTo>
                  <a:lnTo>
                    <a:pt x="56" y="253"/>
                  </a:lnTo>
                  <a:lnTo>
                    <a:pt x="51" y="249"/>
                  </a:lnTo>
                  <a:lnTo>
                    <a:pt x="46" y="245"/>
                  </a:lnTo>
                  <a:lnTo>
                    <a:pt x="41" y="241"/>
                  </a:lnTo>
                  <a:lnTo>
                    <a:pt x="37" y="236"/>
                  </a:lnTo>
                  <a:lnTo>
                    <a:pt x="33" y="231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22" y="216"/>
                  </a:lnTo>
                  <a:lnTo>
                    <a:pt x="18" y="210"/>
                  </a:lnTo>
                  <a:lnTo>
                    <a:pt x="15" y="204"/>
                  </a:lnTo>
                  <a:lnTo>
                    <a:pt x="12" y="199"/>
                  </a:lnTo>
                  <a:lnTo>
                    <a:pt x="10" y="193"/>
                  </a:lnTo>
                  <a:lnTo>
                    <a:pt x="8" y="187"/>
                  </a:lnTo>
                  <a:lnTo>
                    <a:pt x="6" y="180"/>
                  </a:lnTo>
                  <a:lnTo>
                    <a:pt x="4" y="174"/>
                  </a:lnTo>
                  <a:lnTo>
                    <a:pt x="3" y="167"/>
                  </a:lnTo>
                  <a:lnTo>
                    <a:pt x="1" y="161"/>
                  </a:lnTo>
                  <a:lnTo>
                    <a:pt x="1" y="154"/>
                  </a:lnTo>
                  <a:lnTo>
                    <a:pt x="0" y="148"/>
                  </a:lnTo>
                  <a:lnTo>
                    <a:pt x="0" y="141"/>
                  </a:lnTo>
                </a:path>
              </a:pathLst>
            </a:custGeom>
            <a:solidFill>
              <a:srgbClr val="FF9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Freeform 67"/>
            <p:cNvSpPr>
              <a:spLocks/>
            </p:cNvSpPr>
            <p:nvPr/>
          </p:nvSpPr>
          <p:spPr bwMode="auto">
            <a:xfrm>
              <a:off x="4838" y="4246"/>
              <a:ext cx="556" cy="553"/>
            </a:xfrm>
            <a:custGeom>
              <a:avLst/>
              <a:gdLst>
                <a:gd name="T0" fmla="*/ 4194304 w 278"/>
                <a:gd name="T1" fmla="*/ 500441696 h 277"/>
                <a:gd name="T2" fmla="*/ 16777216 w 278"/>
                <a:gd name="T3" fmla="*/ 419946529 h 277"/>
                <a:gd name="T4" fmla="*/ 41943040 w 278"/>
                <a:gd name="T5" fmla="*/ 347117519 h 277"/>
                <a:gd name="T6" fmla="*/ 79691776 w 278"/>
                <a:gd name="T7" fmla="*/ 275038702 h 277"/>
                <a:gd name="T8" fmla="*/ 125829120 w 278"/>
                <a:gd name="T9" fmla="*/ 210352963 h 277"/>
                <a:gd name="T10" fmla="*/ 180355072 w 278"/>
                <a:gd name="T11" fmla="*/ 153565185 h 277"/>
                <a:gd name="T12" fmla="*/ 243269632 w 278"/>
                <a:gd name="T13" fmla="*/ 105366674 h 277"/>
                <a:gd name="T14" fmla="*/ 310378496 w 278"/>
                <a:gd name="T15" fmla="*/ 60879804 h 277"/>
                <a:gd name="T16" fmla="*/ 385875968 w 278"/>
                <a:gd name="T17" fmla="*/ 32527206 h 277"/>
                <a:gd name="T18" fmla="*/ 465567744 w 278"/>
                <a:gd name="T19" fmla="*/ 8161238 h 277"/>
                <a:gd name="T20" fmla="*/ 549453824 w 278"/>
                <a:gd name="T21" fmla="*/ 0 h 277"/>
                <a:gd name="T22" fmla="*/ 608174080 w 278"/>
                <a:gd name="T23" fmla="*/ 0 h 277"/>
                <a:gd name="T24" fmla="*/ 692060160 w 278"/>
                <a:gd name="T25" fmla="*/ 8161238 h 277"/>
                <a:gd name="T26" fmla="*/ 771751936 w 278"/>
                <a:gd name="T27" fmla="*/ 32527206 h 277"/>
                <a:gd name="T28" fmla="*/ 847249408 w 278"/>
                <a:gd name="T29" fmla="*/ 60879804 h 277"/>
                <a:gd name="T30" fmla="*/ 918552576 w 278"/>
                <a:gd name="T31" fmla="*/ 105366674 h 277"/>
                <a:gd name="T32" fmla="*/ 981467136 w 278"/>
                <a:gd name="T33" fmla="*/ 153565185 h 277"/>
                <a:gd name="T34" fmla="*/ 1035993088 w 278"/>
                <a:gd name="T35" fmla="*/ 210352963 h 277"/>
                <a:gd name="T36" fmla="*/ 1082130432 w 278"/>
                <a:gd name="T37" fmla="*/ 275038702 h 277"/>
                <a:gd name="T38" fmla="*/ 1119879168 w 278"/>
                <a:gd name="T39" fmla="*/ 347117519 h 277"/>
                <a:gd name="T40" fmla="*/ 1145044992 w 278"/>
                <a:gd name="T41" fmla="*/ 419946529 h 277"/>
                <a:gd name="T42" fmla="*/ 1157627904 w 278"/>
                <a:gd name="T43" fmla="*/ 500441696 h 277"/>
                <a:gd name="T44" fmla="*/ 1161822208 w 278"/>
                <a:gd name="T45" fmla="*/ 557217473 h 277"/>
                <a:gd name="T46" fmla="*/ 1157627904 w 278"/>
                <a:gd name="T47" fmla="*/ 636177984 h 277"/>
                <a:gd name="T48" fmla="*/ 1136656384 w 278"/>
                <a:gd name="T49" fmla="*/ 716901492 h 277"/>
                <a:gd name="T50" fmla="*/ 1107296256 w 278"/>
                <a:gd name="T51" fmla="*/ 789751218 h 277"/>
                <a:gd name="T52" fmla="*/ 1069547520 w 278"/>
                <a:gd name="T53" fmla="*/ 857732285 h 277"/>
                <a:gd name="T54" fmla="*/ 1019215872 w 278"/>
                <a:gd name="T55" fmla="*/ 922451965 h 277"/>
                <a:gd name="T56" fmla="*/ 960495616 w 278"/>
                <a:gd name="T57" fmla="*/ 975168541 h 277"/>
                <a:gd name="T58" fmla="*/ 897581056 w 278"/>
                <a:gd name="T59" fmla="*/ 1023345042 h 277"/>
                <a:gd name="T60" fmla="*/ 826277888 w 278"/>
                <a:gd name="T61" fmla="*/ 1059709268 h 277"/>
                <a:gd name="T62" fmla="*/ 746586112 w 278"/>
                <a:gd name="T63" fmla="*/ 1088153518 h 277"/>
                <a:gd name="T64" fmla="*/ 666894336 w 278"/>
                <a:gd name="T65" fmla="*/ 1108415408 h 277"/>
                <a:gd name="T66" fmla="*/ 578813952 w 278"/>
                <a:gd name="T67" fmla="*/ 1112423331 h 277"/>
                <a:gd name="T68" fmla="*/ 524288000 w 278"/>
                <a:gd name="T69" fmla="*/ 1108415408 h 277"/>
                <a:gd name="T70" fmla="*/ 440401920 w 278"/>
                <a:gd name="T71" fmla="*/ 1096186714 h 277"/>
                <a:gd name="T72" fmla="*/ 360710144 w 278"/>
                <a:gd name="T73" fmla="*/ 1071926017 h 277"/>
                <a:gd name="T74" fmla="*/ 289406976 w 278"/>
                <a:gd name="T75" fmla="*/ 1035566470 h 277"/>
                <a:gd name="T76" fmla="*/ 222298112 w 278"/>
                <a:gd name="T77" fmla="*/ 990946809 h 277"/>
                <a:gd name="T78" fmla="*/ 159383552 w 278"/>
                <a:gd name="T79" fmla="*/ 938682134 h 277"/>
                <a:gd name="T80" fmla="*/ 109051904 w 278"/>
                <a:gd name="T81" fmla="*/ 878057630 h 277"/>
                <a:gd name="T82" fmla="*/ 67108864 w 278"/>
                <a:gd name="T83" fmla="*/ 814011929 h 277"/>
                <a:gd name="T84" fmla="*/ 33554432 w 278"/>
                <a:gd name="T85" fmla="*/ 741162203 h 277"/>
                <a:gd name="T86" fmla="*/ 12582912 w 278"/>
                <a:gd name="T87" fmla="*/ 664631337 h 277"/>
                <a:gd name="T88" fmla="*/ 0 w 278"/>
                <a:gd name="T89" fmla="*/ 583655136 h 277"/>
                <a:gd name="T90" fmla="*/ 0 w 278"/>
                <a:gd name="T91" fmla="*/ 557217473 h 2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78"/>
                <a:gd name="T139" fmla="*/ 0 h 277"/>
                <a:gd name="T140" fmla="*/ 278 w 278"/>
                <a:gd name="T141" fmla="*/ 277 h 27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78" h="277">
                  <a:moveTo>
                    <a:pt x="0" y="138"/>
                  </a:moveTo>
                  <a:lnTo>
                    <a:pt x="0" y="131"/>
                  </a:lnTo>
                  <a:lnTo>
                    <a:pt x="1" y="124"/>
                  </a:lnTo>
                  <a:lnTo>
                    <a:pt x="2" y="118"/>
                  </a:lnTo>
                  <a:lnTo>
                    <a:pt x="3" y="111"/>
                  </a:lnTo>
                  <a:lnTo>
                    <a:pt x="4" y="104"/>
                  </a:lnTo>
                  <a:lnTo>
                    <a:pt x="6" y="98"/>
                  </a:lnTo>
                  <a:lnTo>
                    <a:pt x="8" y="92"/>
                  </a:lnTo>
                  <a:lnTo>
                    <a:pt x="10" y="86"/>
                  </a:lnTo>
                  <a:lnTo>
                    <a:pt x="13" y="80"/>
                  </a:lnTo>
                  <a:lnTo>
                    <a:pt x="16" y="74"/>
                  </a:lnTo>
                  <a:lnTo>
                    <a:pt x="19" y="68"/>
                  </a:lnTo>
                  <a:lnTo>
                    <a:pt x="22" y="63"/>
                  </a:lnTo>
                  <a:lnTo>
                    <a:pt x="26" y="57"/>
                  </a:lnTo>
                  <a:lnTo>
                    <a:pt x="30" y="52"/>
                  </a:lnTo>
                  <a:lnTo>
                    <a:pt x="34" y="47"/>
                  </a:lnTo>
                  <a:lnTo>
                    <a:pt x="38" y="42"/>
                  </a:lnTo>
                  <a:lnTo>
                    <a:pt x="43" y="38"/>
                  </a:lnTo>
                  <a:lnTo>
                    <a:pt x="48" y="34"/>
                  </a:lnTo>
                  <a:lnTo>
                    <a:pt x="53" y="29"/>
                  </a:lnTo>
                  <a:lnTo>
                    <a:pt x="58" y="26"/>
                  </a:lnTo>
                  <a:lnTo>
                    <a:pt x="63" y="22"/>
                  </a:lnTo>
                  <a:lnTo>
                    <a:pt x="69" y="19"/>
                  </a:lnTo>
                  <a:lnTo>
                    <a:pt x="74" y="15"/>
                  </a:lnTo>
                  <a:lnTo>
                    <a:pt x="80" y="13"/>
                  </a:lnTo>
                  <a:lnTo>
                    <a:pt x="86" y="10"/>
                  </a:lnTo>
                  <a:lnTo>
                    <a:pt x="92" y="8"/>
                  </a:lnTo>
                  <a:lnTo>
                    <a:pt x="98" y="6"/>
                  </a:lnTo>
                  <a:lnTo>
                    <a:pt x="105" y="4"/>
                  </a:lnTo>
                  <a:lnTo>
                    <a:pt x="111" y="2"/>
                  </a:lnTo>
                  <a:lnTo>
                    <a:pt x="118" y="1"/>
                  </a:lnTo>
                  <a:lnTo>
                    <a:pt x="125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1"/>
                  </a:lnTo>
                  <a:lnTo>
                    <a:pt x="165" y="2"/>
                  </a:lnTo>
                  <a:lnTo>
                    <a:pt x="172" y="4"/>
                  </a:lnTo>
                  <a:lnTo>
                    <a:pt x="178" y="6"/>
                  </a:lnTo>
                  <a:lnTo>
                    <a:pt x="184" y="8"/>
                  </a:lnTo>
                  <a:lnTo>
                    <a:pt x="191" y="10"/>
                  </a:lnTo>
                  <a:lnTo>
                    <a:pt x="197" y="13"/>
                  </a:lnTo>
                  <a:lnTo>
                    <a:pt x="202" y="15"/>
                  </a:lnTo>
                  <a:lnTo>
                    <a:pt x="208" y="19"/>
                  </a:lnTo>
                  <a:lnTo>
                    <a:pt x="214" y="22"/>
                  </a:lnTo>
                  <a:lnTo>
                    <a:pt x="219" y="26"/>
                  </a:lnTo>
                  <a:lnTo>
                    <a:pt x="224" y="29"/>
                  </a:lnTo>
                  <a:lnTo>
                    <a:pt x="229" y="34"/>
                  </a:lnTo>
                  <a:lnTo>
                    <a:pt x="234" y="38"/>
                  </a:lnTo>
                  <a:lnTo>
                    <a:pt x="238" y="42"/>
                  </a:lnTo>
                  <a:lnTo>
                    <a:pt x="243" y="47"/>
                  </a:lnTo>
                  <a:lnTo>
                    <a:pt x="247" y="52"/>
                  </a:lnTo>
                  <a:lnTo>
                    <a:pt x="251" y="57"/>
                  </a:lnTo>
                  <a:lnTo>
                    <a:pt x="255" y="63"/>
                  </a:lnTo>
                  <a:lnTo>
                    <a:pt x="258" y="68"/>
                  </a:lnTo>
                  <a:lnTo>
                    <a:pt x="261" y="74"/>
                  </a:lnTo>
                  <a:lnTo>
                    <a:pt x="264" y="80"/>
                  </a:lnTo>
                  <a:lnTo>
                    <a:pt x="267" y="86"/>
                  </a:lnTo>
                  <a:lnTo>
                    <a:pt x="269" y="92"/>
                  </a:lnTo>
                  <a:lnTo>
                    <a:pt x="271" y="98"/>
                  </a:lnTo>
                  <a:lnTo>
                    <a:pt x="273" y="104"/>
                  </a:lnTo>
                  <a:lnTo>
                    <a:pt x="274" y="111"/>
                  </a:lnTo>
                  <a:lnTo>
                    <a:pt x="276" y="118"/>
                  </a:lnTo>
                  <a:lnTo>
                    <a:pt x="276" y="124"/>
                  </a:lnTo>
                  <a:lnTo>
                    <a:pt x="277" y="131"/>
                  </a:lnTo>
                  <a:lnTo>
                    <a:pt x="277" y="138"/>
                  </a:lnTo>
                  <a:lnTo>
                    <a:pt x="277" y="145"/>
                  </a:lnTo>
                  <a:lnTo>
                    <a:pt x="276" y="152"/>
                  </a:lnTo>
                  <a:lnTo>
                    <a:pt x="276" y="158"/>
                  </a:lnTo>
                  <a:lnTo>
                    <a:pt x="274" y="165"/>
                  </a:lnTo>
                  <a:lnTo>
                    <a:pt x="273" y="172"/>
                  </a:lnTo>
                  <a:lnTo>
                    <a:pt x="271" y="178"/>
                  </a:lnTo>
                  <a:lnTo>
                    <a:pt x="269" y="184"/>
                  </a:lnTo>
                  <a:lnTo>
                    <a:pt x="267" y="190"/>
                  </a:lnTo>
                  <a:lnTo>
                    <a:pt x="264" y="196"/>
                  </a:lnTo>
                  <a:lnTo>
                    <a:pt x="261" y="202"/>
                  </a:lnTo>
                  <a:lnTo>
                    <a:pt x="258" y="208"/>
                  </a:lnTo>
                  <a:lnTo>
                    <a:pt x="255" y="213"/>
                  </a:lnTo>
                  <a:lnTo>
                    <a:pt x="251" y="218"/>
                  </a:lnTo>
                  <a:lnTo>
                    <a:pt x="247" y="224"/>
                  </a:lnTo>
                  <a:lnTo>
                    <a:pt x="243" y="229"/>
                  </a:lnTo>
                  <a:lnTo>
                    <a:pt x="238" y="233"/>
                  </a:lnTo>
                  <a:lnTo>
                    <a:pt x="234" y="238"/>
                  </a:lnTo>
                  <a:lnTo>
                    <a:pt x="229" y="242"/>
                  </a:lnTo>
                  <a:lnTo>
                    <a:pt x="224" y="246"/>
                  </a:lnTo>
                  <a:lnTo>
                    <a:pt x="219" y="250"/>
                  </a:lnTo>
                  <a:lnTo>
                    <a:pt x="214" y="254"/>
                  </a:lnTo>
                  <a:lnTo>
                    <a:pt x="208" y="257"/>
                  </a:lnTo>
                  <a:lnTo>
                    <a:pt x="202" y="260"/>
                  </a:lnTo>
                  <a:lnTo>
                    <a:pt x="197" y="263"/>
                  </a:lnTo>
                  <a:lnTo>
                    <a:pt x="191" y="266"/>
                  </a:lnTo>
                  <a:lnTo>
                    <a:pt x="184" y="268"/>
                  </a:lnTo>
                  <a:lnTo>
                    <a:pt x="178" y="270"/>
                  </a:lnTo>
                  <a:lnTo>
                    <a:pt x="172" y="272"/>
                  </a:lnTo>
                  <a:lnTo>
                    <a:pt x="165" y="274"/>
                  </a:lnTo>
                  <a:lnTo>
                    <a:pt x="159" y="275"/>
                  </a:lnTo>
                  <a:lnTo>
                    <a:pt x="152" y="275"/>
                  </a:lnTo>
                  <a:lnTo>
                    <a:pt x="145" y="276"/>
                  </a:lnTo>
                  <a:lnTo>
                    <a:pt x="138" y="276"/>
                  </a:lnTo>
                  <a:lnTo>
                    <a:pt x="131" y="276"/>
                  </a:lnTo>
                  <a:lnTo>
                    <a:pt x="125" y="275"/>
                  </a:lnTo>
                  <a:lnTo>
                    <a:pt x="118" y="275"/>
                  </a:lnTo>
                  <a:lnTo>
                    <a:pt x="111" y="274"/>
                  </a:lnTo>
                  <a:lnTo>
                    <a:pt x="105" y="272"/>
                  </a:lnTo>
                  <a:lnTo>
                    <a:pt x="98" y="270"/>
                  </a:lnTo>
                  <a:lnTo>
                    <a:pt x="92" y="268"/>
                  </a:lnTo>
                  <a:lnTo>
                    <a:pt x="86" y="266"/>
                  </a:lnTo>
                  <a:lnTo>
                    <a:pt x="80" y="263"/>
                  </a:lnTo>
                  <a:lnTo>
                    <a:pt x="74" y="260"/>
                  </a:lnTo>
                  <a:lnTo>
                    <a:pt x="69" y="257"/>
                  </a:lnTo>
                  <a:lnTo>
                    <a:pt x="63" y="254"/>
                  </a:lnTo>
                  <a:lnTo>
                    <a:pt x="58" y="250"/>
                  </a:lnTo>
                  <a:lnTo>
                    <a:pt x="53" y="246"/>
                  </a:lnTo>
                  <a:lnTo>
                    <a:pt x="48" y="242"/>
                  </a:lnTo>
                  <a:lnTo>
                    <a:pt x="43" y="238"/>
                  </a:lnTo>
                  <a:lnTo>
                    <a:pt x="38" y="233"/>
                  </a:lnTo>
                  <a:lnTo>
                    <a:pt x="34" y="229"/>
                  </a:lnTo>
                  <a:lnTo>
                    <a:pt x="30" y="224"/>
                  </a:lnTo>
                  <a:lnTo>
                    <a:pt x="26" y="218"/>
                  </a:lnTo>
                  <a:lnTo>
                    <a:pt x="22" y="213"/>
                  </a:lnTo>
                  <a:lnTo>
                    <a:pt x="19" y="208"/>
                  </a:lnTo>
                  <a:lnTo>
                    <a:pt x="16" y="202"/>
                  </a:lnTo>
                  <a:lnTo>
                    <a:pt x="13" y="196"/>
                  </a:lnTo>
                  <a:lnTo>
                    <a:pt x="10" y="190"/>
                  </a:lnTo>
                  <a:lnTo>
                    <a:pt x="8" y="184"/>
                  </a:lnTo>
                  <a:lnTo>
                    <a:pt x="6" y="178"/>
                  </a:lnTo>
                  <a:lnTo>
                    <a:pt x="4" y="172"/>
                  </a:lnTo>
                  <a:lnTo>
                    <a:pt x="3" y="165"/>
                  </a:lnTo>
                  <a:lnTo>
                    <a:pt x="2" y="158"/>
                  </a:lnTo>
                  <a:lnTo>
                    <a:pt x="1" y="152"/>
                  </a:lnTo>
                  <a:lnTo>
                    <a:pt x="0" y="145"/>
                  </a:lnTo>
                  <a:lnTo>
                    <a:pt x="0" y="138"/>
                  </a:lnTo>
                </a:path>
              </a:pathLst>
            </a:custGeom>
            <a:solidFill>
              <a:srgbClr val="FF9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Freeform 68"/>
            <p:cNvSpPr>
              <a:spLocks/>
            </p:cNvSpPr>
            <p:nvPr/>
          </p:nvSpPr>
          <p:spPr bwMode="auto">
            <a:xfrm>
              <a:off x="4844" y="4252"/>
              <a:ext cx="544" cy="542"/>
            </a:xfrm>
            <a:custGeom>
              <a:avLst/>
              <a:gdLst>
                <a:gd name="T0" fmla="*/ 4194304 w 272"/>
                <a:gd name="T1" fmla="*/ 507510784 h 271"/>
                <a:gd name="T2" fmla="*/ 20971520 w 272"/>
                <a:gd name="T3" fmla="*/ 423624704 h 271"/>
                <a:gd name="T4" fmla="*/ 46137344 w 272"/>
                <a:gd name="T5" fmla="*/ 348127232 h 271"/>
                <a:gd name="T6" fmla="*/ 83886080 w 272"/>
                <a:gd name="T7" fmla="*/ 272629760 h 271"/>
                <a:gd name="T8" fmla="*/ 130023424 w 272"/>
                <a:gd name="T9" fmla="*/ 205520896 h 271"/>
                <a:gd name="T10" fmla="*/ 188743680 w 272"/>
                <a:gd name="T11" fmla="*/ 146800640 h 271"/>
                <a:gd name="T12" fmla="*/ 251658240 w 272"/>
                <a:gd name="T13" fmla="*/ 96468992 h 271"/>
                <a:gd name="T14" fmla="*/ 322961408 w 272"/>
                <a:gd name="T15" fmla="*/ 54525952 h 271"/>
                <a:gd name="T16" fmla="*/ 398458880 w 272"/>
                <a:gd name="T17" fmla="*/ 25165824 h 271"/>
                <a:gd name="T18" fmla="*/ 482344960 w 272"/>
                <a:gd name="T19" fmla="*/ 4194304 h 271"/>
                <a:gd name="T20" fmla="*/ 566231040 w 272"/>
                <a:gd name="T21" fmla="*/ 0 h 271"/>
                <a:gd name="T22" fmla="*/ 624951296 w 272"/>
                <a:gd name="T23" fmla="*/ 4194304 h 271"/>
                <a:gd name="T24" fmla="*/ 708837376 w 272"/>
                <a:gd name="T25" fmla="*/ 16777216 h 271"/>
                <a:gd name="T26" fmla="*/ 788529152 w 272"/>
                <a:gd name="T27" fmla="*/ 46137344 h 271"/>
                <a:gd name="T28" fmla="*/ 859832320 w 272"/>
                <a:gd name="T29" fmla="*/ 83886080 h 271"/>
                <a:gd name="T30" fmla="*/ 926941184 w 272"/>
                <a:gd name="T31" fmla="*/ 130023424 h 271"/>
                <a:gd name="T32" fmla="*/ 985661440 w 272"/>
                <a:gd name="T33" fmla="*/ 184549376 h 271"/>
                <a:gd name="T34" fmla="*/ 1040187392 w 272"/>
                <a:gd name="T35" fmla="*/ 251658240 h 271"/>
                <a:gd name="T36" fmla="*/ 1077936128 w 272"/>
                <a:gd name="T37" fmla="*/ 322961408 h 271"/>
                <a:gd name="T38" fmla="*/ 1111490560 w 272"/>
                <a:gd name="T39" fmla="*/ 398458880 h 271"/>
                <a:gd name="T40" fmla="*/ 1128267776 w 272"/>
                <a:gd name="T41" fmla="*/ 482344960 h 271"/>
                <a:gd name="T42" fmla="*/ 1136656384 w 272"/>
                <a:gd name="T43" fmla="*/ 566231040 h 271"/>
                <a:gd name="T44" fmla="*/ 1132462080 w 272"/>
                <a:gd name="T45" fmla="*/ 624951296 h 271"/>
                <a:gd name="T46" fmla="*/ 1119879168 w 272"/>
                <a:gd name="T47" fmla="*/ 708837376 h 271"/>
                <a:gd name="T48" fmla="*/ 1090519040 w 272"/>
                <a:gd name="T49" fmla="*/ 788529152 h 271"/>
                <a:gd name="T50" fmla="*/ 1052770304 w 272"/>
                <a:gd name="T51" fmla="*/ 859832320 h 271"/>
                <a:gd name="T52" fmla="*/ 1006632960 w 272"/>
                <a:gd name="T53" fmla="*/ 926941184 h 271"/>
                <a:gd name="T54" fmla="*/ 947912704 w 272"/>
                <a:gd name="T55" fmla="*/ 985661440 h 271"/>
                <a:gd name="T56" fmla="*/ 884998144 w 272"/>
                <a:gd name="T57" fmla="*/ 1035993088 h 271"/>
                <a:gd name="T58" fmla="*/ 813694976 w 272"/>
                <a:gd name="T59" fmla="*/ 1077936128 h 271"/>
                <a:gd name="T60" fmla="*/ 734003200 w 272"/>
                <a:gd name="T61" fmla="*/ 1107296256 h 271"/>
                <a:gd name="T62" fmla="*/ 654311424 w 272"/>
                <a:gd name="T63" fmla="*/ 1128267776 h 271"/>
                <a:gd name="T64" fmla="*/ 566231040 w 272"/>
                <a:gd name="T65" fmla="*/ 1132462080 h 271"/>
                <a:gd name="T66" fmla="*/ 507510784 w 272"/>
                <a:gd name="T67" fmla="*/ 1132462080 h 271"/>
                <a:gd name="T68" fmla="*/ 427819008 w 272"/>
                <a:gd name="T69" fmla="*/ 1115684864 h 271"/>
                <a:gd name="T70" fmla="*/ 348127232 w 272"/>
                <a:gd name="T71" fmla="*/ 1090519040 h 271"/>
                <a:gd name="T72" fmla="*/ 272629760 w 272"/>
                <a:gd name="T73" fmla="*/ 1052770304 h 271"/>
                <a:gd name="T74" fmla="*/ 209715200 w 272"/>
                <a:gd name="T75" fmla="*/ 1002438656 h 271"/>
                <a:gd name="T76" fmla="*/ 150994944 w 272"/>
                <a:gd name="T77" fmla="*/ 947912704 h 271"/>
                <a:gd name="T78" fmla="*/ 96468992 w 272"/>
                <a:gd name="T79" fmla="*/ 884998144 h 271"/>
                <a:gd name="T80" fmla="*/ 58720256 w 272"/>
                <a:gd name="T81" fmla="*/ 813694976 h 271"/>
                <a:gd name="T82" fmla="*/ 25165824 w 272"/>
                <a:gd name="T83" fmla="*/ 734003200 h 271"/>
                <a:gd name="T84" fmla="*/ 8388608 w 272"/>
                <a:gd name="T85" fmla="*/ 654311424 h 271"/>
                <a:gd name="T86" fmla="*/ 0 w 272"/>
                <a:gd name="T87" fmla="*/ 566231040 h 2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"/>
                <a:gd name="T133" fmla="*/ 0 h 271"/>
                <a:gd name="T134" fmla="*/ 272 w 272"/>
                <a:gd name="T135" fmla="*/ 271 h 2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" h="271">
                  <a:moveTo>
                    <a:pt x="0" y="135"/>
                  </a:moveTo>
                  <a:lnTo>
                    <a:pt x="1" y="128"/>
                  </a:lnTo>
                  <a:lnTo>
                    <a:pt x="1" y="121"/>
                  </a:lnTo>
                  <a:lnTo>
                    <a:pt x="2" y="115"/>
                  </a:lnTo>
                  <a:lnTo>
                    <a:pt x="3" y="108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9" y="89"/>
                  </a:lnTo>
                  <a:lnTo>
                    <a:pt x="11" y="83"/>
                  </a:lnTo>
                  <a:lnTo>
                    <a:pt x="14" y="77"/>
                  </a:lnTo>
                  <a:lnTo>
                    <a:pt x="17" y="71"/>
                  </a:lnTo>
                  <a:lnTo>
                    <a:pt x="20" y="65"/>
                  </a:lnTo>
                  <a:lnTo>
                    <a:pt x="23" y="60"/>
                  </a:lnTo>
                  <a:lnTo>
                    <a:pt x="27" y="54"/>
                  </a:lnTo>
                  <a:lnTo>
                    <a:pt x="31" y="49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5" y="35"/>
                  </a:lnTo>
                  <a:lnTo>
                    <a:pt x="50" y="31"/>
                  </a:lnTo>
                  <a:lnTo>
                    <a:pt x="55" y="27"/>
                  </a:lnTo>
                  <a:lnTo>
                    <a:pt x="60" y="23"/>
                  </a:lnTo>
                  <a:lnTo>
                    <a:pt x="65" y="20"/>
                  </a:lnTo>
                  <a:lnTo>
                    <a:pt x="71" y="16"/>
                  </a:lnTo>
                  <a:lnTo>
                    <a:pt x="77" y="13"/>
                  </a:lnTo>
                  <a:lnTo>
                    <a:pt x="83" y="11"/>
                  </a:lnTo>
                  <a:lnTo>
                    <a:pt x="89" y="8"/>
                  </a:lnTo>
                  <a:lnTo>
                    <a:pt x="95" y="6"/>
                  </a:lnTo>
                  <a:lnTo>
                    <a:pt x="102" y="4"/>
                  </a:lnTo>
                  <a:lnTo>
                    <a:pt x="108" y="3"/>
                  </a:lnTo>
                  <a:lnTo>
                    <a:pt x="115" y="1"/>
                  </a:lnTo>
                  <a:lnTo>
                    <a:pt x="121" y="1"/>
                  </a:lnTo>
                  <a:lnTo>
                    <a:pt x="128" y="0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1"/>
                  </a:lnTo>
                  <a:lnTo>
                    <a:pt x="156" y="1"/>
                  </a:lnTo>
                  <a:lnTo>
                    <a:pt x="162" y="3"/>
                  </a:lnTo>
                  <a:lnTo>
                    <a:pt x="169" y="4"/>
                  </a:lnTo>
                  <a:lnTo>
                    <a:pt x="175" y="6"/>
                  </a:lnTo>
                  <a:lnTo>
                    <a:pt x="182" y="8"/>
                  </a:lnTo>
                  <a:lnTo>
                    <a:pt x="188" y="11"/>
                  </a:lnTo>
                  <a:lnTo>
                    <a:pt x="194" y="13"/>
                  </a:lnTo>
                  <a:lnTo>
                    <a:pt x="200" y="16"/>
                  </a:lnTo>
                  <a:lnTo>
                    <a:pt x="205" y="20"/>
                  </a:lnTo>
                  <a:lnTo>
                    <a:pt x="211" y="23"/>
                  </a:lnTo>
                  <a:lnTo>
                    <a:pt x="216" y="27"/>
                  </a:lnTo>
                  <a:lnTo>
                    <a:pt x="221" y="31"/>
                  </a:lnTo>
                  <a:lnTo>
                    <a:pt x="226" y="35"/>
                  </a:lnTo>
                  <a:lnTo>
                    <a:pt x="231" y="40"/>
                  </a:lnTo>
                  <a:lnTo>
                    <a:pt x="235" y="44"/>
                  </a:lnTo>
                  <a:lnTo>
                    <a:pt x="240" y="49"/>
                  </a:lnTo>
                  <a:lnTo>
                    <a:pt x="244" y="54"/>
                  </a:lnTo>
                  <a:lnTo>
                    <a:pt x="248" y="60"/>
                  </a:lnTo>
                  <a:lnTo>
                    <a:pt x="251" y="65"/>
                  </a:lnTo>
                  <a:lnTo>
                    <a:pt x="254" y="71"/>
                  </a:lnTo>
                  <a:lnTo>
                    <a:pt x="257" y="77"/>
                  </a:lnTo>
                  <a:lnTo>
                    <a:pt x="260" y="83"/>
                  </a:lnTo>
                  <a:lnTo>
                    <a:pt x="263" y="89"/>
                  </a:lnTo>
                  <a:lnTo>
                    <a:pt x="265" y="95"/>
                  </a:lnTo>
                  <a:lnTo>
                    <a:pt x="267" y="101"/>
                  </a:lnTo>
                  <a:lnTo>
                    <a:pt x="268" y="108"/>
                  </a:lnTo>
                  <a:lnTo>
                    <a:pt x="269" y="115"/>
                  </a:lnTo>
                  <a:lnTo>
                    <a:pt x="270" y="121"/>
                  </a:lnTo>
                  <a:lnTo>
                    <a:pt x="271" y="128"/>
                  </a:lnTo>
                  <a:lnTo>
                    <a:pt x="271" y="135"/>
                  </a:lnTo>
                  <a:lnTo>
                    <a:pt x="271" y="142"/>
                  </a:lnTo>
                  <a:lnTo>
                    <a:pt x="270" y="149"/>
                  </a:lnTo>
                  <a:lnTo>
                    <a:pt x="269" y="156"/>
                  </a:lnTo>
                  <a:lnTo>
                    <a:pt x="268" y="162"/>
                  </a:lnTo>
                  <a:lnTo>
                    <a:pt x="267" y="169"/>
                  </a:lnTo>
                  <a:lnTo>
                    <a:pt x="265" y="175"/>
                  </a:lnTo>
                  <a:lnTo>
                    <a:pt x="263" y="182"/>
                  </a:lnTo>
                  <a:lnTo>
                    <a:pt x="260" y="188"/>
                  </a:lnTo>
                  <a:lnTo>
                    <a:pt x="257" y="194"/>
                  </a:lnTo>
                  <a:lnTo>
                    <a:pt x="254" y="200"/>
                  </a:lnTo>
                  <a:lnTo>
                    <a:pt x="251" y="205"/>
                  </a:lnTo>
                  <a:lnTo>
                    <a:pt x="248" y="211"/>
                  </a:lnTo>
                  <a:lnTo>
                    <a:pt x="244" y="216"/>
                  </a:lnTo>
                  <a:lnTo>
                    <a:pt x="240" y="221"/>
                  </a:lnTo>
                  <a:lnTo>
                    <a:pt x="235" y="226"/>
                  </a:lnTo>
                  <a:lnTo>
                    <a:pt x="231" y="231"/>
                  </a:lnTo>
                  <a:lnTo>
                    <a:pt x="226" y="235"/>
                  </a:lnTo>
                  <a:lnTo>
                    <a:pt x="221" y="239"/>
                  </a:lnTo>
                  <a:lnTo>
                    <a:pt x="216" y="243"/>
                  </a:lnTo>
                  <a:lnTo>
                    <a:pt x="211" y="247"/>
                  </a:lnTo>
                  <a:lnTo>
                    <a:pt x="205" y="251"/>
                  </a:lnTo>
                  <a:lnTo>
                    <a:pt x="200" y="254"/>
                  </a:lnTo>
                  <a:lnTo>
                    <a:pt x="194" y="257"/>
                  </a:lnTo>
                  <a:lnTo>
                    <a:pt x="188" y="260"/>
                  </a:lnTo>
                  <a:lnTo>
                    <a:pt x="182" y="262"/>
                  </a:lnTo>
                  <a:lnTo>
                    <a:pt x="175" y="264"/>
                  </a:lnTo>
                  <a:lnTo>
                    <a:pt x="169" y="266"/>
                  </a:lnTo>
                  <a:lnTo>
                    <a:pt x="162" y="268"/>
                  </a:lnTo>
                  <a:lnTo>
                    <a:pt x="156" y="269"/>
                  </a:lnTo>
                  <a:lnTo>
                    <a:pt x="149" y="270"/>
                  </a:lnTo>
                  <a:lnTo>
                    <a:pt x="142" y="270"/>
                  </a:lnTo>
                  <a:lnTo>
                    <a:pt x="135" y="270"/>
                  </a:lnTo>
                  <a:lnTo>
                    <a:pt x="128" y="270"/>
                  </a:lnTo>
                  <a:lnTo>
                    <a:pt x="121" y="270"/>
                  </a:lnTo>
                  <a:lnTo>
                    <a:pt x="115" y="269"/>
                  </a:lnTo>
                  <a:lnTo>
                    <a:pt x="108" y="268"/>
                  </a:lnTo>
                  <a:lnTo>
                    <a:pt x="102" y="266"/>
                  </a:lnTo>
                  <a:lnTo>
                    <a:pt x="95" y="264"/>
                  </a:lnTo>
                  <a:lnTo>
                    <a:pt x="89" y="262"/>
                  </a:lnTo>
                  <a:lnTo>
                    <a:pt x="83" y="260"/>
                  </a:lnTo>
                  <a:lnTo>
                    <a:pt x="77" y="257"/>
                  </a:lnTo>
                  <a:lnTo>
                    <a:pt x="71" y="254"/>
                  </a:lnTo>
                  <a:lnTo>
                    <a:pt x="65" y="251"/>
                  </a:lnTo>
                  <a:lnTo>
                    <a:pt x="60" y="247"/>
                  </a:lnTo>
                  <a:lnTo>
                    <a:pt x="55" y="243"/>
                  </a:lnTo>
                  <a:lnTo>
                    <a:pt x="50" y="239"/>
                  </a:lnTo>
                  <a:lnTo>
                    <a:pt x="45" y="235"/>
                  </a:lnTo>
                  <a:lnTo>
                    <a:pt x="40" y="231"/>
                  </a:lnTo>
                  <a:lnTo>
                    <a:pt x="36" y="226"/>
                  </a:lnTo>
                  <a:lnTo>
                    <a:pt x="31" y="221"/>
                  </a:lnTo>
                  <a:lnTo>
                    <a:pt x="27" y="216"/>
                  </a:lnTo>
                  <a:lnTo>
                    <a:pt x="23" y="211"/>
                  </a:lnTo>
                  <a:lnTo>
                    <a:pt x="20" y="205"/>
                  </a:lnTo>
                  <a:lnTo>
                    <a:pt x="17" y="200"/>
                  </a:lnTo>
                  <a:lnTo>
                    <a:pt x="14" y="194"/>
                  </a:lnTo>
                  <a:lnTo>
                    <a:pt x="11" y="188"/>
                  </a:lnTo>
                  <a:lnTo>
                    <a:pt x="9" y="182"/>
                  </a:lnTo>
                  <a:lnTo>
                    <a:pt x="6" y="175"/>
                  </a:lnTo>
                  <a:lnTo>
                    <a:pt x="5" y="169"/>
                  </a:lnTo>
                  <a:lnTo>
                    <a:pt x="3" y="162"/>
                  </a:lnTo>
                  <a:lnTo>
                    <a:pt x="2" y="156"/>
                  </a:lnTo>
                  <a:lnTo>
                    <a:pt x="1" y="149"/>
                  </a:lnTo>
                  <a:lnTo>
                    <a:pt x="1" y="142"/>
                  </a:lnTo>
                  <a:lnTo>
                    <a:pt x="0" y="135"/>
                  </a:lnTo>
                </a:path>
              </a:pathLst>
            </a:custGeom>
            <a:solidFill>
              <a:srgbClr val="FF9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69"/>
            <p:cNvSpPr>
              <a:spLocks/>
            </p:cNvSpPr>
            <p:nvPr/>
          </p:nvSpPr>
          <p:spPr bwMode="auto">
            <a:xfrm>
              <a:off x="4852" y="4258"/>
              <a:ext cx="530" cy="529"/>
            </a:xfrm>
            <a:custGeom>
              <a:avLst/>
              <a:gdLst>
                <a:gd name="T0" fmla="*/ 0 w 265"/>
                <a:gd name="T1" fmla="*/ 475381011 h 265"/>
                <a:gd name="T2" fmla="*/ 16777216 w 265"/>
                <a:gd name="T3" fmla="*/ 395008923 h 265"/>
                <a:gd name="T4" fmla="*/ 46137344 w 265"/>
                <a:gd name="T5" fmla="*/ 318238673 h 265"/>
                <a:gd name="T6" fmla="*/ 83886080 w 265"/>
                <a:gd name="T7" fmla="*/ 250327327 h 265"/>
                <a:gd name="T8" fmla="*/ 130023424 w 265"/>
                <a:gd name="T9" fmla="*/ 185667759 h 265"/>
                <a:gd name="T10" fmla="*/ 188743680 w 265"/>
                <a:gd name="T11" fmla="*/ 129452071 h 265"/>
                <a:gd name="T12" fmla="*/ 255852544 w 265"/>
                <a:gd name="T13" fmla="*/ 84889139 h 265"/>
                <a:gd name="T14" fmla="*/ 327155712 w 265"/>
                <a:gd name="T15" fmla="*/ 44562960 h 265"/>
                <a:gd name="T16" fmla="*/ 406847488 w 265"/>
                <a:gd name="T17" fmla="*/ 20293917 h 265"/>
                <a:gd name="T18" fmla="*/ 490733568 w 265"/>
                <a:gd name="T19" fmla="*/ 4083758 h 265"/>
                <a:gd name="T20" fmla="*/ 549453824 w 265"/>
                <a:gd name="T21" fmla="*/ 0 h 265"/>
                <a:gd name="T22" fmla="*/ 637534208 w 265"/>
                <a:gd name="T23" fmla="*/ 8152106 h 265"/>
                <a:gd name="T24" fmla="*/ 721420288 w 265"/>
                <a:gd name="T25" fmla="*/ 24361478 h 265"/>
                <a:gd name="T26" fmla="*/ 796917760 w 265"/>
                <a:gd name="T27" fmla="*/ 56728439 h 265"/>
                <a:gd name="T28" fmla="*/ 868220928 w 265"/>
                <a:gd name="T29" fmla="*/ 97078539 h 265"/>
                <a:gd name="T30" fmla="*/ 931135488 w 265"/>
                <a:gd name="T31" fmla="*/ 149292350 h 265"/>
                <a:gd name="T32" fmla="*/ 989855744 w 265"/>
                <a:gd name="T33" fmla="*/ 205772480 h 265"/>
                <a:gd name="T34" fmla="*/ 1035993088 w 265"/>
                <a:gd name="T35" fmla="*/ 273683686 h 265"/>
                <a:gd name="T36" fmla="*/ 1069547520 w 265"/>
                <a:gd name="T37" fmla="*/ 346397209 h 265"/>
                <a:gd name="T38" fmla="*/ 1094713344 w 265"/>
                <a:gd name="T39" fmla="*/ 422908200 h 265"/>
                <a:gd name="T40" fmla="*/ 1103101952 w 265"/>
                <a:gd name="T41" fmla="*/ 503650276 h 265"/>
                <a:gd name="T42" fmla="*/ 1103101952 w 265"/>
                <a:gd name="T43" fmla="*/ 558476375 h 265"/>
                <a:gd name="T44" fmla="*/ 1094713344 w 265"/>
                <a:gd name="T45" fmla="*/ 643301950 h 265"/>
                <a:gd name="T46" fmla="*/ 1069547520 w 265"/>
                <a:gd name="T47" fmla="*/ 719847368 h 265"/>
                <a:gd name="T48" fmla="*/ 1035993088 w 265"/>
                <a:gd name="T49" fmla="*/ 792530525 h 265"/>
                <a:gd name="T50" fmla="*/ 989855744 w 265"/>
                <a:gd name="T51" fmla="*/ 856430473 h 265"/>
                <a:gd name="T52" fmla="*/ 931135488 w 265"/>
                <a:gd name="T53" fmla="*/ 916969890 h 265"/>
                <a:gd name="T54" fmla="*/ 868220928 w 265"/>
                <a:gd name="T55" fmla="*/ 965174993 h 265"/>
                <a:gd name="T56" fmla="*/ 796917760 w 265"/>
                <a:gd name="T57" fmla="*/ 1005399985 h 265"/>
                <a:gd name="T58" fmla="*/ 721420288 w 265"/>
                <a:gd name="T59" fmla="*/ 1037892544 h 265"/>
                <a:gd name="T60" fmla="*/ 637534208 w 265"/>
                <a:gd name="T61" fmla="*/ 1058122125 h 265"/>
                <a:gd name="T62" fmla="*/ 549453824 w 265"/>
                <a:gd name="T63" fmla="*/ 1062130444 h 265"/>
                <a:gd name="T64" fmla="*/ 490733568 w 265"/>
                <a:gd name="T65" fmla="*/ 1058122125 h 265"/>
                <a:gd name="T66" fmla="*/ 406847488 w 265"/>
                <a:gd name="T67" fmla="*/ 1045916322 h 265"/>
                <a:gd name="T68" fmla="*/ 327155712 w 265"/>
                <a:gd name="T69" fmla="*/ 1017623756 h 265"/>
                <a:gd name="T70" fmla="*/ 255852544 w 265"/>
                <a:gd name="T71" fmla="*/ 981325199 h 265"/>
                <a:gd name="T72" fmla="*/ 188743680 w 265"/>
                <a:gd name="T73" fmla="*/ 933179298 h 265"/>
                <a:gd name="T74" fmla="*/ 130023424 w 265"/>
                <a:gd name="T75" fmla="*/ 876459123 h 265"/>
                <a:gd name="T76" fmla="*/ 83886080 w 265"/>
                <a:gd name="T77" fmla="*/ 811867481 h 265"/>
                <a:gd name="T78" fmla="*/ 46137344 w 265"/>
                <a:gd name="T79" fmla="*/ 743955185 h 265"/>
                <a:gd name="T80" fmla="*/ 16777216 w 265"/>
                <a:gd name="T81" fmla="*/ 667635529 h 265"/>
                <a:gd name="T82" fmla="*/ 0 w 265"/>
                <a:gd name="T83" fmla="*/ 586813797 h 265"/>
                <a:gd name="T84" fmla="*/ 0 w 265"/>
                <a:gd name="T85" fmla="*/ 532069126 h 2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5"/>
                <a:gd name="T130" fmla="*/ 0 h 265"/>
                <a:gd name="T131" fmla="*/ 265 w 265"/>
                <a:gd name="T132" fmla="*/ 265 h 2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5" h="265">
                  <a:moveTo>
                    <a:pt x="0" y="132"/>
                  </a:moveTo>
                  <a:lnTo>
                    <a:pt x="0" y="125"/>
                  </a:lnTo>
                  <a:lnTo>
                    <a:pt x="0" y="118"/>
                  </a:lnTo>
                  <a:lnTo>
                    <a:pt x="1" y="111"/>
                  </a:lnTo>
                  <a:lnTo>
                    <a:pt x="2" y="105"/>
                  </a:lnTo>
                  <a:lnTo>
                    <a:pt x="4" y="98"/>
                  </a:lnTo>
                  <a:lnTo>
                    <a:pt x="6" y="92"/>
                  </a:lnTo>
                  <a:lnTo>
                    <a:pt x="8" y="86"/>
                  </a:lnTo>
                  <a:lnTo>
                    <a:pt x="11" y="79"/>
                  </a:lnTo>
                  <a:lnTo>
                    <a:pt x="13" y="73"/>
                  </a:lnTo>
                  <a:lnTo>
                    <a:pt x="16" y="68"/>
                  </a:lnTo>
                  <a:lnTo>
                    <a:pt x="20" y="62"/>
                  </a:lnTo>
                  <a:lnTo>
                    <a:pt x="23" y="56"/>
                  </a:lnTo>
                  <a:lnTo>
                    <a:pt x="27" y="51"/>
                  </a:lnTo>
                  <a:lnTo>
                    <a:pt x="31" y="46"/>
                  </a:lnTo>
                  <a:lnTo>
                    <a:pt x="36" y="41"/>
                  </a:lnTo>
                  <a:lnTo>
                    <a:pt x="40" y="37"/>
                  </a:lnTo>
                  <a:lnTo>
                    <a:pt x="45" y="32"/>
                  </a:lnTo>
                  <a:lnTo>
                    <a:pt x="50" y="28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5" y="9"/>
                  </a:lnTo>
                  <a:lnTo>
                    <a:pt x="91" y="6"/>
                  </a:lnTo>
                  <a:lnTo>
                    <a:pt x="97" y="5"/>
                  </a:lnTo>
                  <a:lnTo>
                    <a:pt x="104" y="3"/>
                  </a:lnTo>
                  <a:lnTo>
                    <a:pt x="110" y="2"/>
                  </a:lnTo>
                  <a:lnTo>
                    <a:pt x="117" y="1"/>
                  </a:lnTo>
                  <a:lnTo>
                    <a:pt x="124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5" y="1"/>
                  </a:lnTo>
                  <a:lnTo>
                    <a:pt x="152" y="2"/>
                  </a:lnTo>
                  <a:lnTo>
                    <a:pt x="159" y="3"/>
                  </a:lnTo>
                  <a:lnTo>
                    <a:pt x="165" y="5"/>
                  </a:lnTo>
                  <a:lnTo>
                    <a:pt x="172" y="6"/>
                  </a:lnTo>
                  <a:lnTo>
                    <a:pt x="178" y="9"/>
                  </a:lnTo>
                  <a:lnTo>
                    <a:pt x="184" y="11"/>
                  </a:lnTo>
                  <a:lnTo>
                    <a:pt x="190" y="14"/>
                  </a:lnTo>
                  <a:lnTo>
                    <a:pt x="196" y="17"/>
                  </a:lnTo>
                  <a:lnTo>
                    <a:pt x="202" y="21"/>
                  </a:lnTo>
                  <a:lnTo>
                    <a:pt x="207" y="24"/>
                  </a:lnTo>
                  <a:lnTo>
                    <a:pt x="213" y="28"/>
                  </a:lnTo>
                  <a:lnTo>
                    <a:pt x="218" y="32"/>
                  </a:lnTo>
                  <a:lnTo>
                    <a:pt x="222" y="37"/>
                  </a:lnTo>
                  <a:lnTo>
                    <a:pt x="227" y="41"/>
                  </a:lnTo>
                  <a:lnTo>
                    <a:pt x="232" y="46"/>
                  </a:lnTo>
                  <a:lnTo>
                    <a:pt x="236" y="51"/>
                  </a:lnTo>
                  <a:lnTo>
                    <a:pt x="240" y="56"/>
                  </a:lnTo>
                  <a:lnTo>
                    <a:pt x="243" y="62"/>
                  </a:lnTo>
                  <a:lnTo>
                    <a:pt x="247" y="68"/>
                  </a:lnTo>
                  <a:lnTo>
                    <a:pt x="250" y="73"/>
                  </a:lnTo>
                  <a:lnTo>
                    <a:pt x="253" y="79"/>
                  </a:lnTo>
                  <a:lnTo>
                    <a:pt x="255" y="86"/>
                  </a:lnTo>
                  <a:lnTo>
                    <a:pt x="257" y="92"/>
                  </a:lnTo>
                  <a:lnTo>
                    <a:pt x="259" y="98"/>
                  </a:lnTo>
                  <a:lnTo>
                    <a:pt x="261" y="105"/>
                  </a:lnTo>
                  <a:lnTo>
                    <a:pt x="262" y="111"/>
                  </a:lnTo>
                  <a:lnTo>
                    <a:pt x="263" y="118"/>
                  </a:lnTo>
                  <a:lnTo>
                    <a:pt x="263" y="125"/>
                  </a:lnTo>
                  <a:lnTo>
                    <a:pt x="264" y="132"/>
                  </a:lnTo>
                  <a:lnTo>
                    <a:pt x="263" y="139"/>
                  </a:lnTo>
                  <a:lnTo>
                    <a:pt x="263" y="146"/>
                  </a:lnTo>
                  <a:lnTo>
                    <a:pt x="262" y="153"/>
                  </a:lnTo>
                  <a:lnTo>
                    <a:pt x="261" y="160"/>
                  </a:lnTo>
                  <a:lnTo>
                    <a:pt x="259" y="166"/>
                  </a:lnTo>
                  <a:lnTo>
                    <a:pt x="257" y="173"/>
                  </a:lnTo>
                  <a:lnTo>
                    <a:pt x="255" y="179"/>
                  </a:lnTo>
                  <a:lnTo>
                    <a:pt x="253" y="185"/>
                  </a:lnTo>
                  <a:lnTo>
                    <a:pt x="250" y="191"/>
                  </a:lnTo>
                  <a:lnTo>
                    <a:pt x="247" y="197"/>
                  </a:lnTo>
                  <a:lnTo>
                    <a:pt x="243" y="202"/>
                  </a:lnTo>
                  <a:lnTo>
                    <a:pt x="240" y="208"/>
                  </a:lnTo>
                  <a:lnTo>
                    <a:pt x="236" y="213"/>
                  </a:lnTo>
                  <a:lnTo>
                    <a:pt x="232" y="218"/>
                  </a:lnTo>
                  <a:lnTo>
                    <a:pt x="227" y="223"/>
                  </a:lnTo>
                  <a:lnTo>
                    <a:pt x="222" y="228"/>
                  </a:lnTo>
                  <a:lnTo>
                    <a:pt x="218" y="232"/>
                  </a:lnTo>
                  <a:lnTo>
                    <a:pt x="213" y="236"/>
                  </a:lnTo>
                  <a:lnTo>
                    <a:pt x="207" y="240"/>
                  </a:lnTo>
                  <a:lnTo>
                    <a:pt x="202" y="244"/>
                  </a:lnTo>
                  <a:lnTo>
                    <a:pt x="196" y="247"/>
                  </a:lnTo>
                  <a:lnTo>
                    <a:pt x="190" y="250"/>
                  </a:lnTo>
                  <a:lnTo>
                    <a:pt x="184" y="253"/>
                  </a:lnTo>
                  <a:lnTo>
                    <a:pt x="178" y="256"/>
                  </a:lnTo>
                  <a:lnTo>
                    <a:pt x="172" y="258"/>
                  </a:lnTo>
                  <a:lnTo>
                    <a:pt x="165" y="260"/>
                  </a:lnTo>
                  <a:lnTo>
                    <a:pt x="159" y="261"/>
                  </a:lnTo>
                  <a:lnTo>
                    <a:pt x="152" y="263"/>
                  </a:lnTo>
                  <a:lnTo>
                    <a:pt x="145" y="263"/>
                  </a:lnTo>
                  <a:lnTo>
                    <a:pt x="138" y="264"/>
                  </a:lnTo>
                  <a:lnTo>
                    <a:pt x="131" y="264"/>
                  </a:lnTo>
                  <a:lnTo>
                    <a:pt x="124" y="264"/>
                  </a:lnTo>
                  <a:lnTo>
                    <a:pt x="117" y="263"/>
                  </a:lnTo>
                  <a:lnTo>
                    <a:pt x="110" y="263"/>
                  </a:lnTo>
                  <a:lnTo>
                    <a:pt x="104" y="261"/>
                  </a:lnTo>
                  <a:lnTo>
                    <a:pt x="97" y="260"/>
                  </a:lnTo>
                  <a:lnTo>
                    <a:pt x="91" y="258"/>
                  </a:lnTo>
                  <a:lnTo>
                    <a:pt x="85" y="256"/>
                  </a:lnTo>
                  <a:lnTo>
                    <a:pt x="78" y="253"/>
                  </a:lnTo>
                  <a:lnTo>
                    <a:pt x="72" y="250"/>
                  </a:lnTo>
                  <a:lnTo>
                    <a:pt x="67" y="247"/>
                  </a:lnTo>
                  <a:lnTo>
                    <a:pt x="61" y="244"/>
                  </a:lnTo>
                  <a:lnTo>
                    <a:pt x="56" y="240"/>
                  </a:lnTo>
                  <a:lnTo>
                    <a:pt x="50" y="236"/>
                  </a:lnTo>
                  <a:lnTo>
                    <a:pt x="45" y="232"/>
                  </a:lnTo>
                  <a:lnTo>
                    <a:pt x="40" y="228"/>
                  </a:lnTo>
                  <a:lnTo>
                    <a:pt x="36" y="223"/>
                  </a:lnTo>
                  <a:lnTo>
                    <a:pt x="31" y="218"/>
                  </a:lnTo>
                  <a:lnTo>
                    <a:pt x="27" y="213"/>
                  </a:lnTo>
                  <a:lnTo>
                    <a:pt x="23" y="208"/>
                  </a:lnTo>
                  <a:lnTo>
                    <a:pt x="20" y="202"/>
                  </a:lnTo>
                  <a:lnTo>
                    <a:pt x="16" y="197"/>
                  </a:lnTo>
                  <a:lnTo>
                    <a:pt x="13" y="191"/>
                  </a:lnTo>
                  <a:lnTo>
                    <a:pt x="11" y="185"/>
                  </a:lnTo>
                  <a:lnTo>
                    <a:pt x="8" y="179"/>
                  </a:lnTo>
                  <a:lnTo>
                    <a:pt x="6" y="173"/>
                  </a:lnTo>
                  <a:lnTo>
                    <a:pt x="4" y="166"/>
                  </a:lnTo>
                  <a:lnTo>
                    <a:pt x="2" y="160"/>
                  </a:lnTo>
                  <a:lnTo>
                    <a:pt x="1" y="153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32"/>
                  </a:lnTo>
                </a:path>
              </a:pathLst>
            </a:custGeom>
            <a:solidFill>
              <a:srgbClr val="FF9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Freeform 70"/>
            <p:cNvSpPr>
              <a:spLocks/>
            </p:cNvSpPr>
            <p:nvPr/>
          </p:nvSpPr>
          <p:spPr bwMode="auto">
            <a:xfrm>
              <a:off x="4858" y="4263"/>
              <a:ext cx="516" cy="519"/>
            </a:xfrm>
            <a:custGeom>
              <a:avLst/>
              <a:gdLst>
                <a:gd name="T0" fmla="*/ 0 w 258"/>
                <a:gd name="T1" fmla="*/ 506923183 h 259"/>
                <a:gd name="T2" fmla="*/ 16777216 w 258"/>
                <a:gd name="T3" fmla="*/ 419328172 h 259"/>
                <a:gd name="T4" fmla="*/ 41943040 w 258"/>
                <a:gd name="T5" fmla="*/ 340906451 h 259"/>
                <a:gd name="T6" fmla="*/ 83886080 w 258"/>
                <a:gd name="T7" fmla="*/ 266018351 h 259"/>
                <a:gd name="T8" fmla="*/ 130023424 w 258"/>
                <a:gd name="T9" fmla="*/ 196265280 h 259"/>
                <a:gd name="T10" fmla="*/ 184549376 w 258"/>
                <a:gd name="T11" fmla="*/ 139237789 h 259"/>
                <a:gd name="T12" fmla="*/ 251658240 w 258"/>
                <a:gd name="T13" fmla="*/ 87057367 h 259"/>
                <a:gd name="T14" fmla="*/ 322961408 w 258"/>
                <a:gd name="T15" fmla="*/ 47787574 h 259"/>
                <a:gd name="T16" fmla="*/ 398458880 w 258"/>
                <a:gd name="T17" fmla="*/ 21680552 h 259"/>
                <a:gd name="T18" fmla="*/ 482344960 w 258"/>
                <a:gd name="T19" fmla="*/ 4309423 h 259"/>
                <a:gd name="T20" fmla="*/ 536870912 w 258"/>
                <a:gd name="T21" fmla="*/ 0 h 259"/>
                <a:gd name="T22" fmla="*/ 620756992 w 258"/>
                <a:gd name="T23" fmla="*/ 8635485 h 259"/>
                <a:gd name="T24" fmla="*/ 704643072 w 258"/>
                <a:gd name="T25" fmla="*/ 30349373 h 259"/>
                <a:gd name="T26" fmla="*/ 780140544 w 258"/>
                <a:gd name="T27" fmla="*/ 60815925 h 259"/>
                <a:gd name="T28" fmla="*/ 847249408 w 258"/>
                <a:gd name="T29" fmla="*/ 104428455 h 259"/>
                <a:gd name="T30" fmla="*/ 910163968 w 258"/>
                <a:gd name="T31" fmla="*/ 157079730 h 259"/>
                <a:gd name="T32" fmla="*/ 964689920 w 258"/>
                <a:gd name="T33" fmla="*/ 218163890 h 259"/>
                <a:gd name="T34" fmla="*/ 1010827264 w 258"/>
                <a:gd name="T35" fmla="*/ 288725996 h 259"/>
                <a:gd name="T36" fmla="*/ 1044381696 w 258"/>
                <a:gd name="T37" fmla="*/ 367147894 h 259"/>
                <a:gd name="T38" fmla="*/ 1069547520 w 258"/>
                <a:gd name="T39" fmla="*/ 445872287 h 259"/>
                <a:gd name="T40" fmla="*/ 1077936128 w 258"/>
                <a:gd name="T41" fmla="*/ 533063800 h 259"/>
                <a:gd name="T42" fmla="*/ 1077936128 w 258"/>
                <a:gd name="T43" fmla="*/ 595937885 h 259"/>
                <a:gd name="T44" fmla="*/ 1069547520 w 258"/>
                <a:gd name="T45" fmla="*/ 683129143 h 259"/>
                <a:gd name="T46" fmla="*/ 1044381696 w 258"/>
                <a:gd name="T47" fmla="*/ 766213140 h 259"/>
                <a:gd name="T48" fmla="*/ 1010827264 w 258"/>
                <a:gd name="T49" fmla="*/ 840275372 h 259"/>
                <a:gd name="T50" fmla="*/ 964689920 w 258"/>
                <a:gd name="T51" fmla="*/ 910837473 h 259"/>
                <a:gd name="T52" fmla="*/ 910163968 w 258"/>
                <a:gd name="T53" fmla="*/ 976281105 h 259"/>
                <a:gd name="T54" fmla="*/ 847249408 w 258"/>
                <a:gd name="T55" fmla="*/ 1028932084 h 259"/>
                <a:gd name="T56" fmla="*/ 780140544 w 258"/>
                <a:gd name="T57" fmla="*/ 1072578369 h 259"/>
                <a:gd name="T58" fmla="*/ 704643072 w 258"/>
                <a:gd name="T59" fmla="*/ 1102994558 h 259"/>
                <a:gd name="T60" fmla="*/ 620756992 w 258"/>
                <a:gd name="T61" fmla="*/ 1124691942 h 259"/>
                <a:gd name="T62" fmla="*/ 536870912 w 258"/>
                <a:gd name="T63" fmla="*/ 1129001428 h 259"/>
                <a:gd name="T64" fmla="*/ 482344960 w 258"/>
                <a:gd name="T65" fmla="*/ 1129001428 h 259"/>
                <a:gd name="T66" fmla="*/ 398458880 w 258"/>
                <a:gd name="T67" fmla="*/ 1111730334 h 259"/>
                <a:gd name="T68" fmla="*/ 322961408 w 258"/>
                <a:gd name="T69" fmla="*/ 1085556621 h 259"/>
                <a:gd name="T70" fmla="*/ 251658240 w 258"/>
                <a:gd name="T71" fmla="*/ 1041977412 h 259"/>
                <a:gd name="T72" fmla="*/ 184549376 w 258"/>
                <a:gd name="T73" fmla="*/ 994123303 h 259"/>
                <a:gd name="T74" fmla="*/ 130023424 w 258"/>
                <a:gd name="T75" fmla="*/ 932802958 h 259"/>
                <a:gd name="T76" fmla="*/ 83886080 w 258"/>
                <a:gd name="T77" fmla="*/ 867392657 h 259"/>
                <a:gd name="T78" fmla="*/ 41943040 w 258"/>
                <a:gd name="T79" fmla="*/ 792487793 h 259"/>
                <a:gd name="T80" fmla="*/ 16777216 w 258"/>
                <a:gd name="T81" fmla="*/ 709706730 h 259"/>
                <a:gd name="T82" fmla="*/ 0 w 258"/>
                <a:gd name="T83" fmla="*/ 626437785 h 259"/>
                <a:gd name="T84" fmla="*/ 0 w 258"/>
                <a:gd name="T85" fmla="*/ 563413044 h 2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8"/>
                <a:gd name="T130" fmla="*/ 0 h 259"/>
                <a:gd name="T131" fmla="*/ 258 w 258"/>
                <a:gd name="T132" fmla="*/ 259 h 2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8" h="259">
                  <a:moveTo>
                    <a:pt x="0" y="129"/>
                  </a:moveTo>
                  <a:lnTo>
                    <a:pt x="0" y="122"/>
                  </a:lnTo>
                  <a:lnTo>
                    <a:pt x="0" y="116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4" y="96"/>
                  </a:lnTo>
                  <a:lnTo>
                    <a:pt x="6" y="90"/>
                  </a:lnTo>
                  <a:lnTo>
                    <a:pt x="8" y="84"/>
                  </a:lnTo>
                  <a:lnTo>
                    <a:pt x="10" y="78"/>
                  </a:lnTo>
                  <a:lnTo>
                    <a:pt x="13" y="72"/>
                  </a:lnTo>
                  <a:lnTo>
                    <a:pt x="16" y="66"/>
                  </a:lnTo>
                  <a:lnTo>
                    <a:pt x="20" y="61"/>
                  </a:lnTo>
                  <a:lnTo>
                    <a:pt x="23" y="55"/>
                  </a:lnTo>
                  <a:lnTo>
                    <a:pt x="27" y="50"/>
                  </a:lnTo>
                  <a:lnTo>
                    <a:pt x="31" y="45"/>
                  </a:lnTo>
                  <a:lnTo>
                    <a:pt x="35" y="40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9" y="28"/>
                  </a:lnTo>
                  <a:lnTo>
                    <a:pt x="54" y="24"/>
                  </a:lnTo>
                  <a:lnTo>
                    <a:pt x="60" y="20"/>
                  </a:lnTo>
                  <a:lnTo>
                    <a:pt x="65" y="17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9"/>
                  </a:lnTo>
                  <a:lnTo>
                    <a:pt x="89" y="7"/>
                  </a:lnTo>
                  <a:lnTo>
                    <a:pt x="95" y="5"/>
                  </a:lnTo>
                  <a:lnTo>
                    <a:pt x="101" y="3"/>
                  </a:lnTo>
                  <a:lnTo>
                    <a:pt x="108" y="2"/>
                  </a:lnTo>
                  <a:lnTo>
                    <a:pt x="115" y="1"/>
                  </a:lnTo>
                  <a:lnTo>
                    <a:pt x="121" y="1"/>
                  </a:lnTo>
                  <a:lnTo>
                    <a:pt x="128" y="0"/>
                  </a:lnTo>
                  <a:lnTo>
                    <a:pt x="135" y="1"/>
                  </a:lnTo>
                  <a:lnTo>
                    <a:pt x="142" y="1"/>
                  </a:lnTo>
                  <a:lnTo>
                    <a:pt x="148" y="2"/>
                  </a:lnTo>
                  <a:lnTo>
                    <a:pt x="155" y="3"/>
                  </a:lnTo>
                  <a:lnTo>
                    <a:pt x="161" y="5"/>
                  </a:lnTo>
                  <a:lnTo>
                    <a:pt x="168" y="7"/>
                  </a:lnTo>
                  <a:lnTo>
                    <a:pt x="174" y="9"/>
                  </a:lnTo>
                  <a:lnTo>
                    <a:pt x="180" y="11"/>
                  </a:lnTo>
                  <a:lnTo>
                    <a:pt x="186" y="14"/>
                  </a:lnTo>
                  <a:lnTo>
                    <a:pt x="191" y="17"/>
                  </a:lnTo>
                  <a:lnTo>
                    <a:pt x="197" y="20"/>
                  </a:lnTo>
                  <a:lnTo>
                    <a:pt x="202" y="24"/>
                  </a:lnTo>
                  <a:lnTo>
                    <a:pt x="208" y="28"/>
                  </a:lnTo>
                  <a:lnTo>
                    <a:pt x="212" y="32"/>
                  </a:lnTo>
                  <a:lnTo>
                    <a:pt x="217" y="36"/>
                  </a:lnTo>
                  <a:lnTo>
                    <a:pt x="222" y="40"/>
                  </a:lnTo>
                  <a:lnTo>
                    <a:pt x="226" y="45"/>
                  </a:lnTo>
                  <a:lnTo>
                    <a:pt x="230" y="50"/>
                  </a:lnTo>
                  <a:lnTo>
                    <a:pt x="234" y="55"/>
                  </a:lnTo>
                  <a:lnTo>
                    <a:pt x="238" y="61"/>
                  </a:lnTo>
                  <a:lnTo>
                    <a:pt x="241" y="66"/>
                  </a:lnTo>
                  <a:lnTo>
                    <a:pt x="244" y="72"/>
                  </a:lnTo>
                  <a:lnTo>
                    <a:pt x="247" y="78"/>
                  </a:lnTo>
                  <a:lnTo>
                    <a:pt x="249" y="84"/>
                  </a:lnTo>
                  <a:lnTo>
                    <a:pt x="251" y="90"/>
                  </a:lnTo>
                  <a:lnTo>
                    <a:pt x="253" y="96"/>
                  </a:lnTo>
                  <a:lnTo>
                    <a:pt x="255" y="102"/>
                  </a:lnTo>
                  <a:lnTo>
                    <a:pt x="256" y="109"/>
                  </a:lnTo>
                  <a:lnTo>
                    <a:pt x="257" y="116"/>
                  </a:lnTo>
                  <a:lnTo>
                    <a:pt x="257" y="122"/>
                  </a:lnTo>
                  <a:lnTo>
                    <a:pt x="257" y="129"/>
                  </a:lnTo>
                  <a:lnTo>
                    <a:pt x="257" y="136"/>
                  </a:lnTo>
                  <a:lnTo>
                    <a:pt x="257" y="143"/>
                  </a:lnTo>
                  <a:lnTo>
                    <a:pt x="256" y="149"/>
                  </a:lnTo>
                  <a:lnTo>
                    <a:pt x="255" y="156"/>
                  </a:lnTo>
                  <a:lnTo>
                    <a:pt x="253" y="162"/>
                  </a:lnTo>
                  <a:lnTo>
                    <a:pt x="251" y="169"/>
                  </a:lnTo>
                  <a:lnTo>
                    <a:pt x="249" y="175"/>
                  </a:lnTo>
                  <a:lnTo>
                    <a:pt x="247" y="181"/>
                  </a:lnTo>
                  <a:lnTo>
                    <a:pt x="244" y="187"/>
                  </a:lnTo>
                  <a:lnTo>
                    <a:pt x="241" y="192"/>
                  </a:lnTo>
                  <a:lnTo>
                    <a:pt x="238" y="198"/>
                  </a:lnTo>
                  <a:lnTo>
                    <a:pt x="234" y="203"/>
                  </a:lnTo>
                  <a:lnTo>
                    <a:pt x="230" y="208"/>
                  </a:lnTo>
                  <a:lnTo>
                    <a:pt x="226" y="213"/>
                  </a:lnTo>
                  <a:lnTo>
                    <a:pt x="222" y="218"/>
                  </a:lnTo>
                  <a:lnTo>
                    <a:pt x="217" y="223"/>
                  </a:lnTo>
                  <a:lnTo>
                    <a:pt x="212" y="227"/>
                  </a:lnTo>
                  <a:lnTo>
                    <a:pt x="208" y="231"/>
                  </a:lnTo>
                  <a:lnTo>
                    <a:pt x="202" y="235"/>
                  </a:lnTo>
                  <a:lnTo>
                    <a:pt x="197" y="238"/>
                  </a:lnTo>
                  <a:lnTo>
                    <a:pt x="191" y="242"/>
                  </a:lnTo>
                  <a:lnTo>
                    <a:pt x="186" y="245"/>
                  </a:lnTo>
                  <a:lnTo>
                    <a:pt x="180" y="248"/>
                  </a:lnTo>
                  <a:lnTo>
                    <a:pt x="174" y="250"/>
                  </a:lnTo>
                  <a:lnTo>
                    <a:pt x="168" y="252"/>
                  </a:lnTo>
                  <a:lnTo>
                    <a:pt x="161" y="254"/>
                  </a:lnTo>
                  <a:lnTo>
                    <a:pt x="155" y="256"/>
                  </a:lnTo>
                  <a:lnTo>
                    <a:pt x="148" y="257"/>
                  </a:lnTo>
                  <a:lnTo>
                    <a:pt x="142" y="258"/>
                  </a:lnTo>
                  <a:lnTo>
                    <a:pt x="135" y="258"/>
                  </a:lnTo>
                  <a:lnTo>
                    <a:pt x="128" y="258"/>
                  </a:lnTo>
                  <a:lnTo>
                    <a:pt x="121" y="258"/>
                  </a:lnTo>
                  <a:lnTo>
                    <a:pt x="115" y="258"/>
                  </a:lnTo>
                  <a:lnTo>
                    <a:pt x="108" y="257"/>
                  </a:lnTo>
                  <a:lnTo>
                    <a:pt x="101" y="256"/>
                  </a:lnTo>
                  <a:lnTo>
                    <a:pt x="95" y="254"/>
                  </a:lnTo>
                  <a:lnTo>
                    <a:pt x="89" y="252"/>
                  </a:lnTo>
                  <a:lnTo>
                    <a:pt x="83" y="250"/>
                  </a:lnTo>
                  <a:lnTo>
                    <a:pt x="77" y="248"/>
                  </a:lnTo>
                  <a:lnTo>
                    <a:pt x="71" y="245"/>
                  </a:lnTo>
                  <a:lnTo>
                    <a:pt x="65" y="242"/>
                  </a:lnTo>
                  <a:lnTo>
                    <a:pt x="60" y="238"/>
                  </a:lnTo>
                  <a:lnTo>
                    <a:pt x="54" y="235"/>
                  </a:lnTo>
                  <a:lnTo>
                    <a:pt x="49" y="231"/>
                  </a:lnTo>
                  <a:lnTo>
                    <a:pt x="44" y="227"/>
                  </a:lnTo>
                  <a:lnTo>
                    <a:pt x="40" y="223"/>
                  </a:lnTo>
                  <a:lnTo>
                    <a:pt x="35" y="218"/>
                  </a:lnTo>
                  <a:lnTo>
                    <a:pt x="31" y="213"/>
                  </a:lnTo>
                  <a:lnTo>
                    <a:pt x="27" y="208"/>
                  </a:lnTo>
                  <a:lnTo>
                    <a:pt x="23" y="203"/>
                  </a:lnTo>
                  <a:lnTo>
                    <a:pt x="20" y="198"/>
                  </a:lnTo>
                  <a:lnTo>
                    <a:pt x="16" y="192"/>
                  </a:lnTo>
                  <a:lnTo>
                    <a:pt x="13" y="187"/>
                  </a:lnTo>
                  <a:lnTo>
                    <a:pt x="10" y="181"/>
                  </a:lnTo>
                  <a:lnTo>
                    <a:pt x="8" y="175"/>
                  </a:lnTo>
                  <a:lnTo>
                    <a:pt x="6" y="169"/>
                  </a:lnTo>
                  <a:lnTo>
                    <a:pt x="4" y="162"/>
                  </a:lnTo>
                  <a:lnTo>
                    <a:pt x="3" y="156"/>
                  </a:lnTo>
                  <a:lnTo>
                    <a:pt x="1" y="149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0" y="129"/>
                  </a:lnTo>
                </a:path>
              </a:pathLst>
            </a:custGeom>
            <a:solidFill>
              <a:srgbClr val="FF9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Freeform 71"/>
            <p:cNvSpPr>
              <a:spLocks/>
            </p:cNvSpPr>
            <p:nvPr/>
          </p:nvSpPr>
          <p:spPr bwMode="auto">
            <a:xfrm>
              <a:off x="4864" y="4272"/>
              <a:ext cx="504" cy="504"/>
            </a:xfrm>
            <a:custGeom>
              <a:avLst/>
              <a:gdLst>
                <a:gd name="T0" fmla="*/ 0 w 252"/>
                <a:gd name="T1" fmla="*/ 494927872 h 252"/>
                <a:gd name="T2" fmla="*/ 8388608 w 252"/>
                <a:gd name="T3" fmla="*/ 440401920 h 252"/>
                <a:gd name="T4" fmla="*/ 16777216 w 252"/>
                <a:gd name="T5" fmla="*/ 385875968 h 252"/>
                <a:gd name="T6" fmla="*/ 37748736 w 252"/>
                <a:gd name="T7" fmla="*/ 335544320 h 252"/>
                <a:gd name="T8" fmla="*/ 58720256 w 252"/>
                <a:gd name="T9" fmla="*/ 285212672 h 252"/>
                <a:gd name="T10" fmla="*/ 83886080 w 252"/>
                <a:gd name="T11" fmla="*/ 239075328 h 252"/>
                <a:gd name="T12" fmla="*/ 117440512 w 252"/>
                <a:gd name="T13" fmla="*/ 192937984 h 252"/>
                <a:gd name="T14" fmla="*/ 155189248 w 252"/>
                <a:gd name="T15" fmla="*/ 155189248 h 252"/>
                <a:gd name="T16" fmla="*/ 192937984 w 252"/>
                <a:gd name="T17" fmla="*/ 117440512 h 252"/>
                <a:gd name="T18" fmla="*/ 239075328 w 252"/>
                <a:gd name="T19" fmla="*/ 88080384 h 252"/>
                <a:gd name="T20" fmla="*/ 285212672 w 252"/>
                <a:gd name="T21" fmla="*/ 58720256 h 252"/>
                <a:gd name="T22" fmla="*/ 331350016 w 252"/>
                <a:gd name="T23" fmla="*/ 37748736 h 252"/>
                <a:gd name="T24" fmla="*/ 385875968 w 252"/>
                <a:gd name="T25" fmla="*/ 16777216 h 252"/>
                <a:gd name="T26" fmla="*/ 440401920 w 252"/>
                <a:gd name="T27" fmla="*/ 8388608 h 252"/>
                <a:gd name="T28" fmla="*/ 494927872 w 252"/>
                <a:gd name="T29" fmla="*/ 0 h 252"/>
                <a:gd name="T30" fmla="*/ 524288000 w 252"/>
                <a:gd name="T31" fmla="*/ 0 h 252"/>
                <a:gd name="T32" fmla="*/ 583008256 w 252"/>
                <a:gd name="T33" fmla="*/ 4194304 h 252"/>
                <a:gd name="T34" fmla="*/ 637534208 w 252"/>
                <a:gd name="T35" fmla="*/ 12582912 h 252"/>
                <a:gd name="T36" fmla="*/ 692060160 w 252"/>
                <a:gd name="T37" fmla="*/ 25165824 h 252"/>
                <a:gd name="T38" fmla="*/ 742391808 w 252"/>
                <a:gd name="T39" fmla="*/ 46137344 h 252"/>
                <a:gd name="T40" fmla="*/ 792723456 w 252"/>
                <a:gd name="T41" fmla="*/ 71303168 h 252"/>
                <a:gd name="T42" fmla="*/ 838860800 w 252"/>
                <a:gd name="T43" fmla="*/ 100663296 h 252"/>
                <a:gd name="T44" fmla="*/ 880803840 w 252"/>
                <a:gd name="T45" fmla="*/ 134217728 h 252"/>
                <a:gd name="T46" fmla="*/ 918552576 w 252"/>
                <a:gd name="T47" fmla="*/ 171966464 h 252"/>
                <a:gd name="T48" fmla="*/ 952107008 w 252"/>
                <a:gd name="T49" fmla="*/ 213909504 h 252"/>
                <a:gd name="T50" fmla="*/ 981467136 w 252"/>
                <a:gd name="T51" fmla="*/ 260046848 h 252"/>
                <a:gd name="T52" fmla="*/ 1006632960 w 252"/>
                <a:gd name="T53" fmla="*/ 310378496 h 252"/>
                <a:gd name="T54" fmla="*/ 1027604480 w 252"/>
                <a:gd name="T55" fmla="*/ 360710144 h 252"/>
                <a:gd name="T56" fmla="*/ 1040187392 w 252"/>
                <a:gd name="T57" fmla="*/ 411041792 h 252"/>
                <a:gd name="T58" fmla="*/ 1052770304 w 252"/>
                <a:gd name="T59" fmla="*/ 469762048 h 252"/>
                <a:gd name="T60" fmla="*/ 1052770304 w 252"/>
                <a:gd name="T61" fmla="*/ 524288000 h 252"/>
                <a:gd name="T62" fmla="*/ 1052770304 w 252"/>
                <a:gd name="T63" fmla="*/ 553648128 h 252"/>
                <a:gd name="T64" fmla="*/ 1048576000 w 252"/>
                <a:gd name="T65" fmla="*/ 612368384 h 252"/>
                <a:gd name="T66" fmla="*/ 1035993088 w 252"/>
                <a:gd name="T67" fmla="*/ 666894336 h 252"/>
                <a:gd name="T68" fmla="*/ 1019215872 w 252"/>
                <a:gd name="T69" fmla="*/ 717225984 h 252"/>
                <a:gd name="T70" fmla="*/ 994050048 w 252"/>
                <a:gd name="T71" fmla="*/ 767557632 h 252"/>
                <a:gd name="T72" fmla="*/ 968884224 w 252"/>
                <a:gd name="T73" fmla="*/ 813694976 h 252"/>
                <a:gd name="T74" fmla="*/ 935329792 w 252"/>
                <a:gd name="T75" fmla="*/ 855638016 h 252"/>
                <a:gd name="T76" fmla="*/ 897581056 w 252"/>
                <a:gd name="T77" fmla="*/ 897581056 h 252"/>
                <a:gd name="T78" fmla="*/ 859832320 w 252"/>
                <a:gd name="T79" fmla="*/ 935329792 h 252"/>
                <a:gd name="T80" fmla="*/ 813694976 w 252"/>
                <a:gd name="T81" fmla="*/ 964689920 h 252"/>
                <a:gd name="T82" fmla="*/ 767557632 w 252"/>
                <a:gd name="T83" fmla="*/ 994050048 h 252"/>
                <a:gd name="T84" fmla="*/ 717225984 w 252"/>
                <a:gd name="T85" fmla="*/ 1015021568 h 252"/>
                <a:gd name="T86" fmla="*/ 666894336 w 252"/>
                <a:gd name="T87" fmla="*/ 1031798784 h 252"/>
                <a:gd name="T88" fmla="*/ 612368384 w 252"/>
                <a:gd name="T89" fmla="*/ 1044381696 h 252"/>
                <a:gd name="T90" fmla="*/ 553648128 w 252"/>
                <a:gd name="T91" fmla="*/ 1052770304 h 252"/>
                <a:gd name="T92" fmla="*/ 524288000 w 252"/>
                <a:gd name="T93" fmla="*/ 1052770304 h 252"/>
                <a:gd name="T94" fmla="*/ 469762048 w 252"/>
                <a:gd name="T95" fmla="*/ 1048576000 h 252"/>
                <a:gd name="T96" fmla="*/ 411041792 w 252"/>
                <a:gd name="T97" fmla="*/ 1040187392 h 252"/>
                <a:gd name="T98" fmla="*/ 360710144 w 252"/>
                <a:gd name="T99" fmla="*/ 1023410176 h 252"/>
                <a:gd name="T100" fmla="*/ 310378496 w 252"/>
                <a:gd name="T101" fmla="*/ 1006632960 h 252"/>
                <a:gd name="T102" fmla="*/ 260046848 w 252"/>
                <a:gd name="T103" fmla="*/ 981467136 h 252"/>
                <a:gd name="T104" fmla="*/ 213909504 w 252"/>
                <a:gd name="T105" fmla="*/ 952107008 h 252"/>
                <a:gd name="T106" fmla="*/ 171966464 w 252"/>
                <a:gd name="T107" fmla="*/ 914358272 h 252"/>
                <a:gd name="T108" fmla="*/ 134217728 w 252"/>
                <a:gd name="T109" fmla="*/ 876609536 h 252"/>
                <a:gd name="T110" fmla="*/ 100663296 w 252"/>
                <a:gd name="T111" fmla="*/ 834666496 h 252"/>
                <a:gd name="T112" fmla="*/ 71303168 w 252"/>
                <a:gd name="T113" fmla="*/ 792723456 h 252"/>
                <a:gd name="T114" fmla="*/ 46137344 w 252"/>
                <a:gd name="T115" fmla="*/ 742391808 h 252"/>
                <a:gd name="T116" fmla="*/ 25165824 w 252"/>
                <a:gd name="T117" fmla="*/ 692060160 h 252"/>
                <a:gd name="T118" fmla="*/ 12582912 w 252"/>
                <a:gd name="T119" fmla="*/ 637534208 h 252"/>
                <a:gd name="T120" fmla="*/ 4194304 w 252"/>
                <a:gd name="T121" fmla="*/ 583008256 h 252"/>
                <a:gd name="T122" fmla="*/ 0 w 252"/>
                <a:gd name="T123" fmla="*/ 524288000 h 252"/>
                <a:gd name="T124" fmla="*/ 0 w 252"/>
                <a:gd name="T125" fmla="*/ 524288000 h 2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2"/>
                <a:gd name="T191" fmla="*/ 252 w 252"/>
                <a:gd name="T192" fmla="*/ 252 h 25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2">
                  <a:moveTo>
                    <a:pt x="0" y="125"/>
                  </a:moveTo>
                  <a:lnTo>
                    <a:pt x="0" y="118"/>
                  </a:lnTo>
                  <a:lnTo>
                    <a:pt x="1" y="112"/>
                  </a:lnTo>
                  <a:lnTo>
                    <a:pt x="2" y="105"/>
                  </a:lnTo>
                  <a:lnTo>
                    <a:pt x="3" y="98"/>
                  </a:lnTo>
                  <a:lnTo>
                    <a:pt x="4" y="92"/>
                  </a:lnTo>
                  <a:lnTo>
                    <a:pt x="6" y="86"/>
                  </a:lnTo>
                  <a:lnTo>
                    <a:pt x="9" y="80"/>
                  </a:lnTo>
                  <a:lnTo>
                    <a:pt x="11" y="74"/>
                  </a:lnTo>
                  <a:lnTo>
                    <a:pt x="14" y="68"/>
                  </a:lnTo>
                  <a:lnTo>
                    <a:pt x="17" y="62"/>
                  </a:lnTo>
                  <a:lnTo>
                    <a:pt x="20" y="57"/>
                  </a:lnTo>
                  <a:lnTo>
                    <a:pt x="24" y="51"/>
                  </a:lnTo>
                  <a:lnTo>
                    <a:pt x="28" y="46"/>
                  </a:lnTo>
                  <a:lnTo>
                    <a:pt x="32" y="41"/>
                  </a:lnTo>
                  <a:lnTo>
                    <a:pt x="37" y="37"/>
                  </a:lnTo>
                  <a:lnTo>
                    <a:pt x="41" y="32"/>
                  </a:lnTo>
                  <a:lnTo>
                    <a:pt x="46" y="28"/>
                  </a:lnTo>
                  <a:lnTo>
                    <a:pt x="51" y="24"/>
                  </a:lnTo>
                  <a:lnTo>
                    <a:pt x="57" y="21"/>
                  </a:lnTo>
                  <a:lnTo>
                    <a:pt x="62" y="17"/>
                  </a:lnTo>
                  <a:lnTo>
                    <a:pt x="68" y="14"/>
                  </a:lnTo>
                  <a:lnTo>
                    <a:pt x="74" y="11"/>
                  </a:lnTo>
                  <a:lnTo>
                    <a:pt x="79" y="9"/>
                  </a:lnTo>
                  <a:lnTo>
                    <a:pt x="86" y="6"/>
                  </a:lnTo>
                  <a:lnTo>
                    <a:pt x="92" y="4"/>
                  </a:lnTo>
                  <a:lnTo>
                    <a:pt x="98" y="3"/>
                  </a:lnTo>
                  <a:lnTo>
                    <a:pt x="105" y="2"/>
                  </a:lnTo>
                  <a:lnTo>
                    <a:pt x="112" y="1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2" y="0"/>
                  </a:lnTo>
                  <a:lnTo>
                    <a:pt x="139" y="1"/>
                  </a:lnTo>
                  <a:lnTo>
                    <a:pt x="146" y="2"/>
                  </a:lnTo>
                  <a:lnTo>
                    <a:pt x="152" y="3"/>
                  </a:lnTo>
                  <a:lnTo>
                    <a:pt x="159" y="4"/>
                  </a:lnTo>
                  <a:lnTo>
                    <a:pt x="165" y="6"/>
                  </a:lnTo>
                  <a:lnTo>
                    <a:pt x="171" y="9"/>
                  </a:lnTo>
                  <a:lnTo>
                    <a:pt x="177" y="11"/>
                  </a:lnTo>
                  <a:lnTo>
                    <a:pt x="183" y="14"/>
                  </a:lnTo>
                  <a:lnTo>
                    <a:pt x="189" y="17"/>
                  </a:lnTo>
                  <a:lnTo>
                    <a:pt x="194" y="21"/>
                  </a:lnTo>
                  <a:lnTo>
                    <a:pt x="200" y="24"/>
                  </a:lnTo>
                  <a:lnTo>
                    <a:pt x="205" y="28"/>
                  </a:lnTo>
                  <a:lnTo>
                    <a:pt x="210" y="32"/>
                  </a:lnTo>
                  <a:lnTo>
                    <a:pt x="214" y="37"/>
                  </a:lnTo>
                  <a:lnTo>
                    <a:pt x="219" y="41"/>
                  </a:lnTo>
                  <a:lnTo>
                    <a:pt x="223" y="46"/>
                  </a:lnTo>
                  <a:lnTo>
                    <a:pt x="227" y="51"/>
                  </a:lnTo>
                  <a:lnTo>
                    <a:pt x="231" y="57"/>
                  </a:lnTo>
                  <a:lnTo>
                    <a:pt x="234" y="62"/>
                  </a:lnTo>
                  <a:lnTo>
                    <a:pt x="237" y="68"/>
                  </a:lnTo>
                  <a:lnTo>
                    <a:pt x="240" y="74"/>
                  </a:lnTo>
                  <a:lnTo>
                    <a:pt x="243" y="80"/>
                  </a:lnTo>
                  <a:lnTo>
                    <a:pt x="245" y="86"/>
                  </a:lnTo>
                  <a:lnTo>
                    <a:pt x="247" y="92"/>
                  </a:lnTo>
                  <a:lnTo>
                    <a:pt x="248" y="98"/>
                  </a:lnTo>
                  <a:lnTo>
                    <a:pt x="250" y="105"/>
                  </a:lnTo>
                  <a:lnTo>
                    <a:pt x="251" y="112"/>
                  </a:lnTo>
                  <a:lnTo>
                    <a:pt x="251" y="118"/>
                  </a:lnTo>
                  <a:lnTo>
                    <a:pt x="251" y="125"/>
                  </a:lnTo>
                  <a:lnTo>
                    <a:pt x="251" y="132"/>
                  </a:lnTo>
                  <a:lnTo>
                    <a:pt x="251" y="139"/>
                  </a:lnTo>
                  <a:lnTo>
                    <a:pt x="250" y="146"/>
                  </a:lnTo>
                  <a:lnTo>
                    <a:pt x="248" y="152"/>
                  </a:lnTo>
                  <a:lnTo>
                    <a:pt x="247" y="159"/>
                  </a:lnTo>
                  <a:lnTo>
                    <a:pt x="245" y="165"/>
                  </a:lnTo>
                  <a:lnTo>
                    <a:pt x="243" y="171"/>
                  </a:lnTo>
                  <a:lnTo>
                    <a:pt x="240" y="177"/>
                  </a:lnTo>
                  <a:lnTo>
                    <a:pt x="237" y="183"/>
                  </a:lnTo>
                  <a:lnTo>
                    <a:pt x="234" y="189"/>
                  </a:lnTo>
                  <a:lnTo>
                    <a:pt x="231" y="194"/>
                  </a:lnTo>
                  <a:lnTo>
                    <a:pt x="227" y="199"/>
                  </a:lnTo>
                  <a:lnTo>
                    <a:pt x="223" y="204"/>
                  </a:lnTo>
                  <a:lnTo>
                    <a:pt x="219" y="209"/>
                  </a:lnTo>
                  <a:lnTo>
                    <a:pt x="214" y="214"/>
                  </a:lnTo>
                  <a:lnTo>
                    <a:pt x="210" y="218"/>
                  </a:lnTo>
                  <a:lnTo>
                    <a:pt x="205" y="223"/>
                  </a:lnTo>
                  <a:lnTo>
                    <a:pt x="200" y="227"/>
                  </a:lnTo>
                  <a:lnTo>
                    <a:pt x="194" y="230"/>
                  </a:lnTo>
                  <a:lnTo>
                    <a:pt x="189" y="234"/>
                  </a:lnTo>
                  <a:lnTo>
                    <a:pt x="183" y="237"/>
                  </a:lnTo>
                  <a:lnTo>
                    <a:pt x="177" y="240"/>
                  </a:lnTo>
                  <a:lnTo>
                    <a:pt x="171" y="242"/>
                  </a:lnTo>
                  <a:lnTo>
                    <a:pt x="165" y="244"/>
                  </a:lnTo>
                  <a:lnTo>
                    <a:pt x="159" y="246"/>
                  </a:lnTo>
                  <a:lnTo>
                    <a:pt x="152" y="248"/>
                  </a:lnTo>
                  <a:lnTo>
                    <a:pt x="146" y="249"/>
                  </a:lnTo>
                  <a:lnTo>
                    <a:pt x="139" y="250"/>
                  </a:lnTo>
                  <a:lnTo>
                    <a:pt x="132" y="251"/>
                  </a:lnTo>
                  <a:lnTo>
                    <a:pt x="125" y="251"/>
                  </a:lnTo>
                  <a:lnTo>
                    <a:pt x="118" y="251"/>
                  </a:lnTo>
                  <a:lnTo>
                    <a:pt x="112" y="250"/>
                  </a:lnTo>
                  <a:lnTo>
                    <a:pt x="105" y="249"/>
                  </a:lnTo>
                  <a:lnTo>
                    <a:pt x="98" y="248"/>
                  </a:lnTo>
                  <a:lnTo>
                    <a:pt x="92" y="246"/>
                  </a:lnTo>
                  <a:lnTo>
                    <a:pt x="86" y="244"/>
                  </a:lnTo>
                  <a:lnTo>
                    <a:pt x="79" y="242"/>
                  </a:lnTo>
                  <a:lnTo>
                    <a:pt x="74" y="240"/>
                  </a:lnTo>
                  <a:lnTo>
                    <a:pt x="68" y="237"/>
                  </a:lnTo>
                  <a:lnTo>
                    <a:pt x="62" y="234"/>
                  </a:lnTo>
                  <a:lnTo>
                    <a:pt x="57" y="230"/>
                  </a:lnTo>
                  <a:lnTo>
                    <a:pt x="51" y="227"/>
                  </a:lnTo>
                  <a:lnTo>
                    <a:pt x="46" y="223"/>
                  </a:lnTo>
                  <a:lnTo>
                    <a:pt x="41" y="218"/>
                  </a:lnTo>
                  <a:lnTo>
                    <a:pt x="37" y="214"/>
                  </a:lnTo>
                  <a:lnTo>
                    <a:pt x="32" y="209"/>
                  </a:lnTo>
                  <a:lnTo>
                    <a:pt x="28" y="204"/>
                  </a:lnTo>
                  <a:lnTo>
                    <a:pt x="24" y="199"/>
                  </a:lnTo>
                  <a:lnTo>
                    <a:pt x="20" y="194"/>
                  </a:lnTo>
                  <a:lnTo>
                    <a:pt x="17" y="189"/>
                  </a:lnTo>
                  <a:lnTo>
                    <a:pt x="14" y="183"/>
                  </a:lnTo>
                  <a:lnTo>
                    <a:pt x="11" y="177"/>
                  </a:lnTo>
                  <a:lnTo>
                    <a:pt x="9" y="171"/>
                  </a:lnTo>
                  <a:lnTo>
                    <a:pt x="6" y="165"/>
                  </a:lnTo>
                  <a:lnTo>
                    <a:pt x="4" y="159"/>
                  </a:lnTo>
                  <a:lnTo>
                    <a:pt x="3" y="152"/>
                  </a:lnTo>
                  <a:lnTo>
                    <a:pt x="2" y="146"/>
                  </a:lnTo>
                  <a:lnTo>
                    <a:pt x="1" y="139"/>
                  </a:lnTo>
                  <a:lnTo>
                    <a:pt x="0" y="132"/>
                  </a:lnTo>
                  <a:lnTo>
                    <a:pt x="0" y="125"/>
                  </a:lnTo>
                </a:path>
              </a:pathLst>
            </a:custGeom>
            <a:solidFill>
              <a:srgbClr val="FF9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Freeform 72"/>
            <p:cNvSpPr>
              <a:spLocks/>
            </p:cNvSpPr>
            <p:nvPr/>
          </p:nvSpPr>
          <p:spPr bwMode="auto">
            <a:xfrm>
              <a:off x="4870" y="4278"/>
              <a:ext cx="492" cy="492"/>
            </a:xfrm>
            <a:custGeom>
              <a:avLst/>
              <a:gdLst>
                <a:gd name="T0" fmla="*/ 0 w 246"/>
                <a:gd name="T1" fmla="*/ 482344960 h 246"/>
                <a:gd name="T2" fmla="*/ 8388608 w 246"/>
                <a:gd name="T3" fmla="*/ 427819008 h 246"/>
                <a:gd name="T4" fmla="*/ 20971520 w 246"/>
                <a:gd name="T5" fmla="*/ 373293056 h 246"/>
                <a:gd name="T6" fmla="*/ 37748736 w 246"/>
                <a:gd name="T7" fmla="*/ 318767104 h 246"/>
                <a:gd name="T8" fmla="*/ 62914560 w 246"/>
                <a:gd name="T9" fmla="*/ 268435456 h 246"/>
                <a:gd name="T10" fmla="*/ 88080384 w 246"/>
                <a:gd name="T11" fmla="*/ 222298112 h 246"/>
                <a:gd name="T12" fmla="*/ 121634816 w 246"/>
                <a:gd name="T13" fmla="*/ 180355072 h 246"/>
                <a:gd name="T14" fmla="*/ 159383552 w 246"/>
                <a:gd name="T15" fmla="*/ 142606336 h 246"/>
                <a:gd name="T16" fmla="*/ 201326592 w 246"/>
                <a:gd name="T17" fmla="*/ 104857600 h 246"/>
                <a:gd name="T18" fmla="*/ 247463936 w 246"/>
                <a:gd name="T19" fmla="*/ 75497472 h 246"/>
                <a:gd name="T20" fmla="*/ 293601280 w 246"/>
                <a:gd name="T21" fmla="*/ 50331648 h 246"/>
                <a:gd name="T22" fmla="*/ 343932928 w 246"/>
                <a:gd name="T23" fmla="*/ 29360128 h 246"/>
                <a:gd name="T24" fmla="*/ 398458880 w 246"/>
                <a:gd name="T25" fmla="*/ 12582912 h 246"/>
                <a:gd name="T26" fmla="*/ 452984832 w 246"/>
                <a:gd name="T27" fmla="*/ 4194304 h 246"/>
                <a:gd name="T28" fmla="*/ 511705088 w 246"/>
                <a:gd name="T29" fmla="*/ 0 h 246"/>
                <a:gd name="T30" fmla="*/ 541065216 w 246"/>
                <a:gd name="T31" fmla="*/ 0 h 246"/>
                <a:gd name="T32" fmla="*/ 599785472 w 246"/>
                <a:gd name="T33" fmla="*/ 8388608 h 246"/>
                <a:gd name="T34" fmla="*/ 654311424 w 246"/>
                <a:gd name="T35" fmla="*/ 20971520 h 246"/>
                <a:gd name="T36" fmla="*/ 708837376 w 246"/>
                <a:gd name="T37" fmla="*/ 37748736 h 246"/>
                <a:gd name="T38" fmla="*/ 754974720 w 246"/>
                <a:gd name="T39" fmla="*/ 62914560 h 246"/>
                <a:gd name="T40" fmla="*/ 805306368 w 246"/>
                <a:gd name="T41" fmla="*/ 92274688 h 246"/>
                <a:gd name="T42" fmla="*/ 847249408 w 246"/>
                <a:gd name="T43" fmla="*/ 121634816 h 246"/>
                <a:gd name="T44" fmla="*/ 884998144 w 246"/>
                <a:gd name="T45" fmla="*/ 159383552 h 246"/>
                <a:gd name="T46" fmla="*/ 922746880 w 246"/>
                <a:gd name="T47" fmla="*/ 201326592 h 246"/>
                <a:gd name="T48" fmla="*/ 952107008 w 246"/>
                <a:gd name="T49" fmla="*/ 247463936 h 246"/>
                <a:gd name="T50" fmla="*/ 977272832 w 246"/>
                <a:gd name="T51" fmla="*/ 293601280 h 246"/>
                <a:gd name="T52" fmla="*/ 998244352 w 246"/>
                <a:gd name="T53" fmla="*/ 343932928 h 246"/>
                <a:gd name="T54" fmla="*/ 1015021568 w 246"/>
                <a:gd name="T55" fmla="*/ 398458880 h 246"/>
                <a:gd name="T56" fmla="*/ 1023410176 w 246"/>
                <a:gd name="T57" fmla="*/ 452984832 h 246"/>
                <a:gd name="T58" fmla="*/ 1027604480 w 246"/>
                <a:gd name="T59" fmla="*/ 511705088 h 246"/>
                <a:gd name="T60" fmla="*/ 1027604480 w 246"/>
                <a:gd name="T61" fmla="*/ 541065216 h 246"/>
                <a:gd name="T62" fmla="*/ 1019215872 w 246"/>
                <a:gd name="T63" fmla="*/ 599785472 h 246"/>
                <a:gd name="T64" fmla="*/ 1006632960 w 246"/>
                <a:gd name="T65" fmla="*/ 654311424 h 246"/>
                <a:gd name="T66" fmla="*/ 989855744 w 246"/>
                <a:gd name="T67" fmla="*/ 704643072 h 246"/>
                <a:gd name="T68" fmla="*/ 964689920 w 246"/>
                <a:gd name="T69" fmla="*/ 754974720 h 246"/>
                <a:gd name="T70" fmla="*/ 939524096 w 246"/>
                <a:gd name="T71" fmla="*/ 801112064 h 246"/>
                <a:gd name="T72" fmla="*/ 905969664 w 246"/>
                <a:gd name="T73" fmla="*/ 847249408 h 246"/>
                <a:gd name="T74" fmla="*/ 868220928 w 246"/>
                <a:gd name="T75" fmla="*/ 884998144 h 246"/>
                <a:gd name="T76" fmla="*/ 826277888 w 246"/>
                <a:gd name="T77" fmla="*/ 922746880 h 246"/>
                <a:gd name="T78" fmla="*/ 780140544 w 246"/>
                <a:gd name="T79" fmla="*/ 952107008 h 246"/>
                <a:gd name="T80" fmla="*/ 734003200 w 246"/>
                <a:gd name="T81" fmla="*/ 977272832 h 246"/>
                <a:gd name="T82" fmla="*/ 679477248 w 246"/>
                <a:gd name="T83" fmla="*/ 998244352 h 246"/>
                <a:gd name="T84" fmla="*/ 624951296 w 246"/>
                <a:gd name="T85" fmla="*/ 1015021568 h 246"/>
                <a:gd name="T86" fmla="*/ 570425344 w 246"/>
                <a:gd name="T87" fmla="*/ 1023410176 h 246"/>
                <a:gd name="T88" fmla="*/ 511705088 w 246"/>
                <a:gd name="T89" fmla="*/ 1027604480 h 246"/>
                <a:gd name="T90" fmla="*/ 482344960 w 246"/>
                <a:gd name="T91" fmla="*/ 1027604480 h 246"/>
                <a:gd name="T92" fmla="*/ 427819008 w 246"/>
                <a:gd name="T93" fmla="*/ 1019215872 h 246"/>
                <a:gd name="T94" fmla="*/ 373293056 w 246"/>
                <a:gd name="T95" fmla="*/ 1006632960 h 246"/>
                <a:gd name="T96" fmla="*/ 318767104 w 246"/>
                <a:gd name="T97" fmla="*/ 989855744 h 246"/>
                <a:gd name="T98" fmla="*/ 268435456 w 246"/>
                <a:gd name="T99" fmla="*/ 964689920 h 246"/>
                <a:gd name="T100" fmla="*/ 222298112 w 246"/>
                <a:gd name="T101" fmla="*/ 939524096 h 246"/>
                <a:gd name="T102" fmla="*/ 180355072 w 246"/>
                <a:gd name="T103" fmla="*/ 905969664 h 246"/>
                <a:gd name="T104" fmla="*/ 142606336 w 246"/>
                <a:gd name="T105" fmla="*/ 868220928 h 246"/>
                <a:gd name="T106" fmla="*/ 104857600 w 246"/>
                <a:gd name="T107" fmla="*/ 826277888 h 246"/>
                <a:gd name="T108" fmla="*/ 75497472 w 246"/>
                <a:gd name="T109" fmla="*/ 780140544 h 246"/>
                <a:gd name="T110" fmla="*/ 50331648 w 246"/>
                <a:gd name="T111" fmla="*/ 729808896 h 246"/>
                <a:gd name="T112" fmla="*/ 29360128 w 246"/>
                <a:gd name="T113" fmla="*/ 679477248 h 246"/>
                <a:gd name="T114" fmla="*/ 12582912 w 246"/>
                <a:gd name="T115" fmla="*/ 624951296 h 246"/>
                <a:gd name="T116" fmla="*/ 4194304 w 246"/>
                <a:gd name="T117" fmla="*/ 570425344 h 246"/>
                <a:gd name="T118" fmla="*/ 0 w 246"/>
                <a:gd name="T119" fmla="*/ 511705088 h 246"/>
                <a:gd name="T120" fmla="*/ 0 w 246"/>
                <a:gd name="T121" fmla="*/ 511705088 h 24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6"/>
                <a:gd name="T184" fmla="*/ 0 h 246"/>
                <a:gd name="T185" fmla="*/ 246 w 246"/>
                <a:gd name="T186" fmla="*/ 246 h 24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6" h="246">
                  <a:moveTo>
                    <a:pt x="0" y="122"/>
                  </a:moveTo>
                  <a:lnTo>
                    <a:pt x="0" y="115"/>
                  </a:lnTo>
                  <a:lnTo>
                    <a:pt x="1" y="108"/>
                  </a:lnTo>
                  <a:lnTo>
                    <a:pt x="2" y="102"/>
                  </a:lnTo>
                  <a:lnTo>
                    <a:pt x="3" y="95"/>
                  </a:lnTo>
                  <a:lnTo>
                    <a:pt x="5" y="89"/>
                  </a:lnTo>
                  <a:lnTo>
                    <a:pt x="7" y="82"/>
                  </a:lnTo>
                  <a:lnTo>
                    <a:pt x="9" y="76"/>
                  </a:lnTo>
                  <a:lnTo>
                    <a:pt x="12" y="70"/>
                  </a:lnTo>
                  <a:lnTo>
                    <a:pt x="15" y="64"/>
                  </a:lnTo>
                  <a:lnTo>
                    <a:pt x="18" y="59"/>
                  </a:lnTo>
                  <a:lnTo>
                    <a:pt x="21" y="53"/>
                  </a:lnTo>
                  <a:lnTo>
                    <a:pt x="25" y="48"/>
                  </a:lnTo>
                  <a:lnTo>
                    <a:pt x="29" y="43"/>
                  </a:lnTo>
                  <a:lnTo>
                    <a:pt x="34" y="38"/>
                  </a:lnTo>
                  <a:lnTo>
                    <a:pt x="38" y="34"/>
                  </a:lnTo>
                  <a:lnTo>
                    <a:pt x="43" y="29"/>
                  </a:lnTo>
                  <a:lnTo>
                    <a:pt x="48" y="25"/>
                  </a:lnTo>
                  <a:lnTo>
                    <a:pt x="53" y="22"/>
                  </a:lnTo>
                  <a:lnTo>
                    <a:pt x="59" y="18"/>
                  </a:lnTo>
                  <a:lnTo>
                    <a:pt x="64" y="15"/>
                  </a:lnTo>
                  <a:lnTo>
                    <a:pt x="70" y="12"/>
                  </a:lnTo>
                  <a:lnTo>
                    <a:pt x="76" y="9"/>
                  </a:lnTo>
                  <a:lnTo>
                    <a:pt x="82" y="7"/>
                  </a:lnTo>
                  <a:lnTo>
                    <a:pt x="89" y="5"/>
                  </a:lnTo>
                  <a:lnTo>
                    <a:pt x="95" y="3"/>
                  </a:lnTo>
                  <a:lnTo>
                    <a:pt x="102" y="2"/>
                  </a:lnTo>
                  <a:lnTo>
                    <a:pt x="108" y="1"/>
                  </a:lnTo>
                  <a:lnTo>
                    <a:pt x="115" y="0"/>
                  </a:lnTo>
                  <a:lnTo>
                    <a:pt x="122" y="0"/>
                  </a:lnTo>
                  <a:lnTo>
                    <a:pt x="129" y="0"/>
                  </a:lnTo>
                  <a:lnTo>
                    <a:pt x="136" y="1"/>
                  </a:lnTo>
                  <a:lnTo>
                    <a:pt x="143" y="2"/>
                  </a:lnTo>
                  <a:lnTo>
                    <a:pt x="149" y="3"/>
                  </a:lnTo>
                  <a:lnTo>
                    <a:pt x="156" y="5"/>
                  </a:lnTo>
                  <a:lnTo>
                    <a:pt x="162" y="7"/>
                  </a:lnTo>
                  <a:lnTo>
                    <a:pt x="169" y="9"/>
                  </a:lnTo>
                  <a:lnTo>
                    <a:pt x="175" y="12"/>
                  </a:lnTo>
                  <a:lnTo>
                    <a:pt x="180" y="15"/>
                  </a:lnTo>
                  <a:lnTo>
                    <a:pt x="186" y="18"/>
                  </a:lnTo>
                  <a:lnTo>
                    <a:pt x="192" y="22"/>
                  </a:lnTo>
                  <a:lnTo>
                    <a:pt x="197" y="25"/>
                  </a:lnTo>
                  <a:lnTo>
                    <a:pt x="202" y="29"/>
                  </a:lnTo>
                  <a:lnTo>
                    <a:pt x="207" y="34"/>
                  </a:lnTo>
                  <a:lnTo>
                    <a:pt x="211" y="38"/>
                  </a:lnTo>
                  <a:lnTo>
                    <a:pt x="216" y="43"/>
                  </a:lnTo>
                  <a:lnTo>
                    <a:pt x="220" y="48"/>
                  </a:lnTo>
                  <a:lnTo>
                    <a:pt x="224" y="53"/>
                  </a:lnTo>
                  <a:lnTo>
                    <a:pt x="227" y="59"/>
                  </a:lnTo>
                  <a:lnTo>
                    <a:pt x="230" y="64"/>
                  </a:lnTo>
                  <a:lnTo>
                    <a:pt x="233" y="70"/>
                  </a:lnTo>
                  <a:lnTo>
                    <a:pt x="236" y="76"/>
                  </a:lnTo>
                  <a:lnTo>
                    <a:pt x="238" y="82"/>
                  </a:lnTo>
                  <a:lnTo>
                    <a:pt x="240" y="89"/>
                  </a:lnTo>
                  <a:lnTo>
                    <a:pt x="242" y="95"/>
                  </a:lnTo>
                  <a:lnTo>
                    <a:pt x="243" y="102"/>
                  </a:lnTo>
                  <a:lnTo>
                    <a:pt x="244" y="108"/>
                  </a:lnTo>
                  <a:lnTo>
                    <a:pt x="245" y="115"/>
                  </a:lnTo>
                  <a:lnTo>
                    <a:pt x="245" y="122"/>
                  </a:lnTo>
                  <a:lnTo>
                    <a:pt x="245" y="129"/>
                  </a:lnTo>
                  <a:lnTo>
                    <a:pt x="244" y="136"/>
                  </a:lnTo>
                  <a:lnTo>
                    <a:pt x="243" y="143"/>
                  </a:lnTo>
                  <a:lnTo>
                    <a:pt x="242" y="149"/>
                  </a:lnTo>
                  <a:lnTo>
                    <a:pt x="240" y="156"/>
                  </a:lnTo>
                  <a:lnTo>
                    <a:pt x="238" y="162"/>
                  </a:lnTo>
                  <a:lnTo>
                    <a:pt x="236" y="168"/>
                  </a:lnTo>
                  <a:lnTo>
                    <a:pt x="233" y="174"/>
                  </a:lnTo>
                  <a:lnTo>
                    <a:pt x="230" y="180"/>
                  </a:lnTo>
                  <a:lnTo>
                    <a:pt x="227" y="186"/>
                  </a:lnTo>
                  <a:lnTo>
                    <a:pt x="224" y="191"/>
                  </a:lnTo>
                  <a:lnTo>
                    <a:pt x="220" y="197"/>
                  </a:lnTo>
                  <a:lnTo>
                    <a:pt x="216" y="202"/>
                  </a:lnTo>
                  <a:lnTo>
                    <a:pt x="211" y="207"/>
                  </a:lnTo>
                  <a:lnTo>
                    <a:pt x="207" y="211"/>
                  </a:lnTo>
                  <a:lnTo>
                    <a:pt x="202" y="216"/>
                  </a:lnTo>
                  <a:lnTo>
                    <a:pt x="197" y="220"/>
                  </a:lnTo>
                  <a:lnTo>
                    <a:pt x="192" y="224"/>
                  </a:lnTo>
                  <a:lnTo>
                    <a:pt x="186" y="227"/>
                  </a:lnTo>
                  <a:lnTo>
                    <a:pt x="180" y="230"/>
                  </a:lnTo>
                  <a:lnTo>
                    <a:pt x="175" y="233"/>
                  </a:lnTo>
                  <a:lnTo>
                    <a:pt x="169" y="236"/>
                  </a:lnTo>
                  <a:lnTo>
                    <a:pt x="162" y="238"/>
                  </a:lnTo>
                  <a:lnTo>
                    <a:pt x="156" y="240"/>
                  </a:lnTo>
                  <a:lnTo>
                    <a:pt x="149" y="242"/>
                  </a:lnTo>
                  <a:lnTo>
                    <a:pt x="143" y="243"/>
                  </a:lnTo>
                  <a:lnTo>
                    <a:pt x="136" y="244"/>
                  </a:lnTo>
                  <a:lnTo>
                    <a:pt x="129" y="245"/>
                  </a:lnTo>
                  <a:lnTo>
                    <a:pt x="122" y="245"/>
                  </a:lnTo>
                  <a:lnTo>
                    <a:pt x="115" y="245"/>
                  </a:lnTo>
                  <a:lnTo>
                    <a:pt x="108" y="244"/>
                  </a:lnTo>
                  <a:lnTo>
                    <a:pt x="102" y="243"/>
                  </a:lnTo>
                  <a:lnTo>
                    <a:pt x="95" y="242"/>
                  </a:lnTo>
                  <a:lnTo>
                    <a:pt x="89" y="240"/>
                  </a:lnTo>
                  <a:lnTo>
                    <a:pt x="82" y="238"/>
                  </a:lnTo>
                  <a:lnTo>
                    <a:pt x="76" y="236"/>
                  </a:lnTo>
                  <a:lnTo>
                    <a:pt x="70" y="233"/>
                  </a:lnTo>
                  <a:lnTo>
                    <a:pt x="64" y="230"/>
                  </a:lnTo>
                  <a:lnTo>
                    <a:pt x="59" y="227"/>
                  </a:lnTo>
                  <a:lnTo>
                    <a:pt x="53" y="224"/>
                  </a:lnTo>
                  <a:lnTo>
                    <a:pt x="48" y="220"/>
                  </a:lnTo>
                  <a:lnTo>
                    <a:pt x="43" y="216"/>
                  </a:lnTo>
                  <a:lnTo>
                    <a:pt x="38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5" y="197"/>
                  </a:lnTo>
                  <a:lnTo>
                    <a:pt x="21" y="191"/>
                  </a:lnTo>
                  <a:lnTo>
                    <a:pt x="18" y="186"/>
                  </a:lnTo>
                  <a:lnTo>
                    <a:pt x="15" y="180"/>
                  </a:lnTo>
                  <a:lnTo>
                    <a:pt x="12" y="174"/>
                  </a:lnTo>
                  <a:lnTo>
                    <a:pt x="9" y="168"/>
                  </a:lnTo>
                  <a:lnTo>
                    <a:pt x="7" y="162"/>
                  </a:lnTo>
                  <a:lnTo>
                    <a:pt x="5" y="156"/>
                  </a:lnTo>
                  <a:lnTo>
                    <a:pt x="3" y="149"/>
                  </a:lnTo>
                  <a:lnTo>
                    <a:pt x="2" y="143"/>
                  </a:lnTo>
                  <a:lnTo>
                    <a:pt x="1" y="136"/>
                  </a:lnTo>
                  <a:lnTo>
                    <a:pt x="0" y="129"/>
                  </a:lnTo>
                  <a:lnTo>
                    <a:pt x="0" y="122"/>
                  </a:lnTo>
                </a:path>
              </a:pathLst>
            </a:custGeom>
            <a:solidFill>
              <a:srgbClr val="FF9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Freeform 73"/>
            <p:cNvSpPr>
              <a:spLocks/>
            </p:cNvSpPr>
            <p:nvPr/>
          </p:nvSpPr>
          <p:spPr bwMode="auto">
            <a:xfrm>
              <a:off x="4876" y="4283"/>
              <a:ext cx="480" cy="480"/>
            </a:xfrm>
            <a:custGeom>
              <a:avLst/>
              <a:gdLst>
                <a:gd name="T0" fmla="*/ 4194304 w 240"/>
                <a:gd name="T1" fmla="*/ 469762048 h 240"/>
                <a:gd name="T2" fmla="*/ 8388608 w 240"/>
                <a:gd name="T3" fmla="*/ 415236096 h 240"/>
                <a:gd name="T4" fmla="*/ 20971520 w 240"/>
                <a:gd name="T5" fmla="*/ 360710144 h 240"/>
                <a:gd name="T6" fmla="*/ 41943040 w 240"/>
                <a:gd name="T7" fmla="*/ 306184192 h 240"/>
                <a:gd name="T8" fmla="*/ 67108864 w 240"/>
                <a:gd name="T9" fmla="*/ 255852544 h 240"/>
                <a:gd name="T10" fmla="*/ 96468992 w 240"/>
                <a:gd name="T11" fmla="*/ 209715200 h 240"/>
                <a:gd name="T12" fmla="*/ 130023424 w 240"/>
                <a:gd name="T13" fmla="*/ 167772160 h 240"/>
                <a:gd name="T14" fmla="*/ 167772160 w 240"/>
                <a:gd name="T15" fmla="*/ 130023424 h 240"/>
                <a:gd name="T16" fmla="*/ 209715200 w 240"/>
                <a:gd name="T17" fmla="*/ 96468992 h 240"/>
                <a:gd name="T18" fmla="*/ 255852544 w 240"/>
                <a:gd name="T19" fmla="*/ 67108864 h 240"/>
                <a:gd name="T20" fmla="*/ 306184192 w 240"/>
                <a:gd name="T21" fmla="*/ 41943040 h 240"/>
                <a:gd name="T22" fmla="*/ 360710144 w 240"/>
                <a:gd name="T23" fmla="*/ 20971520 h 240"/>
                <a:gd name="T24" fmla="*/ 415236096 w 240"/>
                <a:gd name="T25" fmla="*/ 8388608 h 240"/>
                <a:gd name="T26" fmla="*/ 469762048 w 240"/>
                <a:gd name="T27" fmla="*/ 4194304 h 240"/>
                <a:gd name="T28" fmla="*/ 499122176 w 240"/>
                <a:gd name="T29" fmla="*/ 0 h 240"/>
                <a:gd name="T30" fmla="*/ 557842432 w 240"/>
                <a:gd name="T31" fmla="*/ 4194304 h 240"/>
                <a:gd name="T32" fmla="*/ 612368384 w 240"/>
                <a:gd name="T33" fmla="*/ 16777216 h 240"/>
                <a:gd name="T34" fmla="*/ 666894336 w 240"/>
                <a:gd name="T35" fmla="*/ 29360128 h 240"/>
                <a:gd name="T36" fmla="*/ 721420288 w 240"/>
                <a:gd name="T37" fmla="*/ 50331648 h 240"/>
                <a:gd name="T38" fmla="*/ 767557632 w 240"/>
                <a:gd name="T39" fmla="*/ 79691776 h 240"/>
                <a:gd name="T40" fmla="*/ 813694976 w 240"/>
                <a:gd name="T41" fmla="*/ 113246208 h 240"/>
                <a:gd name="T42" fmla="*/ 855638016 w 240"/>
                <a:gd name="T43" fmla="*/ 146800640 h 240"/>
                <a:gd name="T44" fmla="*/ 889192448 w 240"/>
                <a:gd name="T45" fmla="*/ 188743680 h 240"/>
                <a:gd name="T46" fmla="*/ 922746880 w 240"/>
                <a:gd name="T47" fmla="*/ 234881024 h 240"/>
                <a:gd name="T48" fmla="*/ 952107008 w 240"/>
                <a:gd name="T49" fmla="*/ 281018368 h 240"/>
                <a:gd name="T50" fmla="*/ 973078528 w 240"/>
                <a:gd name="T51" fmla="*/ 331350016 h 240"/>
                <a:gd name="T52" fmla="*/ 989855744 w 240"/>
                <a:gd name="T53" fmla="*/ 385875968 h 240"/>
                <a:gd name="T54" fmla="*/ 998244352 w 240"/>
                <a:gd name="T55" fmla="*/ 440401920 h 240"/>
                <a:gd name="T56" fmla="*/ 1002438656 w 240"/>
                <a:gd name="T57" fmla="*/ 499122176 h 240"/>
                <a:gd name="T58" fmla="*/ 1002438656 w 240"/>
                <a:gd name="T59" fmla="*/ 528482304 h 240"/>
                <a:gd name="T60" fmla="*/ 994050048 w 240"/>
                <a:gd name="T61" fmla="*/ 587202560 h 240"/>
                <a:gd name="T62" fmla="*/ 981467136 w 240"/>
                <a:gd name="T63" fmla="*/ 641728512 h 240"/>
                <a:gd name="T64" fmla="*/ 960495616 w 240"/>
                <a:gd name="T65" fmla="*/ 696254464 h 240"/>
                <a:gd name="T66" fmla="*/ 939524096 w 240"/>
                <a:gd name="T67" fmla="*/ 746586112 h 240"/>
                <a:gd name="T68" fmla="*/ 905969664 w 240"/>
                <a:gd name="T69" fmla="*/ 792723456 h 240"/>
                <a:gd name="T70" fmla="*/ 872415232 w 240"/>
                <a:gd name="T71" fmla="*/ 834666496 h 240"/>
                <a:gd name="T72" fmla="*/ 834666496 w 240"/>
                <a:gd name="T73" fmla="*/ 872415232 h 240"/>
                <a:gd name="T74" fmla="*/ 792723456 w 240"/>
                <a:gd name="T75" fmla="*/ 905969664 h 240"/>
                <a:gd name="T76" fmla="*/ 746586112 w 240"/>
                <a:gd name="T77" fmla="*/ 939524096 h 240"/>
                <a:gd name="T78" fmla="*/ 696254464 w 240"/>
                <a:gd name="T79" fmla="*/ 960495616 h 240"/>
                <a:gd name="T80" fmla="*/ 641728512 w 240"/>
                <a:gd name="T81" fmla="*/ 981467136 h 240"/>
                <a:gd name="T82" fmla="*/ 587202560 w 240"/>
                <a:gd name="T83" fmla="*/ 994050048 h 240"/>
                <a:gd name="T84" fmla="*/ 528482304 w 240"/>
                <a:gd name="T85" fmla="*/ 1002438656 h 240"/>
                <a:gd name="T86" fmla="*/ 499122176 w 240"/>
                <a:gd name="T87" fmla="*/ 1002438656 h 240"/>
                <a:gd name="T88" fmla="*/ 440401920 w 240"/>
                <a:gd name="T89" fmla="*/ 998244352 h 240"/>
                <a:gd name="T90" fmla="*/ 385875968 w 240"/>
                <a:gd name="T91" fmla="*/ 989855744 h 240"/>
                <a:gd name="T92" fmla="*/ 331350016 w 240"/>
                <a:gd name="T93" fmla="*/ 973078528 h 240"/>
                <a:gd name="T94" fmla="*/ 281018368 w 240"/>
                <a:gd name="T95" fmla="*/ 952107008 h 240"/>
                <a:gd name="T96" fmla="*/ 234881024 w 240"/>
                <a:gd name="T97" fmla="*/ 922746880 h 240"/>
                <a:gd name="T98" fmla="*/ 188743680 w 240"/>
                <a:gd name="T99" fmla="*/ 889192448 h 240"/>
                <a:gd name="T100" fmla="*/ 146800640 w 240"/>
                <a:gd name="T101" fmla="*/ 855638016 h 240"/>
                <a:gd name="T102" fmla="*/ 113246208 w 240"/>
                <a:gd name="T103" fmla="*/ 813694976 h 240"/>
                <a:gd name="T104" fmla="*/ 79691776 w 240"/>
                <a:gd name="T105" fmla="*/ 767557632 h 240"/>
                <a:gd name="T106" fmla="*/ 50331648 w 240"/>
                <a:gd name="T107" fmla="*/ 721420288 h 240"/>
                <a:gd name="T108" fmla="*/ 29360128 w 240"/>
                <a:gd name="T109" fmla="*/ 666894336 h 240"/>
                <a:gd name="T110" fmla="*/ 16777216 w 240"/>
                <a:gd name="T111" fmla="*/ 616562688 h 240"/>
                <a:gd name="T112" fmla="*/ 4194304 w 240"/>
                <a:gd name="T113" fmla="*/ 557842432 h 240"/>
                <a:gd name="T114" fmla="*/ 0 w 240"/>
                <a:gd name="T115" fmla="*/ 499122176 h 240"/>
                <a:gd name="T116" fmla="*/ 0 w 240"/>
                <a:gd name="T117" fmla="*/ 499122176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0"/>
                <a:gd name="T178" fmla="*/ 0 h 240"/>
                <a:gd name="T179" fmla="*/ 240 w 240"/>
                <a:gd name="T180" fmla="*/ 240 h 24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0" h="240">
                  <a:moveTo>
                    <a:pt x="0" y="119"/>
                  </a:moveTo>
                  <a:lnTo>
                    <a:pt x="1" y="112"/>
                  </a:lnTo>
                  <a:lnTo>
                    <a:pt x="1" y="105"/>
                  </a:lnTo>
                  <a:lnTo>
                    <a:pt x="2" y="99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9"/>
                  </a:lnTo>
                  <a:lnTo>
                    <a:pt x="10" y="73"/>
                  </a:lnTo>
                  <a:lnTo>
                    <a:pt x="12" y="67"/>
                  </a:lnTo>
                  <a:lnTo>
                    <a:pt x="16" y="61"/>
                  </a:lnTo>
                  <a:lnTo>
                    <a:pt x="19" y="56"/>
                  </a:lnTo>
                  <a:lnTo>
                    <a:pt x="23" y="50"/>
                  </a:lnTo>
                  <a:lnTo>
                    <a:pt x="27" y="45"/>
                  </a:lnTo>
                  <a:lnTo>
                    <a:pt x="31" y="40"/>
                  </a:lnTo>
                  <a:lnTo>
                    <a:pt x="35" y="35"/>
                  </a:lnTo>
                  <a:lnTo>
                    <a:pt x="40" y="31"/>
                  </a:lnTo>
                  <a:lnTo>
                    <a:pt x="45" y="27"/>
                  </a:lnTo>
                  <a:lnTo>
                    <a:pt x="50" y="23"/>
                  </a:lnTo>
                  <a:lnTo>
                    <a:pt x="56" y="19"/>
                  </a:lnTo>
                  <a:lnTo>
                    <a:pt x="61" y="16"/>
                  </a:lnTo>
                  <a:lnTo>
                    <a:pt x="67" y="12"/>
                  </a:lnTo>
                  <a:lnTo>
                    <a:pt x="73" y="10"/>
                  </a:lnTo>
                  <a:lnTo>
                    <a:pt x="79" y="7"/>
                  </a:lnTo>
                  <a:lnTo>
                    <a:pt x="86" y="5"/>
                  </a:lnTo>
                  <a:lnTo>
                    <a:pt x="92" y="4"/>
                  </a:lnTo>
                  <a:lnTo>
                    <a:pt x="99" y="2"/>
                  </a:lnTo>
                  <a:lnTo>
                    <a:pt x="105" y="1"/>
                  </a:lnTo>
                  <a:lnTo>
                    <a:pt x="112" y="1"/>
                  </a:lnTo>
                  <a:lnTo>
                    <a:pt x="119" y="0"/>
                  </a:lnTo>
                  <a:lnTo>
                    <a:pt x="126" y="1"/>
                  </a:lnTo>
                  <a:lnTo>
                    <a:pt x="133" y="1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53" y="5"/>
                  </a:lnTo>
                  <a:lnTo>
                    <a:pt x="159" y="7"/>
                  </a:lnTo>
                  <a:lnTo>
                    <a:pt x="166" y="10"/>
                  </a:lnTo>
                  <a:lnTo>
                    <a:pt x="172" y="12"/>
                  </a:lnTo>
                  <a:lnTo>
                    <a:pt x="178" y="16"/>
                  </a:lnTo>
                  <a:lnTo>
                    <a:pt x="183" y="19"/>
                  </a:lnTo>
                  <a:lnTo>
                    <a:pt x="189" y="23"/>
                  </a:lnTo>
                  <a:lnTo>
                    <a:pt x="194" y="27"/>
                  </a:lnTo>
                  <a:lnTo>
                    <a:pt x="199" y="31"/>
                  </a:lnTo>
                  <a:lnTo>
                    <a:pt x="204" y="35"/>
                  </a:lnTo>
                  <a:lnTo>
                    <a:pt x="208" y="40"/>
                  </a:lnTo>
                  <a:lnTo>
                    <a:pt x="212" y="45"/>
                  </a:lnTo>
                  <a:lnTo>
                    <a:pt x="216" y="50"/>
                  </a:lnTo>
                  <a:lnTo>
                    <a:pt x="220" y="56"/>
                  </a:lnTo>
                  <a:lnTo>
                    <a:pt x="224" y="61"/>
                  </a:lnTo>
                  <a:lnTo>
                    <a:pt x="227" y="67"/>
                  </a:lnTo>
                  <a:lnTo>
                    <a:pt x="229" y="73"/>
                  </a:lnTo>
                  <a:lnTo>
                    <a:pt x="232" y="79"/>
                  </a:lnTo>
                  <a:lnTo>
                    <a:pt x="234" y="86"/>
                  </a:lnTo>
                  <a:lnTo>
                    <a:pt x="236" y="92"/>
                  </a:lnTo>
                  <a:lnTo>
                    <a:pt x="237" y="99"/>
                  </a:lnTo>
                  <a:lnTo>
                    <a:pt x="238" y="105"/>
                  </a:lnTo>
                  <a:lnTo>
                    <a:pt x="239" y="112"/>
                  </a:lnTo>
                  <a:lnTo>
                    <a:pt x="239" y="119"/>
                  </a:lnTo>
                  <a:lnTo>
                    <a:pt x="239" y="126"/>
                  </a:lnTo>
                  <a:lnTo>
                    <a:pt x="238" y="133"/>
                  </a:lnTo>
                  <a:lnTo>
                    <a:pt x="237" y="140"/>
                  </a:lnTo>
                  <a:lnTo>
                    <a:pt x="236" y="147"/>
                  </a:lnTo>
                  <a:lnTo>
                    <a:pt x="234" y="153"/>
                  </a:lnTo>
                  <a:lnTo>
                    <a:pt x="232" y="159"/>
                  </a:lnTo>
                  <a:lnTo>
                    <a:pt x="229" y="166"/>
                  </a:lnTo>
                  <a:lnTo>
                    <a:pt x="227" y="172"/>
                  </a:lnTo>
                  <a:lnTo>
                    <a:pt x="224" y="178"/>
                  </a:lnTo>
                  <a:lnTo>
                    <a:pt x="220" y="183"/>
                  </a:lnTo>
                  <a:lnTo>
                    <a:pt x="216" y="189"/>
                  </a:lnTo>
                  <a:lnTo>
                    <a:pt x="212" y="194"/>
                  </a:lnTo>
                  <a:lnTo>
                    <a:pt x="208" y="199"/>
                  </a:lnTo>
                  <a:lnTo>
                    <a:pt x="204" y="204"/>
                  </a:lnTo>
                  <a:lnTo>
                    <a:pt x="199" y="208"/>
                  </a:lnTo>
                  <a:lnTo>
                    <a:pt x="194" y="212"/>
                  </a:lnTo>
                  <a:lnTo>
                    <a:pt x="189" y="216"/>
                  </a:lnTo>
                  <a:lnTo>
                    <a:pt x="183" y="220"/>
                  </a:lnTo>
                  <a:lnTo>
                    <a:pt x="178" y="224"/>
                  </a:lnTo>
                  <a:lnTo>
                    <a:pt x="172" y="227"/>
                  </a:lnTo>
                  <a:lnTo>
                    <a:pt x="166" y="229"/>
                  </a:lnTo>
                  <a:lnTo>
                    <a:pt x="159" y="232"/>
                  </a:lnTo>
                  <a:lnTo>
                    <a:pt x="153" y="234"/>
                  </a:lnTo>
                  <a:lnTo>
                    <a:pt x="146" y="236"/>
                  </a:lnTo>
                  <a:lnTo>
                    <a:pt x="140" y="237"/>
                  </a:lnTo>
                  <a:lnTo>
                    <a:pt x="133" y="238"/>
                  </a:lnTo>
                  <a:lnTo>
                    <a:pt x="126" y="239"/>
                  </a:lnTo>
                  <a:lnTo>
                    <a:pt x="119" y="239"/>
                  </a:lnTo>
                  <a:lnTo>
                    <a:pt x="112" y="239"/>
                  </a:lnTo>
                  <a:lnTo>
                    <a:pt x="105" y="238"/>
                  </a:lnTo>
                  <a:lnTo>
                    <a:pt x="99" y="237"/>
                  </a:lnTo>
                  <a:lnTo>
                    <a:pt x="92" y="236"/>
                  </a:lnTo>
                  <a:lnTo>
                    <a:pt x="86" y="234"/>
                  </a:lnTo>
                  <a:lnTo>
                    <a:pt x="79" y="232"/>
                  </a:lnTo>
                  <a:lnTo>
                    <a:pt x="73" y="229"/>
                  </a:lnTo>
                  <a:lnTo>
                    <a:pt x="67" y="227"/>
                  </a:lnTo>
                  <a:lnTo>
                    <a:pt x="61" y="224"/>
                  </a:lnTo>
                  <a:lnTo>
                    <a:pt x="56" y="220"/>
                  </a:lnTo>
                  <a:lnTo>
                    <a:pt x="50" y="216"/>
                  </a:lnTo>
                  <a:lnTo>
                    <a:pt x="45" y="212"/>
                  </a:lnTo>
                  <a:lnTo>
                    <a:pt x="40" y="208"/>
                  </a:lnTo>
                  <a:lnTo>
                    <a:pt x="35" y="204"/>
                  </a:lnTo>
                  <a:lnTo>
                    <a:pt x="31" y="199"/>
                  </a:lnTo>
                  <a:lnTo>
                    <a:pt x="27" y="194"/>
                  </a:lnTo>
                  <a:lnTo>
                    <a:pt x="23" y="189"/>
                  </a:lnTo>
                  <a:lnTo>
                    <a:pt x="19" y="183"/>
                  </a:lnTo>
                  <a:lnTo>
                    <a:pt x="16" y="178"/>
                  </a:lnTo>
                  <a:lnTo>
                    <a:pt x="12" y="172"/>
                  </a:lnTo>
                  <a:lnTo>
                    <a:pt x="10" y="166"/>
                  </a:lnTo>
                  <a:lnTo>
                    <a:pt x="7" y="159"/>
                  </a:lnTo>
                  <a:lnTo>
                    <a:pt x="5" y="153"/>
                  </a:lnTo>
                  <a:lnTo>
                    <a:pt x="4" y="147"/>
                  </a:lnTo>
                  <a:lnTo>
                    <a:pt x="2" y="140"/>
                  </a:lnTo>
                  <a:lnTo>
                    <a:pt x="1" y="133"/>
                  </a:lnTo>
                  <a:lnTo>
                    <a:pt x="1" y="126"/>
                  </a:lnTo>
                  <a:lnTo>
                    <a:pt x="0" y="119"/>
                  </a:lnTo>
                </a:path>
              </a:pathLst>
            </a:custGeom>
            <a:solidFill>
              <a:srgbClr val="FFA2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5" name="Freeform 74"/>
            <p:cNvSpPr>
              <a:spLocks/>
            </p:cNvSpPr>
            <p:nvPr/>
          </p:nvSpPr>
          <p:spPr bwMode="auto">
            <a:xfrm>
              <a:off x="4884" y="4292"/>
              <a:ext cx="466" cy="466"/>
            </a:xfrm>
            <a:custGeom>
              <a:avLst/>
              <a:gdLst>
                <a:gd name="T0" fmla="*/ 0 w 233"/>
                <a:gd name="T1" fmla="*/ 452984832 h 233"/>
                <a:gd name="T2" fmla="*/ 4194304 w 233"/>
                <a:gd name="T3" fmla="*/ 394264576 h 233"/>
                <a:gd name="T4" fmla="*/ 20971520 w 233"/>
                <a:gd name="T5" fmla="*/ 339738624 h 233"/>
                <a:gd name="T6" fmla="*/ 37748736 w 233"/>
                <a:gd name="T7" fmla="*/ 289406976 h 233"/>
                <a:gd name="T8" fmla="*/ 62914560 w 233"/>
                <a:gd name="T9" fmla="*/ 239075328 h 233"/>
                <a:gd name="T10" fmla="*/ 96468992 w 233"/>
                <a:gd name="T11" fmla="*/ 192937984 h 233"/>
                <a:gd name="T12" fmla="*/ 130023424 w 233"/>
                <a:gd name="T13" fmla="*/ 150994944 h 233"/>
                <a:gd name="T14" fmla="*/ 171966464 w 233"/>
                <a:gd name="T15" fmla="*/ 113246208 h 233"/>
                <a:gd name="T16" fmla="*/ 213909504 w 233"/>
                <a:gd name="T17" fmla="*/ 79691776 h 233"/>
                <a:gd name="T18" fmla="*/ 264241152 w 233"/>
                <a:gd name="T19" fmla="*/ 50331648 h 233"/>
                <a:gd name="T20" fmla="*/ 314572800 w 233"/>
                <a:gd name="T21" fmla="*/ 29360128 h 233"/>
                <a:gd name="T22" fmla="*/ 369098752 w 233"/>
                <a:gd name="T23" fmla="*/ 12582912 h 233"/>
                <a:gd name="T24" fmla="*/ 423624704 w 233"/>
                <a:gd name="T25" fmla="*/ 0 h 233"/>
                <a:gd name="T26" fmla="*/ 482344960 w 233"/>
                <a:gd name="T27" fmla="*/ 0 h 233"/>
                <a:gd name="T28" fmla="*/ 511705088 w 233"/>
                <a:gd name="T29" fmla="*/ 0 h 233"/>
                <a:gd name="T30" fmla="*/ 570425344 w 233"/>
                <a:gd name="T31" fmla="*/ 4194304 h 233"/>
                <a:gd name="T32" fmla="*/ 624951296 w 233"/>
                <a:gd name="T33" fmla="*/ 20971520 h 233"/>
                <a:gd name="T34" fmla="*/ 679477248 w 233"/>
                <a:gd name="T35" fmla="*/ 37748736 h 233"/>
                <a:gd name="T36" fmla="*/ 729808896 w 233"/>
                <a:gd name="T37" fmla="*/ 62914560 h 233"/>
                <a:gd name="T38" fmla="*/ 775946240 w 233"/>
                <a:gd name="T39" fmla="*/ 96468992 h 233"/>
                <a:gd name="T40" fmla="*/ 817889280 w 233"/>
                <a:gd name="T41" fmla="*/ 130023424 h 233"/>
                <a:gd name="T42" fmla="*/ 855638016 w 233"/>
                <a:gd name="T43" fmla="*/ 171966464 h 233"/>
                <a:gd name="T44" fmla="*/ 889192448 w 233"/>
                <a:gd name="T45" fmla="*/ 213909504 h 233"/>
                <a:gd name="T46" fmla="*/ 918552576 w 233"/>
                <a:gd name="T47" fmla="*/ 264241152 h 233"/>
                <a:gd name="T48" fmla="*/ 939524096 w 233"/>
                <a:gd name="T49" fmla="*/ 314572800 h 233"/>
                <a:gd name="T50" fmla="*/ 956301312 w 233"/>
                <a:gd name="T51" fmla="*/ 369098752 h 233"/>
                <a:gd name="T52" fmla="*/ 968884224 w 233"/>
                <a:gd name="T53" fmla="*/ 423624704 h 233"/>
                <a:gd name="T54" fmla="*/ 973078528 w 233"/>
                <a:gd name="T55" fmla="*/ 482344960 h 233"/>
                <a:gd name="T56" fmla="*/ 968884224 w 233"/>
                <a:gd name="T57" fmla="*/ 511705088 h 233"/>
                <a:gd name="T58" fmla="*/ 964689920 w 233"/>
                <a:gd name="T59" fmla="*/ 566231040 h 233"/>
                <a:gd name="T60" fmla="*/ 952107008 w 233"/>
                <a:gd name="T61" fmla="*/ 620756992 h 233"/>
                <a:gd name="T62" fmla="*/ 931135488 w 233"/>
                <a:gd name="T63" fmla="*/ 675282944 h 233"/>
                <a:gd name="T64" fmla="*/ 910163968 w 233"/>
                <a:gd name="T65" fmla="*/ 721420288 h 233"/>
                <a:gd name="T66" fmla="*/ 880803840 w 233"/>
                <a:gd name="T67" fmla="*/ 767557632 h 233"/>
                <a:gd name="T68" fmla="*/ 847249408 w 233"/>
                <a:gd name="T69" fmla="*/ 809500672 h 233"/>
                <a:gd name="T70" fmla="*/ 809500672 w 233"/>
                <a:gd name="T71" fmla="*/ 847249408 h 233"/>
                <a:gd name="T72" fmla="*/ 767557632 w 233"/>
                <a:gd name="T73" fmla="*/ 880803840 h 233"/>
                <a:gd name="T74" fmla="*/ 721420288 w 233"/>
                <a:gd name="T75" fmla="*/ 910163968 h 233"/>
                <a:gd name="T76" fmla="*/ 671088640 w 233"/>
                <a:gd name="T77" fmla="*/ 935329792 h 233"/>
                <a:gd name="T78" fmla="*/ 620756992 w 233"/>
                <a:gd name="T79" fmla="*/ 952107008 h 233"/>
                <a:gd name="T80" fmla="*/ 566231040 w 233"/>
                <a:gd name="T81" fmla="*/ 964689920 h 233"/>
                <a:gd name="T82" fmla="*/ 511705088 w 233"/>
                <a:gd name="T83" fmla="*/ 973078528 h 233"/>
                <a:gd name="T84" fmla="*/ 482344960 w 233"/>
                <a:gd name="T85" fmla="*/ 973078528 h 233"/>
                <a:gd name="T86" fmla="*/ 423624704 w 233"/>
                <a:gd name="T87" fmla="*/ 968884224 h 233"/>
                <a:gd name="T88" fmla="*/ 369098752 w 233"/>
                <a:gd name="T89" fmla="*/ 960495616 h 233"/>
                <a:gd name="T90" fmla="*/ 314572800 w 233"/>
                <a:gd name="T91" fmla="*/ 943718400 h 233"/>
                <a:gd name="T92" fmla="*/ 264241152 w 233"/>
                <a:gd name="T93" fmla="*/ 918552576 h 233"/>
                <a:gd name="T94" fmla="*/ 213909504 w 233"/>
                <a:gd name="T95" fmla="*/ 893386752 h 233"/>
                <a:gd name="T96" fmla="*/ 171966464 w 233"/>
                <a:gd name="T97" fmla="*/ 859832320 h 233"/>
                <a:gd name="T98" fmla="*/ 130023424 w 233"/>
                <a:gd name="T99" fmla="*/ 817889280 h 233"/>
                <a:gd name="T100" fmla="*/ 96468992 w 233"/>
                <a:gd name="T101" fmla="*/ 775946240 h 233"/>
                <a:gd name="T102" fmla="*/ 62914560 w 233"/>
                <a:gd name="T103" fmla="*/ 729808896 h 233"/>
                <a:gd name="T104" fmla="*/ 37748736 w 233"/>
                <a:gd name="T105" fmla="*/ 679477248 h 233"/>
                <a:gd name="T106" fmla="*/ 20971520 w 233"/>
                <a:gd name="T107" fmla="*/ 624951296 h 233"/>
                <a:gd name="T108" fmla="*/ 4194304 w 233"/>
                <a:gd name="T109" fmla="*/ 570425344 h 233"/>
                <a:gd name="T110" fmla="*/ 0 w 233"/>
                <a:gd name="T111" fmla="*/ 511705088 h 233"/>
                <a:gd name="T112" fmla="*/ 0 w 233"/>
                <a:gd name="T113" fmla="*/ 482344960 h 2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3"/>
                <a:gd name="T172" fmla="*/ 0 h 233"/>
                <a:gd name="T173" fmla="*/ 233 w 233"/>
                <a:gd name="T174" fmla="*/ 233 h 2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3" h="233">
                  <a:moveTo>
                    <a:pt x="0" y="115"/>
                  </a:moveTo>
                  <a:lnTo>
                    <a:pt x="0" y="108"/>
                  </a:lnTo>
                  <a:lnTo>
                    <a:pt x="0" y="101"/>
                  </a:lnTo>
                  <a:lnTo>
                    <a:pt x="1" y="94"/>
                  </a:lnTo>
                  <a:lnTo>
                    <a:pt x="3" y="88"/>
                  </a:lnTo>
                  <a:lnTo>
                    <a:pt x="5" y="81"/>
                  </a:lnTo>
                  <a:lnTo>
                    <a:pt x="7" y="75"/>
                  </a:lnTo>
                  <a:lnTo>
                    <a:pt x="9" y="69"/>
                  </a:lnTo>
                  <a:lnTo>
                    <a:pt x="12" y="63"/>
                  </a:lnTo>
                  <a:lnTo>
                    <a:pt x="15" y="57"/>
                  </a:lnTo>
                  <a:lnTo>
                    <a:pt x="19" y="51"/>
                  </a:lnTo>
                  <a:lnTo>
                    <a:pt x="23" y="46"/>
                  </a:lnTo>
                  <a:lnTo>
                    <a:pt x="27" y="41"/>
                  </a:lnTo>
                  <a:lnTo>
                    <a:pt x="31" y="36"/>
                  </a:lnTo>
                  <a:lnTo>
                    <a:pt x="36" y="31"/>
                  </a:lnTo>
                  <a:lnTo>
                    <a:pt x="41" y="27"/>
                  </a:lnTo>
                  <a:lnTo>
                    <a:pt x="46" y="23"/>
                  </a:lnTo>
                  <a:lnTo>
                    <a:pt x="51" y="19"/>
                  </a:lnTo>
                  <a:lnTo>
                    <a:pt x="57" y="15"/>
                  </a:lnTo>
                  <a:lnTo>
                    <a:pt x="63" y="12"/>
                  </a:lnTo>
                  <a:lnTo>
                    <a:pt x="69" y="9"/>
                  </a:lnTo>
                  <a:lnTo>
                    <a:pt x="75" y="7"/>
                  </a:lnTo>
                  <a:lnTo>
                    <a:pt x="81" y="5"/>
                  </a:lnTo>
                  <a:lnTo>
                    <a:pt x="88" y="3"/>
                  </a:lnTo>
                  <a:lnTo>
                    <a:pt x="94" y="1"/>
                  </a:lnTo>
                  <a:lnTo>
                    <a:pt x="101" y="0"/>
                  </a:lnTo>
                  <a:lnTo>
                    <a:pt x="108" y="0"/>
                  </a:lnTo>
                  <a:lnTo>
                    <a:pt x="115" y="0"/>
                  </a:lnTo>
                  <a:lnTo>
                    <a:pt x="122" y="0"/>
                  </a:lnTo>
                  <a:lnTo>
                    <a:pt x="129" y="0"/>
                  </a:lnTo>
                  <a:lnTo>
                    <a:pt x="136" y="1"/>
                  </a:lnTo>
                  <a:lnTo>
                    <a:pt x="143" y="3"/>
                  </a:lnTo>
                  <a:lnTo>
                    <a:pt x="149" y="5"/>
                  </a:lnTo>
                  <a:lnTo>
                    <a:pt x="156" y="7"/>
                  </a:lnTo>
                  <a:lnTo>
                    <a:pt x="162" y="9"/>
                  </a:lnTo>
                  <a:lnTo>
                    <a:pt x="168" y="12"/>
                  </a:lnTo>
                  <a:lnTo>
                    <a:pt x="174" y="15"/>
                  </a:lnTo>
                  <a:lnTo>
                    <a:pt x="179" y="19"/>
                  </a:lnTo>
                  <a:lnTo>
                    <a:pt x="185" y="23"/>
                  </a:lnTo>
                  <a:lnTo>
                    <a:pt x="190" y="27"/>
                  </a:lnTo>
                  <a:lnTo>
                    <a:pt x="195" y="31"/>
                  </a:lnTo>
                  <a:lnTo>
                    <a:pt x="200" y="36"/>
                  </a:lnTo>
                  <a:lnTo>
                    <a:pt x="204" y="41"/>
                  </a:lnTo>
                  <a:lnTo>
                    <a:pt x="208" y="46"/>
                  </a:lnTo>
                  <a:lnTo>
                    <a:pt x="212" y="51"/>
                  </a:lnTo>
                  <a:lnTo>
                    <a:pt x="216" y="57"/>
                  </a:lnTo>
                  <a:lnTo>
                    <a:pt x="219" y="63"/>
                  </a:lnTo>
                  <a:lnTo>
                    <a:pt x="222" y="69"/>
                  </a:lnTo>
                  <a:lnTo>
                    <a:pt x="224" y="75"/>
                  </a:lnTo>
                  <a:lnTo>
                    <a:pt x="227" y="81"/>
                  </a:lnTo>
                  <a:lnTo>
                    <a:pt x="228" y="88"/>
                  </a:lnTo>
                  <a:lnTo>
                    <a:pt x="230" y="94"/>
                  </a:lnTo>
                  <a:lnTo>
                    <a:pt x="231" y="101"/>
                  </a:lnTo>
                  <a:lnTo>
                    <a:pt x="231" y="108"/>
                  </a:lnTo>
                  <a:lnTo>
                    <a:pt x="232" y="115"/>
                  </a:lnTo>
                  <a:lnTo>
                    <a:pt x="231" y="122"/>
                  </a:lnTo>
                  <a:lnTo>
                    <a:pt x="231" y="129"/>
                  </a:lnTo>
                  <a:lnTo>
                    <a:pt x="230" y="135"/>
                  </a:lnTo>
                  <a:lnTo>
                    <a:pt x="229" y="142"/>
                  </a:lnTo>
                  <a:lnTo>
                    <a:pt x="227" y="148"/>
                  </a:lnTo>
                  <a:lnTo>
                    <a:pt x="225" y="155"/>
                  </a:lnTo>
                  <a:lnTo>
                    <a:pt x="222" y="161"/>
                  </a:lnTo>
                  <a:lnTo>
                    <a:pt x="220" y="167"/>
                  </a:lnTo>
                  <a:lnTo>
                    <a:pt x="217" y="172"/>
                  </a:lnTo>
                  <a:lnTo>
                    <a:pt x="213" y="178"/>
                  </a:lnTo>
                  <a:lnTo>
                    <a:pt x="210" y="183"/>
                  </a:lnTo>
                  <a:lnTo>
                    <a:pt x="206" y="188"/>
                  </a:lnTo>
                  <a:lnTo>
                    <a:pt x="202" y="193"/>
                  </a:lnTo>
                  <a:lnTo>
                    <a:pt x="197" y="198"/>
                  </a:lnTo>
                  <a:lnTo>
                    <a:pt x="193" y="202"/>
                  </a:lnTo>
                  <a:lnTo>
                    <a:pt x="188" y="206"/>
                  </a:lnTo>
                  <a:lnTo>
                    <a:pt x="183" y="210"/>
                  </a:lnTo>
                  <a:lnTo>
                    <a:pt x="177" y="214"/>
                  </a:lnTo>
                  <a:lnTo>
                    <a:pt x="172" y="217"/>
                  </a:lnTo>
                  <a:lnTo>
                    <a:pt x="166" y="220"/>
                  </a:lnTo>
                  <a:lnTo>
                    <a:pt x="160" y="223"/>
                  </a:lnTo>
                  <a:lnTo>
                    <a:pt x="154" y="225"/>
                  </a:lnTo>
                  <a:lnTo>
                    <a:pt x="148" y="227"/>
                  </a:lnTo>
                  <a:lnTo>
                    <a:pt x="142" y="229"/>
                  </a:lnTo>
                  <a:lnTo>
                    <a:pt x="135" y="230"/>
                  </a:lnTo>
                  <a:lnTo>
                    <a:pt x="129" y="231"/>
                  </a:lnTo>
                  <a:lnTo>
                    <a:pt x="122" y="232"/>
                  </a:lnTo>
                  <a:lnTo>
                    <a:pt x="115" y="232"/>
                  </a:lnTo>
                  <a:lnTo>
                    <a:pt x="108" y="232"/>
                  </a:lnTo>
                  <a:lnTo>
                    <a:pt x="101" y="231"/>
                  </a:lnTo>
                  <a:lnTo>
                    <a:pt x="94" y="230"/>
                  </a:lnTo>
                  <a:lnTo>
                    <a:pt x="88" y="229"/>
                  </a:lnTo>
                  <a:lnTo>
                    <a:pt x="81" y="227"/>
                  </a:lnTo>
                  <a:lnTo>
                    <a:pt x="75" y="225"/>
                  </a:lnTo>
                  <a:lnTo>
                    <a:pt x="69" y="222"/>
                  </a:lnTo>
                  <a:lnTo>
                    <a:pt x="63" y="219"/>
                  </a:lnTo>
                  <a:lnTo>
                    <a:pt x="57" y="216"/>
                  </a:lnTo>
                  <a:lnTo>
                    <a:pt x="51" y="213"/>
                  </a:lnTo>
                  <a:lnTo>
                    <a:pt x="46" y="209"/>
                  </a:lnTo>
                  <a:lnTo>
                    <a:pt x="41" y="205"/>
                  </a:lnTo>
                  <a:lnTo>
                    <a:pt x="36" y="200"/>
                  </a:lnTo>
                  <a:lnTo>
                    <a:pt x="31" y="195"/>
                  </a:lnTo>
                  <a:lnTo>
                    <a:pt x="27" y="190"/>
                  </a:lnTo>
                  <a:lnTo>
                    <a:pt x="23" y="185"/>
                  </a:lnTo>
                  <a:lnTo>
                    <a:pt x="19" y="180"/>
                  </a:lnTo>
                  <a:lnTo>
                    <a:pt x="15" y="174"/>
                  </a:lnTo>
                  <a:lnTo>
                    <a:pt x="12" y="168"/>
                  </a:lnTo>
                  <a:lnTo>
                    <a:pt x="9" y="162"/>
                  </a:lnTo>
                  <a:lnTo>
                    <a:pt x="7" y="156"/>
                  </a:lnTo>
                  <a:lnTo>
                    <a:pt x="5" y="149"/>
                  </a:lnTo>
                  <a:lnTo>
                    <a:pt x="3" y="143"/>
                  </a:lnTo>
                  <a:lnTo>
                    <a:pt x="1" y="136"/>
                  </a:lnTo>
                  <a:lnTo>
                    <a:pt x="0" y="129"/>
                  </a:lnTo>
                  <a:lnTo>
                    <a:pt x="0" y="122"/>
                  </a:lnTo>
                  <a:lnTo>
                    <a:pt x="0" y="115"/>
                  </a:lnTo>
                </a:path>
              </a:pathLst>
            </a:custGeom>
            <a:solidFill>
              <a:srgbClr val="FF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Freeform 75"/>
            <p:cNvSpPr>
              <a:spLocks/>
            </p:cNvSpPr>
            <p:nvPr/>
          </p:nvSpPr>
          <p:spPr bwMode="auto">
            <a:xfrm>
              <a:off x="4890" y="4298"/>
              <a:ext cx="452" cy="452"/>
            </a:xfrm>
            <a:custGeom>
              <a:avLst/>
              <a:gdLst>
                <a:gd name="T0" fmla="*/ 0 w 226"/>
                <a:gd name="T1" fmla="*/ 444596224 h 226"/>
                <a:gd name="T2" fmla="*/ 8388608 w 226"/>
                <a:gd name="T3" fmla="*/ 385875968 h 226"/>
                <a:gd name="T4" fmla="*/ 20971520 w 226"/>
                <a:gd name="T5" fmla="*/ 335544320 h 226"/>
                <a:gd name="T6" fmla="*/ 37748736 w 226"/>
                <a:gd name="T7" fmla="*/ 281018368 h 226"/>
                <a:gd name="T8" fmla="*/ 62914560 w 226"/>
                <a:gd name="T9" fmla="*/ 234881024 h 226"/>
                <a:gd name="T10" fmla="*/ 92274688 w 226"/>
                <a:gd name="T11" fmla="*/ 188743680 h 226"/>
                <a:gd name="T12" fmla="*/ 130023424 w 226"/>
                <a:gd name="T13" fmla="*/ 146800640 h 226"/>
                <a:gd name="T14" fmla="*/ 167772160 w 226"/>
                <a:gd name="T15" fmla="*/ 109051904 h 226"/>
                <a:gd name="T16" fmla="*/ 209715200 w 226"/>
                <a:gd name="T17" fmla="*/ 79691776 h 226"/>
                <a:gd name="T18" fmla="*/ 255852544 w 226"/>
                <a:gd name="T19" fmla="*/ 50331648 h 226"/>
                <a:gd name="T20" fmla="*/ 306184192 w 226"/>
                <a:gd name="T21" fmla="*/ 29360128 h 226"/>
                <a:gd name="T22" fmla="*/ 360710144 w 226"/>
                <a:gd name="T23" fmla="*/ 12582912 h 226"/>
                <a:gd name="T24" fmla="*/ 415236096 w 226"/>
                <a:gd name="T25" fmla="*/ 4194304 h 226"/>
                <a:gd name="T26" fmla="*/ 469762048 w 226"/>
                <a:gd name="T27" fmla="*/ 0 h 226"/>
                <a:gd name="T28" fmla="*/ 499122176 w 226"/>
                <a:gd name="T29" fmla="*/ 0 h 226"/>
                <a:gd name="T30" fmla="*/ 557842432 w 226"/>
                <a:gd name="T31" fmla="*/ 8388608 h 226"/>
                <a:gd name="T32" fmla="*/ 608174080 w 226"/>
                <a:gd name="T33" fmla="*/ 20971520 h 226"/>
                <a:gd name="T34" fmla="*/ 662700032 w 226"/>
                <a:gd name="T35" fmla="*/ 37748736 h 226"/>
                <a:gd name="T36" fmla="*/ 708837376 w 226"/>
                <a:gd name="T37" fmla="*/ 62914560 h 226"/>
                <a:gd name="T38" fmla="*/ 754974720 w 226"/>
                <a:gd name="T39" fmla="*/ 92274688 h 226"/>
                <a:gd name="T40" fmla="*/ 796917760 w 226"/>
                <a:gd name="T41" fmla="*/ 130023424 h 226"/>
                <a:gd name="T42" fmla="*/ 834666496 w 226"/>
                <a:gd name="T43" fmla="*/ 167772160 h 226"/>
                <a:gd name="T44" fmla="*/ 868220928 w 226"/>
                <a:gd name="T45" fmla="*/ 209715200 h 226"/>
                <a:gd name="T46" fmla="*/ 893386752 w 226"/>
                <a:gd name="T47" fmla="*/ 255852544 h 226"/>
                <a:gd name="T48" fmla="*/ 914358272 w 226"/>
                <a:gd name="T49" fmla="*/ 306184192 h 226"/>
                <a:gd name="T50" fmla="*/ 931135488 w 226"/>
                <a:gd name="T51" fmla="*/ 360710144 h 226"/>
                <a:gd name="T52" fmla="*/ 943718400 w 226"/>
                <a:gd name="T53" fmla="*/ 415236096 h 226"/>
                <a:gd name="T54" fmla="*/ 943718400 w 226"/>
                <a:gd name="T55" fmla="*/ 473956352 h 226"/>
                <a:gd name="T56" fmla="*/ 943718400 w 226"/>
                <a:gd name="T57" fmla="*/ 499122176 h 226"/>
                <a:gd name="T58" fmla="*/ 939524096 w 226"/>
                <a:gd name="T59" fmla="*/ 557842432 h 226"/>
                <a:gd name="T60" fmla="*/ 922746880 w 226"/>
                <a:gd name="T61" fmla="*/ 612368384 h 226"/>
                <a:gd name="T62" fmla="*/ 905969664 w 226"/>
                <a:gd name="T63" fmla="*/ 662700032 h 226"/>
                <a:gd name="T64" fmla="*/ 880803840 w 226"/>
                <a:gd name="T65" fmla="*/ 713031680 h 226"/>
                <a:gd name="T66" fmla="*/ 851443712 w 226"/>
                <a:gd name="T67" fmla="*/ 754974720 h 226"/>
                <a:gd name="T68" fmla="*/ 817889280 w 226"/>
                <a:gd name="T69" fmla="*/ 796917760 h 226"/>
                <a:gd name="T70" fmla="*/ 775946240 w 226"/>
                <a:gd name="T71" fmla="*/ 834666496 h 226"/>
                <a:gd name="T72" fmla="*/ 734003200 w 226"/>
                <a:gd name="T73" fmla="*/ 868220928 h 226"/>
                <a:gd name="T74" fmla="*/ 687865856 w 226"/>
                <a:gd name="T75" fmla="*/ 893386752 h 226"/>
                <a:gd name="T76" fmla="*/ 637534208 w 226"/>
                <a:gd name="T77" fmla="*/ 914358272 h 226"/>
                <a:gd name="T78" fmla="*/ 583008256 w 226"/>
                <a:gd name="T79" fmla="*/ 931135488 h 226"/>
                <a:gd name="T80" fmla="*/ 528482304 w 226"/>
                <a:gd name="T81" fmla="*/ 943718400 h 226"/>
                <a:gd name="T82" fmla="*/ 469762048 w 226"/>
                <a:gd name="T83" fmla="*/ 943718400 h 226"/>
                <a:gd name="T84" fmla="*/ 440401920 w 226"/>
                <a:gd name="T85" fmla="*/ 943718400 h 226"/>
                <a:gd name="T86" fmla="*/ 385875968 w 226"/>
                <a:gd name="T87" fmla="*/ 939524096 h 226"/>
                <a:gd name="T88" fmla="*/ 331350016 w 226"/>
                <a:gd name="T89" fmla="*/ 926941184 h 226"/>
                <a:gd name="T90" fmla="*/ 281018368 w 226"/>
                <a:gd name="T91" fmla="*/ 905969664 h 226"/>
                <a:gd name="T92" fmla="*/ 234881024 w 226"/>
                <a:gd name="T93" fmla="*/ 880803840 h 226"/>
                <a:gd name="T94" fmla="*/ 188743680 w 226"/>
                <a:gd name="T95" fmla="*/ 851443712 h 226"/>
                <a:gd name="T96" fmla="*/ 146800640 w 226"/>
                <a:gd name="T97" fmla="*/ 817889280 h 226"/>
                <a:gd name="T98" fmla="*/ 109051904 w 226"/>
                <a:gd name="T99" fmla="*/ 775946240 h 226"/>
                <a:gd name="T100" fmla="*/ 79691776 w 226"/>
                <a:gd name="T101" fmla="*/ 734003200 h 226"/>
                <a:gd name="T102" fmla="*/ 50331648 w 226"/>
                <a:gd name="T103" fmla="*/ 687865856 h 226"/>
                <a:gd name="T104" fmla="*/ 29360128 w 226"/>
                <a:gd name="T105" fmla="*/ 637534208 h 226"/>
                <a:gd name="T106" fmla="*/ 12582912 w 226"/>
                <a:gd name="T107" fmla="*/ 583008256 h 226"/>
                <a:gd name="T108" fmla="*/ 4194304 w 226"/>
                <a:gd name="T109" fmla="*/ 528482304 h 226"/>
                <a:gd name="T110" fmla="*/ 0 w 226"/>
                <a:gd name="T111" fmla="*/ 473956352 h 226"/>
                <a:gd name="T112" fmla="*/ 0 w 226"/>
                <a:gd name="T113" fmla="*/ 473956352 h 2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6"/>
                <a:gd name="T172" fmla="*/ 0 h 226"/>
                <a:gd name="T173" fmla="*/ 226 w 226"/>
                <a:gd name="T174" fmla="*/ 226 h 2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6" h="226">
                  <a:moveTo>
                    <a:pt x="0" y="113"/>
                  </a:moveTo>
                  <a:lnTo>
                    <a:pt x="0" y="106"/>
                  </a:lnTo>
                  <a:lnTo>
                    <a:pt x="1" y="99"/>
                  </a:lnTo>
                  <a:lnTo>
                    <a:pt x="2" y="92"/>
                  </a:lnTo>
                  <a:lnTo>
                    <a:pt x="3" y="86"/>
                  </a:lnTo>
                  <a:lnTo>
                    <a:pt x="5" y="80"/>
                  </a:lnTo>
                  <a:lnTo>
                    <a:pt x="7" y="73"/>
                  </a:lnTo>
                  <a:lnTo>
                    <a:pt x="9" y="67"/>
                  </a:lnTo>
                  <a:lnTo>
                    <a:pt x="12" y="61"/>
                  </a:lnTo>
                  <a:lnTo>
                    <a:pt x="15" y="56"/>
                  </a:lnTo>
                  <a:lnTo>
                    <a:pt x="19" y="50"/>
                  </a:lnTo>
                  <a:lnTo>
                    <a:pt x="22" y="45"/>
                  </a:lnTo>
                  <a:lnTo>
                    <a:pt x="26" y="40"/>
                  </a:lnTo>
                  <a:lnTo>
                    <a:pt x="31" y="35"/>
                  </a:lnTo>
                  <a:lnTo>
                    <a:pt x="35" y="31"/>
                  </a:lnTo>
                  <a:lnTo>
                    <a:pt x="40" y="26"/>
                  </a:lnTo>
                  <a:lnTo>
                    <a:pt x="45" y="22"/>
                  </a:lnTo>
                  <a:lnTo>
                    <a:pt x="50" y="19"/>
                  </a:lnTo>
                  <a:lnTo>
                    <a:pt x="56" y="15"/>
                  </a:lnTo>
                  <a:lnTo>
                    <a:pt x="61" y="12"/>
                  </a:lnTo>
                  <a:lnTo>
                    <a:pt x="67" y="9"/>
                  </a:lnTo>
                  <a:lnTo>
                    <a:pt x="73" y="7"/>
                  </a:lnTo>
                  <a:lnTo>
                    <a:pt x="79" y="5"/>
                  </a:lnTo>
                  <a:lnTo>
                    <a:pt x="86" y="3"/>
                  </a:lnTo>
                  <a:lnTo>
                    <a:pt x="92" y="2"/>
                  </a:lnTo>
                  <a:lnTo>
                    <a:pt x="99" y="1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9" y="0"/>
                  </a:lnTo>
                  <a:lnTo>
                    <a:pt x="126" y="1"/>
                  </a:lnTo>
                  <a:lnTo>
                    <a:pt x="133" y="2"/>
                  </a:lnTo>
                  <a:lnTo>
                    <a:pt x="139" y="3"/>
                  </a:lnTo>
                  <a:lnTo>
                    <a:pt x="145" y="5"/>
                  </a:lnTo>
                  <a:lnTo>
                    <a:pt x="152" y="7"/>
                  </a:lnTo>
                  <a:lnTo>
                    <a:pt x="158" y="9"/>
                  </a:lnTo>
                  <a:lnTo>
                    <a:pt x="164" y="12"/>
                  </a:lnTo>
                  <a:lnTo>
                    <a:pt x="169" y="15"/>
                  </a:lnTo>
                  <a:lnTo>
                    <a:pt x="175" y="19"/>
                  </a:lnTo>
                  <a:lnTo>
                    <a:pt x="180" y="22"/>
                  </a:lnTo>
                  <a:lnTo>
                    <a:pt x="185" y="26"/>
                  </a:lnTo>
                  <a:lnTo>
                    <a:pt x="190" y="31"/>
                  </a:lnTo>
                  <a:lnTo>
                    <a:pt x="195" y="35"/>
                  </a:lnTo>
                  <a:lnTo>
                    <a:pt x="199" y="40"/>
                  </a:lnTo>
                  <a:lnTo>
                    <a:pt x="203" y="45"/>
                  </a:lnTo>
                  <a:lnTo>
                    <a:pt x="207" y="50"/>
                  </a:lnTo>
                  <a:lnTo>
                    <a:pt x="210" y="56"/>
                  </a:lnTo>
                  <a:lnTo>
                    <a:pt x="213" y="61"/>
                  </a:lnTo>
                  <a:lnTo>
                    <a:pt x="216" y="67"/>
                  </a:lnTo>
                  <a:lnTo>
                    <a:pt x="218" y="73"/>
                  </a:lnTo>
                  <a:lnTo>
                    <a:pt x="220" y="80"/>
                  </a:lnTo>
                  <a:lnTo>
                    <a:pt x="222" y="86"/>
                  </a:lnTo>
                  <a:lnTo>
                    <a:pt x="224" y="92"/>
                  </a:lnTo>
                  <a:lnTo>
                    <a:pt x="225" y="99"/>
                  </a:lnTo>
                  <a:lnTo>
                    <a:pt x="225" y="106"/>
                  </a:lnTo>
                  <a:lnTo>
                    <a:pt x="225" y="113"/>
                  </a:lnTo>
                  <a:lnTo>
                    <a:pt x="225" y="119"/>
                  </a:lnTo>
                  <a:lnTo>
                    <a:pt x="225" y="126"/>
                  </a:lnTo>
                  <a:lnTo>
                    <a:pt x="224" y="133"/>
                  </a:lnTo>
                  <a:lnTo>
                    <a:pt x="222" y="139"/>
                  </a:lnTo>
                  <a:lnTo>
                    <a:pt x="220" y="146"/>
                  </a:lnTo>
                  <a:lnTo>
                    <a:pt x="218" y="152"/>
                  </a:lnTo>
                  <a:lnTo>
                    <a:pt x="216" y="158"/>
                  </a:lnTo>
                  <a:lnTo>
                    <a:pt x="213" y="164"/>
                  </a:lnTo>
                  <a:lnTo>
                    <a:pt x="210" y="170"/>
                  </a:lnTo>
                  <a:lnTo>
                    <a:pt x="207" y="175"/>
                  </a:lnTo>
                  <a:lnTo>
                    <a:pt x="203" y="180"/>
                  </a:lnTo>
                  <a:lnTo>
                    <a:pt x="199" y="185"/>
                  </a:lnTo>
                  <a:lnTo>
                    <a:pt x="195" y="190"/>
                  </a:lnTo>
                  <a:lnTo>
                    <a:pt x="190" y="195"/>
                  </a:lnTo>
                  <a:lnTo>
                    <a:pt x="185" y="199"/>
                  </a:lnTo>
                  <a:lnTo>
                    <a:pt x="180" y="203"/>
                  </a:lnTo>
                  <a:lnTo>
                    <a:pt x="175" y="207"/>
                  </a:lnTo>
                  <a:lnTo>
                    <a:pt x="169" y="210"/>
                  </a:lnTo>
                  <a:lnTo>
                    <a:pt x="164" y="213"/>
                  </a:lnTo>
                  <a:lnTo>
                    <a:pt x="158" y="216"/>
                  </a:lnTo>
                  <a:lnTo>
                    <a:pt x="152" y="218"/>
                  </a:lnTo>
                  <a:lnTo>
                    <a:pt x="145" y="221"/>
                  </a:lnTo>
                  <a:lnTo>
                    <a:pt x="139" y="222"/>
                  </a:lnTo>
                  <a:lnTo>
                    <a:pt x="133" y="224"/>
                  </a:lnTo>
                  <a:lnTo>
                    <a:pt x="126" y="225"/>
                  </a:lnTo>
                  <a:lnTo>
                    <a:pt x="119" y="225"/>
                  </a:lnTo>
                  <a:lnTo>
                    <a:pt x="112" y="225"/>
                  </a:lnTo>
                  <a:lnTo>
                    <a:pt x="105" y="225"/>
                  </a:lnTo>
                  <a:lnTo>
                    <a:pt x="99" y="225"/>
                  </a:lnTo>
                  <a:lnTo>
                    <a:pt x="92" y="224"/>
                  </a:lnTo>
                  <a:lnTo>
                    <a:pt x="86" y="222"/>
                  </a:lnTo>
                  <a:lnTo>
                    <a:pt x="79" y="221"/>
                  </a:lnTo>
                  <a:lnTo>
                    <a:pt x="73" y="218"/>
                  </a:lnTo>
                  <a:lnTo>
                    <a:pt x="67" y="216"/>
                  </a:lnTo>
                  <a:lnTo>
                    <a:pt x="61" y="213"/>
                  </a:lnTo>
                  <a:lnTo>
                    <a:pt x="56" y="210"/>
                  </a:lnTo>
                  <a:lnTo>
                    <a:pt x="50" y="207"/>
                  </a:lnTo>
                  <a:lnTo>
                    <a:pt x="45" y="203"/>
                  </a:lnTo>
                  <a:lnTo>
                    <a:pt x="40" y="199"/>
                  </a:lnTo>
                  <a:lnTo>
                    <a:pt x="35" y="195"/>
                  </a:lnTo>
                  <a:lnTo>
                    <a:pt x="31" y="190"/>
                  </a:lnTo>
                  <a:lnTo>
                    <a:pt x="26" y="185"/>
                  </a:lnTo>
                  <a:lnTo>
                    <a:pt x="22" y="180"/>
                  </a:lnTo>
                  <a:lnTo>
                    <a:pt x="19" y="175"/>
                  </a:lnTo>
                  <a:lnTo>
                    <a:pt x="15" y="170"/>
                  </a:lnTo>
                  <a:lnTo>
                    <a:pt x="12" y="164"/>
                  </a:lnTo>
                  <a:lnTo>
                    <a:pt x="9" y="158"/>
                  </a:lnTo>
                  <a:lnTo>
                    <a:pt x="7" y="152"/>
                  </a:lnTo>
                  <a:lnTo>
                    <a:pt x="5" y="146"/>
                  </a:lnTo>
                  <a:lnTo>
                    <a:pt x="3" y="139"/>
                  </a:lnTo>
                  <a:lnTo>
                    <a:pt x="2" y="133"/>
                  </a:lnTo>
                  <a:lnTo>
                    <a:pt x="1" y="126"/>
                  </a:lnTo>
                  <a:lnTo>
                    <a:pt x="0" y="119"/>
                  </a:lnTo>
                  <a:lnTo>
                    <a:pt x="0" y="113"/>
                  </a:lnTo>
                </a:path>
              </a:pathLst>
            </a:custGeom>
            <a:solidFill>
              <a:srgbClr val="FFA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7" name="Freeform 76"/>
            <p:cNvSpPr>
              <a:spLocks/>
            </p:cNvSpPr>
            <p:nvPr/>
          </p:nvSpPr>
          <p:spPr bwMode="auto">
            <a:xfrm>
              <a:off x="4896" y="4304"/>
              <a:ext cx="440" cy="442"/>
            </a:xfrm>
            <a:custGeom>
              <a:avLst/>
              <a:gdLst>
                <a:gd name="T0" fmla="*/ 0 w 220"/>
                <a:gd name="T1" fmla="*/ 432013312 h 221"/>
                <a:gd name="T2" fmla="*/ 8388608 w 220"/>
                <a:gd name="T3" fmla="*/ 373293056 h 221"/>
                <a:gd name="T4" fmla="*/ 20971520 w 220"/>
                <a:gd name="T5" fmla="*/ 322961408 h 221"/>
                <a:gd name="T6" fmla="*/ 41943040 w 220"/>
                <a:gd name="T7" fmla="*/ 268435456 h 221"/>
                <a:gd name="T8" fmla="*/ 67108864 w 220"/>
                <a:gd name="T9" fmla="*/ 222298112 h 221"/>
                <a:gd name="T10" fmla="*/ 96468992 w 220"/>
                <a:gd name="T11" fmla="*/ 176160768 h 221"/>
                <a:gd name="T12" fmla="*/ 134217728 w 220"/>
                <a:gd name="T13" fmla="*/ 138412032 h 221"/>
                <a:gd name="T14" fmla="*/ 176160768 w 220"/>
                <a:gd name="T15" fmla="*/ 100663296 h 221"/>
                <a:gd name="T16" fmla="*/ 218103808 w 220"/>
                <a:gd name="T17" fmla="*/ 71303168 h 221"/>
                <a:gd name="T18" fmla="*/ 268435456 w 220"/>
                <a:gd name="T19" fmla="*/ 41943040 h 221"/>
                <a:gd name="T20" fmla="*/ 318767104 w 220"/>
                <a:gd name="T21" fmla="*/ 25165824 h 221"/>
                <a:gd name="T22" fmla="*/ 373293056 w 220"/>
                <a:gd name="T23" fmla="*/ 8388608 h 221"/>
                <a:gd name="T24" fmla="*/ 432013312 w 220"/>
                <a:gd name="T25" fmla="*/ 4194304 h 221"/>
                <a:gd name="T26" fmla="*/ 461373440 w 220"/>
                <a:gd name="T27" fmla="*/ 0 h 221"/>
                <a:gd name="T28" fmla="*/ 515899392 w 220"/>
                <a:gd name="T29" fmla="*/ 4194304 h 221"/>
                <a:gd name="T30" fmla="*/ 574619648 w 220"/>
                <a:gd name="T31" fmla="*/ 16777216 h 221"/>
                <a:gd name="T32" fmla="*/ 624951296 w 220"/>
                <a:gd name="T33" fmla="*/ 33554432 h 221"/>
                <a:gd name="T34" fmla="*/ 675282944 w 220"/>
                <a:gd name="T35" fmla="*/ 54525952 h 221"/>
                <a:gd name="T36" fmla="*/ 721420288 w 220"/>
                <a:gd name="T37" fmla="*/ 83886080 h 221"/>
                <a:gd name="T38" fmla="*/ 763363328 w 220"/>
                <a:gd name="T39" fmla="*/ 117440512 h 221"/>
                <a:gd name="T40" fmla="*/ 801112064 w 220"/>
                <a:gd name="T41" fmla="*/ 155189248 h 221"/>
                <a:gd name="T42" fmla="*/ 838860800 w 220"/>
                <a:gd name="T43" fmla="*/ 197132288 h 221"/>
                <a:gd name="T44" fmla="*/ 864026624 w 220"/>
                <a:gd name="T45" fmla="*/ 243269632 h 221"/>
                <a:gd name="T46" fmla="*/ 889192448 w 220"/>
                <a:gd name="T47" fmla="*/ 293601280 h 221"/>
                <a:gd name="T48" fmla="*/ 905969664 w 220"/>
                <a:gd name="T49" fmla="*/ 348127232 h 221"/>
                <a:gd name="T50" fmla="*/ 914358272 w 220"/>
                <a:gd name="T51" fmla="*/ 402653184 h 221"/>
                <a:gd name="T52" fmla="*/ 918552576 w 220"/>
                <a:gd name="T53" fmla="*/ 461373440 h 221"/>
                <a:gd name="T54" fmla="*/ 918552576 w 220"/>
                <a:gd name="T55" fmla="*/ 490733568 h 221"/>
                <a:gd name="T56" fmla="*/ 910163968 w 220"/>
                <a:gd name="T57" fmla="*/ 545259520 h 221"/>
                <a:gd name="T58" fmla="*/ 897581056 w 220"/>
                <a:gd name="T59" fmla="*/ 599785472 h 221"/>
                <a:gd name="T60" fmla="*/ 876609536 w 220"/>
                <a:gd name="T61" fmla="*/ 650117120 h 221"/>
                <a:gd name="T62" fmla="*/ 851443712 w 220"/>
                <a:gd name="T63" fmla="*/ 700448768 h 221"/>
                <a:gd name="T64" fmla="*/ 822083584 w 220"/>
                <a:gd name="T65" fmla="*/ 746586112 h 221"/>
                <a:gd name="T66" fmla="*/ 784334848 w 220"/>
                <a:gd name="T67" fmla="*/ 784334848 h 221"/>
                <a:gd name="T68" fmla="*/ 742391808 w 220"/>
                <a:gd name="T69" fmla="*/ 822083584 h 221"/>
                <a:gd name="T70" fmla="*/ 700448768 w 220"/>
                <a:gd name="T71" fmla="*/ 855638016 h 221"/>
                <a:gd name="T72" fmla="*/ 650117120 w 220"/>
                <a:gd name="T73" fmla="*/ 880803840 h 221"/>
                <a:gd name="T74" fmla="*/ 599785472 w 220"/>
                <a:gd name="T75" fmla="*/ 901775360 h 221"/>
                <a:gd name="T76" fmla="*/ 545259520 w 220"/>
                <a:gd name="T77" fmla="*/ 914358272 h 221"/>
                <a:gd name="T78" fmla="*/ 490733568 w 220"/>
                <a:gd name="T79" fmla="*/ 922746880 h 221"/>
                <a:gd name="T80" fmla="*/ 461373440 w 220"/>
                <a:gd name="T81" fmla="*/ 922746880 h 221"/>
                <a:gd name="T82" fmla="*/ 402653184 w 220"/>
                <a:gd name="T83" fmla="*/ 918552576 h 221"/>
                <a:gd name="T84" fmla="*/ 348127232 w 220"/>
                <a:gd name="T85" fmla="*/ 905969664 h 221"/>
                <a:gd name="T86" fmla="*/ 293601280 w 220"/>
                <a:gd name="T87" fmla="*/ 889192448 h 221"/>
                <a:gd name="T88" fmla="*/ 243269632 w 220"/>
                <a:gd name="T89" fmla="*/ 868220928 h 221"/>
                <a:gd name="T90" fmla="*/ 197132288 w 220"/>
                <a:gd name="T91" fmla="*/ 838860800 h 221"/>
                <a:gd name="T92" fmla="*/ 155189248 w 220"/>
                <a:gd name="T93" fmla="*/ 805306368 h 221"/>
                <a:gd name="T94" fmla="*/ 117440512 w 220"/>
                <a:gd name="T95" fmla="*/ 767557632 h 221"/>
                <a:gd name="T96" fmla="*/ 83886080 w 220"/>
                <a:gd name="T97" fmla="*/ 725614592 h 221"/>
                <a:gd name="T98" fmla="*/ 54525952 w 220"/>
                <a:gd name="T99" fmla="*/ 675282944 h 221"/>
                <a:gd name="T100" fmla="*/ 29360128 w 220"/>
                <a:gd name="T101" fmla="*/ 624951296 h 221"/>
                <a:gd name="T102" fmla="*/ 12582912 w 220"/>
                <a:gd name="T103" fmla="*/ 574619648 h 221"/>
                <a:gd name="T104" fmla="*/ 4194304 w 220"/>
                <a:gd name="T105" fmla="*/ 515899392 h 221"/>
                <a:gd name="T106" fmla="*/ 0 w 220"/>
                <a:gd name="T107" fmla="*/ 461373440 h 221"/>
                <a:gd name="T108" fmla="*/ 0 w 220"/>
                <a:gd name="T109" fmla="*/ 461373440 h 2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"/>
                <a:gd name="T166" fmla="*/ 0 h 221"/>
                <a:gd name="T167" fmla="*/ 220 w 220"/>
                <a:gd name="T168" fmla="*/ 221 h 22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" h="221">
                  <a:moveTo>
                    <a:pt x="0" y="110"/>
                  </a:moveTo>
                  <a:lnTo>
                    <a:pt x="0" y="103"/>
                  </a:lnTo>
                  <a:lnTo>
                    <a:pt x="1" y="96"/>
                  </a:lnTo>
                  <a:lnTo>
                    <a:pt x="2" y="89"/>
                  </a:lnTo>
                  <a:lnTo>
                    <a:pt x="3" y="83"/>
                  </a:lnTo>
                  <a:lnTo>
                    <a:pt x="5" y="77"/>
                  </a:lnTo>
                  <a:lnTo>
                    <a:pt x="7" y="70"/>
                  </a:lnTo>
                  <a:lnTo>
                    <a:pt x="10" y="64"/>
                  </a:lnTo>
                  <a:lnTo>
                    <a:pt x="13" y="58"/>
                  </a:lnTo>
                  <a:lnTo>
                    <a:pt x="16" y="53"/>
                  </a:lnTo>
                  <a:lnTo>
                    <a:pt x="20" y="47"/>
                  </a:lnTo>
                  <a:lnTo>
                    <a:pt x="23" y="42"/>
                  </a:lnTo>
                  <a:lnTo>
                    <a:pt x="28" y="37"/>
                  </a:lnTo>
                  <a:lnTo>
                    <a:pt x="32" y="33"/>
                  </a:lnTo>
                  <a:lnTo>
                    <a:pt x="37" y="28"/>
                  </a:lnTo>
                  <a:lnTo>
                    <a:pt x="42" y="24"/>
                  </a:lnTo>
                  <a:lnTo>
                    <a:pt x="47" y="20"/>
                  </a:lnTo>
                  <a:lnTo>
                    <a:pt x="52" y="17"/>
                  </a:lnTo>
                  <a:lnTo>
                    <a:pt x="58" y="13"/>
                  </a:lnTo>
                  <a:lnTo>
                    <a:pt x="64" y="10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4"/>
                  </a:lnTo>
                  <a:lnTo>
                    <a:pt x="89" y="2"/>
                  </a:lnTo>
                  <a:lnTo>
                    <a:pt x="96" y="1"/>
                  </a:lnTo>
                  <a:lnTo>
                    <a:pt x="103" y="1"/>
                  </a:lnTo>
                  <a:lnTo>
                    <a:pt x="110" y="0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0" y="2"/>
                  </a:lnTo>
                  <a:lnTo>
                    <a:pt x="137" y="4"/>
                  </a:lnTo>
                  <a:lnTo>
                    <a:pt x="143" y="6"/>
                  </a:lnTo>
                  <a:lnTo>
                    <a:pt x="149" y="8"/>
                  </a:lnTo>
                  <a:lnTo>
                    <a:pt x="155" y="10"/>
                  </a:lnTo>
                  <a:lnTo>
                    <a:pt x="161" y="13"/>
                  </a:lnTo>
                  <a:lnTo>
                    <a:pt x="167" y="17"/>
                  </a:lnTo>
                  <a:lnTo>
                    <a:pt x="172" y="20"/>
                  </a:lnTo>
                  <a:lnTo>
                    <a:pt x="177" y="24"/>
                  </a:lnTo>
                  <a:lnTo>
                    <a:pt x="182" y="28"/>
                  </a:lnTo>
                  <a:lnTo>
                    <a:pt x="187" y="33"/>
                  </a:lnTo>
                  <a:lnTo>
                    <a:pt x="191" y="37"/>
                  </a:lnTo>
                  <a:lnTo>
                    <a:pt x="196" y="42"/>
                  </a:lnTo>
                  <a:lnTo>
                    <a:pt x="200" y="47"/>
                  </a:lnTo>
                  <a:lnTo>
                    <a:pt x="203" y="53"/>
                  </a:lnTo>
                  <a:lnTo>
                    <a:pt x="206" y="58"/>
                  </a:lnTo>
                  <a:lnTo>
                    <a:pt x="209" y="64"/>
                  </a:lnTo>
                  <a:lnTo>
                    <a:pt x="212" y="70"/>
                  </a:lnTo>
                  <a:lnTo>
                    <a:pt x="214" y="77"/>
                  </a:lnTo>
                  <a:lnTo>
                    <a:pt x="216" y="83"/>
                  </a:lnTo>
                  <a:lnTo>
                    <a:pt x="217" y="89"/>
                  </a:lnTo>
                  <a:lnTo>
                    <a:pt x="218" y="96"/>
                  </a:lnTo>
                  <a:lnTo>
                    <a:pt x="219" y="103"/>
                  </a:lnTo>
                  <a:lnTo>
                    <a:pt x="219" y="110"/>
                  </a:lnTo>
                  <a:lnTo>
                    <a:pt x="219" y="117"/>
                  </a:lnTo>
                  <a:lnTo>
                    <a:pt x="218" y="123"/>
                  </a:lnTo>
                  <a:lnTo>
                    <a:pt x="217" y="130"/>
                  </a:lnTo>
                  <a:lnTo>
                    <a:pt x="216" y="137"/>
                  </a:lnTo>
                  <a:lnTo>
                    <a:pt x="214" y="143"/>
                  </a:lnTo>
                  <a:lnTo>
                    <a:pt x="212" y="149"/>
                  </a:lnTo>
                  <a:lnTo>
                    <a:pt x="209" y="155"/>
                  </a:lnTo>
                  <a:lnTo>
                    <a:pt x="206" y="161"/>
                  </a:lnTo>
                  <a:lnTo>
                    <a:pt x="203" y="167"/>
                  </a:lnTo>
                  <a:lnTo>
                    <a:pt x="200" y="173"/>
                  </a:lnTo>
                  <a:lnTo>
                    <a:pt x="196" y="178"/>
                  </a:lnTo>
                  <a:lnTo>
                    <a:pt x="191" y="183"/>
                  </a:lnTo>
                  <a:lnTo>
                    <a:pt x="187" y="187"/>
                  </a:lnTo>
                  <a:lnTo>
                    <a:pt x="182" y="192"/>
                  </a:lnTo>
                  <a:lnTo>
                    <a:pt x="177" y="196"/>
                  </a:lnTo>
                  <a:lnTo>
                    <a:pt x="172" y="200"/>
                  </a:lnTo>
                  <a:lnTo>
                    <a:pt x="167" y="204"/>
                  </a:lnTo>
                  <a:lnTo>
                    <a:pt x="161" y="207"/>
                  </a:lnTo>
                  <a:lnTo>
                    <a:pt x="155" y="210"/>
                  </a:lnTo>
                  <a:lnTo>
                    <a:pt x="149" y="212"/>
                  </a:lnTo>
                  <a:lnTo>
                    <a:pt x="143" y="215"/>
                  </a:lnTo>
                  <a:lnTo>
                    <a:pt x="137" y="216"/>
                  </a:lnTo>
                  <a:lnTo>
                    <a:pt x="130" y="218"/>
                  </a:lnTo>
                  <a:lnTo>
                    <a:pt x="123" y="219"/>
                  </a:lnTo>
                  <a:lnTo>
                    <a:pt x="117" y="220"/>
                  </a:lnTo>
                  <a:lnTo>
                    <a:pt x="110" y="220"/>
                  </a:lnTo>
                  <a:lnTo>
                    <a:pt x="103" y="220"/>
                  </a:lnTo>
                  <a:lnTo>
                    <a:pt x="96" y="219"/>
                  </a:lnTo>
                  <a:lnTo>
                    <a:pt x="89" y="218"/>
                  </a:lnTo>
                  <a:lnTo>
                    <a:pt x="83" y="216"/>
                  </a:lnTo>
                  <a:lnTo>
                    <a:pt x="76" y="215"/>
                  </a:lnTo>
                  <a:lnTo>
                    <a:pt x="70" y="212"/>
                  </a:lnTo>
                  <a:lnTo>
                    <a:pt x="64" y="210"/>
                  </a:lnTo>
                  <a:lnTo>
                    <a:pt x="58" y="207"/>
                  </a:lnTo>
                  <a:lnTo>
                    <a:pt x="52" y="204"/>
                  </a:lnTo>
                  <a:lnTo>
                    <a:pt x="47" y="200"/>
                  </a:lnTo>
                  <a:lnTo>
                    <a:pt x="42" y="196"/>
                  </a:lnTo>
                  <a:lnTo>
                    <a:pt x="37" y="192"/>
                  </a:lnTo>
                  <a:lnTo>
                    <a:pt x="32" y="187"/>
                  </a:lnTo>
                  <a:lnTo>
                    <a:pt x="28" y="183"/>
                  </a:lnTo>
                  <a:lnTo>
                    <a:pt x="23" y="178"/>
                  </a:lnTo>
                  <a:lnTo>
                    <a:pt x="20" y="173"/>
                  </a:lnTo>
                  <a:lnTo>
                    <a:pt x="16" y="167"/>
                  </a:lnTo>
                  <a:lnTo>
                    <a:pt x="13" y="161"/>
                  </a:lnTo>
                  <a:lnTo>
                    <a:pt x="10" y="155"/>
                  </a:lnTo>
                  <a:lnTo>
                    <a:pt x="7" y="149"/>
                  </a:lnTo>
                  <a:lnTo>
                    <a:pt x="5" y="143"/>
                  </a:lnTo>
                  <a:lnTo>
                    <a:pt x="3" y="137"/>
                  </a:lnTo>
                  <a:lnTo>
                    <a:pt x="2" y="130"/>
                  </a:lnTo>
                  <a:lnTo>
                    <a:pt x="1" y="123"/>
                  </a:lnTo>
                  <a:lnTo>
                    <a:pt x="0" y="117"/>
                  </a:lnTo>
                  <a:lnTo>
                    <a:pt x="0" y="110"/>
                  </a:lnTo>
                </a:path>
              </a:pathLst>
            </a:custGeom>
            <a:solidFill>
              <a:srgbClr val="FFA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Freeform 77"/>
            <p:cNvSpPr>
              <a:spLocks/>
            </p:cNvSpPr>
            <p:nvPr/>
          </p:nvSpPr>
          <p:spPr bwMode="auto">
            <a:xfrm>
              <a:off x="4902" y="4312"/>
              <a:ext cx="428" cy="428"/>
            </a:xfrm>
            <a:custGeom>
              <a:avLst/>
              <a:gdLst>
                <a:gd name="T0" fmla="*/ 0 w 214"/>
                <a:gd name="T1" fmla="*/ 415236096 h 214"/>
                <a:gd name="T2" fmla="*/ 8388608 w 214"/>
                <a:gd name="T3" fmla="*/ 356515840 h 214"/>
                <a:gd name="T4" fmla="*/ 25165824 w 214"/>
                <a:gd name="T5" fmla="*/ 301989888 h 214"/>
                <a:gd name="T6" fmla="*/ 46137344 w 214"/>
                <a:gd name="T7" fmla="*/ 251658240 h 214"/>
                <a:gd name="T8" fmla="*/ 71303168 w 214"/>
                <a:gd name="T9" fmla="*/ 201326592 h 214"/>
                <a:gd name="T10" fmla="*/ 104857600 w 214"/>
                <a:gd name="T11" fmla="*/ 159383552 h 214"/>
                <a:gd name="T12" fmla="*/ 142606336 w 214"/>
                <a:gd name="T13" fmla="*/ 117440512 h 214"/>
                <a:gd name="T14" fmla="*/ 184549376 w 214"/>
                <a:gd name="T15" fmla="*/ 83886080 h 214"/>
                <a:gd name="T16" fmla="*/ 230686720 w 214"/>
                <a:gd name="T17" fmla="*/ 54525952 h 214"/>
                <a:gd name="T18" fmla="*/ 281018368 w 214"/>
                <a:gd name="T19" fmla="*/ 29360128 h 214"/>
                <a:gd name="T20" fmla="*/ 331350016 w 214"/>
                <a:gd name="T21" fmla="*/ 12582912 h 214"/>
                <a:gd name="T22" fmla="*/ 390070272 w 214"/>
                <a:gd name="T23" fmla="*/ 4194304 h 214"/>
                <a:gd name="T24" fmla="*/ 448790528 w 214"/>
                <a:gd name="T25" fmla="*/ 0 h 214"/>
                <a:gd name="T26" fmla="*/ 478150656 w 214"/>
                <a:gd name="T27" fmla="*/ 0 h 214"/>
                <a:gd name="T28" fmla="*/ 532676608 w 214"/>
                <a:gd name="T29" fmla="*/ 8388608 h 214"/>
                <a:gd name="T30" fmla="*/ 587202560 w 214"/>
                <a:gd name="T31" fmla="*/ 20971520 h 214"/>
                <a:gd name="T32" fmla="*/ 637534208 w 214"/>
                <a:gd name="T33" fmla="*/ 41943040 h 214"/>
                <a:gd name="T34" fmla="*/ 687865856 w 214"/>
                <a:gd name="T35" fmla="*/ 67108864 h 214"/>
                <a:gd name="T36" fmla="*/ 734003200 w 214"/>
                <a:gd name="T37" fmla="*/ 100663296 h 214"/>
                <a:gd name="T38" fmla="*/ 771751936 w 214"/>
                <a:gd name="T39" fmla="*/ 138412032 h 214"/>
                <a:gd name="T40" fmla="*/ 805306368 w 214"/>
                <a:gd name="T41" fmla="*/ 180355072 h 214"/>
                <a:gd name="T42" fmla="*/ 838860800 w 214"/>
                <a:gd name="T43" fmla="*/ 226492416 h 214"/>
                <a:gd name="T44" fmla="*/ 859832320 w 214"/>
                <a:gd name="T45" fmla="*/ 276824064 h 214"/>
                <a:gd name="T46" fmla="*/ 880803840 w 214"/>
                <a:gd name="T47" fmla="*/ 331350016 h 214"/>
                <a:gd name="T48" fmla="*/ 889192448 w 214"/>
                <a:gd name="T49" fmla="*/ 385875968 h 214"/>
                <a:gd name="T50" fmla="*/ 893386752 w 214"/>
                <a:gd name="T51" fmla="*/ 444596224 h 214"/>
                <a:gd name="T52" fmla="*/ 893386752 w 214"/>
                <a:gd name="T53" fmla="*/ 473956352 h 214"/>
                <a:gd name="T54" fmla="*/ 884998144 w 214"/>
                <a:gd name="T55" fmla="*/ 528482304 h 214"/>
                <a:gd name="T56" fmla="*/ 872415232 w 214"/>
                <a:gd name="T57" fmla="*/ 583008256 h 214"/>
                <a:gd name="T58" fmla="*/ 851443712 w 214"/>
                <a:gd name="T59" fmla="*/ 637534208 h 214"/>
                <a:gd name="T60" fmla="*/ 822083584 w 214"/>
                <a:gd name="T61" fmla="*/ 683671552 h 214"/>
                <a:gd name="T62" fmla="*/ 788529152 w 214"/>
                <a:gd name="T63" fmla="*/ 729808896 h 214"/>
                <a:gd name="T64" fmla="*/ 750780416 w 214"/>
                <a:gd name="T65" fmla="*/ 767557632 h 214"/>
                <a:gd name="T66" fmla="*/ 708837376 w 214"/>
                <a:gd name="T67" fmla="*/ 805306368 h 214"/>
                <a:gd name="T68" fmla="*/ 662700032 w 214"/>
                <a:gd name="T69" fmla="*/ 834666496 h 214"/>
                <a:gd name="T70" fmla="*/ 612368384 w 214"/>
                <a:gd name="T71" fmla="*/ 859832320 h 214"/>
                <a:gd name="T72" fmla="*/ 562036736 w 214"/>
                <a:gd name="T73" fmla="*/ 876609536 h 214"/>
                <a:gd name="T74" fmla="*/ 503316480 w 214"/>
                <a:gd name="T75" fmla="*/ 889192448 h 214"/>
                <a:gd name="T76" fmla="*/ 448790528 w 214"/>
                <a:gd name="T77" fmla="*/ 893386752 h 214"/>
                <a:gd name="T78" fmla="*/ 419430400 w 214"/>
                <a:gd name="T79" fmla="*/ 889192448 h 214"/>
                <a:gd name="T80" fmla="*/ 360710144 w 214"/>
                <a:gd name="T81" fmla="*/ 884998144 h 214"/>
                <a:gd name="T82" fmla="*/ 306184192 w 214"/>
                <a:gd name="T83" fmla="*/ 868220928 h 214"/>
                <a:gd name="T84" fmla="*/ 255852544 w 214"/>
                <a:gd name="T85" fmla="*/ 847249408 h 214"/>
                <a:gd name="T86" fmla="*/ 205520896 w 214"/>
                <a:gd name="T87" fmla="*/ 822083584 h 214"/>
                <a:gd name="T88" fmla="*/ 163577856 w 214"/>
                <a:gd name="T89" fmla="*/ 788529152 h 214"/>
                <a:gd name="T90" fmla="*/ 121634816 w 214"/>
                <a:gd name="T91" fmla="*/ 750780416 h 214"/>
                <a:gd name="T92" fmla="*/ 88080384 w 214"/>
                <a:gd name="T93" fmla="*/ 708837376 h 214"/>
                <a:gd name="T94" fmla="*/ 58720256 w 214"/>
                <a:gd name="T95" fmla="*/ 662700032 h 214"/>
                <a:gd name="T96" fmla="*/ 33554432 w 214"/>
                <a:gd name="T97" fmla="*/ 612368384 h 214"/>
                <a:gd name="T98" fmla="*/ 16777216 w 214"/>
                <a:gd name="T99" fmla="*/ 557842432 h 214"/>
                <a:gd name="T100" fmla="*/ 4194304 w 214"/>
                <a:gd name="T101" fmla="*/ 503316480 h 214"/>
                <a:gd name="T102" fmla="*/ 0 w 214"/>
                <a:gd name="T103" fmla="*/ 444596224 h 214"/>
                <a:gd name="T104" fmla="*/ 0 w 214"/>
                <a:gd name="T105" fmla="*/ 444596224 h 2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4"/>
                <a:gd name="T160" fmla="*/ 0 h 214"/>
                <a:gd name="T161" fmla="*/ 214 w 214"/>
                <a:gd name="T162" fmla="*/ 214 h 2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4" h="214">
                  <a:moveTo>
                    <a:pt x="0" y="106"/>
                  </a:moveTo>
                  <a:lnTo>
                    <a:pt x="0" y="99"/>
                  </a:lnTo>
                  <a:lnTo>
                    <a:pt x="1" y="92"/>
                  </a:lnTo>
                  <a:lnTo>
                    <a:pt x="2" y="85"/>
                  </a:lnTo>
                  <a:lnTo>
                    <a:pt x="4" y="79"/>
                  </a:lnTo>
                  <a:lnTo>
                    <a:pt x="6" y="72"/>
                  </a:lnTo>
                  <a:lnTo>
                    <a:pt x="8" y="66"/>
                  </a:lnTo>
                  <a:lnTo>
                    <a:pt x="11" y="60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1" y="43"/>
                  </a:lnTo>
                  <a:lnTo>
                    <a:pt x="25" y="38"/>
                  </a:lnTo>
                  <a:lnTo>
                    <a:pt x="29" y="33"/>
                  </a:lnTo>
                  <a:lnTo>
                    <a:pt x="34" y="28"/>
                  </a:lnTo>
                  <a:lnTo>
                    <a:pt x="39" y="24"/>
                  </a:lnTo>
                  <a:lnTo>
                    <a:pt x="44" y="20"/>
                  </a:lnTo>
                  <a:lnTo>
                    <a:pt x="49" y="16"/>
                  </a:lnTo>
                  <a:lnTo>
                    <a:pt x="55" y="13"/>
                  </a:lnTo>
                  <a:lnTo>
                    <a:pt x="61" y="10"/>
                  </a:lnTo>
                  <a:lnTo>
                    <a:pt x="67" y="7"/>
                  </a:lnTo>
                  <a:lnTo>
                    <a:pt x="73" y="5"/>
                  </a:lnTo>
                  <a:lnTo>
                    <a:pt x="79" y="3"/>
                  </a:lnTo>
                  <a:lnTo>
                    <a:pt x="86" y="2"/>
                  </a:lnTo>
                  <a:lnTo>
                    <a:pt x="93" y="1"/>
                  </a:lnTo>
                  <a:lnTo>
                    <a:pt x="100" y="0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0" y="1"/>
                  </a:lnTo>
                  <a:lnTo>
                    <a:pt x="127" y="2"/>
                  </a:lnTo>
                  <a:lnTo>
                    <a:pt x="134" y="3"/>
                  </a:lnTo>
                  <a:lnTo>
                    <a:pt x="140" y="5"/>
                  </a:lnTo>
                  <a:lnTo>
                    <a:pt x="146" y="7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6"/>
                  </a:lnTo>
                  <a:lnTo>
                    <a:pt x="169" y="20"/>
                  </a:lnTo>
                  <a:lnTo>
                    <a:pt x="175" y="24"/>
                  </a:lnTo>
                  <a:lnTo>
                    <a:pt x="179" y="28"/>
                  </a:lnTo>
                  <a:lnTo>
                    <a:pt x="184" y="33"/>
                  </a:lnTo>
                  <a:lnTo>
                    <a:pt x="188" y="38"/>
                  </a:lnTo>
                  <a:lnTo>
                    <a:pt x="192" y="43"/>
                  </a:lnTo>
                  <a:lnTo>
                    <a:pt x="196" y="48"/>
                  </a:lnTo>
                  <a:lnTo>
                    <a:pt x="200" y="54"/>
                  </a:lnTo>
                  <a:lnTo>
                    <a:pt x="203" y="60"/>
                  </a:lnTo>
                  <a:lnTo>
                    <a:pt x="205" y="66"/>
                  </a:lnTo>
                  <a:lnTo>
                    <a:pt x="208" y="72"/>
                  </a:lnTo>
                  <a:lnTo>
                    <a:pt x="210" y="79"/>
                  </a:lnTo>
                  <a:lnTo>
                    <a:pt x="211" y="85"/>
                  </a:lnTo>
                  <a:lnTo>
                    <a:pt x="212" y="92"/>
                  </a:lnTo>
                  <a:lnTo>
                    <a:pt x="213" y="99"/>
                  </a:lnTo>
                  <a:lnTo>
                    <a:pt x="213" y="106"/>
                  </a:lnTo>
                  <a:lnTo>
                    <a:pt x="213" y="113"/>
                  </a:lnTo>
                  <a:lnTo>
                    <a:pt x="212" y="120"/>
                  </a:lnTo>
                  <a:lnTo>
                    <a:pt x="211" y="126"/>
                  </a:lnTo>
                  <a:lnTo>
                    <a:pt x="210" y="133"/>
                  </a:lnTo>
                  <a:lnTo>
                    <a:pt x="208" y="139"/>
                  </a:lnTo>
                  <a:lnTo>
                    <a:pt x="205" y="146"/>
                  </a:lnTo>
                  <a:lnTo>
                    <a:pt x="203" y="152"/>
                  </a:lnTo>
                  <a:lnTo>
                    <a:pt x="200" y="158"/>
                  </a:lnTo>
                  <a:lnTo>
                    <a:pt x="196" y="163"/>
                  </a:lnTo>
                  <a:lnTo>
                    <a:pt x="192" y="169"/>
                  </a:lnTo>
                  <a:lnTo>
                    <a:pt x="188" y="174"/>
                  </a:lnTo>
                  <a:lnTo>
                    <a:pt x="184" y="179"/>
                  </a:lnTo>
                  <a:lnTo>
                    <a:pt x="179" y="183"/>
                  </a:lnTo>
                  <a:lnTo>
                    <a:pt x="175" y="188"/>
                  </a:lnTo>
                  <a:lnTo>
                    <a:pt x="169" y="192"/>
                  </a:lnTo>
                  <a:lnTo>
                    <a:pt x="164" y="196"/>
                  </a:lnTo>
                  <a:lnTo>
                    <a:pt x="158" y="199"/>
                  </a:lnTo>
                  <a:lnTo>
                    <a:pt x="152" y="202"/>
                  </a:lnTo>
                  <a:lnTo>
                    <a:pt x="146" y="205"/>
                  </a:lnTo>
                  <a:lnTo>
                    <a:pt x="140" y="207"/>
                  </a:lnTo>
                  <a:lnTo>
                    <a:pt x="134" y="209"/>
                  </a:lnTo>
                  <a:lnTo>
                    <a:pt x="127" y="211"/>
                  </a:lnTo>
                  <a:lnTo>
                    <a:pt x="120" y="212"/>
                  </a:lnTo>
                  <a:lnTo>
                    <a:pt x="114" y="212"/>
                  </a:lnTo>
                  <a:lnTo>
                    <a:pt x="107" y="213"/>
                  </a:lnTo>
                  <a:lnTo>
                    <a:pt x="100" y="212"/>
                  </a:lnTo>
                  <a:lnTo>
                    <a:pt x="93" y="212"/>
                  </a:lnTo>
                  <a:lnTo>
                    <a:pt x="86" y="211"/>
                  </a:lnTo>
                  <a:lnTo>
                    <a:pt x="79" y="209"/>
                  </a:lnTo>
                  <a:lnTo>
                    <a:pt x="73" y="207"/>
                  </a:lnTo>
                  <a:lnTo>
                    <a:pt x="67" y="205"/>
                  </a:lnTo>
                  <a:lnTo>
                    <a:pt x="61" y="202"/>
                  </a:lnTo>
                  <a:lnTo>
                    <a:pt x="55" y="199"/>
                  </a:lnTo>
                  <a:lnTo>
                    <a:pt x="49" y="196"/>
                  </a:lnTo>
                  <a:lnTo>
                    <a:pt x="44" y="192"/>
                  </a:lnTo>
                  <a:lnTo>
                    <a:pt x="39" y="188"/>
                  </a:lnTo>
                  <a:lnTo>
                    <a:pt x="34" y="183"/>
                  </a:lnTo>
                  <a:lnTo>
                    <a:pt x="29" y="179"/>
                  </a:lnTo>
                  <a:lnTo>
                    <a:pt x="25" y="174"/>
                  </a:lnTo>
                  <a:lnTo>
                    <a:pt x="21" y="169"/>
                  </a:lnTo>
                  <a:lnTo>
                    <a:pt x="17" y="163"/>
                  </a:lnTo>
                  <a:lnTo>
                    <a:pt x="14" y="158"/>
                  </a:lnTo>
                  <a:lnTo>
                    <a:pt x="11" y="152"/>
                  </a:lnTo>
                  <a:lnTo>
                    <a:pt x="8" y="146"/>
                  </a:lnTo>
                  <a:lnTo>
                    <a:pt x="6" y="139"/>
                  </a:lnTo>
                  <a:lnTo>
                    <a:pt x="4" y="133"/>
                  </a:lnTo>
                  <a:lnTo>
                    <a:pt x="2" y="126"/>
                  </a:lnTo>
                  <a:lnTo>
                    <a:pt x="1" y="120"/>
                  </a:lnTo>
                  <a:lnTo>
                    <a:pt x="0" y="113"/>
                  </a:lnTo>
                  <a:lnTo>
                    <a:pt x="0" y="106"/>
                  </a:lnTo>
                </a:path>
              </a:pathLst>
            </a:custGeom>
            <a:solidFill>
              <a:srgbClr val="FFAC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Freeform 78"/>
            <p:cNvSpPr>
              <a:spLocks/>
            </p:cNvSpPr>
            <p:nvPr/>
          </p:nvSpPr>
          <p:spPr bwMode="auto">
            <a:xfrm>
              <a:off x="4908" y="4318"/>
              <a:ext cx="416" cy="416"/>
            </a:xfrm>
            <a:custGeom>
              <a:avLst/>
              <a:gdLst>
                <a:gd name="T0" fmla="*/ 4194304 w 208"/>
                <a:gd name="T1" fmla="*/ 402653184 h 208"/>
                <a:gd name="T2" fmla="*/ 8388608 w 208"/>
                <a:gd name="T3" fmla="*/ 343932928 h 208"/>
                <a:gd name="T4" fmla="*/ 25165824 w 208"/>
                <a:gd name="T5" fmla="*/ 289406976 h 208"/>
                <a:gd name="T6" fmla="*/ 46137344 w 208"/>
                <a:gd name="T7" fmla="*/ 239075328 h 208"/>
                <a:gd name="T8" fmla="*/ 75497472 w 208"/>
                <a:gd name="T9" fmla="*/ 188743680 h 208"/>
                <a:gd name="T10" fmla="*/ 109051904 w 208"/>
                <a:gd name="T11" fmla="*/ 146800640 h 208"/>
                <a:gd name="T12" fmla="*/ 150994944 w 208"/>
                <a:gd name="T13" fmla="*/ 104857600 h 208"/>
                <a:gd name="T14" fmla="*/ 192937984 w 208"/>
                <a:gd name="T15" fmla="*/ 71303168 h 208"/>
                <a:gd name="T16" fmla="*/ 239075328 w 208"/>
                <a:gd name="T17" fmla="*/ 46137344 h 208"/>
                <a:gd name="T18" fmla="*/ 293601280 w 208"/>
                <a:gd name="T19" fmla="*/ 25165824 h 208"/>
                <a:gd name="T20" fmla="*/ 348127232 w 208"/>
                <a:gd name="T21" fmla="*/ 8388608 h 208"/>
                <a:gd name="T22" fmla="*/ 406847488 w 208"/>
                <a:gd name="T23" fmla="*/ 0 h 208"/>
                <a:gd name="T24" fmla="*/ 436207616 w 208"/>
                <a:gd name="T25" fmla="*/ 0 h 208"/>
                <a:gd name="T26" fmla="*/ 494927872 w 208"/>
                <a:gd name="T27" fmla="*/ 4194304 h 208"/>
                <a:gd name="T28" fmla="*/ 549453824 w 208"/>
                <a:gd name="T29" fmla="*/ 16777216 h 208"/>
                <a:gd name="T30" fmla="*/ 603979776 w 208"/>
                <a:gd name="T31" fmla="*/ 33554432 h 208"/>
                <a:gd name="T32" fmla="*/ 654311424 w 208"/>
                <a:gd name="T33" fmla="*/ 58720256 h 208"/>
                <a:gd name="T34" fmla="*/ 700448768 w 208"/>
                <a:gd name="T35" fmla="*/ 88080384 h 208"/>
                <a:gd name="T36" fmla="*/ 742391808 w 208"/>
                <a:gd name="T37" fmla="*/ 125829120 h 208"/>
                <a:gd name="T38" fmla="*/ 780140544 w 208"/>
                <a:gd name="T39" fmla="*/ 167772160 h 208"/>
                <a:gd name="T40" fmla="*/ 809500672 w 208"/>
                <a:gd name="T41" fmla="*/ 213909504 h 208"/>
                <a:gd name="T42" fmla="*/ 834666496 w 208"/>
                <a:gd name="T43" fmla="*/ 264241152 h 208"/>
                <a:gd name="T44" fmla="*/ 855638016 w 208"/>
                <a:gd name="T45" fmla="*/ 314572800 h 208"/>
                <a:gd name="T46" fmla="*/ 864026624 w 208"/>
                <a:gd name="T47" fmla="*/ 373293056 h 208"/>
                <a:gd name="T48" fmla="*/ 868220928 w 208"/>
                <a:gd name="T49" fmla="*/ 432013312 h 208"/>
                <a:gd name="T50" fmla="*/ 868220928 w 208"/>
                <a:gd name="T51" fmla="*/ 461373440 h 208"/>
                <a:gd name="T52" fmla="*/ 859832320 w 208"/>
                <a:gd name="T53" fmla="*/ 520093696 h 208"/>
                <a:gd name="T54" fmla="*/ 847249408 w 208"/>
                <a:gd name="T55" fmla="*/ 574619648 h 208"/>
                <a:gd name="T56" fmla="*/ 822083584 w 208"/>
                <a:gd name="T57" fmla="*/ 624951296 h 208"/>
                <a:gd name="T58" fmla="*/ 792723456 w 208"/>
                <a:gd name="T59" fmla="*/ 675282944 h 208"/>
                <a:gd name="T60" fmla="*/ 759169024 w 208"/>
                <a:gd name="T61" fmla="*/ 717225984 h 208"/>
                <a:gd name="T62" fmla="*/ 721420288 w 208"/>
                <a:gd name="T63" fmla="*/ 759169024 h 208"/>
                <a:gd name="T64" fmla="*/ 675282944 w 208"/>
                <a:gd name="T65" fmla="*/ 792723456 h 208"/>
                <a:gd name="T66" fmla="*/ 629145600 w 208"/>
                <a:gd name="T67" fmla="*/ 822083584 h 208"/>
                <a:gd name="T68" fmla="*/ 574619648 w 208"/>
                <a:gd name="T69" fmla="*/ 843055104 h 208"/>
                <a:gd name="T70" fmla="*/ 520093696 w 208"/>
                <a:gd name="T71" fmla="*/ 859832320 h 208"/>
                <a:gd name="T72" fmla="*/ 465567744 w 208"/>
                <a:gd name="T73" fmla="*/ 868220928 h 208"/>
                <a:gd name="T74" fmla="*/ 436207616 w 208"/>
                <a:gd name="T75" fmla="*/ 868220928 h 208"/>
                <a:gd name="T76" fmla="*/ 377487360 w 208"/>
                <a:gd name="T77" fmla="*/ 864026624 h 208"/>
                <a:gd name="T78" fmla="*/ 318767104 w 208"/>
                <a:gd name="T79" fmla="*/ 851443712 h 208"/>
                <a:gd name="T80" fmla="*/ 268435456 w 208"/>
                <a:gd name="T81" fmla="*/ 834666496 h 208"/>
                <a:gd name="T82" fmla="*/ 218103808 w 208"/>
                <a:gd name="T83" fmla="*/ 809500672 h 208"/>
                <a:gd name="T84" fmla="*/ 171966464 w 208"/>
                <a:gd name="T85" fmla="*/ 775946240 h 208"/>
                <a:gd name="T86" fmla="*/ 130023424 w 208"/>
                <a:gd name="T87" fmla="*/ 738197504 h 208"/>
                <a:gd name="T88" fmla="*/ 92274688 w 208"/>
                <a:gd name="T89" fmla="*/ 696254464 h 208"/>
                <a:gd name="T90" fmla="*/ 62914560 w 208"/>
                <a:gd name="T91" fmla="*/ 650117120 h 208"/>
                <a:gd name="T92" fmla="*/ 37748736 w 208"/>
                <a:gd name="T93" fmla="*/ 599785472 h 208"/>
                <a:gd name="T94" fmla="*/ 16777216 w 208"/>
                <a:gd name="T95" fmla="*/ 545259520 h 208"/>
                <a:gd name="T96" fmla="*/ 4194304 w 208"/>
                <a:gd name="T97" fmla="*/ 490733568 h 208"/>
                <a:gd name="T98" fmla="*/ 0 w 208"/>
                <a:gd name="T99" fmla="*/ 432013312 h 208"/>
                <a:gd name="T100" fmla="*/ 0 w 208"/>
                <a:gd name="T101" fmla="*/ 432013312 h 2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8"/>
                <a:gd name="T154" fmla="*/ 0 h 208"/>
                <a:gd name="T155" fmla="*/ 208 w 208"/>
                <a:gd name="T156" fmla="*/ 208 h 2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8" h="208">
                  <a:moveTo>
                    <a:pt x="0" y="103"/>
                  </a:moveTo>
                  <a:lnTo>
                    <a:pt x="1" y="96"/>
                  </a:lnTo>
                  <a:lnTo>
                    <a:pt x="1" y="89"/>
                  </a:lnTo>
                  <a:lnTo>
                    <a:pt x="2" y="82"/>
                  </a:lnTo>
                  <a:lnTo>
                    <a:pt x="4" y="75"/>
                  </a:lnTo>
                  <a:lnTo>
                    <a:pt x="6" y="69"/>
                  </a:lnTo>
                  <a:lnTo>
                    <a:pt x="9" y="63"/>
                  </a:lnTo>
                  <a:lnTo>
                    <a:pt x="11" y="57"/>
                  </a:lnTo>
                  <a:lnTo>
                    <a:pt x="15" y="51"/>
                  </a:lnTo>
                  <a:lnTo>
                    <a:pt x="18" y="45"/>
                  </a:lnTo>
                  <a:lnTo>
                    <a:pt x="22" y="40"/>
                  </a:lnTo>
                  <a:lnTo>
                    <a:pt x="26" y="35"/>
                  </a:lnTo>
                  <a:lnTo>
                    <a:pt x="31" y="30"/>
                  </a:lnTo>
                  <a:lnTo>
                    <a:pt x="36" y="25"/>
                  </a:lnTo>
                  <a:lnTo>
                    <a:pt x="41" y="21"/>
                  </a:lnTo>
                  <a:lnTo>
                    <a:pt x="46" y="17"/>
                  </a:lnTo>
                  <a:lnTo>
                    <a:pt x="52" y="14"/>
                  </a:lnTo>
                  <a:lnTo>
                    <a:pt x="57" y="11"/>
                  </a:lnTo>
                  <a:lnTo>
                    <a:pt x="64" y="8"/>
                  </a:lnTo>
                  <a:lnTo>
                    <a:pt x="70" y="6"/>
                  </a:lnTo>
                  <a:lnTo>
                    <a:pt x="76" y="4"/>
                  </a:lnTo>
                  <a:lnTo>
                    <a:pt x="83" y="2"/>
                  </a:lnTo>
                  <a:lnTo>
                    <a:pt x="90" y="1"/>
                  </a:lnTo>
                  <a:lnTo>
                    <a:pt x="97" y="0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1"/>
                  </a:lnTo>
                  <a:lnTo>
                    <a:pt x="124" y="2"/>
                  </a:lnTo>
                  <a:lnTo>
                    <a:pt x="131" y="4"/>
                  </a:lnTo>
                  <a:lnTo>
                    <a:pt x="137" y="6"/>
                  </a:lnTo>
                  <a:lnTo>
                    <a:pt x="144" y="8"/>
                  </a:lnTo>
                  <a:lnTo>
                    <a:pt x="150" y="11"/>
                  </a:lnTo>
                  <a:lnTo>
                    <a:pt x="156" y="14"/>
                  </a:lnTo>
                  <a:lnTo>
                    <a:pt x="161" y="17"/>
                  </a:lnTo>
                  <a:lnTo>
                    <a:pt x="167" y="21"/>
                  </a:lnTo>
                  <a:lnTo>
                    <a:pt x="172" y="25"/>
                  </a:lnTo>
                  <a:lnTo>
                    <a:pt x="177" y="30"/>
                  </a:lnTo>
                  <a:lnTo>
                    <a:pt x="181" y="35"/>
                  </a:lnTo>
                  <a:lnTo>
                    <a:pt x="186" y="40"/>
                  </a:lnTo>
                  <a:lnTo>
                    <a:pt x="189" y="45"/>
                  </a:lnTo>
                  <a:lnTo>
                    <a:pt x="193" y="51"/>
                  </a:lnTo>
                  <a:lnTo>
                    <a:pt x="196" y="57"/>
                  </a:lnTo>
                  <a:lnTo>
                    <a:pt x="199" y="63"/>
                  </a:lnTo>
                  <a:lnTo>
                    <a:pt x="202" y="69"/>
                  </a:lnTo>
                  <a:lnTo>
                    <a:pt x="204" y="75"/>
                  </a:lnTo>
                  <a:lnTo>
                    <a:pt x="205" y="82"/>
                  </a:lnTo>
                  <a:lnTo>
                    <a:pt x="206" y="89"/>
                  </a:lnTo>
                  <a:lnTo>
                    <a:pt x="207" y="96"/>
                  </a:lnTo>
                  <a:lnTo>
                    <a:pt x="207" y="103"/>
                  </a:lnTo>
                  <a:lnTo>
                    <a:pt x="207" y="110"/>
                  </a:lnTo>
                  <a:lnTo>
                    <a:pt x="206" y="117"/>
                  </a:lnTo>
                  <a:lnTo>
                    <a:pt x="205" y="124"/>
                  </a:lnTo>
                  <a:lnTo>
                    <a:pt x="204" y="130"/>
                  </a:lnTo>
                  <a:lnTo>
                    <a:pt x="202" y="137"/>
                  </a:lnTo>
                  <a:lnTo>
                    <a:pt x="199" y="143"/>
                  </a:lnTo>
                  <a:lnTo>
                    <a:pt x="196" y="149"/>
                  </a:lnTo>
                  <a:lnTo>
                    <a:pt x="193" y="155"/>
                  </a:lnTo>
                  <a:lnTo>
                    <a:pt x="189" y="161"/>
                  </a:lnTo>
                  <a:lnTo>
                    <a:pt x="186" y="166"/>
                  </a:lnTo>
                  <a:lnTo>
                    <a:pt x="181" y="171"/>
                  </a:lnTo>
                  <a:lnTo>
                    <a:pt x="177" y="176"/>
                  </a:lnTo>
                  <a:lnTo>
                    <a:pt x="172" y="181"/>
                  </a:lnTo>
                  <a:lnTo>
                    <a:pt x="167" y="185"/>
                  </a:lnTo>
                  <a:lnTo>
                    <a:pt x="161" y="189"/>
                  </a:lnTo>
                  <a:lnTo>
                    <a:pt x="156" y="193"/>
                  </a:lnTo>
                  <a:lnTo>
                    <a:pt x="150" y="196"/>
                  </a:lnTo>
                  <a:lnTo>
                    <a:pt x="144" y="199"/>
                  </a:lnTo>
                  <a:lnTo>
                    <a:pt x="137" y="201"/>
                  </a:lnTo>
                  <a:lnTo>
                    <a:pt x="131" y="203"/>
                  </a:lnTo>
                  <a:lnTo>
                    <a:pt x="124" y="205"/>
                  </a:lnTo>
                  <a:lnTo>
                    <a:pt x="118" y="206"/>
                  </a:lnTo>
                  <a:lnTo>
                    <a:pt x="111" y="207"/>
                  </a:lnTo>
                  <a:lnTo>
                    <a:pt x="104" y="207"/>
                  </a:lnTo>
                  <a:lnTo>
                    <a:pt x="97" y="207"/>
                  </a:lnTo>
                  <a:lnTo>
                    <a:pt x="90" y="206"/>
                  </a:lnTo>
                  <a:lnTo>
                    <a:pt x="83" y="205"/>
                  </a:lnTo>
                  <a:lnTo>
                    <a:pt x="76" y="203"/>
                  </a:lnTo>
                  <a:lnTo>
                    <a:pt x="70" y="201"/>
                  </a:lnTo>
                  <a:lnTo>
                    <a:pt x="64" y="199"/>
                  </a:lnTo>
                  <a:lnTo>
                    <a:pt x="57" y="196"/>
                  </a:lnTo>
                  <a:lnTo>
                    <a:pt x="52" y="193"/>
                  </a:lnTo>
                  <a:lnTo>
                    <a:pt x="46" y="189"/>
                  </a:lnTo>
                  <a:lnTo>
                    <a:pt x="41" y="185"/>
                  </a:lnTo>
                  <a:lnTo>
                    <a:pt x="36" y="181"/>
                  </a:lnTo>
                  <a:lnTo>
                    <a:pt x="31" y="176"/>
                  </a:lnTo>
                  <a:lnTo>
                    <a:pt x="26" y="171"/>
                  </a:lnTo>
                  <a:lnTo>
                    <a:pt x="22" y="166"/>
                  </a:lnTo>
                  <a:lnTo>
                    <a:pt x="18" y="161"/>
                  </a:lnTo>
                  <a:lnTo>
                    <a:pt x="15" y="155"/>
                  </a:lnTo>
                  <a:lnTo>
                    <a:pt x="11" y="149"/>
                  </a:lnTo>
                  <a:lnTo>
                    <a:pt x="9" y="143"/>
                  </a:lnTo>
                  <a:lnTo>
                    <a:pt x="6" y="137"/>
                  </a:lnTo>
                  <a:lnTo>
                    <a:pt x="4" y="130"/>
                  </a:lnTo>
                  <a:lnTo>
                    <a:pt x="2" y="124"/>
                  </a:lnTo>
                  <a:lnTo>
                    <a:pt x="1" y="117"/>
                  </a:lnTo>
                  <a:lnTo>
                    <a:pt x="1" y="110"/>
                  </a:lnTo>
                  <a:lnTo>
                    <a:pt x="0" y="103"/>
                  </a:lnTo>
                </a:path>
              </a:pathLst>
            </a:custGeom>
            <a:solidFill>
              <a:srgbClr val="FFAE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Freeform 79"/>
            <p:cNvSpPr>
              <a:spLocks/>
            </p:cNvSpPr>
            <p:nvPr/>
          </p:nvSpPr>
          <p:spPr bwMode="auto">
            <a:xfrm>
              <a:off x="4916" y="4324"/>
              <a:ext cx="402" cy="402"/>
            </a:xfrm>
            <a:custGeom>
              <a:avLst/>
              <a:gdLst>
                <a:gd name="T0" fmla="*/ 0 w 201"/>
                <a:gd name="T1" fmla="*/ 390070272 h 201"/>
                <a:gd name="T2" fmla="*/ 8388608 w 201"/>
                <a:gd name="T3" fmla="*/ 331350016 h 201"/>
                <a:gd name="T4" fmla="*/ 25165824 w 201"/>
                <a:gd name="T5" fmla="*/ 276824064 h 201"/>
                <a:gd name="T6" fmla="*/ 46137344 w 201"/>
                <a:gd name="T7" fmla="*/ 226492416 h 201"/>
                <a:gd name="T8" fmla="*/ 75497472 w 201"/>
                <a:gd name="T9" fmla="*/ 176160768 h 201"/>
                <a:gd name="T10" fmla="*/ 113246208 w 201"/>
                <a:gd name="T11" fmla="*/ 134217728 h 201"/>
                <a:gd name="T12" fmla="*/ 150994944 w 201"/>
                <a:gd name="T13" fmla="*/ 96468992 h 201"/>
                <a:gd name="T14" fmla="*/ 197132288 w 201"/>
                <a:gd name="T15" fmla="*/ 62914560 h 201"/>
                <a:gd name="T16" fmla="*/ 247463936 w 201"/>
                <a:gd name="T17" fmla="*/ 37748736 h 201"/>
                <a:gd name="T18" fmla="*/ 301989888 w 201"/>
                <a:gd name="T19" fmla="*/ 16777216 h 201"/>
                <a:gd name="T20" fmla="*/ 356515840 w 201"/>
                <a:gd name="T21" fmla="*/ 4194304 h 201"/>
                <a:gd name="T22" fmla="*/ 419430400 w 201"/>
                <a:gd name="T23" fmla="*/ 0 h 201"/>
                <a:gd name="T24" fmla="*/ 448790528 w 201"/>
                <a:gd name="T25" fmla="*/ 0 h 201"/>
                <a:gd name="T26" fmla="*/ 507510784 w 201"/>
                <a:gd name="T27" fmla="*/ 8388608 h 201"/>
                <a:gd name="T28" fmla="*/ 562036736 w 201"/>
                <a:gd name="T29" fmla="*/ 25165824 h 201"/>
                <a:gd name="T30" fmla="*/ 612368384 w 201"/>
                <a:gd name="T31" fmla="*/ 50331648 h 201"/>
                <a:gd name="T32" fmla="*/ 662700032 w 201"/>
                <a:gd name="T33" fmla="*/ 79691776 h 201"/>
                <a:gd name="T34" fmla="*/ 704643072 w 201"/>
                <a:gd name="T35" fmla="*/ 113246208 h 201"/>
                <a:gd name="T36" fmla="*/ 742391808 w 201"/>
                <a:gd name="T37" fmla="*/ 155189248 h 201"/>
                <a:gd name="T38" fmla="*/ 775946240 w 201"/>
                <a:gd name="T39" fmla="*/ 201326592 h 201"/>
                <a:gd name="T40" fmla="*/ 801112064 w 201"/>
                <a:gd name="T41" fmla="*/ 251658240 h 201"/>
                <a:gd name="T42" fmla="*/ 822083584 w 201"/>
                <a:gd name="T43" fmla="*/ 306184192 h 201"/>
                <a:gd name="T44" fmla="*/ 834666496 w 201"/>
                <a:gd name="T45" fmla="*/ 360710144 h 201"/>
                <a:gd name="T46" fmla="*/ 838860800 w 201"/>
                <a:gd name="T47" fmla="*/ 419430400 h 201"/>
                <a:gd name="T48" fmla="*/ 834666496 w 201"/>
                <a:gd name="T49" fmla="*/ 448790528 h 201"/>
                <a:gd name="T50" fmla="*/ 826277888 w 201"/>
                <a:gd name="T51" fmla="*/ 507510784 h 201"/>
                <a:gd name="T52" fmla="*/ 813694976 w 201"/>
                <a:gd name="T53" fmla="*/ 562036736 h 201"/>
                <a:gd name="T54" fmla="*/ 788529152 w 201"/>
                <a:gd name="T55" fmla="*/ 616562688 h 201"/>
                <a:gd name="T56" fmla="*/ 759169024 w 201"/>
                <a:gd name="T57" fmla="*/ 662700032 h 201"/>
                <a:gd name="T58" fmla="*/ 725614592 w 201"/>
                <a:gd name="T59" fmla="*/ 704643072 h 201"/>
                <a:gd name="T60" fmla="*/ 683671552 w 201"/>
                <a:gd name="T61" fmla="*/ 746586112 h 201"/>
                <a:gd name="T62" fmla="*/ 637534208 w 201"/>
                <a:gd name="T63" fmla="*/ 775946240 h 201"/>
                <a:gd name="T64" fmla="*/ 587202560 w 201"/>
                <a:gd name="T65" fmla="*/ 805306368 h 201"/>
                <a:gd name="T66" fmla="*/ 532676608 w 201"/>
                <a:gd name="T67" fmla="*/ 822083584 h 201"/>
                <a:gd name="T68" fmla="*/ 478150656 w 201"/>
                <a:gd name="T69" fmla="*/ 834666496 h 201"/>
                <a:gd name="T70" fmla="*/ 419430400 w 201"/>
                <a:gd name="T71" fmla="*/ 838860800 h 201"/>
                <a:gd name="T72" fmla="*/ 385875968 w 201"/>
                <a:gd name="T73" fmla="*/ 838860800 h 201"/>
                <a:gd name="T74" fmla="*/ 331350016 w 201"/>
                <a:gd name="T75" fmla="*/ 830472192 h 201"/>
                <a:gd name="T76" fmla="*/ 272629760 w 201"/>
                <a:gd name="T77" fmla="*/ 813694976 h 201"/>
                <a:gd name="T78" fmla="*/ 222298112 w 201"/>
                <a:gd name="T79" fmla="*/ 792723456 h 201"/>
                <a:gd name="T80" fmla="*/ 176160768 w 201"/>
                <a:gd name="T81" fmla="*/ 763363328 h 201"/>
                <a:gd name="T82" fmla="*/ 130023424 w 201"/>
                <a:gd name="T83" fmla="*/ 725614592 h 201"/>
                <a:gd name="T84" fmla="*/ 92274688 w 201"/>
                <a:gd name="T85" fmla="*/ 683671552 h 201"/>
                <a:gd name="T86" fmla="*/ 58720256 w 201"/>
                <a:gd name="T87" fmla="*/ 641728512 h 201"/>
                <a:gd name="T88" fmla="*/ 33554432 w 201"/>
                <a:gd name="T89" fmla="*/ 591396864 h 201"/>
                <a:gd name="T90" fmla="*/ 12582912 w 201"/>
                <a:gd name="T91" fmla="*/ 536870912 h 201"/>
                <a:gd name="T92" fmla="*/ 4194304 w 201"/>
                <a:gd name="T93" fmla="*/ 478150656 h 201"/>
                <a:gd name="T94" fmla="*/ 0 w 201"/>
                <a:gd name="T95" fmla="*/ 419430400 h 201"/>
                <a:gd name="T96" fmla="*/ 0 w 201"/>
                <a:gd name="T97" fmla="*/ 419430400 h 2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1"/>
                <a:gd name="T148" fmla="*/ 0 h 201"/>
                <a:gd name="T149" fmla="*/ 201 w 201"/>
                <a:gd name="T150" fmla="*/ 201 h 2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1" h="201">
                  <a:moveTo>
                    <a:pt x="0" y="100"/>
                  </a:moveTo>
                  <a:lnTo>
                    <a:pt x="0" y="93"/>
                  </a:lnTo>
                  <a:lnTo>
                    <a:pt x="1" y="86"/>
                  </a:lnTo>
                  <a:lnTo>
                    <a:pt x="2" y="79"/>
                  </a:lnTo>
                  <a:lnTo>
                    <a:pt x="3" y="73"/>
                  </a:lnTo>
                  <a:lnTo>
                    <a:pt x="6" y="66"/>
                  </a:lnTo>
                  <a:lnTo>
                    <a:pt x="8" y="60"/>
                  </a:lnTo>
                  <a:lnTo>
                    <a:pt x="11" y="54"/>
                  </a:lnTo>
                  <a:lnTo>
                    <a:pt x="14" y="48"/>
                  </a:lnTo>
                  <a:lnTo>
                    <a:pt x="18" y="42"/>
                  </a:lnTo>
                  <a:lnTo>
                    <a:pt x="22" y="37"/>
                  </a:lnTo>
                  <a:lnTo>
                    <a:pt x="27" y="32"/>
                  </a:lnTo>
                  <a:lnTo>
                    <a:pt x="31" y="27"/>
                  </a:lnTo>
                  <a:lnTo>
                    <a:pt x="36" y="23"/>
                  </a:lnTo>
                  <a:lnTo>
                    <a:pt x="42" y="19"/>
                  </a:lnTo>
                  <a:lnTo>
                    <a:pt x="47" y="15"/>
                  </a:lnTo>
                  <a:lnTo>
                    <a:pt x="53" y="12"/>
                  </a:lnTo>
                  <a:lnTo>
                    <a:pt x="59" y="9"/>
                  </a:lnTo>
                  <a:lnTo>
                    <a:pt x="65" y="6"/>
                  </a:lnTo>
                  <a:lnTo>
                    <a:pt x="72" y="4"/>
                  </a:lnTo>
                  <a:lnTo>
                    <a:pt x="79" y="2"/>
                  </a:lnTo>
                  <a:lnTo>
                    <a:pt x="85" y="1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1" y="2"/>
                  </a:lnTo>
                  <a:lnTo>
                    <a:pt x="127" y="4"/>
                  </a:lnTo>
                  <a:lnTo>
                    <a:pt x="134" y="6"/>
                  </a:lnTo>
                  <a:lnTo>
                    <a:pt x="140" y="9"/>
                  </a:lnTo>
                  <a:lnTo>
                    <a:pt x="146" y="12"/>
                  </a:lnTo>
                  <a:lnTo>
                    <a:pt x="152" y="15"/>
                  </a:lnTo>
                  <a:lnTo>
                    <a:pt x="158" y="19"/>
                  </a:lnTo>
                  <a:lnTo>
                    <a:pt x="163" y="23"/>
                  </a:lnTo>
                  <a:lnTo>
                    <a:pt x="168" y="27"/>
                  </a:lnTo>
                  <a:lnTo>
                    <a:pt x="173" y="32"/>
                  </a:lnTo>
                  <a:lnTo>
                    <a:pt x="177" y="37"/>
                  </a:lnTo>
                  <a:lnTo>
                    <a:pt x="181" y="42"/>
                  </a:lnTo>
                  <a:lnTo>
                    <a:pt x="185" y="48"/>
                  </a:lnTo>
                  <a:lnTo>
                    <a:pt x="188" y="54"/>
                  </a:lnTo>
                  <a:lnTo>
                    <a:pt x="191" y="60"/>
                  </a:lnTo>
                  <a:lnTo>
                    <a:pt x="194" y="66"/>
                  </a:lnTo>
                  <a:lnTo>
                    <a:pt x="196" y="73"/>
                  </a:lnTo>
                  <a:lnTo>
                    <a:pt x="197" y="79"/>
                  </a:lnTo>
                  <a:lnTo>
                    <a:pt x="199" y="86"/>
                  </a:lnTo>
                  <a:lnTo>
                    <a:pt x="199" y="93"/>
                  </a:lnTo>
                  <a:lnTo>
                    <a:pt x="200" y="100"/>
                  </a:lnTo>
                  <a:lnTo>
                    <a:pt x="199" y="107"/>
                  </a:lnTo>
                  <a:lnTo>
                    <a:pt x="199" y="114"/>
                  </a:lnTo>
                  <a:lnTo>
                    <a:pt x="197" y="121"/>
                  </a:lnTo>
                  <a:lnTo>
                    <a:pt x="196" y="128"/>
                  </a:lnTo>
                  <a:lnTo>
                    <a:pt x="194" y="134"/>
                  </a:lnTo>
                  <a:lnTo>
                    <a:pt x="191" y="141"/>
                  </a:lnTo>
                  <a:lnTo>
                    <a:pt x="188" y="147"/>
                  </a:lnTo>
                  <a:lnTo>
                    <a:pt x="185" y="153"/>
                  </a:lnTo>
                  <a:lnTo>
                    <a:pt x="181" y="158"/>
                  </a:lnTo>
                  <a:lnTo>
                    <a:pt x="177" y="163"/>
                  </a:lnTo>
                  <a:lnTo>
                    <a:pt x="173" y="168"/>
                  </a:lnTo>
                  <a:lnTo>
                    <a:pt x="168" y="173"/>
                  </a:lnTo>
                  <a:lnTo>
                    <a:pt x="163" y="178"/>
                  </a:lnTo>
                  <a:lnTo>
                    <a:pt x="158" y="182"/>
                  </a:lnTo>
                  <a:lnTo>
                    <a:pt x="152" y="185"/>
                  </a:lnTo>
                  <a:lnTo>
                    <a:pt x="146" y="189"/>
                  </a:lnTo>
                  <a:lnTo>
                    <a:pt x="140" y="192"/>
                  </a:lnTo>
                  <a:lnTo>
                    <a:pt x="134" y="194"/>
                  </a:lnTo>
                  <a:lnTo>
                    <a:pt x="127" y="196"/>
                  </a:lnTo>
                  <a:lnTo>
                    <a:pt x="121" y="198"/>
                  </a:lnTo>
                  <a:lnTo>
                    <a:pt x="114" y="199"/>
                  </a:lnTo>
                  <a:lnTo>
                    <a:pt x="107" y="200"/>
                  </a:lnTo>
                  <a:lnTo>
                    <a:pt x="100" y="200"/>
                  </a:lnTo>
                  <a:lnTo>
                    <a:pt x="92" y="200"/>
                  </a:lnTo>
                  <a:lnTo>
                    <a:pt x="85" y="199"/>
                  </a:lnTo>
                  <a:lnTo>
                    <a:pt x="79" y="198"/>
                  </a:lnTo>
                  <a:lnTo>
                    <a:pt x="72" y="196"/>
                  </a:lnTo>
                  <a:lnTo>
                    <a:pt x="65" y="194"/>
                  </a:lnTo>
                  <a:lnTo>
                    <a:pt x="59" y="192"/>
                  </a:lnTo>
                  <a:lnTo>
                    <a:pt x="53" y="189"/>
                  </a:lnTo>
                  <a:lnTo>
                    <a:pt x="47" y="185"/>
                  </a:lnTo>
                  <a:lnTo>
                    <a:pt x="42" y="182"/>
                  </a:lnTo>
                  <a:lnTo>
                    <a:pt x="36" y="178"/>
                  </a:lnTo>
                  <a:lnTo>
                    <a:pt x="31" y="173"/>
                  </a:lnTo>
                  <a:lnTo>
                    <a:pt x="27" y="168"/>
                  </a:lnTo>
                  <a:lnTo>
                    <a:pt x="22" y="163"/>
                  </a:lnTo>
                  <a:lnTo>
                    <a:pt x="18" y="158"/>
                  </a:lnTo>
                  <a:lnTo>
                    <a:pt x="14" y="153"/>
                  </a:lnTo>
                  <a:lnTo>
                    <a:pt x="11" y="147"/>
                  </a:lnTo>
                  <a:lnTo>
                    <a:pt x="8" y="141"/>
                  </a:lnTo>
                  <a:lnTo>
                    <a:pt x="6" y="134"/>
                  </a:lnTo>
                  <a:lnTo>
                    <a:pt x="3" y="128"/>
                  </a:lnTo>
                  <a:lnTo>
                    <a:pt x="2" y="121"/>
                  </a:lnTo>
                  <a:lnTo>
                    <a:pt x="1" y="114"/>
                  </a:lnTo>
                  <a:lnTo>
                    <a:pt x="0" y="107"/>
                  </a:lnTo>
                  <a:lnTo>
                    <a:pt x="0" y="100"/>
                  </a:lnTo>
                </a:path>
              </a:pathLst>
            </a:custGeom>
            <a:solidFill>
              <a:srgbClr val="FFB1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1" name="Freeform 80"/>
            <p:cNvSpPr>
              <a:spLocks/>
            </p:cNvSpPr>
            <p:nvPr/>
          </p:nvSpPr>
          <p:spPr bwMode="auto">
            <a:xfrm>
              <a:off x="4922" y="4331"/>
              <a:ext cx="390" cy="389"/>
            </a:xfrm>
            <a:custGeom>
              <a:avLst/>
              <a:gdLst>
                <a:gd name="T0" fmla="*/ 0 w 195"/>
                <a:gd name="T1" fmla="*/ 394263433 h 194"/>
                <a:gd name="T2" fmla="*/ 8388608 w 195"/>
                <a:gd name="T3" fmla="*/ 336865254 h 194"/>
                <a:gd name="T4" fmla="*/ 25165824 w 195"/>
                <a:gd name="T5" fmla="*/ 279239329 h 194"/>
                <a:gd name="T6" fmla="*/ 46137344 w 195"/>
                <a:gd name="T7" fmla="*/ 226247351 h 194"/>
                <a:gd name="T8" fmla="*/ 75497472 w 195"/>
                <a:gd name="T9" fmla="*/ 176804129 h 194"/>
                <a:gd name="T10" fmla="*/ 109051904 w 195"/>
                <a:gd name="T11" fmla="*/ 132552041 h 194"/>
                <a:gd name="T12" fmla="*/ 146800640 w 195"/>
                <a:gd name="T13" fmla="*/ 92533004 h 194"/>
                <a:gd name="T14" fmla="*/ 192937984 w 195"/>
                <a:gd name="T15" fmla="*/ 61744348 h 194"/>
                <a:gd name="T16" fmla="*/ 239075328 w 195"/>
                <a:gd name="T17" fmla="*/ 35177645 h 194"/>
                <a:gd name="T18" fmla="*/ 293601280 w 195"/>
                <a:gd name="T19" fmla="*/ 13112635 h 194"/>
                <a:gd name="T20" fmla="*/ 348127232 w 195"/>
                <a:gd name="T21" fmla="*/ 4363381 h 194"/>
                <a:gd name="T22" fmla="*/ 406847488 w 195"/>
                <a:gd name="T23" fmla="*/ 0 h 194"/>
                <a:gd name="T24" fmla="*/ 436207616 w 195"/>
                <a:gd name="T25" fmla="*/ 0 h 194"/>
                <a:gd name="T26" fmla="*/ 490733568 w 195"/>
                <a:gd name="T27" fmla="*/ 8749254 h 194"/>
                <a:gd name="T28" fmla="*/ 545259520 w 195"/>
                <a:gd name="T29" fmla="*/ 21930513 h 194"/>
                <a:gd name="T30" fmla="*/ 595591168 w 195"/>
                <a:gd name="T31" fmla="*/ 48357408 h 194"/>
                <a:gd name="T32" fmla="*/ 641728512 w 195"/>
                <a:gd name="T33" fmla="*/ 74924574 h 194"/>
                <a:gd name="T34" fmla="*/ 683671552 w 195"/>
                <a:gd name="T35" fmla="*/ 115006236 h 194"/>
                <a:gd name="T36" fmla="*/ 721420288 w 195"/>
                <a:gd name="T37" fmla="*/ 154617053 h 194"/>
                <a:gd name="T38" fmla="*/ 750780416 w 195"/>
                <a:gd name="T39" fmla="*/ 198792431 h 194"/>
                <a:gd name="T40" fmla="*/ 780140544 w 195"/>
                <a:gd name="T41" fmla="*/ 252674774 h 194"/>
                <a:gd name="T42" fmla="*/ 796917760 w 195"/>
                <a:gd name="T43" fmla="*/ 305667784 h 194"/>
                <a:gd name="T44" fmla="*/ 809500672 w 195"/>
                <a:gd name="T45" fmla="*/ 363293117 h 194"/>
                <a:gd name="T46" fmla="*/ 813694976 w 195"/>
                <a:gd name="T47" fmla="*/ 425039537 h 194"/>
                <a:gd name="T48" fmla="*/ 813694976 w 195"/>
                <a:gd name="T49" fmla="*/ 458041096 h 194"/>
                <a:gd name="T50" fmla="*/ 805306368 w 195"/>
                <a:gd name="T51" fmla="*/ 515396459 h 194"/>
                <a:gd name="T52" fmla="*/ 788529152 w 195"/>
                <a:gd name="T53" fmla="*/ 573098294 h 194"/>
                <a:gd name="T54" fmla="*/ 767557632 w 195"/>
                <a:gd name="T55" fmla="*/ 626091401 h 194"/>
                <a:gd name="T56" fmla="*/ 738197504 w 195"/>
                <a:gd name="T57" fmla="*/ 675466927 h 194"/>
                <a:gd name="T58" fmla="*/ 704643072 w 195"/>
                <a:gd name="T59" fmla="*/ 719709627 h 194"/>
                <a:gd name="T60" fmla="*/ 662700032 w 195"/>
                <a:gd name="T61" fmla="*/ 759732857 h 194"/>
                <a:gd name="T62" fmla="*/ 616562688 w 195"/>
                <a:gd name="T63" fmla="*/ 794906221 h 194"/>
                <a:gd name="T64" fmla="*/ 570425344 w 195"/>
                <a:gd name="T65" fmla="*/ 821468673 h 194"/>
                <a:gd name="T66" fmla="*/ 515899392 w 195"/>
                <a:gd name="T67" fmla="*/ 843550059 h 194"/>
                <a:gd name="T68" fmla="*/ 461373440 w 195"/>
                <a:gd name="T69" fmla="*/ 852269999 h 194"/>
                <a:gd name="T70" fmla="*/ 406847488 w 195"/>
                <a:gd name="T71" fmla="*/ 856663145 h 194"/>
                <a:gd name="T72" fmla="*/ 377487360 w 195"/>
                <a:gd name="T73" fmla="*/ 856663145 h 194"/>
                <a:gd name="T74" fmla="*/ 318767104 w 195"/>
                <a:gd name="T75" fmla="*/ 847899320 h 194"/>
                <a:gd name="T76" fmla="*/ 268435456 w 195"/>
                <a:gd name="T77" fmla="*/ 834718001 h 194"/>
                <a:gd name="T78" fmla="*/ 218103808 w 195"/>
                <a:gd name="T79" fmla="*/ 808288446 h 194"/>
                <a:gd name="T80" fmla="*/ 167772160 w 195"/>
                <a:gd name="T81" fmla="*/ 777379441 h 194"/>
                <a:gd name="T82" fmla="*/ 125829120 w 195"/>
                <a:gd name="T83" fmla="*/ 741639625 h 194"/>
                <a:gd name="T84" fmla="*/ 92274688 w 195"/>
                <a:gd name="T85" fmla="*/ 702031472 h 194"/>
                <a:gd name="T86" fmla="*/ 58720256 w 195"/>
                <a:gd name="T87" fmla="*/ 653469258 h 194"/>
                <a:gd name="T88" fmla="*/ 33554432 w 195"/>
                <a:gd name="T89" fmla="*/ 599662876 h 194"/>
                <a:gd name="T90" fmla="*/ 12582912 w 195"/>
                <a:gd name="T91" fmla="*/ 546670936 h 194"/>
                <a:gd name="T92" fmla="*/ 4194304 w 195"/>
                <a:gd name="T93" fmla="*/ 488968522 h 194"/>
                <a:gd name="T94" fmla="*/ 0 w 195"/>
                <a:gd name="T95" fmla="*/ 425039537 h 194"/>
                <a:gd name="T96" fmla="*/ 0 w 195"/>
                <a:gd name="T97" fmla="*/ 425039537 h 1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5"/>
                <a:gd name="T148" fmla="*/ 0 h 194"/>
                <a:gd name="T149" fmla="*/ 195 w 195"/>
                <a:gd name="T150" fmla="*/ 194 h 1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5" h="194">
                  <a:moveTo>
                    <a:pt x="0" y="96"/>
                  </a:moveTo>
                  <a:lnTo>
                    <a:pt x="0" y="89"/>
                  </a:lnTo>
                  <a:lnTo>
                    <a:pt x="1" y="82"/>
                  </a:lnTo>
                  <a:lnTo>
                    <a:pt x="2" y="76"/>
                  </a:lnTo>
                  <a:lnTo>
                    <a:pt x="3" y="69"/>
                  </a:lnTo>
                  <a:lnTo>
                    <a:pt x="6" y="63"/>
                  </a:lnTo>
                  <a:lnTo>
                    <a:pt x="8" y="57"/>
                  </a:lnTo>
                  <a:lnTo>
                    <a:pt x="11" y="51"/>
                  </a:lnTo>
                  <a:lnTo>
                    <a:pt x="14" y="45"/>
                  </a:lnTo>
                  <a:lnTo>
                    <a:pt x="18" y="40"/>
                  </a:lnTo>
                  <a:lnTo>
                    <a:pt x="22" y="35"/>
                  </a:lnTo>
                  <a:lnTo>
                    <a:pt x="26" y="30"/>
                  </a:lnTo>
                  <a:lnTo>
                    <a:pt x="30" y="26"/>
                  </a:lnTo>
                  <a:lnTo>
                    <a:pt x="35" y="21"/>
                  </a:lnTo>
                  <a:lnTo>
                    <a:pt x="40" y="17"/>
                  </a:lnTo>
                  <a:lnTo>
                    <a:pt x="46" y="14"/>
                  </a:lnTo>
                  <a:lnTo>
                    <a:pt x="52" y="11"/>
                  </a:lnTo>
                  <a:lnTo>
                    <a:pt x="57" y="8"/>
                  </a:lnTo>
                  <a:lnTo>
                    <a:pt x="64" y="5"/>
                  </a:lnTo>
                  <a:lnTo>
                    <a:pt x="70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0" y="0"/>
                  </a:lnTo>
                  <a:lnTo>
                    <a:pt x="97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7" y="2"/>
                  </a:lnTo>
                  <a:lnTo>
                    <a:pt x="123" y="3"/>
                  </a:lnTo>
                  <a:lnTo>
                    <a:pt x="130" y="5"/>
                  </a:lnTo>
                  <a:lnTo>
                    <a:pt x="136" y="8"/>
                  </a:lnTo>
                  <a:lnTo>
                    <a:pt x="142" y="11"/>
                  </a:lnTo>
                  <a:lnTo>
                    <a:pt x="147" y="14"/>
                  </a:lnTo>
                  <a:lnTo>
                    <a:pt x="153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0"/>
                  </a:lnTo>
                  <a:lnTo>
                    <a:pt x="172" y="35"/>
                  </a:lnTo>
                  <a:lnTo>
                    <a:pt x="176" y="40"/>
                  </a:lnTo>
                  <a:lnTo>
                    <a:pt x="179" y="45"/>
                  </a:lnTo>
                  <a:lnTo>
                    <a:pt x="183" y="51"/>
                  </a:lnTo>
                  <a:lnTo>
                    <a:pt x="186" y="57"/>
                  </a:lnTo>
                  <a:lnTo>
                    <a:pt x="188" y="63"/>
                  </a:lnTo>
                  <a:lnTo>
                    <a:pt x="190" y="69"/>
                  </a:lnTo>
                  <a:lnTo>
                    <a:pt x="192" y="76"/>
                  </a:lnTo>
                  <a:lnTo>
                    <a:pt x="193" y="82"/>
                  </a:lnTo>
                  <a:lnTo>
                    <a:pt x="194" y="89"/>
                  </a:lnTo>
                  <a:lnTo>
                    <a:pt x="194" y="96"/>
                  </a:lnTo>
                  <a:lnTo>
                    <a:pt x="194" y="103"/>
                  </a:lnTo>
                  <a:lnTo>
                    <a:pt x="193" y="110"/>
                  </a:lnTo>
                  <a:lnTo>
                    <a:pt x="192" y="116"/>
                  </a:lnTo>
                  <a:lnTo>
                    <a:pt x="190" y="123"/>
                  </a:lnTo>
                  <a:lnTo>
                    <a:pt x="188" y="129"/>
                  </a:lnTo>
                  <a:lnTo>
                    <a:pt x="186" y="135"/>
                  </a:lnTo>
                  <a:lnTo>
                    <a:pt x="183" y="141"/>
                  </a:lnTo>
                  <a:lnTo>
                    <a:pt x="179" y="147"/>
                  </a:lnTo>
                  <a:lnTo>
                    <a:pt x="176" y="152"/>
                  </a:lnTo>
                  <a:lnTo>
                    <a:pt x="172" y="158"/>
                  </a:lnTo>
                  <a:lnTo>
                    <a:pt x="168" y="162"/>
                  </a:lnTo>
                  <a:lnTo>
                    <a:pt x="163" y="167"/>
                  </a:lnTo>
                  <a:lnTo>
                    <a:pt x="158" y="171"/>
                  </a:lnTo>
                  <a:lnTo>
                    <a:pt x="153" y="175"/>
                  </a:lnTo>
                  <a:lnTo>
                    <a:pt x="147" y="179"/>
                  </a:lnTo>
                  <a:lnTo>
                    <a:pt x="142" y="182"/>
                  </a:lnTo>
                  <a:lnTo>
                    <a:pt x="136" y="185"/>
                  </a:lnTo>
                  <a:lnTo>
                    <a:pt x="130" y="188"/>
                  </a:lnTo>
                  <a:lnTo>
                    <a:pt x="123" y="190"/>
                  </a:lnTo>
                  <a:lnTo>
                    <a:pt x="117" y="191"/>
                  </a:lnTo>
                  <a:lnTo>
                    <a:pt x="110" y="192"/>
                  </a:lnTo>
                  <a:lnTo>
                    <a:pt x="104" y="193"/>
                  </a:lnTo>
                  <a:lnTo>
                    <a:pt x="97" y="193"/>
                  </a:lnTo>
                  <a:lnTo>
                    <a:pt x="90" y="193"/>
                  </a:lnTo>
                  <a:lnTo>
                    <a:pt x="83" y="192"/>
                  </a:lnTo>
                  <a:lnTo>
                    <a:pt x="76" y="191"/>
                  </a:lnTo>
                  <a:lnTo>
                    <a:pt x="70" y="190"/>
                  </a:lnTo>
                  <a:lnTo>
                    <a:pt x="64" y="188"/>
                  </a:lnTo>
                  <a:lnTo>
                    <a:pt x="57" y="185"/>
                  </a:lnTo>
                  <a:lnTo>
                    <a:pt x="52" y="182"/>
                  </a:lnTo>
                  <a:lnTo>
                    <a:pt x="46" y="179"/>
                  </a:lnTo>
                  <a:lnTo>
                    <a:pt x="40" y="175"/>
                  </a:lnTo>
                  <a:lnTo>
                    <a:pt x="35" y="171"/>
                  </a:lnTo>
                  <a:lnTo>
                    <a:pt x="30" y="167"/>
                  </a:lnTo>
                  <a:lnTo>
                    <a:pt x="26" y="162"/>
                  </a:lnTo>
                  <a:lnTo>
                    <a:pt x="22" y="158"/>
                  </a:lnTo>
                  <a:lnTo>
                    <a:pt x="18" y="152"/>
                  </a:lnTo>
                  <a:lnTo>
                    <a:pt x="14" y="147"/>
                  </a:lnTo>
                  <a:lnTo>
                    <a:pt x="11" y="141"/>
                  </a:lnTo>
                  <a:lnTo>
                    <a:pt x="8" y="135"/>
                  </a:lnTo>
                  <a:lnTo>
                    <a:pt x="6" y="129"/>
                  </a:lnTo>
                  <a:lnTo>
                    <a:pt x="3" y="123"/>
                  </a:lnTo>
                  <a:lnTo>
                    <a:pt x="2" y="116"/>
                  </a:lnTo>
                  <a:lnTo>
                    <a:pt x="1" y="110"/>
                  </a:lnTo>
                  <a:lnTo>
                    <a:pt x="0" y="103"/>
                  </a:lnTo>
                  <a:lnTo>
                    <a:pt x="0" y="96"/>
                  </a:lnTo>
                </a:path>
              </a:pathLst>
            </a:custGeom>
            <a:solidFill>
              <a:srgbClr val="FFB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2" name="Freeform 81"/>
            <p:cNvSpPr>
              <a:spLocks/>
            </p:cNvSpPr>
            <p:nvPr/>
          </p:nvSpPr>
          <p:spPr bwMode="auto">
            <a:xfrm>
              <a:off x="4928" y="4338"/>
              <a:ext cx="376" cy="376"/>
            </a:xfrm>
            <a:custGeom>
              <a:avLst/>
              <a:gdLst>
                <a:gd name="T0" fmla="*/ 0 w 188"/>
                <a:gd name="T1" fmla="*/ 360710144 h 188"/>
                <a:gd name="T2" fmla="*/ 8388608 w 188"/>
                <a:gd name="T3" fmla="*/ 306184192 h 188"/>
                <a:gd name="T4" fmla="*/ 25165824 w 188"/>
                <a:gd name="T5" fmla="*/ 251658240 h 188"/>
                <a:gd name="T6" fmla="*/ 50331648 w 188"/>
                <a:gd name="T7" fmla="*/ 201326592 h 188"/>
                <a:gd name="T8" fmla="*/ 79691776 w 188"/>
                <a:gd name="T9" fmla="*/ 155189248 h 188"/>
                <a:gd name="T10" fmla="*/ 113246208 w 188"/>
                <a:gd name="T11" fmla="*/ 113246208 h 188"/>
                <a:gd name="T12" fmla="*/ 155189248 w 188"/>
                <a:gd name="T13" fmla="*/ 79691776 h 188"/>
                <a:gd name="T14" fmla="*/ 201326592 w 188"/>
                <a:gd name="T15" fmla="*/ 50331648 h 188"/>
                <a:gd name="T16" fmla="*/ 251658240 w 188"/>
                <a:gd name="T17" fmla="*/ 25165824 h 188"/>
                <a:gd name="T18" fmla="*/ 306184192 w 188"/>
                <a:gd name="T19" fmla="*/ 8388608 h 188"/>
                <a:gd name="T20" fmla="*/ 364904448 w 188"/>
                <a:gd name="T21" fmla="*/ 0 h 188"/>
                <a:gd name="T22" fmla="*/ 394264576 w 188"/>
                <a:gd name="T23" fmla="*/ 0 h 188"/>
                <a:gd name="T24" fmla="*/ 448790528 w 188"/>
                <a:gd name="T25" fmla="*/ 4194304 h 188"/>
                <a:gd name="T26" fmla="*/ 507510784 w 188"/>
                <a:gd name="T27" fmla="*/ 16777216 h 188"/>
                <a:gd name="T28" fmla="*/ 557842432 w 188"/>
                <a:gd name="T29" fmla="*/ 37748736 h 188"/>
                <a:gd name="T30" fmla="*/ 608174080 w 188"/>
                <a:gd name="T31" fmla="*/ 62914560 h 188"/>
                <a:gd name="T32" fmla="*/ 650117120 w 188"/>
                <a:gd name="T33" fmla="*/ 96468992 h 188"/>
                <a:gd name="T34" fmla="*/ 687865856 w 188"/>
                <a:gd name="T35" fmla="*/ 134217728 h 188"/>
                <a:gd name="T36" fmla="*/ 721420288 w 188"/>
                <a:gd name="T37" fmla="*/ 176160768 h 188"/>
                <a:gd name="T38" fmla="*/ 750780416 w 188"/>
                <a:gd name="T39" fmla="*/ 226492416 h 188"/>
                <a:gd name="T40" fmla="*/ 767557632 w 188"/>
                <a:gd name="T41" fmla="*/ 276824064 h 188"/>
                <a:gd name="T42" fmla="*/ 780140544 w 188"/>
                <a:gd name="T43" fmla="*/ 331350016 h 188"/>
                <a:gd name="T44" fmla="*/ 784334848 w 188"/>
                <a:gd name="T45" fmla="*/ 390070272 h 188"/>
                <a:gd name="T46" fmla="*/ 784334848 w 188"/>
                <a:gd name="T47" fmla="*/ 419430400 h 188"/>
                <a:gd name="T48" fmla="*/ 775946240 w 188"/>
                <a:gd name="T49" fmla="*/ 478150656 h 188"/>
                <a:gd name="T50" fmla="*/ 759169024 w 188"/>
                <a:gd name="T51" fmla="*/ 532676608 h 188"/>
                <a:gd name="T52" fmla="*/ 738197504 w 188"/>
                <a:gd name="T53" fmla="*/ 583008256 h 188"/>
                <a:gd name="T54" fmla="*/ 704643072 w 188"/>
                <a:gd name="T55" fmla="*/ 629145600 h 188"/>
                <a:gd name="T56" fmla="*/ 671088640 w 188"/>
                <a:gd name="T57" fmla="*/ 671088640 h 188"/>
                <a:gd name="T58" fmla="*/ 629145600 w 188"/>
                <a:gd name="T59" fmla="*/ 704643072 h 188"/>
                <a:gd name="T60" fmla="*/ 583008256 w 188"/>
                <a:gd name="T61" fmla="*/ 734003200 h 188"/>
                <a:gd name="T62" fmla="*/ 532676608 w 188"/>
                <a:gd name="T63" fmla="*/ 759169024 h 188"/>
                <a:gd name="T64" fmla="*/ 478150656 w 188"/>
                <a:gd name="T65" fmla="*/ 775946240 h 188"/>
                <a:gd name="T66" fmla="*/ 423624704 w 188"/>
                <a:gd name="T67" fmla="*/ 784334848 h 188"/>
                <a:gd name="T68" fmla="*/ 394264576 w 188"/>
                <a:gd name="T69" fmla="*/ 784334848 h 188"/>
                <a:gd name="T70" fmla="*/ 335544320 w 188"/>
                <a:gd name="T71" fmla="*/ 780140544 h 188"/>
                <a:gd name="T72" fmla="*/ 281018368 w 188"/>
                <a:gd name="T73" fmla="*/ 767557632 h 188"/>
                <a:gd name="T74" fmla="*/ 226492416 w 188"/>
                <a:gd name="T75" fmla="*/ 746586112 h 188"/>
                <a:gd name="T76" fmla="*/ 180355072 w 188"/>
                <a:gd name="T77" fmla="*/ 721420288 h 188"/>
                <a:gd name="T78" fmla="*/ 134217728 w 188"/>
                <a:gd name="T79" fmla="*/ 687865856 h 188"/>
                <a:gd name="T80" fmla="*/ 96468992 w 188"/>
                <a:gd name="T81" fmla="*/ 650117120 h 188"/>
                <a:gd name="T82" fmla="*/ 62914560 w 188"/>
                <a:gd name="T83" fmla="*/ 603979776 h 188"/>
                <a:gd name="T84" fmla="*/ 37748736 w 188"/>
                <a:gd name="T85" fmla="*/ 557842432 h 188"/>
                <a:gd name="T86" fmla="*/ 16777216 w 188"/>
                <a:gd name="T87" fmla="*/ 503316480 h 188"/>
                <a:gd name="T88" fmla="*/ 4194304 w 188"/>
                <a:gd name="T89" fmla="*/ 448790528 h 188"/>
                <a:gd name="T90" fmla="*/ 0 w 188"/>
                <a:gd name="T91" fmla="*/ 390070272 h 188"/>
                <a:gd name="T92" fmla="*/ 0 w 188"/>
                <a:gd name="T93" fmla="*/ 390070272 h 18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88"/>
                <a:gd name="T143" fmla="*/ 188 w 188"/>
                <a:gd name="T144" fmla="*/ 188 h 18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88">
                  <a:moveTo>
                    <a:pt x="0" y="93"/>
                  </a:moveTo>
                  <a:lnTo>
                    <a:pt x="0" y="86"/>
                  </a:lnTo>
                  <a:lnTo>
                    <a:pt x="1" y="79"/>
                  </a:lnTo>
                  <a:lnTo>
                    <a:pt x="2" y="73"/>
                  </a:lnTo>
                  <a:lnTo>
                    <a:pt x="4" y="66"/>
                  </a:lnTo>
                  <a:lnTo>
                    <a:pt x="6" y="60"/>
                  </a:lnTo>
                  <a:lnTo>
                    <a:pt x="9" y="54"/>
                  </a:lnTo>
                  <a:lnTo>
                    <a:pt x="12" y="48"/>
                  </a:lnTo>
                  <a:lnTo>
                    <a:pt x="15" y="42"/>
                  </a:lnTo>
                  <a:lnTo>
                    <a:pt x="19" y="37"/>
                  </a:lnTo>
                  <a:lnTo>
                    <a:pt x="23" y="32"/>
                  </a:lnTo>
                  <a:lnTo>
                    <a:pt x="27" y="27"/>
                  </a:lnTo>
                  <a:lnTo>
                    <a:pt x="32" y="23"/>
                  </a:lnTo>
                  <a:lnTo>
                    <a:pt x="37" y="19"/>
                  </a:lnTo>
                  <a:lnTo>
                    <a:pt x="43" y="15"/>
                  </a:lnTo>
                  <a:lnTo>
                    <a:pt x="48" y="12"/>
                  </a:lnTo>
                  <a:lnTo>
                    <a:pt x="54" y="9"/>
                  </a:lnTo>
                  <a:lnTo>
                    <a:pt x="60" y="6"/>
                  </a:lnTo>
                  <a:lnTo>
                    <a:pt x="67" y="4"/>
                  </a:lnTo>
                  <a:lnTo>
                    <a:pt x="73" y="2"/>
                  </a:lnTo>
                  <a:lnTo>
                    <a:pt x="80" y="1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7" y="6"/>
                  </a:lnTo>
                  <a:lnTo>
                    <a:pt x="133" y="9"/>
                  </a:lnTo>
                  <a:lnTo>
                    <a:pt x="139" y="12"/>
                  </a:lnTo>
                  <a:lnTo>
                    <a:pt x="145" y="15"/>
                  </a:lnTo>
                  <a:lnTo>
                    <a:pt x="150" y="19"/>
                  </a:lnTo>
                  <a:lnTo>
                    <a:pt x="155" y="23"/>
                  </a:lnTo>
                  <a:lnTo>
                    <a:pt x="160" y="27"/>
                  </a:lnTo>
                  <a:lnTo>
                    <a:pt x="164" y="32"/>
                  </a:lnTo>
                  <a:lnTo>
                    <a:pt x="168" y="37"/>
                  </a:lnTo>
                  <a:lnTo>
                    <a:pt x="172" y="42"/>
                  </a:lnTo>
                  <a:lnTo>
                    <a:pt x="176" y="48"/>
                  </a:lnTo>
                  <a:lnTo>
                    <a:pt x="179" y="54"/>
                  </a:lnTo>
                  <a:lnTo>
                    <a:pt x="181" y="60"/>
                  </a:lnTo>
                  <a:lnTo>
                    <a:pt x="183" y="66"/>
                  </a:lnTo>
                  <a:lnTo>
                    <a:pt x="185" y="73"/>
                  </a:lnTo>
                  <a:lnTo>
                    <a:pt x="186" y="79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100"/>
                  </a:lnTo>
                  <a:lnTo>
                    <a:pt x="186" y="107"/>
                  </a:lnTo>
                  <a:lnTo>
                    <a:pt x="185" y="114"/>
                  </a:lnTo>
                  <a:lnTo>
                    <a:pt x="183" y="120"/>
                  </a:lnTo>
                  <a:lnTo>
                    <a:pt x="181" y="127"/>
                  </a:lnTo>
                  <a:lnTo>
                    <a:pt x="179" y="133"/>
                  </a:lnTo>
                  <a:lnTo>
                    <a:pt x="176" y="139"/>
                  </a:lnTo>
                  <a:lnTo>
                    <a:pt x="172" y="144"/>
                  </a:lnTo>
                  <a:lnTo>
                    <a:pt x="168" y="150"/>
                  </a:lnTo>
                  <a:lnTo>
                    <a:pt x="164" y="155"/>
                  </a:lnTo>
                  <a:lnTo>
                    <a:pt x="160" y="160"/>
                  </a:lnTo>
                  <a:lnTo>
                    <a:pt x="155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39" y="175"/>
                  </a:lnTo>
                  <a:lnTo>
                    <a:pt x="133" y="178"/>
                  </a:lnTo>
                  <a:lnTo>
                    <a:pt x="127" y="181"/>
                  </a:lnTo>
                  <a:lnTo>
                    <a:pt x="121" y="183"/>
                  </a:lnTo>
                  <a:lnTo>
                    <a:pt x="114" y="185"/>
                  </a:lnTo>
                  <a:lnTo>
                    <a:pt x="107" y="186"/>
                  </a:lnTo>
                  <a:lnTo>
                    <a:pt x="101" y="187"/>
                  </a:lnTo>
                  <a:lnTo>
                    <a:pt x="94" y="187"/>
                  </a:lnTo>
                  <a:lnTo>
                    <a:pt x="87" y="187"/>
                  </a:lnTo>
                  <a:lnTo>
                    <a:pt x="80" y="186"/>
                  </a:lnTo>
                  <a:lnTo>
                    <a:pt x="73" y="185"/>
                  </a:lnTo>
                  <a:lnTo>
                    <a:pt x="67" y="183"/>
                  </a:lnTo>
                  <a:lnTo>
                    <a:pt x="60" y="181"/>
                  </a:lnTo>
                  <a:lnTo>
                    <a:pt x="54" y="178"/>
                  </a:lnTo>
                  <a:lnTo>
                    <a:pt x="48" y="175"/>
                  </a:lnTo>
                  <a:lnTo>
                    <a:pt x="43" y="172"/>
                  </a:lnTo>
                  <a:lnTo>
                    <a:pt x="37" y="168"/>
                  </a:lnTo>
                  <a:lnTo>
                    <a:pt x="32" y="164"/>
                  </a:lnTo>
                  <a:lnTo>
                    <a:pt x="27" y="160"/>
                  </a:lnTo>
                  <a:lnTo>
                    <a:pt x="23" y="155"/>
                  </a:lnTo>
                  <a:lnTo>
                    <a:pt x="19" y="150"/>
                  </a:lnTo>
                  <a:lnTo>
                    <a:pt x="15" y="144"/>
                  </a:lnTo>
                  <a:lnTo>
                    <a:pt x="12" y="139"/>
                  </a:lnTo>
                  <a:lnTo>
                    <a:pt x="9" y="133"/>
                  </a:lnTo>
                  <a:lnTo>
                    <a:pt x="6" y="127"/>
                  </a:lnTo>
                  <a:lnTo>
                    <a:pt x="4" y="120"/>
                  </a:lnTo>
                  <a:lnTo>
                    <a:pt x="2" y="114"/>
                  </a:lnTo>
                  <a:lnTo>
                    <a:pt x="1" y="107"/>
                  </a:lnTo>
                  <a:lnTo>
                    <a:pt x="0" y="100"/>
                  </a:lnTo>
                  <a:lnTo>
                    <a:pt x="0" y="93"/>
                  </a:lnTo>
                </a:path>
              </a:pathLst>
            </a:custGeom>
            <a:solidFill>
              <a:srgbClr val="FFB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" name="Freeform 82"/>
            <p:cNvSpPr>
              <a:spLocks/>
            </p:cNvSpPr>
            <p:nvPr/>
          </p:nvSpPr>
          <p:spPr bwMode="auto">
            <a:xfrm>
              <a:off x="4934" y="4344"/>
              <a:ext cx="366" cy="364"/>
            </a:xfrm>
            <a:custGeom>
              <a:avLst/>
              <a:gdLst>
                <a:gd name="T0" fmla="*/ 0 w 183"/>
                <a:gd name="T1" fmla="*/ 348127232 h 182"/>
                <a:gd name="T2" fmla="*/ 12582912 w 183"/>
                <a:gd name="T3" fmla="*/ 293601280 h 182"/>
                <a:gd name="T4" fmla="*/ 29360128 w 183"/>
                <a:gd name="T5" fmla="*/ 239075328 h 182"/>
                <a:gd name="T6" fmla="*/ 54525952 w 183"/>
                <a:gd name="T7" fmla="*/ 188743680 h 182"/>
                <a:gd name="T8" fmla="*/ 83886080 w 183"/>
                <a:gd name="T9" fmla="*/ 142606336 h 182"/>
                <a:gd name="T10" fmla="*/ 121634816 w 183"/>
                <a:gd name="T11" fmla="*/ 100663296 h 182"/>
                <a:gd name="T12" fmla="*/ 163577856 w 183"/>
                <a:gd name="T13" fmla="*/ 67108864 h 182"/>
                <a:gd name="T14" fmla="*/ 213909504 w 183"/>
                <a:gd name="T15" fmla="*/ 37748736 h 182"/>
                <a:gd name="T16" fmla="*/ 264241152 w 183"/>
                <a:gd name="T17" fmla="*/ 16777216 h 182"/>
                <a:gd name="T18" fmla="*/ 322961408 w 183"/>
                <a:gd name="T19" fmla="*/ 4194304 h 182"/>
                <a:gd name="T20" fmla="*/ 381681664 w 183"/>
                <a:gd name="T21" fmla="*/ 0 h 182"/>
                <a:gd name="T22" fmla="*/ 411041792 w 183"/>
                <a:gd name="T23" fmla="*/ 0 h 182"/>
                <a:gd name="T24" fmla="*/ 465567744 w 183"/>
                <a:gd name="T25" fmla="*/ 8388608 h 182"/>
                <a:gd name="T26" fmla="*/ 520093696 w 183"/>
                <a:gd name="T27" fmla="*/ 29360128 h 182"/>
                <a:gd name="T28" fmla="*/ 570425344 w 183"/>
                <a:gd name="T29" fmla="*/ 50331648 h 182"/>
                <a:gd name="T30" fmla="*/ 616562688 w 183"/>
                <a:gd name="T31" fmla="*/ 83886080 h 182"/>
                <a:gd name="T32" fmla="*/ 658505728 w 183"/>
                <a:gd name="T33" fmla="*/ 121634816 h 182"/>
                <a:gd name="T34" fmla="*/ 692060160 w 183"/>
                <a:gd name="T35" fmla="*/ 163577856 h 182"/>
                <a:gd name="T36" fmla="*/ 721420288 w 183"/>
                <a:gd name="T37" fmla="*/ 213909504 h 182"/>
                <a:gd name="T38" fmla="*/ 742391808 w 183"/>
                <a:gd name="T39" fmla="*/ 264241152 h 182"/>
                <a:gd name="T40" fmla="*/ 754974720 w 183"/>
                <a:gd name="T41" fmla="*/ 318767104 h 182"/>
                <a:gd name="T42" fmla="*/ 763363328 w 183"/>
                <a:gd name="T43" fmla="*/ 377487360 h 182"/>
                <a:gd name="T44" fmla="*/ 759169024 w 183"/>
                <a:gd name="T45" fmla="*/ 406847488 h 182"/>
                <a:gd name="T46" fmla="*/ 750780416 w 183"/>
                <a:gd name="T47" fmla="*/ 465567744 h 182"/>
                <a:gd name="T48" fmla="*/ 734003200 w 183"/>
                <a:gd name="T49" fmla="*/ 520093696 h 182"/>
                <a:gd name="T50" fmla="*/ 708837376 w 183"/>
                <a:gd name="T51" fmla="*/ 570425344 h 182"/>
                <a:gd name="T52" fmla="*/ 675282944 w 183"/>
                <a:gd name="T53" fmla="*/ 616562688 h 182"/>
                <a:gd name="T54" fmla="*/ 637534208 w 183"/>
                <a:gd name="T55" fmla="*/ 658505728 h 182"/>
                <a:gd name="T56" fmla="*/ 595591168 w 183"/>
                <a:gd name="T57" fmla="*/ 692060160 h 182"/>
                <a:gd name="T58" fmla="*/ 545259520 w 183"/>
                <a:gd name="T59" fmla="*/ 721420288 h 182"/>
                <a:gd name="T60" fmla="*/ 494927872 w 183"/>
                <a:gd name="T61" fmla="*/ 742391808 h 182"/>
                <a:gd name="T62" fmla="*/ 440401920 w 183"/>
                <a:gd name="T63" fmla="*/ 754974720 h 182"/>
                <a:gd name="T64" fmla="*/ 381681664 w 183"/>
                <a:gd name="T65" fmla="*/ 759169024 h 182"/>
                <a:gd name="T66" fmla="*/ 352321536 w 183"/>
                <a:gd name="T67" fmla="*/ 759169024 h 182"/>
                <a:gd name="T68" fmla="*/ 293601280 w 183"/>
                <a:gd name="T69" fmla="*/ 750780416 h 182"/>
                <a:gd name="T70" fmla="*/ 239075328 w 183"/>
                <a:gd name="T71" fmla="*/ 734003200 h 182"/>
                <a:gd name="T72" fmla="*/ 188743680 w 183"/>
                <a:gd name="T73" fmla="*/ 708837376 h 182"/>
                <a:gd name="T74" fmla="*/ 142606336 w 183"/>
                <a:gd name="T75" fmla="*/ 675282944 h 182"/>
                <a:gd name="T76" fmla="*/ 100663296 w 183"/>
                <a:gd name="T77" fmla="*/ 637534208 h 182"/>
                <a:gd name="T78" fmla="*/ 67108864 w 183"/>
                <a:gd name="T79" fmla="*/ 595591168 h 182"/>
                <a:gd name="T80" fmla="*/ 37748736 w 183"/>
                <a:gd name="T81" fmla="*/ 545259520 h 182"/>
                <a:gd name="T82" fmla="*/ 16777216 w 183"/>
                <a:gd name="T83" fmla="*/ 494927872 h 182"/>
                <a:gd name="T84" fmla="*/ 4194304 w 183"/>
                <a:gd name="T85" fmla="*/ 436207616 h 182"/>
                <a:gd name="T86" fmla="*/ 0 w 183"/>
                <a:gd name="T87" fmla="*/ 377487360 h 182"/>
                <a:gd name="T88" fmla="*/ 0 w 183"/>
                <a:gd name="T89" fmla="*/ 377487360 h 1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3"/>
                <a:gd name="T136" fmla="*/ 0 h 182"/>
                <a:gd name="T137" fmla="*/ 183 w 183"/>
                <a:gd name="T138" fmla="*/ 182 h 1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3" h="182">
                  <a:moveTo>
                    <a:pt x="0" y="90"/>
                  </a:moveTo>
                  <a:lnTo>
                    <a:pt x="0" y="83"/>
                  </a:lnTo>
                  <a:lnTo>
                    <a:pt x="1" y="76"/>
                  </a:lnTo>
                  <a:lnTo>
                    <a:pt x="3" y="70"/>
                  </a:lnTo>
                  <a:lnTo>
                    <a:pt x="4" y="63"/>
                  </a:lnTo>
                  <a:lnTo>
                    <a:pt x="7" y="57"/>
                  </a:lnTo>
                  <a:lnTo>
                    <a:pt x="9" y="51"/>
                  </a:lnTo>
                  <a:lnTo>
                    <a:pt x="13" y="45"/>
                  </a:lnTo>
                  <a:lnTo>
                    <a:pt x="16" y="39"/>
                  </a:lnTo>
                  <a:lnTo>
                    <a:pt x="20" y="34"/>
                  </a:lnTo>
                  <a:lnTo>
                    <a:pt x="24" y="29"/>
                  </a:lnTo>
                  <a:lnTo>
                    <a:pt x="29" y="24"/>
                  </a:lnTo>
                  <a:lnTo>
                    <a:pt x="34" y="20"/>
                  </a:lnTo>
                  <a:lnTo>
                    <a:pt x="39" y="16"/>
                  </a:lnTo>
                  <a:lnTo>
                    <a:pt x="45" y="12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3" y="4"/>
                  </a:lnTo>
                  <a:lnTo>
                    <a:pt x="70" y="2"/>
                  </a:lnTo>
                  <a:lnTo>
                    <a:pt x="77" y="1"/>
                  </a:lnTo>
                  <a:lnTo>
                    <a:pt x="84" y="0"/>
                  </a:lnTo>
                  <a:lnTo>
                    <a:pt x="91" y="0"/>
                  </a:lnTo>
                  <a:lnTo>
                    <a:pt x="98" y="0"/>
                  </a:lnTo>
                  <a:lnTo>
                    <a:pt x="105" y="1"/>
                  </a:lnTo>
                  <a:lnTo>
                    <a:pt x="111" y="2"/>
                  </a:lnTo>
                  <a:lnTo>
                    <a:pt x="118" y="4"/>
                  </a:lnTo>
                  <a:lnTo>
                    <a:pt x="124" y="7"/>
                  </a:lnTo>
                  <a:lnTo>
                    <a:pt x="130" y="9"/>
                  </a:lnTo>
                  <a:lnTo>
                    <a:pt x="136" y="12"/>
                  </a:lnTo>
                  <a:lnTo>
                    <a:pt x="142" y="16"/>
                  </a:lnTo>
                  <a:lnTo>
                    <a:pt x="147" y="20"/>
                  </a:lnTo>
                  <a:lnTo>
                    <a:pt x="152" y="24"/>
                  </a:lnTo>
                  <a:lnTo>
                    <a:pt x="157" y="29"/>
                  </a:lnTo>
                  <a:lnTo>
                    <a:pt x="161" y="34"/>
                  </a:lnTo>
                  <a:lnTo>
                    <a:pt x="165" y="39"/>
                  </a:lnTo>
                  <a:lnTo>
                    <a:pt x="169" y="45"/>
                  </a:lnTo>
                  <a:lnTo>
                    <a:pt x="172" y="51"/>
                  </a:lnTo>
                  <a:lnTo>
                    <a:pt x="175" y="57"/>
                  </a:lnTo>
                  <a:lnTo>
                    <a:pt x="177" y="63"/>
                  </a:lnTo>
                  <a:lnTo>
                    <a:pt x="179" y="70"/>
                  </a:lnTo>
                  <a:lnTo>
                    <a:pt x="180" y="76"/>
                  </a:lnTo>
                  <a:lnTo>
                    <a:pt x="181" y="83"/>
                  </a:lnTo>
                  <a:lnTo>
                    <a:pt x="182" y="90"/>
                  </a:lnTo>
                  <a:lnTo>
                    <a:pt x="181" y="97"/>
                  </a:lnTo>
                  <a:lnTo>
                    <a:pt x="180" y="104"/>
                  </a:lnTo>
                  <a:lnTo>
                    <a:pt x="179" y="111"/>
                  </a:lnTo>
                  <a:lnTo>
                    <a:pt x="177" y="118"/>
                  </a:lnTo>
                  <a:lnTo>
                    <a:pt x="175" y="124"/>
                  </a:lnTo>
                  <a:lnTo>
                    <a:pt x="172" y="130"/>
                  </a:lnTo>
                  <a:lnTo>
                    <a:pt x="169" y="136"/>
                  </a:lnTo>
                  <a:lnTo>
                    <a:pt x="165" y="142"/>
                  </a:lnTo>
                  <a:lnTo>
                    <a:pt x="161" y="147"/>
                  </a:lnTo>
                  <a:lnTo>
                    <a:pt x="157" y="152"/>
                  </a:lnTo>
                  <a:lnTo>
                    <a:pt x="152" y="157"/>
                  </a:lnTo>
                  <a:lnTo>
                    <a:pt x="147" y="161"/>
                  </a:lnTo>
                  <a:lnTo>
                    <a:pt x="142" y="165"/>
                  </a:lnTo>
                  <a:lnTo>
                    <a:pt x="136" y="169"/>
                  </a:lnTo>
                  <a:lnTo>
                    <a:pt x="130" y="172"/>
                  </a:lnTo>
                  <a:lnTo>
                    <a:pt x="124" y="175"/>
                  </a:lnTo>
                  <a:lnTo>
                    <a:pt x="118" y="177"/>
                  </a:lnTo>
                  <a:lnTo>
                    <a:pt x="111" y="179"/>
                  </a:lnTo>
                  <a:lnTo>
                    <a:pt x="105" y="180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4" y="181"/>
                  </a:lnTo>
                  <a:lnTo>
                    <a:pt x="77" y="180"/>
                  </a:lnTo>
                  <a:lnTo>
                    <a:pt x="70" y="179"/>
                  </a:lnTo>
                  <a:lnTo>
                    <a:pt x="63" y="177"/>
                  </a:lnTo>
                  <a:lnTo>
                    <a:pt x="57" y="175"/>
                  </a:lnTo>
                  <a:lnTo>
                    <a:pt x="51" y="172"/>
                  </a:lnTo>
                  <a:lnTo>
                    <a:pt x="45" y="169"/>
                  </a:lnTo>
                  <a:lnTo>
                    <a:pt x="39" y="165"/>
                  </a:lnTo>
                  <a:lnTo>
                    <a:pt x="34" y="161"/>
                  </a:lnTo>
                  <a:lnTo>
                    <a:pt x="29" y="157"/>
                  </a:lnTo>
                  <a:lnTo>
                    <a:pt x="24" y="152"/>
                  </a:lnTo>
                  <a:lnTo>
                    <a:pt x="20" y="147"/>
                  </a:lnTo>
                  <a:lnTo>
                    <a:pt x="16" y="142"/>
                  </a:lnTo>
                  <a:lnTo>
                    <a:pt x="13" y="136"/>
                  </a:lnTo>
                  <a:lnTo>
                    <a:pt x="9" y="130"/>
                  </a:lnTo>
                  <a:lnTo>
                    <a:pt x="7" y="124"/>
                  </a:lnTo>
                  <a:lnTo>
                    <a:pt x="4" y="118"/>
                  </a:lnTo>
                  <a:lnTo>
                    <a:pt x="3" y="111"/>
                  </a:lnTo>
                  <a:lnTo>
                    <a:pt x="1" y="104"/>
                  </a:lnTo>
                  <a:lnTo>
                    <a:pt x="0" y="97"/>
                  </a:lnTo>
                  <a:lnTo>
                    <a:pt x="0" y="90"/>
                  </a:lnTo>
                </a:path>
              </a:pathLst>
            </a:custGeom>
            <a:solidFill>
              <a:srgbClr val="FFB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4" name="Freeform 83"/>
            <p:cNvSpPr>
              <a:spLocks/>
            </p:cNvSpPr>
            <p:nvPr/>
          </p:nvSpPr>
          <p:spPr bwMode="auto">
            <a:xfrm>
              <a:off x="4940" y="4350"/>
              <a:ext cx="352" cy="352"/>
            </a:xfrm>
            <a:custGeom>
              <a:avLst/>
              <a:gdLst>
                <a:gd name="T0" fmla="*/ 4194304 w 176"/>
                <a:gd name="T1" fmla="*/ 335544320 h 176"/>
                <a:gd name="T2" fmla="*/ 12582912 w 176"/>
                <a:gd name="T3" fmla="*/ 276824064 h 176"/>
                <a:gd name="T4" fmla="*/ 29360128 w 176"/>
                <a:gd name="T5" fmla="*/ 222298112 h 176"/>
                <a:gd name="T6" fmla="*/ 54525952 w 176"/>
                <a:gd name="T7" fmla="*/ 171966464 h 176"/>
                <a:gd name="T8" fmla="*/ 88080384 w 176"/>
                <a:gd name="T9" fmla="*/ 130023424 h 176"/>
                <a:gd name="T10" fmla="*/ 130023424 w 176"/>
                <a:gd name="T11" fmla="*/ 88080384 h 176"/>
                <a:gd name="T12" fmla="*/ 176160768 w 176"/>
                <a:gd name="T13" fmla="*/ 54525952 h 176"/>
                <a:gd name="T14" fmla="*/ 226492416 w 176"/>
                <a:gd name="T15" fmla="*/ 29360128 h 176"/>
                <a:gd name="T16" fmla="*/ 281018368 w 176"/>
                <a:gd name="T17" fmla="*/ 12582912 h 176"/>
                <a:gd name="T18" fmla="*/ 335544320 w 176"/>
                <a:gd name="T19" fmla="*/ 4194304 h 176"/>
                <a:gd name="T20" fmla="*/ 369098752 w 176"/>
                <a:gd name="T21" fmla="*/ 0 h 176"/>
                <a:gd name="T22" fmla="*/ 427819008 w 176"/>
                <a:gd name="T23" fmla="*/ 4194304 h 176"/>
                <a:gd name="T24" fmla="*/ 482344960 w 176"/>
                <a:gd name="T25" fmla="*/ 20971520 h 176"/>
                <a:gd name="T26" fmla="*/ 536870912 w 176"/>
                <a:gd name="T27" fmla="*/ 41943040 h 176"/>
                <a:gd name="T28" fmla="*/ 583008256 w 176"/>
                <a:gd name="T29" fmla="*/ 71303168 h 176"/>
                <a:gd name="T30" fmla="*/ 624951296 w 176"/>
                <a:gd name="T31" fmla="*/ 109051904 h 176"/>
                <a:gd name="T32" fmla="*/ 662700032 w 176"/>
                <a:gd name="T33" fmla="*/ 150994944 h 176"/>
                <a:gd name="T34" fmla="*/ 692060160 w 176"/>
                <a:gd name="T35" fmla="*/ 197132288 h 176"/>
                <a:gd name="T36" fmla="*/ 713031680 w 176"/>
                <a:gd name="T37" fmla="*/ 251658240 h 176"/>
                <a:gd name="T38" fmla="*/ 729808896 w 176"/>
                <a:gd name="T39" fmla="*/ 306184192 h 176"/>
                <a:gd name="T40" fmla="*/ 734003200 w 176"/>
                <a:gd name="T41" fmla="*/ 369098752 h 176"/>
                <a:gd name="T42" fmla="*/ 734003200 w 176"/>
                <a:gd name="T43" fmla="*/ 398458880 h 176"/>
                <a:gd name="T44" fmla="*/ 721420288 w 176"/>
                <a:gd name="T45" fmla="*/ 452984832 h 176"/>
                <a:gd name="T46" fmla="*/ 704643072 w 176"/>
                <a:gd name="T47" fmla="*/ 507510784 h 176"/>
                <a:gd name="T48" fmla="*/ 679477248 w 176"/>
                <a:gd name="T49" fmla="*/ 557842432 h 176"/>
                <a:gd name="T50" fmla="*/ 645922816 w 176"/>
                <a:gd name="T51" fmla="*/ 603979776 h 176"/>
                <a:gd name="T52" fmla="*/ 603979776 w 176"/>
                <a:gd name="T53" fmla="*/ 645922816 h 176"/>
                <a:gd name="T54" fmla="*/ 557842432 w 176"/>
                <a:gd name="T55" fmla="*/ 679477248 h 176"/>
                <a:gd name="T56" fmla="*/ 507510784 w 176"/>
                <a:gd name="T57" fmla="*/ 704643072 h 176"/>
                <a:gd name="T58" fmla="*/ 452984832 w 176"/>
                <a:gd name="T59" fmla="*/ 721420288 h 176"/>
                <a:gd name="T60" fmla="*/ 398458880 w 176"/>
                <a:gd name="T61" fmla="*/ 734003200 h 176"/>
                <a:gd name="T62" fmla="*/ 369098752 w 176"/>
                <a:gd name="T63" fmla="*/ 734003200 h 176"/>
                <a:gd name="T64" fmla="*/ 306184192 w 176"/>
                <a:gd name="T65" fmla="*/ 729808896 h 176"/>
                <a:gd name="T66" fmla="*/ 251658240 w 176"/>
                <a:gd name="T67" fmla="*/ 713031680 h 176"/>
                <a:gd name="T68" fmla="*/ 197132288 w 176"/>
                <a:gd name="T69" fmla="*/ 692060160 h 176"/>
                <a:gd name="T70" fmla="*/ 150994944 w 176"/>
                <a:gd name="T71" fmla="*/ 662700032 h 176"/>
                <a:gd name="T72" fmla="*/ 109051904 w 176"/>
                <a:gd name="T73" fmla="*/ 624951296 h 176"/>
                <a:gd name="T74" fmla="*/ 71303168 w 176"/>
                <a:gd name="T75" fmla="*/ 583008256 h 176"/>
                <a:gd name="T76" fmla="*/ 41943040 w 176"/>
                <a:gd name="T77" fmla="*/ 536870912 h 176"/>
                <a:gd name="T78" fmla="*/ 20971520 w 176"/>
                <a:gd name="T79" fmla="*/ 482344960 h 176"/>
                <a:gd name="T80" fmla="*/ 4194304 w 176"/>
                <a:gd name="T81" fmla="*/ 427819008 h 176"/>
                <a:gd name="T82" fmla="*/ 0 w 176"/>
                <a:gd name="T83" fmla="*/ 369098752 h 176"/>
                <a:gd name="T84" fmla="*/ 0 w 176"/>
                <a:gd name="T85" fmla="*/ 369098752 h 1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6"/>
                <a:gd name="T130" fmla="*/ 0 h 176"/>
                <a:gd name="T131" fmla="*/ 176 w 176"/>
                <a:gd name="T132" fmla="*/ 176 h 17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6" h="176">
                  <a:moveTo>
                    <a:pt x="0" y="88"/>
                  </a:moveTo>
                  <a:lnTo>
                    <a:pt x="1" y="80"/>
                  </a:lnTo>
                  <a:lnTo>
                    <a:pt x="1" y="73"/>
                  </a:lnTo>
                  <a:lnTo>
                    <a:pt x="3" y="66"/>
                  </a:lnTo>
                  <a:lnTo>
                    <a:pt x="5" y="60"/>
                  </a:lnTo>
                  <a:lnTo>
                    <a:pt x="7" y="53"/>
                  </a:lnTo>
                  <a:lnTo>
                    <a:pt x="10" y="47"/>
                  </a:lnTo>
                  <a:lnTo>
                    <a:pt x="13" y="41"/>
                  </a:lnTo>
                  <a:lnTo>
                    <a:pt x="17" y="36"/>
                  </a:lnTo>
                  <a:lnTo>
                    <a:pt x="21" y="31"/>
                  </a:lnTo>
                  <a:lnTo>
                    <a:pt x="26" y="26"/>
                  </a:lnTo>
                  <a:lnTo>
                    <a:pt x="31" y="21"/>
                  </a:lnTo>
                  <a:lnTo>
                    <a:pt x="36" y="17"/>
                  </a:lnTo>
                  <a:lnTo>
                    <a:pt x="42" y="13"/>
                  </a:lnTo>
                  <a:lnTo>
                    <a:pt x="47" y="10"/>
                  </a:lnTo>
                  <a:lnTo>
                    <a:pt x="54" y="7"/>
                  </a:lnTo>
                  <a:lnTo>
                    <a:pt x="60" y="5"/>
                  </a:lnTo>
                  <a:lnTo>
                    <a:pt x="67" y="3"/>
                  </a:lnTo>
                  <a:lnTo>
                    <a:pt x="73" y="1"/>
                  </a:lnTo>
                  <a:lnTo>
                    <a:pt x="80" y="1"/>
                  </a:lnTo>
                  <a:lnTo>
                    <a:pt x="88" y="0"/>
                  </a:lnTo>
                  <a:lnTo>
                    <a:pt x="95" y="1"/>
                  </a:lnTo>
                  <a:lnTo>
                    <a:pt x="102" y="1"/>
                  </a:lnTo>
                  <a:lnTo>
                    <a:pt x="108" y="3"/>
                  </a:lnTo>
                  <a:lnTo>
                    <a:pt x="115" y="5"/>
                  </a:lnTo>
                  <a:lnTo>
                    <a:pt x="121" y="7"/>
                  </a:lnTo>
                  <a:lnTo>
                    <a:pt x="128" y="10"/>
                  </a:lnTo>
                  <a:lnTo>
                    <a:pt x="133" y="13"/>
                  </a:lnTo>
                  <a:lnTo>
                    <a:pt x="139" y="17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4" y="31"/>
                  </a:lnTo>
                  <a:lnTo>
                    <a:pt x="158" y="36"/>
                  </a:lnTo>
                  <a:lnTo>
                    <a:pt x="162" y="41"/>
                  </a:lnTo>
                  <a:lnTo>
                    <a:pt x="165" y="47"/>
                  </a:lnTo>
                  <a:lnTo>
                    <a:pt x="168" y="53"/>
                  </a:lnTo>
                  <a:lnTo>
                    <a:pt x="170" y="60"/>
                  </a:lnTo>
                  <a:lnTo>
                    <a:pt x="172" y="66"/>
                  </a:lnTo>
                  <a:lnTo>
                    <a:pt x="174" y="73"/>
                  </a:lnTo>
                  <a:lnTo>
                    <a:pt x="175" y="80"/>
                  </a:lnTo>
                  <a:lnTo>
                    <a:pt x="175" y="88"/>
                  </a:lnTo>
                  <a:lnTo>
                    <a:pt x="175" y="95"/>
                  </a:lnTo>
                  <a:lnTo>
                    <a:pt x="174" y="102"/>
                  </a:lnTo>
                  <a:lnTo>
                    <a:pt x="172" y="108"/>
                  </a:lnTo>
                  <a:lnTo>
                    <a:pt x="170" y="115"/>
                  </a:lnTo>
                  <a:lnTo>
                    <a:pt x="168" y="121"/>
                  </a:lnTo>
                  <a:lnTo>
                    <a:pt x="165" y="128"/>
                  </a:lnTo>
                  <a:lnTo>
                    <a:pt x="162" y="133"/>
                  </a:lnTo>
                  <a:lnTo>
                    <a:pt x="158" y="139"/>
                  </a:lnTo>
                  <a:lnTo>
                    <a:pt x="154" y="144"/>
                  </a:lnTo>
                  <a:lnTo>
                    <a:pt x="149" y="149"/>
                  </a:lnTo>
                  <a:lnTo>
                    <a:pt x="144" y="154"/>
                  </a:lnTo>
                  <a:lnTo>
                    <a:pt x="139" y="158"/>
                  </a:lnTo>
                  <a:lnTo>
                    <a:pt x="133" y="162"/>
                  </a:lnTo>
                  <a:lnTo>
                    <a:pt x="128" y="165"/>
                  </a:lnTo>
                  <a:lnTo>
                    <a:pt x="121" y="168"/>
                  </a:lnTo>
                  <a:lnTo>
                    <a:pt x="115" y="170"/>
                  </a:lnTo>
                  <a:lnTo>
                    <a:pt x="108" y="172"/>
                  </a:lnTo>
                  <a:lnTo>
                    <a:pt x="102" y="174"/>
                  </a:lnTo>
                  <a:lnTo>
                    <a:pt x="95" y="175"/>
                  </a:lnTo>
                  <a:lnTo>
                    <a:pt x="88" y="175"/>
                  </a:lnTo>
                  <a:lnTo>
                    <a:pt x="80" y="175"/>
                  </a:lnTo>
                  <a:lnTo>
                    <a:pt x="73" y="174"/>
                  </a:lnTo>
                  <a:lnTo>
                    <a:pt x="67" y="172"/>
                  </a:lnTo>
                  <a:lnTo>
                    <a:pt x="60" y="170"/>
                  </a:lnTo>
                  <a:lnTo>
                    <a:pt x="54" y="168"/>
                  </a:lnTo>
                  <a:lnTo>
                    <a:pt x="47" y="165"/>
                  </a:lnTo>
                  <a:lnTo>
                    <a:pt x="42" y="162"/>
                  </a:lnTo>
                  <a:lnTo>
                    <a:pt x="36" y="158"/>
                  </a:lnTo>
                  <a:lnTo>
                    <a:pt x="31" y="154"/>
                  </a:lnTo>
                  <a:lnTo>
                    <a:pt x="26" y="149"/>
                  </a:lnTo>
                  <a:lnTo>
                    <a:pt x="21" y="144"/>
                  </a:lnTo>
                  <a:lnTo>
                    <a:pt x="17" y="139"/>
                  </a:lnTo>
                  <a:lnTo>
                    <a:pt x="13" y="133"/>
                  </a:lnTo>
                  <a:lnTo>
                    <a:pt x="10" y="128"/>
                  </a:lnTo>
                  <a:lnTo>
                    <a:pt x="7" y="121"/>
                  </a:lnTo>
                  <a:lnTo>
                    <a:pt x="5" y="115"/>
                  </a:lnTo>
                  <a:lnTo>
                    <a:pt x="3" y="108"/>
                  </a:lnTo>
                  <a:lnTo>
                    <a:pt x="1" y="102"/>
                  </a:lnTo>
                  <a:lnTo>
                    <a:pt x="1" y="95"/>
                  </a:lnTo>
                  <a:lnTo>
                    <a:pt x="0" y="88"/>
                  </a:lnTo>
                </a:path>
              </a:pathLst>
            </a:custGeom>
            <a:solidFill>
              <a:srgbClr val="FFB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5" name="Freeform 84"/>
            <p:cNvSpPr>
              <a:spLocks/>
            </p:cNvSpPr>
            <p:nvPr/>
          </p:nvSpPr>
          <p:spPr bwMode="auto">
            <a:xfrm>
              <a:off x="4948" y="4355"/>
              <a:ext cx="338" cy="340"/>
            </a:xfrm>
            <a:custGeom>
              <a:avLst/>
              <a:gdLst>
                <a:gd name="T0" fmla="*/ 0 w 169"/>
                <a:gd name="T1" fmla="*/ 322961408 h 170"/>
                <a:gd name="T2" fmla="*/ 8388608 w 169"/>
                <a:gd name="T3" fmla="*/ 264241152 h 170"/>
                <a:gd name="T4" fmla="*/ 29360128 w 169"/>
                <a:gd name="T5" fmla="*/ 209715200 h 170"/>
                <a:gd name="T6" fmla="*/ 54525952 w 169"/>
                <a:gd name="T7" fmla="*/ 159383552 h 170"/>
                <a:gd name="T8" fmla="*/ 92274688 w 169"/>
                <a:gd name="T9" fmla="*/ 117440512 h 170"/>
                <a:gd name="T10" fmla="*/ 134217728 w 169"/>
                <a:gd name="T11" fmla="*/ 75497472 h 170"/>
                <a:gd name="T12" fmla="*/ 180355072 w 169"/>
                <a:gd name="T13" fmla="*/ 46137344 h 170"/>
                <a:gd name="T14" fmla="*/ 234881024 w 169"/>
                <a:gd name="T15" fmla="*/ 20971520 h 170"/>
                <a:gd name="T16" fmla="*/ 289406976 w 169"/>
                <a:gd name="T17" fmla="*/ 8388608 h 170"/>
                <a:gd name="T18" fmla="*/ 352321536 w 169"/>
                <a:gd name="T19" fmla="*/ 0 h 170"/>
                <a:gd name="T20" fmla="*/ 381681664 w 169"/>
                <a:gd name="T21" fmla="*/ 4194304 h 170"/>
                <a:gd name="T22" fmla="*/ 440401920 w 169"/>
                <a:gd name="T23" fmla="*/ 12582912 h 170"/>
                <a:gd name="T24" fmla="*/ 494927872 w 169"/>
                <a:gd name="T25" fmla="*/ 33554432 h 170"/>
                <a:gd name="T26" fmla="*/ 545259520 w 169"/>
                <a:gd name="T27" fmla="*/ 58720256 h 170"/>
                <a:gd name="T28" fmla="*/ 591396864 w 169"/>
                <a:gd name="T29" fmla="*/ 96468992 h 170"/>
                <a:gd name="T30" fmla="*/ 629145600 w 169"/>
                <a:gd name="T31" fmla="*/ 138412032 h 170"/>
                <a:gd name="T32" fmla="*/ 662700032 w 169"/>
                <a:gd name="T33" fmla="*/ 184549376 h 170"/>
                <a:gd name="T34" fmla="*/ 683671552 w 169"/>
                <a:gd name="T35" fmla="*/ 239075328 h 170"/>
                <a:gd name="T36" fmla="*/ 700448768 w 169"/>
                <a:gd name="T37" fmla="*/ 293601280 h 170"/>
                <a:gd name="T38" fmla="*/ 704643072 w 169"/>
                <a:gd name="T39" fmla="*/ 356515840 h 170"/>
                <a:gd name="T40" fmla="*/ 704643072 w 169"/>
                <a:gd name="T41" fmla="*/ 385875968 h 170"/>
                <a:gd name="T42" fmla="*/ 692060160 w 169"/>
                <a:gd name="T43" fmla="*/ 444596224 h 170"/>
                <a:gd name="T44" fmla="*/ 675282944 w 169"/>
                <a:gd name="T45" fmla="*/ 499122176 h 170"/>
                <a:gd name="T46" fmla="*/ 645922816 w 169"/>
                <a:gd name="T47" fmla="*/ 549453824 h 170"/>
                <a:gd name="T48" fmla="*/ 612368384 w 169"/>
                <a:gd name="T49" fmla="*/ 595591168 h 170"/>
                <a:gd name="T50" fmla="*/ 566231040 w 169"/>
                <a:gd name="T51" fmla="*/ 633339904 h 170"/>
                <a:gd name="T52" fmla="*/ 520093696 w 169"/>
                <a:gd name="T53" fmla="*/ 666894336 h 170"/>
                <a:gd name="T54" fmla="*/ 465567744 w 169"/>
                <a:gd name="T55" fmla="*/ 687865856 h 170"/>
                <a:gd name="T56" fmla="*/ 411041792 w 169"/>
                <a:gd name="T57" fmla="*/ 704643072 h 170"/>
                <a:gd name="T58" fmla="*/ 352321536 w 169"/>
                <a:gd name="T59" fmla="*/ 708837376 h 170"/>
                <a:gd name="T60" fmla="*/ 318767104 w 169"/>
                <a:gd name="T61" fmla="*/ 708837376 h 170"/>
                <a:gd name="T62" fmla="*/ 260046848 w 169"/>
                <a:gd name="T63" fmla="*/ 696254464 h 170"/>
                <a:gd name="T64" fmla="*/ 205520896 w 169"/>
                <a:gd name="T65" fmla="*/ 679477248 h 170"/>
                <a:gd name="T66" fmla="*/ 155189248 w 169"/>
                <a:gd name="T67" fmla="*/ 650117120 h 170"/>
                <a:gd name="T68" fmla="*/ 113246208 w 169"/>
                <a:gd name="T69" fmla="*/ 612368384 h 170"/>
                <a:gd name="T70" fmla="*/ 71303168 w 169"/>
                <a:gd name="T71" fmla="*/ 570425344 h 170"/>
                <a:gd name="T72" fmla="*/ 41943040 w 169"/>
                <a:gd name="T73" fmla="*/ 524288000 h 170"/>
                <a:gd name="T74" fmla="*/ 16777216 w 169"/>
                <a:gd name="T75" fmla="*/ 469762048 h 170"/>
                <a:gd name="T76" fmla="*/ 4194304 w 169"/>
                <a:gd name="T77" fmla="*/ 415236096 h 170"/>
                <a:gd name="T78" fmla="*/ 0 w 169"/>
                <a:gd name="T79" fmla="*/ 356515840 h 170"/>
                <a:gd name="T80" fmla="*/ 0 w 169"/>
                <a:gd name="T81" fmla="*/ 356515840 h 1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9"/>
                <a:gd name="T124" fmla="*/ 0 h 170"/>
                <a:gd name="T125" fmla="*/ 169 w 169"/>
                <a:gd name="T126" fmla="*/ 170 h 1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9" h="170">
                  <a:moveTo>
                    <a:pt x="0" y="85"/>
                  </a:moveTo>
                  <a:lnTo>
                    <a:pt x="0" y="77"/>
                  </a:lnTo>
                  <a:lnTo>
                    <a:pt x="1" y="70"/>
                  </a:lnTo>
                  <a:lnTo>
                    <a:pt x="2" y="63"/>
                  </a:lnTo>
                  <a:lnTo>
                    <a:pt x="4" y="57"/>
                  </a:lnTo>
                  <a:lnTo>
                    <a:pt x="7" y="50"/>
                  </a:lnTo>
                  <a:lnTo>
                    <a:pt x="10" y="44"/>
                  </a:lnTo>
                  <a:lnTo>
                    <a:pt x="13" y="38"/>
                  </a:lnTo>
                  <a:lnTo>
                    <a:pt x="17" y="33"/>
                  </a:lnTo>
                  <a:lnTo>
                    <a:pt x="22" y="28"/>
                  </a:lnTo>
                  <a:lnTo>
                    <a:pt x="27" y="23"/>
                  </a:lnTo>
                  <a:lnTo>
                    <a:pt x="32" y="18"/>
                  </a:lnTo>
                  <a:lnTo>
                    <a:pt x="37" y="14"/>
                  </a:lnTo>
                  <a:lnTo>
                    <a:pt x="43" y="11"/>
                  </a:lnTo>
                  <a:lnTo>
                    <a:pt x="49" y="8"/>
                  </a:lnTo>
                  <a:lnTo>
                    <a:pt x="56" y="5"/>
                  </a:lnTo>
                  <a:lnTo>
                    <a:pt x="62" y="3"/>
                  </a:lnTo>
                  <a:lnTo>
                    <a:pt x="69" y="2"/>
                  </a:lnTo>
                  <a:lnTo>
                    <a:pt x="76" y="1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8" y="2"/>
                  </a:lnTo>
                  <a:lnTo>
                    <a:pt x="105" y="3"/>
                  </a:lnTo>
                  <a:lnTo>
                    <a:pt x="111" y="5"/>
                  </a:lnTo>
                  <a:lnTo>
                    <a:pt x="118" y="8"/>
                  </a:lnTo>
                  <a:lnTo>
                    <a:pt x="124" y="11"/>
                  </a:lnTo>
                  <a:lnTo>
                    <a:pt x="130" y="14"/>
                  </a:lnTo>
                  <a:lnTo>
                    <a:pt x="135" y="18"/>
                  </a:lnTo>
                  <a:lnTo>
                    <a:pt x="141" y="23"/>
                  </a:lnTo>
                  <a:lnTo>
                    <a:pt x="146" y="28"/>
                  </a:lnTo>
                  <a:lnTo>
                    <a:pt x="150" y="33"/>
                  </a:lnTo>
                  <a:lnTo>
                    <a:pt x="154" y="38"/>
                  </a:lnTo>
                  <a:lnTo>
                    <a:pt x="158" y="44"/>
                  </a:lnTo>
                  <a:lnTo>
                    <a:pt x="161" y="50"/>
                  </a:lnTo>
                  <a:lnTo>
                    <a:pt x="163" y="57"/>
                  </a:lnTo>
                  <a:lnTo>
                    <a:pt x="165" y="63"/>
                  </a:lnTo>
                  <a:lnTo>
                    <a:pt x="167" y="70"/>
                  </a:lnTo>
                  <a:lnTo>
                    <a:pt x="168" y="77"/>
                  </a:lnTo>
                  <a:lnTo>
                    <a:pt x="168" y="85"/>
                  </a:lnTo>
                  <a:lnTo>
                    <a:pt x="168" y="92"/>
                  </a:lnTo>
                  <a:lnTo>
                    <a:pt x="167" y="99"/>
                  </a:lnTo>
                  <a:lnTo>
                    <a:pt x="165" y="106"/>
                  </a:lnTo>
                  <a:lnTo>
                    <a:pt x="163" y="112"/>
                  </a:lnTo>
                  <a:lnTo>
                    <a:pt x="161" y="119"/>
                  </a:lnTo>
                  <a:lnTo>
                    <a:pt x="158" y="125"/>
                  </a:lnTo>
                  <a:lnTo>
                    <a:pt x="154" y="131"/>
                  </a:lnTo>
                  <a:lnTo>
                    <a:pt x="150" y="136"/>
                  </a:lnTo>
                  <a:lnTo>
                    <a:pt x="146" y="142"/>
                  </a:lnTo>
                  <a:lnTo>
                    <a:pt x="141" y="146"/>
                  </a:lnTo>
                  <a:lnTo>
                    <a:pt x="135" y="151"/>
                  </a:lnTo>
                  <a:lnTo>
                    <a:pt x="130" y="155"/>
                  </a:lnTo>
                  <a:lnTo>
                    <a:pt x="124" y="159"/>
                  </a:lnTo>
                  <a:lnTo>
                    <a:pt x="118" y="162"/>
                  </a:lnTo>
                  <a:lnTo>
                    <a:pt x="111" y="164"/>
                  </a:lnTo>
                  <a:lnTo>
                    <a:pt x="105" y="166"/>
                  </a:lnTo>
                  <a:lnTo>
                    <a:pt x="98" y="168"/>
                  </a:lnTo>
                  <a:lnTo>
                    <a:pt x="91" y="169"/>
                  </a:lnTo>
                  <a:lnTo>
                    <a:pt x="84" y="169"/>
                  </a:lnTo>
                  <a:lnTo>
                    <a:pt x="76" y="169"/>
                  </a:lnTo>
                  <a:lnTo>
                    <a:pt x="69" y="168"/>
                  </a:lnTo>
                  <a:lnTo>
                    <a:pt x="62" y="166"/>
                  </a:lnTo>
                  <a:lnTo>
                    <a:pt x="56" y="164"/>
                  </a:lnTo>
                  <a:lnTo>
                    <a:pt x="49" y="162"/>
                  </a:lnTo>
                  <a:lnTo>
                    <a:pt x="43" y="159"/>
                  </a:lnTo>
                  <a:lnTo>
                    <a:pt x="37" y="155"/>
                  </a:lnTo>
                  <a:lnTo>
                    <a:pt x="32" y="151"/>
                  </a:lnTo>
                  <a:lnTo>
                    <a:pt x="27" y="146"/>
                  </a:lnTo>
                  <a:lnTo>
                    <a:pt x="22" y="142"/>
                  </a:lnTo>
                  <a:lnTo>
                    <a:pt x="17" y="136"/>
                  </a:lnTo>
                  <a:lnTo>
                    <a:pt x="13" y="131"/>
                  </a:lnTo>
                  <a:lnTo>
                    <a:pt x="10" y="125"/>
                  </a:lnTo>
                  <a:lnTo>
                    <a:pt x="7" y="119"/>
                  </a:lnTo>
                  <a:lnTo>
                    <a:pt x="4" y="112"/>
                  </a:lnTo>
                  <a:lnTo>
                    <a:pt x="2" y="106"/>
                  </a:lnTo>
                  <a:lnTo>
                    <a:pt x="1" y="99"/>
                  </a:lnTo>
                  <a:lnTo>
                    <a:pt x="0" y="92"/>
                  </a:lnTo>
                  <a:lnTo>
                    <a:pt x="0" y="85"/>
                  </a:lnTo>
                </a:path>
              </a:pathLst>
            </a:custGeom>
            <a:solidFill>
              <a:srgbClr val="FFBD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Freeform 85"/>
            <p:cNvSpPr>
              <a:spLocks/>
            </p:cNvSpPr>
            <p:nvPr/>
          </p:nvSpPr>
          <p:spPr bwMode="auto">
            <a:xfrm>
              <a:off x="4954" y="4364"/>
              <a:ext cx="324" cy="326"/>
            </a:xfrm>
            <a:custGeom>
              <a:avLst/>
              <a:gdLst>
                <a:gd name="T0" fmla="*/ 0 w 162"/>
                <a:gd name="T1" fmla="*/ 310378496 h 163"/>
                <a:gd name="T2" fmla="*/ 8388608 w 162"/>
                <a:gd name="T3" fmla="*/ 251658240 h 163"/>
                <a:gd name="T4" fmla="*/ 29360128 w 162"/>
                <a:gd name="T5" fmla="*/ 201326592 h 163"/>
                <a:gd name="T6" fmla="*/ 54525952 w 162"/>
                <a:gd name="T7" fmla="*/ 150994944 h 163"/>
                <a:gd name="T8" fmla="*/ 88080384 w 162"/>
                <a:gd name="T9" fmla="*/ 109051904 h 163"/>
                <a:gd name="T10" fmla="*/ 130023424 w 162"/>
                <a:gd name="T11" fmla="*/ 71303168 h 163"/>
                <a:gd name="T12" fmla="*/ 176160768 w 162"/>
                <a:gd name="T13" fmla="*/ 41943040 h 163"/>
                <a:gd name="T14" fmla="*/ 226492416 w 162"/>
                <a:gd name="T15" fmla="*/ 20971520 h 163"/>
                <a:gd name="T16" fmla="*/ 281018368 w 162"/>
                <a:gd name="T17" fmla="*/ 4194304 h 163"/>
                <a:gd name="T18" fmla="*/ 339738624 w 162"/>
                <a:gd name="T19" fmla="*/ 0 h 163"/>
                <a:gd name="T20" fmla="*/ 369098752 w 162"/>
                <a:gd name="T21" fmla="*/ 0 h 163"/>
                <a:gd name="T22" fmla="*/ 423624704 w 162"/>
                <a:gd name="T23" fmla="*/ 12582912 h 163"/>
                <a:gd name="T24" fmla="*/ 478150656 w 162"/>
                <a:gd name="T25" fmla="*/ 29360128 h 163"/>
                <a:gd name="T26" fmla="*/ 524288000 w 162"/>
                <a:gd name="T27" fmla="*/ 54525952 h 163"/>
                <a:gd name="T28" fmla="*/ 566231040 w 162"/>
                <a:gd name="T29" fmla="*/ 88080384 h 163"/>
                <a:gd name="T30" fmla="*/ 603979776 w 162"/>
                <a:gd name="T31" fmla="*/ 130023424 h 163"/>
                <a:gd name="T32" fmla="*/ 637534208 w 162"/>
                <a:gd name="T33" fmla="*/ 176160768 h 163"/>
                <a:gd name="T34" fmla="*/ 658505728 w 162"/>
                <a:gd name="T35" fmla="*/ 226492416 h 163"/>
                <a:gd name="T36" fmla="*/ 671088640 w 162"/>
                <a:gd name="T37" fmla="*/ 281018368 h 163"/>
                <a:gd name="T38" fmla="*/ 675282944 w 162"/>
                <a:gd name="T39" fmla="*/ 339738624 h 163"/>
                <a:gd name="T40" fmla="*/ 675282944 w 162"/>
                <a:gd name="T41" fmla="*/ 369098752 h 163"/>
                <a:gd name="T42" fmla="*/ 666894336 w 162"/>
                <a:gd name="T43" fmla="*/ 423624704 h 163"/>
                <a:gd name="T44" fmla="*/ 645922816 w 162"/>
                <a:gd name="T45" fmla="*/ 478150656 h 163"/>
                <a:gd name="T46" fmla="*/ 620756992 w 162"/>
                <a:gd name="T47" fmla="*/ 524288000 h 163"/>
                <a:gd name="T48" fmla="*/ 587202560 w 162"/>
                <a:gd name="T49" fmla="*/ 570425344 h 163"/>
                <a:gd name="T50" fmla="*/ 545259520 w 162"/>
                <a:gd name="T51" fmla="*/ 608174080 h 163"/>
                <a:gd name="T52" fmla="*/ 503316480 w 162"/>
                <a:gd name="T53" fmla="*/ 637534208 h 163"/>
                <a:gd name="T54" fmla="*/ 448790528 w 162"/>
                <a:gd name="T55" fmla="*/ 658505728 h 163"/>
                <a:gd name="T56" fmla="*/ 394264576 w 162"/>
                <a:gd name="T57" fmla="*/ 675282944 h 163"/>
                <a:gd name="T58" fmla="*/ 339738624 w 162"/>
                <a:gd name="T59" fmla="*/ 679477248 h 163"/>
                <a:gd name="T60" fmla="*/ 310378496 w 162"/>
                <a:gd name="T61" fmla="*/ 679477248 h 163"/>
                <a:gd name="T62" fmla="*/ 251658240 w 162"/>
                <a:gd name="T63" fmla="*/ 666894336 h 163"/>
                <a:gd name="T64" fmla="*/ 201326592 w 162"/>
                <a:gd name="T65" fmla="*/ 650117120 h 163"/>
                <a:gd name="T66" fmla="*/ 150994944 w 162"/>
                <a:gd name="T67" fmla="*/ 624951296 h 163"/>
                <a:gd name="T68" fmla="*/ 109051904 w 162"/>
                <a:gd name="T69" fmla="*/ 587202560 h 163"/>
                <a:gd name="T70" fmla="*/ 71303168 w 162"/>
                <a:gd name="T71" fmla="*/ 549453824 h 163"/>
                <a:gd name="T72" fmla="*/ 41943040 w 162"/>
                <a:gd name="T73" fmla="*/ 503316480 h 163"/>
                <a:gd name="T74" fmla="*/ 16777216 w 162"/>
                <a:gd name="T75" fmla="*/ 452984832 h 163"/>
                <a:gd name="T76" fmla="*/ 4194304 w 162"/>
                <a:gd name="T77" fmla="*/ 394264576 h 163"/>
                <a:gd name="T78" fmla="*/ 0 w 162"/>
                <a:gd name="T79" fmla="*/ 339738624 h 163"/>
                <a:gd name="T80" fmla="*/ 0 w 162"/>
                <a:gd name="T81" fmla="*/ 339738624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"/>
                <a:gd name="T124" fmla="*/ 0 h 163"/>
                <a:gd name="T125" fmla="*/ 162 w 162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" h="163">
                  <a:moveTo>
                    <a:pt x="0" y="81"/>
                  </a:moveTo>
                  <a:lnTo>
                    <a:pt x="0" y="74"/>
                  </a:lnTo>
                  <a:lnTo>
                    <a:pt x="1" y="67"/>
                  </a:lnTo>
                  <a:lnTo>
                    <a:pt x="2" y="60"/>
                  </a:lnTo>
                  <a:lnTo>
                    <a:pt x="4" y="54"/>
                  </a:lnTo>
                  <a:lnTo>
                    <a:pt x="7" y="48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1" y="26"/>
                  </a:lnTo>
                  <a:lnTo>
                    <a:pt x="26" y="21"/>
                  </a:lnTo>
                  <a:lnTo>
                    <a:pt x="31" y="17"/>
                  </a:lnTo>
                  <a:lnTo>
                    <a:pt x="36" y="13"/>
                  </a:lnTo>
                  <a:lnTo>
                    <a:pt x="42" y="10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3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0"/>
                  </a:lnTo>
                  <a:lnTo>
                    <a:pt x="94" y="1"/>
                  </a:lnTo>
                  <a:lnTo>
                    <a:pt x="101" y="3"/>
                  </a:lnTo>
                  <a:lnTo>
                    <a:pt x="107" y="5"/>
                  </a:lnTo>
                  <a:lnTo>
                    <a:pt x="114" y="7"/>
                  </a:lnTo>
                  <a:lnTo>
                    <a:pt x="120" y="10"/>
                  </a:lnTo>
                  <a:lnTo>
                    <a:pt x="125" y="13"/>
                  </a:lnTo>
                  <a:lnTo>
                    <a:pt x="130" y="17"/>
                  </a:lnTo>
                  <a:lnTo>
                    <a:pt x="135" y="21"/>
                  </a:lnTo>
                  <a:lnTo>
                    <a:pt x="140" y="26"/>
                  </a:lnTo>
                  <a:lnTo>
                    <a:pt x="144" y="31"/>
                  </a:lnTo>
                  <a:lnTo>
                    <a:pt x="148" y="36"/>
                  </a:lnTo>
                  <a:lnTo>
                    <a:pt x="152" y="42"/>
                  </a:lnTo>
                  <a:lnTo>
                    <a:pt x="154" y="48"/>
                  </a:lnTo>
                  <a:lnTo>
                    <a:pt x="157" y="54"/>
                  </a:lnTo>
                  <a:lnTo>
                    <a:pt x="159" y="60"/>
                  </a:lnTo>
                  <a:lnTo>
                    <a:pt x="160" y="67"/>
                  </a:lnTo>
                  <a:lnTo>
                    <a:pt x="161" y="74"/>
                  </a:lnTo>
                  <a:lnTo>
                    <a:pt x="161" y="81"/>
                  </a:lnTo>
                  <a:lnTo>
                    <a:pt x="161" y="88"/>
                  </a:lnTo>
                  <a:lnTo>
                    <a:pt x="160" y="94"/>
                  </a:lnTo>
                  <a:lnTo>
                    <a:pt x="159" y="101"/>
                  </a:lnTo>
                  <a:lnTo>
                    <a:pt x="157" y="108"/>
                  </a:lnTo>
                  <a:lnTo>
                    <a:pt x="154" y="114"/>
                  </a:lnTo>
                  <a:lnTo>
                    <a:pt x="152" y="120"/>
                  </a:lnTo>
                  <a:lnTo>
                    <a:pt x="148" y="125"/>
                  </a:lnTo>
                  <a:lnTo>
                    <a:pt x="144" y="131"/>
                  </a:lnTo>
                  <a:lnTo>
                    <a:pt x="140" y="136"/>
                  </a:lnTo>
                  <a:lnTo>
                    <a:pt x="135" y="140"/>
                  </a:lnTo>
                  <a:lnTo>
                    <a:pt x="130" y="145"/>
                  </a:lnTo>
                  <a:lnTo>
                    <a:pt x="125" y="149"/>
                  </a:lnTo>
                  <a:lnTo>
                    <a:pt x="120" y="152"/>
                  </a:lnTo>
                  <a:lnTo>
                    <a:pt x="114" y="155"/>
                  </a:lnTo>
                  <a:lnTo>
                    <a:pt x="107" y="157"/>
                  </a:lnTo>
                  <a:lnTo>
                    <a:pt x="101" y="159"/>
                  </a:lnTo>
                  <a:lnTo>
                    <a:pt x="94" y="161"/>
                  </a:lnTo>
                  <a:lnTo>
                    <a:pt x="88" y="162"/>
                  </a:lnTo>
                  <a:lnTo>
                    <a:pt x="81" y="162"/>
                  </a:lnTo>
                  <a:lnTo>
                    <a:pt x="74" y="162"/>
                  </a:lnTo>
                  <a:lnTo>
                    <a:pt x="67" y="161"/>
                  </a:lnTo>
                  <a:lnTo>
                    <a:pt x="60" y="159"/>
                  </a:lnTo>
                  <a:lnTo>
                    <a:pt x="54" y="157"/>
                  </a:lnTo>
                  <a:lnTo>
                    <a:pt x="48" y="155"/>
                  </a:lnTo>
                  <a:lnTo>
                    <a:pt x="42" y="152"/>
                  </a:lnTo>
                  <a:lnTo>
                    <a:pt x="36" y="149"/>
                  </a:lnTo>
                  <a:lnTo>
                    <a:pt x="31" y="145"/>
                  </a:lnTo>
                  <a:lnTo>
                    <a:pt x="26" y="140"/>
                  </a:lnTo>
                  <a:lnTo>
                    <a:pt x="21" y="136"/>
                  </a:lnTo>
                  <a:lnTo>
                    <a:pt x="17" y="131"/>
                  </a:lnTo>
                  <a:lnTo>
                    <a:pt x="13" y="125"/>
                  </a:lnTo>
                  <a:lnTo>
                    <a:pt x="10" y="120"/>
                  </a:lnTo>
                  <a:lnTo>
                    <a:pt x="7" y="114"/>
                  </a:lnTo>
                  <a:lnTo>
                    <a:pt x="4" y="108"/>
                  </a:lnTo>
                  <a:lnTo>
                    <a:pt x="2" y="101"/>
                  </a:lnTo>
                  <a:lnTo>
                    <a:pt x="1" y="94"/>
                  </a:lnTo>
                  <a:lnTo>
                    <a:pt x="0" y="88"/>
                  </a:lnTo>
                  <a:lnTo>
                    <a:pt x="0" y="81"/>
                  </a:lnTo>
                </a:path>
              </a:pathLst>
            </a:custGeom>
            <a:solidFill>
              <a:srgbClr val="FF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Freeform 86"/>
            <p:cNvSpPr>
              <a:spLocks/>
            </p:cNvSpPr>
            <p:nvPr/>
          </p:nvSpPr>
          <p:spPr bwMode="auto">
            <a:xfrm>
              <a:off x="4960" y="4370"/>
              <a:ext cx="314" cy="314"/>
            </a:xfrm>
            <a:custGeom>
              <a:avLst/>
              <a:gdLst>
                <a:gd name="T0" fmla="*/ 0 w 157"/>
                <a:gd name="T1" fmla="*/ 297795584 h 157"/>
                <a:gd name="T2" fmla="*/ 12582912 w 157"/>
                <a:gd name="T3" fmla="*/ 239075328 h 157"/>
                <a:gd name="T4" fmla="*/ 29360128 w 157"/>
                <a:gd name="T5" fmla="*/ 188743680 h 157"/>
                <a:gd name="T6" fmla="*/ 58720256 w 157"/>
                <a:gd name="T7" fmla="*/ 138412032 h 157"/>
                <a:gd name="T8" fmla="*/ 96468992 w 157"/>
                <a:gd name="T9" fmla="*/ 96468992 h 157"/>
                <a:gd name="T10" fmla="*/ 138412032 w 157"/>
                <a:gd name="T11" fmla="*/ 62914560 h 157"/>
                <a:gd name="T12" fmla="*/ 184549376 w 157"/>
                <a:gd name="T13" fmla="*/ 33554432 h 157"/>
                <a:gd name="T14" fmla="*/ 239075328 w 157"/>
                <a:gd name="T15" fmla="*/ 12582912 h 157"/>
                <a:gd name="T16" fmla="*/ 297795584 w 157"/>
                <a:gd name="T17" fmla="*/ 4194304 h 157"/>
                <a:gd name="T18" fmla="*/ 327155712 w 157"/>
                <a:gd name="T19" fmla="*/ 0 h 157"/>
                <a:gd name="T20" fmla="*/ 385875968 w 157"/>
                <a:gd name="T21" fmla="*/ 8388608 h 157"/>
                <a:gd name="T22" fmla="*/ 440401920 w 157"/>
                <a:gd name="T23" fmla="*/ 20971520 h 157"/>
                <a:gd name="T24" fmla="*/ 490733568 w 157"/>
                <a:gd name="T25" fmla="*/ 46137344 h 157"/>
                <a:gd name="T26" fmla="*/ 536870912 w 157"/>
                <a:gd name="T27" fmla="*/ 79691776 h 157"/>
                <a:gd name="T28" fmla="*/ 574619648 w 157"/>
                <a:gd name="T29" fmla="*/ 117440512 h 157"/>
                <a:gd name="T30" fmla="*/ 608174080 w 157"/>
                <a:gd name="T31" fmla="*/ 163577856 h 157"/>
                <a:gd name="T32" fmla="*/ 633339904 w 157"/>
                <a:gd name="T33" fmla="*/ 213909504 h 157"/>
                <a:gd name="T34" fmla="*/ 645922816 w 157"/>
                <a:gd name="T35" fmla="*/ 268435456 h 157"/>
                <a:gd name="T36" fmla="*/ 654311424 w 157"/>
                <a:gd name="T37" fmla="*/ 327155712 h 157"/>
                <a:gd name="T38" fmla="*/ 650117120 w 157"/>
                <a:gd name="T39" fmla="*/ 356515840 h 157"/>
                <a:gd name="T40" fmla="*/ 641728512 w 157"/>
                <a:gd name="T41" fmla="*/ 415236096 h 157"/>
                <a:gd name="T42" fmla="*/ 620756992 w 157"/>
                <a:gd name="T43" fmla="*/ 465567744 h 157"/>
                <a:gd name="T44" fmla="*/ 591396864 w 157"/>
                <a:gd name="T45" fmla="*/ 515899392 h 157"/>
                <a:gd name="T46" fmla="*/ 557842432 w 157"/>
                <a:gd name="T47" fmla="*/ 557842432 h 157"/>
                <a:gd name="T48" fmla="*/ 515899392 w 157"/>
                <a:gd name="T49" fmla="*/ 591396864 h 157"/>
                <a:gd name="T50" fmla="*/ 465567744 w 157"/>
                <a:gd name="T51" fmla="*/ 620756992 h 157"/>
                <a:gd name="T52" fmla="*/ 411041792 w 157"/>
                <a:gd name="T53" fmla="*/ 641728512 h 157"/>
                <a:gd name="T54" fmla="*/ 356515840 w 157"/>
                <a:gd name="T55" fmla="*/ 650117120 h 157"/>
                <a:gd name="T56" fmla="*/ 327155712 w 157"/>
                <a:gd name="T57" fmla="*/ 654311424 h 157"/>
                <a:gd name="T58" fmla="*/ 268435456 w 157"/>
                <a:gd name="T59" fmla="*/ 645922816 h 157"/>
                <a:gd name="T60" fmla="*/ 209715200 w 157"/>
                <a:gd name="T61" fmla="*/ 633339904 h 157"/>
                <a:gd name="T62" fmla="*/ 159383552 w 157"/>
                <a:gd name="T63" fmla="*/ 608174080 h 157"/>
                <a:gd name="T64" fmla="*/ 117440512 w 157"/>
                <a:gd name="T65" fmla="*/ 574619648 h 157"/>
                <a:gd name="T66" fmla="*/ 75497472 w 157"/>
                <a:gd name="T67" fmla="*/ 536870912 h 157"/>
                <a:gd name="T68" fmla="*/ 46137344 w 157"/>
                <a:gd name="T69" fmla="*/ 490733568 h 157"/>
                <a:gd name="T70" fmla="*/ 20971520 w 157"/>
                <a:gd name="T71" fmla="*/ 440401920 h 157"/>
                <a:gd name="T72" fmla="*/ 4194304 w 157"/>
                <a:gd name="T73" fmla="*/ 385875968 h 157"/>
                <a:gd name="T74" fmla="*/ 0 w 157"/>
                <a:gd name="T75" fmla="*/ 327155712 h 157"/>
                <a:gd name="T76" fmla="*/ 0 w 157"/>
                <a:gd name="T77" fmla="*/ 327155712 h 1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157"/>
                <a:gd name="T119" fmla="*/ 157 w 157"/>
                <a:gd name="T120" fmla="*/ 157 h 15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157">
                  <a:moveTo>
                    <a:pt x="0" y="78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3" y="57"/>
                  </a:lnTo>
                  <a:lnTo>
                    <a:pt x="5" y="51"/>
                  </a:lnTo>
                  <a:lnTo>
                    <a:pt x="7" y="45"/>
                  </a:lnTo>
                  <a:lnTo>
                    <a:pt x="11" y="39"/>
                  </a:lnTo>
                  <a:lnTo>
                    <a:pt x="14" y="33"/>
                  </a:lnTo>
                  <a:lnTo>
                    <a:pt x="18" y="28"/>
                  </a:lnTo>
                  <a:lnTo>
                    <a:pt x="23" y="23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38" y="11"/>
                  </a:lnTo>
                  <a:lnTo>
                    <a:pt x="44" y="8"/>
                  </a:lnTo>
                  <a:lnTo>
                    <a:pt x="50" y="5"/>
                  </a:lnTo>
                  <a:lnTo>
                    <a:pt x="57" y="3"/>
                  </a:lnTo>
                  <a:lnTo>
                    <a:pt x="64" y="2"/>
                  </a:lnTo>
                  <a:lnTo>
                    <a:pt x="71" y="1"/>
                  </a:lnTo>
                  <a:lnTo>
                    <a:pt x="78" y="0"/>
                  </a:lnTo>
                  <a:lnTo>
                    <a:pt x="85" y="1"/>
                  </a:lnTo>
                  <a:lnTo>
                    <a:pt x="92" y="2"/>
                  </a:lnTo>
                  <a:lnTo>
                    <a:pt x="98" y="3"/>
                  </a:lnTo>
                  <a:lnTo>
                    <a:pt x="105" y="5"/>
                  </a:lnTo>
                  <a:lnTo>
                    <a:pt x="111" y="8"/>
                  </a:lnTo>
                  <a:lnTo>
                    <a:pt x="117" y="11"/>
                  </a:lnTo>
                  <a:lnTo>
                    <a:pt x="123" y="15"/>
                  </a:lnTo>
                  <a:lnTo>
                    <a:pt x="128" y="19"/>
                  </a:lnTo>
                  <a:lnTo>
                    <a:pt x="133" y="23"/>
                  </a:lnTo>
                  <a:lnTo>
                    <a:pt x="137" y="28"/>
                  </a:lnTo>
                  <a:lnTo>
                    <a:pt x="141" y="33"/>
                  </a:lnTo>
                  <a:lnTo>
                    <a:pt x="145" y="39"/>
                  </a:lnTo>
                  <a:lnTo>
                    <a:pt x="148" y="45"/>
                  </a:lnTo>
                  <a:lnTo>
                    <a:pt x="151" y="51"/>
                  </a:lnTo>
                  <a:lnTo>
                    <a:pt x="153" y="57"/>
                  </a:lnTo>
                  <a:lnTo>
                    <a:pt x="154" y="64"/>
                  </a:lnTo>
                  <a:lnTo>
                    <a:pt x="155" y="71"/>
                  </a:lnTo>
                  <a:lnTo>
                    <a:pt x="156" y="78"/>
                  </a:lnTo>
                  <a:lnTo>
                    <a:pt x="155" y="85"/>
                  </a:lnTo>
                  <a:lnTo>
                    <a:pt x="154" y="92"/>
                  </a:lnTo>
                  <a:lnTo>
                    <a:pt x="153" y="99"/>
                  </a:lnTo>
                  <a:lnTo>
                    <a:pt x="151" y="105"/>
                  </a:lnTo>
                  <a:lnTo>
                    <a:pt x="148" y="111"/>
                  </a:lnTo>
                  <a:lnTo>
                    <a:pt x="145" y="117"/>
                  </a:lnTo>
                  <a:lnTo>
                    <a:pt x="141" y="123"/>
                  </a:lnTo>
                  <a:lnTo>
                    <a:pt x="137" y="128"/>
                  </a:lnTo>
                  <a:lnTo>
                    <a:pt x="133" y="133"/>
                  </a:lnTo>
                  <a:lnTo>
                    <a:pt x="128" y="137"/>
                  </a:lnTo>
                  <a:lnTo>
                    <a:pt x="123" y="141"/>
                  </a:lnTo>
                  <a:lnTo>
                    <a:pt x="117" y="145"/>
                  </a:lnTo>
                  <a:lnTo>
                    <a:pt x="111" y="148"/>
                  </a:lnTo>
                  <a:lnTo>
                    <a:pt x="105" y="151"/>
                  </a:lnTo>
                  <a:lnTo>
                    <a:pt x="98" y="153"/>
                  </a:lnTo>
                  <a:lnTo>
                    <a:pt x="92" y="154"/>
                  </a:lnTo>
                  <a:lnTo>
                    <a:pt x="85" y="155"/>
                  </a:lnTo>
                  <a:lnTo>
                    <a:pt x="78" y="156"/>
                  </a:lnTo>
                  <a:lnTo>
                    <a:pt x="71" y="155"/>
                  </a:lnTo>
                  <a:lnTo>
                    <a:pt x="64" y="154"/>
                  </a:lnTo>
                  <a:lnTo>
                    <a:pt x="57" y="153"/>
                  </a:lnTo>
                  <a:lnTo>
                    <a:pt x="50" y="151"/>
                  </a:lnTo>
                  <a:lnTo>
                    <a:pt x="44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3" y="133"/>
                  </a:lnTo>
                  <a:lnTo>
                    <a:pt x="18" y="128"/>
                  </a:lnTo>
                  <a:lnTo>
                    <a:pt x="14" y="123"/>
                  </a:lnTo>
                  <a:lnTo>
                    <a:pt x="11" y="117"/>
                  </a:lnTo>
                  <a:lnTo>
                    <a:pt x="7" y="111"/>
                  </a:lnTo>
                  <a:lnTo>
                    <a:pt x="5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5"/>
                  </a:lnTo>
                  <a:lnTo>
                    <a:pt x="0" y="78"/>
                  </a:lnTo>
                </a:path>
              </a:pathLst>
            </a:custGeom>
            <a:solidFill>
              <a:srgbClr val="FFC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Freeform 87"/>
            <p:cNvSpPr>
              <a:spLocks/>
            </p:cNvSpPr>
            <p:nvPr/>
          </p:nvSpPr>
          <p:spPr bwMode="auto">
            <a:xfrm>
              <a:off x="4966" y="4378"/>
              <a:ext cx="300" cy="297"/>
            </a:xfrm>
            <a:custGeom>
              <a:avLst/>
              <a:gdLst>
                <a:gd name="T0" fmla="*/ 0 w 150"/>
                <a:gd name="T1" fmla="*/ 261600305 h 149"/>
                <a:gd name="T2" fmla="*/ 12582912 w 150"/>
                <a:gd name="T3" fmla="*/ 206999107 h 149"/>
                <a:gd name="T4" fmla="*/ 33554432 w 150"/>
                <a:gd name="T5" fmla="*/ 155994556 h 149"/>
                <a:gd name="T6" fmla="*/ 62914560 w 150"/>
                <a:gd name="T7" fmla="*/ 113540487 h 149"/>
                <a:gd name="T8" fmla="*/ 100663296 w 150"/>
                <a:gd name="T9" fmla="*/ 74274386 h 149"/>
                <a:gd name="T10" fmla="*/ 146800640 w 150"/>
                <a:gd name="T11" fmla="*/ 43215075 h 149"/>
                <a:gd name="T12" fmla="*/ 197132288 w 150"/>
                <a:gd name="T13" fmla="*/ 19696946 h 149"/>
                <a:gd name="T14" fmla="*/ 251658240 w 150"/>
                <a:gd name="T15" fmla="*/ 3984373 h 149"/>
                <a:gd name="T16" fmla="*/ 314572800 w 150"/>
                <a:gd name="T17" fmla="*/ 0 h 149"/>
                <a:gd name="T18" fmla="*/ 343932928 w 150"/>
                <a:gd name="T19" fmla="*/ 0 h 149"/>
                <a:gd name="T20" fmla="*/ 402653184 w 150"/>
                <a:gd name="T21" fmla="*/ 7942005 h 149"/>
                <a:gd name="T22" fmla="*/ 452984832 w 150"/>
                <a:gd name="T23" fmla="*/ 31555170 h 149"/>
                <a:gd name="T24" fmla="*/ 503316480 w 150"/>
                <a:gd name="T25" fmla="*/ 58947531 h 149"/>
                <a:gd name="T26" fmla="*/ 545259520 w 150"/>
                <a:gd name="T27" fmla="*/ 93977185 h 149"/>
                <a:gd name="T28" fmla="*/ 578813952 w 150"/>
                <a:gd name="T29" fmla="*/ 133223903 h 149"/>
                <a:gd name="T30" fmla="*/ 603979776 w 150"/>
                <a:gd name="T31" fmla="*/ 183331446 h 149"/>
                <a:gd name="T32" fmla="*/ 620756992 w 150"/>
                <a:gd name="T33" fmla="*/ 234210295 h 149"/>
                <a:gd name="T34" fmla="*/ 624951296 w 150"/>
                <a:gd name="T35" fmla="*/ 289174875 h 149"/>
                <a:gd name="T36" fmla="*/ 624951296 w 150"/>
                <a:gd name="T37" fmla="*/ 314807917 h 149"/>
                <a:gd name="T38" fmla="*/ 612368384 w 150"/>
                <a:gd name="T39" fmla="*/ 369385861 h 149"/>
                <a:gd name="T40" fmla="*/ 591396864 w 150"/>
                <a:gd name="T41" fmla="*/ 420513767 h 149"/>
                <a:gd name="T42" fmla="*/ 562036736 w 150"/>
                <a:gd name="T43" fmla="*/ 462858452 h 149"/>
                <a:gd name="T44" fmla="*/ 524288000 w 150"/>
                <a:gd name="T45" fmla="*/ 502121085 h 149"/>
                <a:gd name="T46" fmla="*/ 478150656 w 150"/>
                <a:gd name="T47" fmla="*/ 533152269 h 149"/>
                <a:gd name="T48" fmla="*/ 427819008 w 150"/>
                <a:gd name="T49" fmla="*/ 556710016 h 149"/>
                <a:gd name="T50" fmla="*/ 373293056 w 150"/>
                <a:gd name="T51" fmla="*/ 572414566 h 149"/>
                <a:gd name="T52" fmla="*/ 314572800 w 150"/>
                <a:gd name="T53" fmla="*/ 576408979 h 149"/>
                <a:gd name="T54" fmla="*/ 281018368 w 150"/>
                <a:gd name="T55" fmla="*/ 576408979 h 149"/>
                <a:gd name="T56" fmla="*/ 226492416 w 150"/>
                <a:gd name="T57" fmla="*/ 564590508 h 149"/>
                <a:gd name="T58" fmla="*/ 171966464 w 150"/>
                <a:gd name="T59" fmla="*/ 545034222 h 149"/>
                <a:gd name="T60" fmla="*/ 125829120 w 150"/>
                <a:gd name="T61" fmla="*/ 517459558 h 149"/>
                <a:gd name="T62" fmla="*/ 83886080 w 150"/>
                <a:gd name="T63" fmla="*/ 482430782 h 149"/>
                <a:gd name="T64" fmla="*/ 46137344 w 150"/>
                <a:gd name="T65" fmla="*/ 443185013 h 149"/>
                <a:gd name="T66" fmla="*/ 20971520 w 150"/>
                <a:gd name="T67" fmla="*/ 393067556 h 149"/>
                <a:gd name="T68" fmla="*/ 4194304 w 150"/>
                <a:gd name="T69" fmla="*/ 342251857 h 149"/>
                <a:gd name="T70" fmla="*/ 0 w 150"/>
                <a:gd name="T71" fmla="*/ 289174875 h 149"/>
                <a:gd name="T72" fmla="*/ 0 w 150"/>
                <a:gd name="T73" fmla="*/ 289174875 h 1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49"/>
                <a:gd name="T113" fmla="*/ 150 w 150"/>
                <a:gd name="T114" fmla="*/ 149 h 1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49">
                  <a:moveTo>
                    <a:pt x="0" y="74"/>
                  </a:moveTo>
                  <a:lnTo>
                    <a:pt x="0" y="67"/>
                  </a:lnTo>
                  <a:lnTo>
                    <a:pt x="1" y="60"/>
                  </a:lnTo>
                  <a:lnTo>
                    <a:pt x="3" y="53"/>
                  </a:lnTo>
                  <a:lnTo>
                    <a:pt x="5" y="47"/>
                  </a:lnTo>
                  <a:lnTo>
                    <a:pt x="8" y="40"/>
                  </a:lnTo>
                  <a:lnTo>
                    <a:pt x="11" y="34"/>
                  </a:lnTo>
                  <a:lnTo>
                    <a:pt x="15" y="29"/>
                  </a:lnTo>
                  <a:lnTo>
                    <a:pt x="20" y="24"/>
                  </a:lnTo>
                  <a:lnTo>
                    <a:pt x="24" y="19"/>
                  </a:lnTo>
                  <a:lnTo>
                    <a:pt x="30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47" y="5"/>
                  </a:lnTo>
                  <a:lnTo>
                    <a:pt x="54" y="2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2"/>
                  </a:lnTo>
                  <a:lnTo>
                    <a:pt x="102" y="5"/>
                  </a:lnTo>
                  <a:lnTo>
                    <a:pt x="108" y="8"/>
                  </a:lnTo>
                  <a:lnTo>
                    <a:pt x="114" y="11"/>
                  </a:lnTo>
                  <a:lnTo>
                    <a:pt x="120" y="15"/>
                  </a:lnTo>
                  <a:lnTo>
                    <a:pt x="125" y="19"/>
                  </a:lnTo>
                  <a:lnTo>
                    <a:pt x="130" y="24"/>
                  </a:lnTo>
                  <a:lnTo>
                    <a:pt x="134" y="29"/>
                  </a:lnTo>
                  <a:lnTo>
                    <a:pt x="138" y="34"/>
                  </a:lnTo>
                  <a:lnTo>
                    <a:pt x="141" y="40"/>
                  </a:lnTo>
                  <a:lnTo>
                    <a:pt x="144" y="47"/>
                  </a:lnTo>
                  <a:lnTo>
                    <a:pt x="146" y="53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81"/>
                  </a:lnTo>
                  <a:lnTo>
                    <a:pt x="148" y="88"/>
                  </a:lnTo>
                  <a:lnTo>
                    <a:pt x="146" y="95"/>
                  </a:lnTo>
                  <a:lnTo>
                    <a:pt x="144" y="101"/>
                  </a:lnTo>
                  <a:lnTo>
                    <a:pt x="141" y="108"/>
                  </a:lnTo>
                  <a:lnTo>
                    <a:pt x="138" y="114"/>
                  </a:lnTo>
                  <a:lnTo>
                    <a:pt x="134" y="119"/>
                  </a:lnTo>
                  <a:lnTo>
                    <a:pt x="130" y="124"/>
                  </a:lnTo>
                  <a:lnTo>
                    <a:pt x="125" y="129"/>
                  </a:lnTo>
                  <a:lnTo>
                    <a:pt x="120" y="133"/>
                  </a:lnTo>
                  <a:lnTo>
                    <a:pt x="114" y="137"/>
                  </a:lnTo>
                  <a:lnTo>
                    <a:pt x="108" y="140"/>
                  </a:lnTo>
                  <a:lnTo>
                    <a:pt x="102" y="143"/>
                  </a:lnTo>
                  <a:lnTo>
                    <a:pt x="96" y="145"/>
                  </a:lnTo>
                  <a:lnTo>
                    <a:pt x="89" y="147"/>
                  </a:lnTo>
                  <a:lnTo>
                    <a:pt x="82" y="148"/>
                  </a:lnTo>
                  <a:lnTo>
                    <a:pt x="75" y="148"/>
                  </a:lnTo>
                  <a:lnTo>
                    <a:pt x="67" y="148"/>
                  </a:lnTo>
                  <a:lnTo>
                    <a:pt x="60" y="147"/>
                  </a:lnTo>
                  <a:lnTo>
                    <a:pt x="54" y="145"/>
                  </a:lnTo>
                  <a:lnTo>
                    <a:pt x="47" y="143"/>
                  </a:lnTo>
                  <a:lnTo>
                    <a:pt x="41" y="140"/>
                  </a:lnTo>
                  <a:lnTo>
                    <a:pt x="35" y="137"/>
                  </a:lnTo>
                  <a:lnTo>
                    <a:pt x="30" y="133"/>
                  </a:lnTo>
                  <a:lnTo>
                    <a:pt x="24" y="129"/>
                  </a:lnTo>
                  <a:lnTo>
                    <a:pt x="20" y="124"/>
                  </a:lnTo>
                  <a:lnTo>
                    <a:pt x="15" y="119"/>
                  </a:lnTo>
                  <a:lnTo>
                    <a:pt x="11" y="114"/>
                  </a:lnTo>
                  <a:lnTo>
                    <a:pt x="8" y="108"/>
                  </a:lnTo>
                  <a:lnTo>
                    <a:pt x="5" y="101"/>
                  </a:lnTo>
                  <a:lnTo>
                    <a:pt x="3" y="95"/>
                  </a:lnTo>
                  <a:lnTo>
                    <a:pt x="1" y="88"/>
                  </a:lnTo>
                  <a:lnTo>
                    <a:pt x="0" y="81"/>
                  </a:lnTo>
                  <a:lnTo>
                    <a:pt x="0" y="74"/>
                  </a:lnTo>
                </a:path>
              </a:pathLst>
            </a:custGeom>
            <a:solidFill>
              <a:srgbClr val="FFC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Freeform 88"/>
            <p:cNvSpPr>
              <a:spLocks/>
            </p:cNvSpPr>
            <p:nvPr/>
          </p:nvSpPr>
          <p:spPr bwMode="auto">
            <a:xfrm>
              <a:off x="4972" y="4384"/>
              <a:ext cx="288" cy="288"/>
            </a:xfrm>
            <a:custGeom>
              <a:avLst/>
              <a:gdLst>
                <a:gd name="T0" fmla="*/ 4194304 w 144"/>
                <a:gd name="T1" fmla="*/ 268435456 h 144"/>
                <a:gd name="T2" fmla="*/ 16777216 w 144"/>
                <a:gd name="T3" fmla="*/ 209715200 h 144"/>
                <a:gd name="T4" fmla="*/ 37748736 w 144"/>
                <a:gd name="T5" fmla="*/ 155189248 h 144"/>
                <a:gd name="T6" fmla="*/ 71303168 w 144"/>
                <a:gd name="T7" fmla="*/ 109051904 h 144"/>
                <a:gd name="T8" fmla="*/ 109051904 w 144"/>
                <a:gd name="T9" fmla="*/ 67108864 h 144"/>
                <a:gd name="T10" fmla="*/ 159383552 w 144"/>
                <a:gd name="T11" fmla="*/ 33554432 h 144"/>
                <a:gd name="T12" fmla="*/ 209715200 w 144"/>
                <a:gd name="T13" fmla="*/ 12582912 h 144"/>
                <a:gd name="T14" fmla="*/ 268435456 w 144"/>
                <a:gd name="T15" fmla="*/ 0 h 144"/>
                <a:gd name="T16" fmla="*/ 301989888 w 144"/>
                <a:gd name="T17" fmla="*/ 0 h 144"/>
                <a:gd name="T18" fmla="*/ 360710144 w 144"/>
                <a:gd name="T19" fmla="*/ 4194304 h 144"/>
                <a:gd name="T20" fmla="*/ 415236096 w 144"/>
                <a:gd name="T21" fmla="*/ 20971520 h 144"/>
                <a:gd name="T22" fmla="*/ 469762048 w 144"/>
                <a:gd name="T23" fmla="*/ 50331648 h 144"/>
                <a:gd name="T24" fmla="*/ 511705088 w 144"/>
                <a:gd name="T25" fmla="*/ 88080384 h 144"/>
                <a:gd name="T26" fmla="*/ 549453824 w 144"/>
                <a:gd name="T27" fmla="*/ 130023424 h 144"/>
                <a:gd name="T28" fmla="*/ 578813952 w 144"/>
                <a:gd name="T29" fmla="*/ 180355072 h 144"/>
                <a:gd name="T30" fmla="*/ 595591168 w 144"/>
                <a:gd name="T31" fmla="*/ 239075328 h 144"/>
                <a:gd name="T32" fmla="*/ 599785472 w 144"/>
                <a:gd name="T33" fmla="*/ 297795584 h 144"/>
                <a:gd name="T34" fmla="*/ 599785472 w 144"/>
                <a:gd name="T35" fmla="*/ 327155712 h 144"/>
                <a:gd name="T36" fmla="*/ 587202560 w 144"/>
                <a:gd name="T37" fmla="*/ 385875968 h 144"/>
                <a:gd name="T38" fmla="*/ 566231040 w 144"/>
                <a:gd name="T39" fmla="*/ 440401920 h 144"/>
                <a:gd name="T40" fmla="*/ 532676608 w 144"/>
                <a:gd name="T41" fmla="*/ 486539264 h 144"/>
                <a:gd name="T42" fmla="*/ 490733568 w 144"/>
                <a:gd name="T43" fmla="*/ 528482304 h 144"/>
                <a:gd name="T44" fmla="*/ 444596224 w 144"/>
                <a:gd name="T45" fmla="*/ 562036736 h 144"/>
                <a:gd name="T46" fmla="*/ 390070272 w 144"/>
                <a:gd name="T47" fmla="*/ 583008256 h 144"/>
                <a:gd name="T48" fmla="*/ 331350016 w 144"/>
                <a:gd name="T49" fmla="*/ 595591168 h 144"/>
                <a:gd name="T50" fmla="*/ 301989888 w 144"/>
                <a:gd name="T51" fmla="*/ 599785472 h 144"/>
                <a:gd name="T52" fmla="*/ 239075328 w 144"/>
                <a:gd name="T53" fmla="*/ 591396864 h 144"/>
                <a:gd name="T54" fmla="*/ 184549376 w 144"/>
                <a:gd name="T55" fmla="*/ 574619648 h 144"/>
                <a:gd name="T56" fmla="*/ 134217728 w 144"/>
                <a:gd name="T57" fmla="*/ 545259520 h 144"/>
                <a:gd name="T58" fmla="*/ 88080384 w 144"/>
                <a:gd name="T59" fmla="*/ 511705088 h 144"/>
                <a:gd name="T60" fmla="*/ 54525952 w 144"/>
                <a:gd name="T61" fmla="*/ 465567744 h 144"/>
                <a:gd name="T62" fmla="*/ 25165824 w 144"/>
                <a:gd name="T63" fmla="*/ 415236096 h 144"/>
                <a:gd name="T64" fmla="*/ 8388608 w 144"/>
                <a:gd name="T65" fmla="*/ 356515840 h 144"/>
                <a:gd name="T66" fmla="*/ 0 w 144"/>
                <a:gd name="T67" fmla="*/ 297795584 h 144"/>
                <a:gd name="T68" fmla="*/ 0 w 144"/>
                <a:gd name="T69" fmla="*/ 297795584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4"/>
                <a:gd name="T106" fmla="*/ 0 h 144"/>
                <a:gd name="T107" fmla="*/ 144 w 14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4" h="144">
                  <a:moveTo>
                    <a:pt x="0" y="71"/>
                  </a:moveTo>
                  <a:lnTo>
                    <a:pt x="1" y="64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6" y="43"/>
                  </a:lnTo>
                  <a:lnTo>
                    <a:pt x="9" y="37"/>
                  </a:lnTo>
                  <a:lnTo>
                    <a:pt x="13" y="31"/>
                  </a:lnTo>
                  <a:lnTo>
                    <a:pt x="17" y="26"/>
                  </a:lnTo>
                  <a:lnTo>
                    <a:pt x="21" y="21"/>
                  </a:lnTo>
                  <a:lnTo>
                    <a:pt x="26" y="16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6" y="1"/>
                  </a:lnTo>
                  <a:lnTo>
                    <a:pt x="93" y="3"/>
                  </a:lnTo>
                  <a:lnTo>
                    <a:pt x="99" y="5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17" y="16"/>
                  </a:lnTo>
                  <a:lnTo>
                    <a:pt x="122" y="21"/>
                  </a:lnTo>
                  <a:lnTo>
                    <a:pt x="127" y="26"/>
                  </a:lnTo>
                  <a:lnTo>
                    <a:pt x="131" y="31"/>
                  </a:lnTo>
                  <a:lnTo>
                    <a:pt x="135" y="37"/>
                  </a:lnTo>
                  <a:lnTo>
                    <a:pt x="138" y="43"/>
                  </a:lnTo>
                  <a:lnTo>
                    <a:pt x="140" y="50"/>
                  </a:lnTo>
                  <a:lnTo>
                    <a:pt x="142" y="57"/>
                  </a:lnTo>
                  <a:lnTo>
                    <a:pt x="143" y="64"/>
                  </a:lnTo>
                  <a:lnTo>
                    <a:pt x="143" y="71"/>
                  </a:lnTo>
                  <a:lnTo>
                    <a:pt x="143" y="78"/>
                  </a:lnTo>
                  <a:lnTo>
                    <a:pt x="142" y="85"/>
                  </a:lnTo>
                  <a:lnTo>
                    <a:pt x="140" y="92"/>
                  </a:lnTo>
                  <a:lnTo>
                    <a:pt x="138" y="99"/>
                  </a:lnTo>
                  <a:lnTo>
                    <a:pt x="135" y="105"/>
                  </a:lnTo>
                  <a:lnTo>
                    <a:pt x="131" y="111"/>
                  </a:lnTo>
                  <a:lnTo>
                    <a:pt x="127" y="116"/>
                  </a:lnTo>
                  <a:lnTo>
                    <a:pt x="122" y="122"/>
                  </a:lnTo>
                  <a:lnTo>
                    <a:pt x="117" y="126"/>
                  </a:lnTo>
                  <a:lnTo>
                    <a:pt x="112" y="130"/>
                  </a:lnTo>
                  <a:lnTo>
                    <a:pt x="106" y="134"/>
                  </a:lnTo>
                  <a:lnTo>
                    <a:pt x="99" y="137"/>
                  </a:lnTo>
                  <a:lnTo>
                    <a:pt x="93" y="139"/>
                  </a:lnTo>
                  <a:lnTo>
                    <a:pt x="86" y="141"/>
                  </a:lnTo>
                  <a:lnTo>
                    <a:pt x="79" y="142"/>
                  </a:lnTo>
                  <a:lnTo>
                    <a:pt x="72" y="143"/>
                  </a:lnTo>
                  <a:lnTo>
                    <a:pt x="64" y="142"/>
                  </a:lnTo>
                  <a:lnTo>
                    <a:pt x="57" y="141"/>
                  </a:lnTo>
                  <a:lnTo>
                    <a:pt x="50" y="139"/>
                  </a:lnTo>
                  <a:lnTo>
                    <a:pt x="44" y="137"/>
                  </a:lnTo>
                  <a:lnTo>
                    <a:pt x="38" y="134"/>
                  </a:lnTo>
                  <a:lnTo>
                    <a:pt x="32" y="130"/>
                  </a:lnTo>
                  <a:lnTo>
                    <a:pt x="26" y="126"/>
                  </a:lnTo>
                  <a:lnTo>
                    <a:pt x="21" y="122"/>
                  </a:lnTo>
                  <a:lnTo>
                    <a:pt x="17" y="116"/>
                  </a:lnTo>
                  <a:lnTo>
                    <a:pt x="13" y="111"/>
                  </a:lnTo>
                  <a:lnTo>
                    <a:pt x="9" y="105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1"/>
                  </a:lnTo>
                </a:path>
              </a:pathLst>
            </a:custGeom>
            <a:solidFill>
              <a:srgbClr val="FFC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Freeform 89"/>
            <p:cNvSpPr>
              <a:spLocks/>
            </p:cNvSpPr>
            <p:nvPr/>
          </p:nvSpPr>
          <p:spPr bwMode="auto">
            <a:xfrm>
              <a:off x="4980" y="4390"/>
              <a:ext cx="274" cy="276"/>
            </a:xfrm>
            <a:custGeom>
              <a:avLst/>
              <a:gdLst>
                <a:gd name="T0" fmla="*/ 0 w 137"/>
                <a:gd name="T1" fmla="*/ 255852544 h 138"/>
                <a:gd name="T2" fmla="*/ 12582912 w 137"/>
                <a:gd name="T3" fmla="*/ 197132288 h 138"/>
                <a:gd name="T4" fmla="*/ 37748736 w 137"/>
                <a:gd name="T5" fmla="*/ 142606336 h 138"/>
                <a:gd name="T6" fmla="*/ 71303168 w 137"/>
                <a:gd name="T7" fmla="*/ 96468992 h 138"/>
                <a:gd name="T8" fmla="*/ 113246208 w 137"/>
                <a:gd name="T9" fmla="*/ 54525952 h 138"/>
                <a:gd name="T10" fmla="*/ 163577856 w 137"/>
                <a:gd name="T11" fmla="*/ 25165824 h 138"/>
                <a:gd name="T12" fmla="*/ 222298112 w 137"/>
                <a:gd name="T13" fmla="*/ 8388608 h 138"/>
                <a:gd name="T14" fmla="*/ 285212672 w 137"/>
                <a:gd name="T15" fmla="*/ 0 h 138"/>
                <a:gd name="T16" fmla="*/ 314572800 w 137"/>
                <a:gd name="T17" fmla="*/ 4194304 h 138"/>
                <a:gd name="T18" fmla="*/ 373293056 w 137"/>
                <a:gd name="T19" fmla="*/ 16777216 h 138"/>
                <a:gd name="T20" fmla="*/ 427819008 w 137"/>
                <a:gd name="T21" fmla="*/ 41943040 h 138"/>
                <a:gd name="T22" fmla="*/ 473956352 w 137"/>
                <a:gd name="T23" fmla="*/ 75497472 h 138"/>
                <a:gd name="T24" fmla="*/ 515899392 w 137"/>
                <a:gd name="T25" fmla="*/ 117440512 h 138"/>
                <a:gd name="T26" fmla="*/ 545259520 w 137"/>
                <a:gd name="T27" fmla="*/ 167772160 h 138"/>
                <a:gd name="T28" fmla="*/ 562036736 w 137"/>
                <a:gd name="T29" fmla="*/ 222298112 h 138"/>
                <a:gd name="T30" fmla="*/ 570425344 w 137"/>
                <a:gd name="T31" fmla="*/ 285212672 h 138"/>
                <a:gd name="T32" fmla="*/ 566231040 w 137"/>
                <a:gd name="T33" fmla="*/ 314572800 h 138"/>
                <a:gd name="T34" fmla="*/ 557842432 w 137"/>
                <a:gd name="T35" fmla="*/ 369098752 h 138"/>
                <a:gd name="T36" fmla="*/ 536870912 w 137"/>
                <a:gd name="T37" fmla="*/ 423624704 h 138"/>
                <a:gd name="T38" fmla="*/ 503316480 w 137"/>
                <a:gd name="T39" fmla="*/ 469762048 h 138"/>
                <a:gd name="T40" fmla="*/ 465567744 w 137"/>
                <a:gd name="T41" fmla="*/ 507510784 h 138"/>
                <a:gd name="T42" fmla="*/ 419430400 w 137"/>
                <a:gd name="T43" fmla="*/ 536870912 h 138"/>
                <a:gd name="T44" fmla="*/ 369098752 w 137"/>
                <a:gd name="T45" fmla="*/ 557842432 h 138"/>
                <a:gd name="T46" fmla="*/ 314572800 w 137"/>
                <a:gd name="T47" fmla="*/ 570425344 h 138"/>
                <a:gd name="T48" fmla="*/ 285212672 w 137"/>
                <a:gd name="T49" fmla="*/ 574619648 h 138"/>
                <a:gd name="T50" fmla="*/ 222298112 w 137"/>
                <a:gd name="T51" fmla="*/ 566231040 h 138"/>
                <a:gd name="T52" fmla="*/ 163577856 w 137"/>
                <a:gd name="T53" fmla="*/ 545259520 h 138"/>
                <a:gd name="T54" fmla="*/ 113246208 w 137"/>
                <a:gd name="T55" fmla="*/ 515899392 h 138"/>
                <a:gd name="T56" fmla="*/ 71303168 w 137"/>
                <a:gd name="T57" fmla="*/ 478150656 h 138"/>
                <a:gd name="T58" fmla="*/ 37748736 w 137"/>
                <a:gd name="T59" fmla="*/ 432013312 h 138"/>
                <a:gd name="T60" fmla="*/ 12582912 w 137"/>
                <a:gd name="T61" fmla="*/ 377487360 h 138"/>
                <a:gd name="T62" fmla="*/ 0 w 137"/>
                <a:gd name="T63" fmla="*/ 314572800 h 138"/>
                <a:gd name="T64" fmla="*/ 0 w 137"/>
                <a:gd name="T65" fmla="*/ 285212672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8"/>
                <a:gd name="T101" fmla="*/ 137 w 137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8">
                  <a:moveTo>
                    <a:pt x="0" y="68"/>
                  </a:moveTo>
                  <a:lnTo>
                    <a:pt x="0" y="61"/>
                  </a:lnTo>
                  <a:lnTo>
                    <a:pt x="2" y="53"/>
                  </a:lnTo>
                  <a:lnTo>
                    <a:pt x="3" y="47"/>
                  </a:lnTo>
                  <a:lnTo>
                    <a:pt x="6" y="40"/>
                  </a:lnTo>
                  <a:lnTo>
                    <a:pt x="9" y="34"/>
                  </a:lnTo>
                  <a:lnTo>
                    <a:pt x="13" y="28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6"/>
                  </a:lnTo>
                  <a:lnTo>
                    <a:pt x="46" y="4"/>
                  </a:lnTo>
                  <a:lnTo>
                    <a:pt x="53" y="2"/>
                  </a:lnTo>
                  <a:lnTo>
                    <a:pt x="60" y="1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82" y="2"/>
                  </a:lnTo>
                  <a:lnTo>
                    <a:pt x="89" y="4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8" y="13"/>
                  </a:lnTo>
                  <a:lnTo>
                    <a:pt x="113" y="18"/>
                  </a:lnTo>
                  <a:lnTo>
                    <a:pt x="118" y="23"/>
                  </a:lnTo>
                  <a:lnTo>
                    <a:pt x="123" y="28"/>
                  </a:lnTo>
                  <a:lnTo>
                    <a:pt x="126" y="34"/>
                  </a:lnTo>
                  <a:lnTo>
                    <a:pt x="130" y="40"/>
                  </a:lnTo>
                  <a:lnTo>
                    <a:pt x="132" y="47"/>
                  </a:lnTo>
                  <a:lnTo>
                    <a:pt x="134" y="53"/>
                  </a:lnTo>
                  <a:lnTo>
                    <a:pt x="135" y="61"/>
                  </a:lnTo>
                  <a:lnTo>
                    <a:pt x="136" y="68"/>
                  </a:lnTo>
                  <a:lnTo>
                    <a:pt x="135" y="75"/>
                  </a:lnTo>
                  <a:lnTo>
                    <a:pt x="134" y="82"/>
                  </a:lnTo>
                  <a:lnTo>
                    <a:pt x="133" y="88"/>
                  </a:lnTo>
                  <a:lnTo>
                    <a:pt x="130" y="95"/>
                  </a:lnTo>
                  <a:lnTo>
                    <a:pt x="128" y="101"/>
                  </a:lnTo>
                  <a:lnTo>
                    <a:pt x="124" y="106"/>
                  </a:lnTo>
                  <a:lnTo>
                    <a:pt x="120" y="112"/>
                  </a:lnTo>
                  <a:lnTo>
                    <a:pt x="116" y="116"/>
                  </a:lnTo>
                  <a:lnTo>
                    <a:pt x="111" y="121"/>
                  </a:lnTo>
                  <a:lnTo>
                    <a:pt x="106" y="125"/>
                  </a:lnTo>
                  <a:lnTo>
                    <a:pt x="100" y="128"/>
                  </a:lnTo>
                  <a:lnTo>
                    <a:pt x="94" y="131"/>
                  </a:lnTo>
                  <a:lnTo>
                    <a:pt x="88" y="133"/>
                  </a:lnTo>
                  <a:lnTo>
                    <a:pt x="81" y="135"/>
                  </a:lnTo>
                  <a:lnTo>
                    <a:pt x="75" y="136"/>
                  </a:lnTo>
                  <a:lnTo>
                    <a:pt x="68" y="137"/>
                  </a:lnTo>
                  <a:lnTo>
                    <a:pt x="60" y="136"/>
                  </a:lnTo>
                  <a:lnTo>
                    <a:pt x="53" y="135"/>
                  </a:lnTo>
                  <a:lnTo>
                    <a:pt x="46" y="133"/>
                  </a:lnTo>
                  <a:lnTo>
                    <a:pt x="39" y="130"/>
                  </a:lnTo>
                  <a:lnTo>
                    <a:pt x="33" y="127"/>
                  </a:lnTo>
                  <a:lnTo>
                    <a:pt x="27" y="123"/>
                  </a:lnTo>
                  <a:lnTo>
                    <a:pt x="22" y="119"/>
                  </a:lnTo>
                  <a:lnTo>
                    <a:pt x="17" y="114"/>
                  </a:lnTo>
                  <a:lnTo>
                    <a:pt x="13" y="109"/>
                  </a:lnTo>
                  <a:lnTo>
                    <a:pt x="9" y="103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8"/>
                  </a:lnTo>
                </a:path>
              </a:pathLst>
            </a:custGeom>
            <a:solidFill>
              <a:srgbClr val="FFC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Freeform 90"/>
            <p:cNvSpPr>
              <a:spLocks/>
            </p:cNvSpPr>
            <p:nvPr/>
          </p:nvSpPr>
          <p:spPr bwMode="auto">
            <a:xfrm>
              <a:off x="4986" y="4398"/>
              <a:ext cx="262" cy="260"/>
            </a:xfrm>
            <a:custGeom>
              <a:avLst/>
              <a:gdLst>
                <a:gd name="T0" fmla="*/ 0 w 131"/>
                <a:gd name="T1" fmla="*/ 239075328 h 130"/>
                <a:gd name="T2" fmla="*/ 12582912 w 131"/>
                <a:gd name="T3" fmla="*/ 184549376 h 130"/>
                <a:gd name="T4" fmla="*/ 37748736 w 131"/>
                <a:gd name="T5" fmla="*/ 134217728 h 130"/>
                <a:gd name="T6" fmla="*/ 67108864 w 131"/>
                <a:gd name="T7" fmla="*/ 88080384 h 130"/>
                <a:gd name="T8" fmla="*/ 109051904 w 131"/>
                <a:gd name="T9" fmla="*/ 50331648 h 130"/>
                <a:gd name="T10" fmla="*/ 159383552 w 131"/>
                <a:gd name="T11" fmla="*/ 20971520 h 130"/>
                <a:gd name="T12" fmla="*/ 213909504 w 131"/>
                <a:gd name="T13" fmla="*/ 4194304 h 130"/>
                <a:gd name="T14" fmla="*/ 272629760 w 131"/>
                <a:gd name="T15" fmla="*/ 0 h 130"/>
                <a:gd name="T16" fmla="*/ 301989888 w 131"/>
                <a:gd name="T17" fmla="*/ 0 h 130"/>
                <a:gd name="T18" fmla="*/ 356515840 w 131"/>
                <a:gd name="T19" fmla="*/ 12582912 h 130"/>
                <a:gd name="T20" fmla="*/ 411041792 w 131"/>
                <a:gd name="T21" fmla="*/ 33554432 h 130"/>
                <a:gd name="T22" fmla="*/ 452984832 w 131"/>
                <a:gd name="T23" fmla="*/ 67108864 h 130"/>
                <a:gd name="T24" fmla="*/ 490733568 w 131"/>
                <a:gd name="T25" fmla="*/ 109051904 h 130"/>
                <a:gd name="T26" fmla="*/ 520093696 w 131"/>
                <a:gd name="T27" fmla="*/ 159383552 h 130"/>
                <a:gd name="T28" fmla="*/ 536870912 w 131"/>
                <a:gd name="T29" fmla="*/ 209715200 h 130"/>
                <a:gd name="T30" fmla="*/ 545259520 w 131"/>
                <a:gd name="T31" fmla="*/ 268435456 h 130"/>
                <a:gd name="T32" fmla="*/ 545259520 w 131"/>
                <a:gd name="T33" fmla="*/ 297795584 h 130"/>
                <a:gd name="T34" fmla="*/ 532676608 w 131"/>
                <a:gd name="T35" fmla="*/ 356515840 h 130"/>
                <a:gd name="T36" fmla="*/ 507510784 w 131"/>
                <a:gd name="T37" fmla="*/ 406847488 h 130"/>
                <a:gd name="T38" fmla="*/ 473956352 w 131"/>
                <a:gd name="T39" fmla="*/ 452984832 h 130"/>
                <a:gd name="T40" fmla="*/ 432013312 w 131"/>
                <a:gd name="T41" fmla="*/ 490733568 h 130"/>
                <a:gd name="T42" fmla="*/ 385875968 w 131"/>
                <a:gd name="T43" fmla="*/ 520093696 h 130"/>
                <a:gd name="T44" fmla="*/ 331350016 w 131"/>
                <a:gd name="T45" fmla="*/ 536870912 h 130"/>
                <a:gd name="T46" fmla="*/ 272629760 w 131"/>
                <a:gd name="T47" fmla="*/ 541065216 h 130"/>
                <a:gd name="T48" fmla="*/ 239075328 w 131"/>
                <a:gd name="T49" fmla="*/ 541065216 h 130"/>
                <a:gd name="T50" fmla="*/ 184549376 w 131"/>
                <a:gd name="T51" fmla="*/ 528482304 h 130"/>
                <a:gd name="T52" fmla="*/ 134217728 w 131"/>
                <a:gd name="T53" fmla="*/ 503316480 h 130"/>
                <a:gd name="T54" fmla="*/ 88080384 w 131"/>
                <a:gd name="T55" fmla="*/ 473956352 h 130"/>
                <a:gd name="T56" fmla="*/ 50331648 w 131"/>
                <a:gd name="T57" fmla="*/ 432013312 h 130"/>
                <a:gd name="T58" fmla="*/ 20971520 w 131"/>
                <a:gd name="T59" fmla="*/ 381681664 h 130"/>
                <a:gd name="T60" fmla="*/ 4194304 w 131"/>
                <a:gd name="T61" fmla="*/ 327155712 h 130"/>
                <a:gd name="T62" fmla="*/ 0 w 131"/>
                <a:gd name="T63" fmla="*/ 268435456 h 130"/>
                <a:gd name="T64" fmla="*/ 0 w 131"/>
                <a:gd name="T65" fmla="*/ 268435456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1"/>
                <a:gd name="T100" fmla="*/ 0 h 130"/>
                <a:gd name="T101" fmla="*/ 131 w 131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1" h="130">
                  <a:moveTo>
                    <a:pt x="0" y="64"/>
                  </a:moveTo>
                  <a:lnTo>
                    <a:pt x="0" y="57"/>
                  </a:lnTo>
                  <a:lnTo>
                    <a:pt x="1" y="50"/>
                  </a:lnTo>
                  <a:lnTo>
                    <a:pt x="3" y="44"/>
                  </a:lnTo>
                  <a:lnTo>
                    <a:pt x="5" y="38"/>
                  </a:lnTo>
                  <a:lnTo>
                    <a:pt x="9" y="32"/>
                  </a:lnTo>
                  <a:lnTo>
                    <a:pt x="12" y="26"/>
                  </a:lnTo>
                  <a:lnTo>
                    <a:pt x="16" y="21"/>
                  </a:lnTo>
                  <a:lnTo>
                    <a:pt x="21" y="16"/>
                  </a:lnTo>
                  <a:lnTo>
                    <a:pt x="26" y="12"/>
                  </a:lnTo>
                  <a:lnTo>
                    <a:pt x="32" y="8"/>
                  </a:lnTo>
                  <a:lnTo>
                    <a:pt x="38" y="5"/>
                  </a:lnTo>
                  <a:lnTo>
                    <a:pt x="44" y="3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2" y="5"/>
                  </a:lnTo>
                  <a:lnTo>
                    <a:pt x="98" y="8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3" y="21"/>
                  </a:lnTo>
                  <a:lnTo>
                    <a:pt x="117" y="26"/>
                  </a:lnTo>
                  <a:lnTo>
                    <a:pt x="121" y="32"/>
                  </a:lnTo>
                  <a:lnTo>
                    <a:pt x="124" y="38"/>
                  </a:lnTo>
                  <a:lnTo>
                    <a:pt x="127" y="44"/>
                  </a:lnTo>
                  <a:lnTo>
                    <a:pt x="128" y="50"/>
                  </a:lnTo>
                  <a:lnTo>
                    <a:pt x="130" y="57"/>
                  </a:lnTo>
                  <a:lnTo>
                    <a:pt x="130" y="64"/>
                  </a:lnTo>
                  <a:lnTo>
                    <a:pt x="130" y="71"/>
                  </a:lnTo>
                  <a:lnTo>
                    <a:pt x="128" y="78"/>
                  </a:lnTo>
                  <a:lnTo>
                    <a:pt x="127" y="85"/>
                  </a:lnTo>
                  <a:lnTo>
                    <a:pt x="124" y="91"/>
                  </a:lnTo>
                  <a:lnTo>
                    <a:pt x="121" y="97"/>
                  </a:lnTo>
                  <a:lnTo>
                    <a:pt x="117" y="103"/>
                  </a:lnTo>
                  <a:lnTo>
                    <a:pt x="113" y="108"/>
                  </a:lnTo>
                  <a:lnTo>
                    <a:pt x="108" y="113"/>
                  </a:lnTo>
                  <a:lnTo>
                    <a:pt x="103" y="117"/>
                  </a:lnTo>
                  <a:lnTo>
                    <a:pt x="98" y="120"/>
                  </a:lnTo>
                  <a:lnTo>
                    <a:pt x="92" y="124"/>
                  </a:lnTo>
                  <a:lnTo>
                    <a:pt x="85" y="126"/>
                  </a:lnTo>
                  <a:lnTo>
                    <a:pt x="79" y="128"/>
                  </a:lnTo>
                  <a:lnTo>
                    <a:pt x="72" y="129"/>
                  </a:lnTo>
                  <a:lnTo>
                    <a:pt x="65" y="129"/>
                  </a:lnTo>
                  <a:lnTo>
                    <a:pt x="57" y="129"/>
                  </a:lnTo>
                  <a:lnTo>
                    <a:pt x="51" y="128"/>
                  </a:lnTo>
                  <a:lnTo>
                    <a:pt x="44" y="126"/>
                  </a:lnTo>
                  <a:lnTo>
                    <a:pt x="38" y="124"/>
                  </a:lnTo>
                  <a:lnTo>
                    <a:pt x="32" y="120"/>
                  </a:lnTo>
                  <a:lnTo>
                    <a:pt x="26" y="117"/>
                  </a:lnTo>
                  <a:lnTo>
                    <a:pt x="21" y="113"/>
                  </a:lnTo>
                  <a:lnTo>
                    <a:pt x="16" y="108"/>
                  </a:lnTo>
                  <a:lnTo>
                    <a:pt x="12" y="103"/>
                  </a:lnTo>
                  <a:lnTo>
                    <a:pt x="9" y="97"/>
                  </a:lnTo>
                  <a:lnTo>
                    <a:pt x="5" y="91"/>
                  </a:lnTo>
                  <a:lnTo>
                    <a:pt x="3" y="85"/>
                  </a:lnTo>
                  <a:lnTo>
                    <a:pt x="1" y="78"/>
                  </a:lnTo>
                  <a:lnTo>
                    <a:pt x="0" y="71"/>
                  </a:lnTo>
                  <a:lnTo>
                    <a:pt x="0" y="64"/>
                  </a:lnTo>
                </a:path>
              </a:pathLst>
            </a:custGeom>
            <a:solidFill>
              <a:srgbClr val="FFCD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2" name="Freeform 91"/>
            <p:cNvSpPr>
              <a:spLocks/>
            </p:cNvSpPr>
            <p:nvPr/>
          </p:nvSpPr>
          <p:spPr bwMode="auto">
            <a:xfrm>
              <a:off x="4992" y="4403"/>
              <a:ext cx="250" cy="251"/>
            </a:xfrm>
            <a:custGeom>
              <a:avLst/>
              <a:gdLst>
                <a:gd name="T0" fmla="*/ 0 w 125"/>
                <a:gd name="T1" fmla="*/ 278323557 h 125"/>
                <a:gd name="T2" fmla="*/ 0 w 125"/>
                <a:gd name="T3" fmla="*/ 246462356 h 125"/>
                <a:gd name="T4" fmla="*/ 8388608 w 125"/>
                <a:gd name="T5" fmla="*/ 214887580 h 125"/>
                <a:gd name="T6" fmla="*/ 16777216 w 125"/>
                <a:gd name="T7" fmla="*/ 187272216 h 125"/>
                <a:gd name="T8" fmla="*/ 25165824 w 125"/>
                <a:gd name="T9" fmla="*/ 155446987 h 125"/>
                <a:gd name="T10" fmla="*/ 41943040 w 125"/>
                <a:gd name="T11" fmla="*/ 127362458 h 125"/>
                <a:gd name="T12" fmla="*/ 58720256 w 125"/>
                <a:gd name="T13" fmla="*/ 104508519 h 125"/>
                <a:gd name="T14" fmla="*/ 75497472 w 125"/>
                <a:gd name="T15" fmla="*/ 81935645 h 125"/>
                <a:gd name="T16" fmla="*/ 96468992 w 125"/>
                <a:gd name="T17" fmla="*/ 58907798 h 125"/>
                <a:gd name="T18" fmla="*/ 121634816 w 125"/>
                <a:gd name="T19" fmla="*/ 40804604 h 125"/>
                <a:gd name="T20" fmla="*/ 146800640 w 125"/>
                <a:gd name="T21" fmla="*/ 27099418 h 125"/>
                <a:gd name="T22" fmla="*/ 171966464 w 125"/>
                <a:gd name="T23" fmla="*/ 13495726 h 125"/>
                <a:gd name="T24" fmla="*/ 201326592 w 125"/>
                <a:gd name="T25" fmla="*/ 4485856 h 125"/>
                <a:gd name="T26" fmla="*/ 226492416 w 125"/>
                <a:gd name="T27" fmla="*/ 0 h 125"/>
                <a:gd name="T28" fmla="*/ 260046848 w 125"/>
                <a:gd name="T29" fmla="*/ 0 h 125"/>
                <a:gd name="T30" fmla="*/ 260046848 w 125"/>
                <a:gd name="T31" fmla="*/ 0 h 125"/>
                <a:gd name="T32" fmla="*/ 289406976 w 125"/>
                <a:gd name="T33" fmla="*/ 0 h 125"/>
                <a:gd name="T34" fmla="*/ 318767104 w 125"/>
                <a:gd name="T35" fmla="*/ 4485856 h 125"/>
                <a:gd name="T36" fmla="*/ 343932928 w 125"/>
                <a:gd name="T37" fmla="*/ 13495726 h 125"/>
                <a:gd name="T38" fmla="*/ 373293056 w 125"/>
                <a:gd name="T39" fmla="*/ 27099418 h 125"/>
                <a:gd name="T40" fmla="*/ 398458880 w 125"/>
                <a:gd name="T41" fmla="*/ 40804604 h 125"/>
                <a:gd name="T42" fmla="*/ 419430400 w 125"/>
                <a:gd name="T43" fmla="*/ 58907798 h 125"/>
                <a:gd name="T44" fmla="*/ 440401920 w 125"/>
                <a:gd name="T45" fmla="*/ 81935645 h 125"/>
                <a:gd name="T46" fmla="*/ 461373440 w 125"/>
                <a:gd name="T47" fmla="*/ 104508519 h 125"/>
                <a:gd name="T48" fmla="*/ 478150656 w 125"/>
                <a:gd name="T49" fmla="*/ 127362458 h 125"/>
                <a:gd name="T50" fmla="*/ 490733568 w 125"/>
                <a:gd name="T51" fmla="*/ 155446987 h 125"/>
                <a:gd name="T52" fmla="*/ 503316480 w 125"/>
                <a:gd name="T53" fmla="*/ 187272216 h 125"/>
                <a:gd name="T54" fmla="*/ 511705088 w 125"/>
                <a:gd name="T55" fmla="*/ 214887580 h 125"/>
                <a:gd name="T56" fmla="*/ 515899392 w 125"/>
                <a:gd name="T57" fmla="*/ 246462356 h 125"/>
                <a:gd name="T58" fmla="*/ 520093696 w 125"/>
                <a:gd name="T59" fmla="*/ 278323557 h 125"/>
                <a:gd name="T60" fmla="*/ 520093696 w 125"/>
                <a:gd name="T61" fmla="*/ 278323557 h 125"/>
                <a:gd name="T62" fmla="*/ 515899392 w 125"/>
                <a:gd name="T63" fmla="*/ 316593549 h 125"/>
                <a:gd name="T64" fmla="*/ 511705088 w 125"/>
                <a:gd name="T65" fmla="*/ 348456782 h 125"/>
                <a:gd name="T66" fmla="*/ 503316480 w 125"/>
                <a:gd name="T67" fmla="*/ 376042610 h 125"/>
                <a:gd name="T68" fmla="*/ 490733568 w 125"/>
                <a:gd name="T69" fmla="*/ 407912590 h 125"/>
                <a:gd name="T70" fmla="*/ 478150656 w 125"/>
                <a:gd name="T71" fmla="*/ 435982257 h 125"/>
                <a:gd name="T72" fmla="*/ 461373440 w 125"/>
                <a:gd name="T73" fmla="*/ 458562111 h 125"/>
                <a:gd name="T74" fmla="*/ 440401920 w 125"/>
                <a:gd name="T75" fmla="*/ 481391972 h 125"/>
                <a:gd name="T76" fmla="*/ 419430400 w 125"/>
                <a:gd name="T77" fmla="*/ 504458071 h 125"/>
                <a:gd name="T78" fmla="*/ 398458880 w 125"/>
                <a:gd name="T79" fmla="*/ 522540111 h 125"/>
                <a:gd name="T80" fmla="*/ 373293056 w 125"/>
                <a:gd name="T81" fmla="*/ 536285393 h 125"/>
                <a:gd name="T82" fmla="*/ 343932928 w 125"/>
                <a:gd name="T83" fmla="*/ 549852911 h 125"/>
                <a:gd name="T84" fmla="*/ 318767104 w 125"/>
                <a:gd name="T85" fmla="*/ 558873702 h 125"/>
                <a:gd name="T86" fmla="*/ 289406976 w 125"/>
                <a:gd name="T87" fmla="*/ 563361695 h 125"/>
                <a:gd name="T88" fmla="*/ 260046848 w 125"/>
                <a:gd name="T89" fmla="*/ 567812764 h 125"/>
                <a:gd name="T90" fmla="*/ 260046848 w 125"/>
                <a:gd name="T91" fmla="*/ 567812764 h 125"/>
                <a:gd name="T92" fmla="*/ 226492416 w 125"/>
                <a:gd name="T93" fmla="*/ 563361695 h 125"/>
                <a:gd name="T94" fmla="*/ 201326592 w 125"/>
                <a:gd name="T95" fmla="*/ 558873702 h 125"/>
                <a:gd name="T96" fmla="*/ 171966464 w 125"/>
                <a:gd name="T97" fmla="*/ 549852911 h 125"/>
                <a:gd name="T98" fmla="*/ 146800640 w 125"/>
                <a:gd name="T99" fmla="*/ 536285393 h 125"/>
                <a:gd name="T100" fmla="*/ 121634816 w 125"/>
                <a:gd name="T101" fmla="*/ 522540111 h 125"/>
                <a:gd name="T102" fmla="*/ 96468992 w 125"/>
                <a:gd name="T103" fmla="*/ 504458071 h 125"/>
                <a:gd name="T104" fmla="*/ 75497472 w 125"/>
                <a:gd name="T105" fmla="*/ 481391972 h 125"/>
                <a:gd name="T106" fmla="*/ 58720256 w 125"/>
                <a:gd name="T107" fmla="*/ 458562111 h 125"/>
                <a:gd name="T108" fmla="*/ 41943040 w 125"/>
                <a:gd name="T109" fmla="*/ 435982257 h 125"/>
                <a:gd name="T110" fmla="*/ 25165824 w 125"/>
                <a:gd name="T111" fmla="*/ 407912590 h 125"/>
                <a:gd name="T112" fmla="*/ 16777216 w 125"/>
                <a:gd name="T113" fmla="*/ 376042610 h 125"/>
                <a:gd name="T114" fmla="*/ 8388608 w 125"/>
                <a:gd name="T115" fmla="*/ 348456782 h 125"/>
                <a:gd name="T116" fmla="*/ 0 w 125"/>
                <a:gd name="T117" fmla="*/ 316593549 h 125"/>
                <a:gd name="T118" fmla="*/ 0 w 125"/>
                <a:gd name="T119" fmla="*/ 278323557 h 125"/>
                <a:gd name="T120" fmla="*/ 0 w 125"/>
                <a:gd name="T121" fmla="*/ 278323557 h 125"/>
                <a:gd name="T122" fmla="*/ 0 w 125"/>
                <a:gd name="T123" fmla="*/ 278323557 h 1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5"/>
                <a:gd name="T187" fmla="*/ 0 h 125"/>
                <a:gd name="T188" fmla="*/ 125 w 125"/>
                <a:gd name="T189" fmla="*/ 125 h 1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5" h="125">
                  <a:moveTo>
                    <a:pt x="0" y="61"/>
                  </a:moveTo>
                  <a:lnTo>
                    <a:pt x="0" y="54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3" y="13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1" y="3"/>
                  </a:lnTo>
                  <a:lnTo>
                    <a:pt x="48" y="1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6" y="1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95" y="9"/>
                  </a:lnTo>
                  <a:lnTo>
                    <a:pt x="100" y="13"/>
                  </a:lnTo>
                  <a:lnTo>
                    <a:pt x="105" y="18"/>
                  </a:lnTo>
                  <a:lnTo>
                    <a:pt x="110" y="23"/>
                  </a:lnTo>
                  <a:lnTo>
                    <a:pt x="114" y="28"/>
                  </a:lnTo>
                  <a:lnTo>
                    <a:pt x="117" y="34"/>
                  </a:lnTo>
                  <a:lnTo>
                    <a:pt x="120" y="41"/>
                  </a:lnTo>
                  <a:lnTo>
                    <a:pt x="122" y="47"/>
                  </a:lnTo>
                  <a:lnTo>
                    <a:pt x="123" y="54"/>
                  </a:lnTo>
                  <a:lnTo>
                    <a:pt x="124" y="61"/>
                  </a:lnTo>
                  <a:lnTo>
                    <a:pt x="123" y="69"/>
                  </a:lnTo>
                  <a:lnTo>
                    <a:pt x="122" y="76"/>
                  </a:lnTo>
                  <a:lnTo>
                    <a:pt x="120" y="82"/>
                  </a:lnTo>
                  <a:lnTo>
                    <a:pt x="117" y="89"/>
                  </a:lnTo>
                  <a:lnTo>
                    <a:pt x="114" y="95"/>
                  </a:lnTo>
                  <a:lnTo>
                    <a:pt x="110" y="100"/>
                  </a:lnTo>
                  <a:lnTo>
                    <a:pt x="105" y="105"/>
                  </a:lnTo>
                  <a:lnTo>
                    <a:pt x="100" y="110"/>
                  </a:lnTo>
                  <a:lnTo>
                    <a:pt x="95" y="114"/>
                  </a:lnTo>
                  <a:lnTo>
                    <a:pt x="89" y="117"/>
                  </a:lnTo>
                  <a:lnTo>
                    <a:pt x="82" y="120"/>
                  </a:lnTo>
                  <a:lnTo>
                    <a:pt x="76" y="122"/>
                  </a:lnTo>
                  <a:lnTo>
                    <a:pt x="69" y="123"/>
                  </a:lnTo>
                  <a:lnTo>
                    <a:pt x="62" y="124"/>
                  </a:lnTo>
                  <a:lnTo>
                    <a:pt x="54" y="123"/>
                  </a:lnTo>
                  <a:lnTo>
                    <a:pt x="48" y="122"/>
                  </a:lnTo>
                  <a:lnTo>
                    <a:pt x="41" y="120"/>
                  </a:lnTo>
                  <a:lnTo>
                    <a:pt x="35" y="117"/>
                  </a:lnTo>
                  <a:lnTo>
                    <a:pt x="29" y="114"/>
                  </a:lnTo>
                  <a:lnTo>
                    <a:pt x="23" y="110"/>
                  </a:lnTo>
                  <a:lnTo>
                    <a:pt x="18" y="105"/>
                  </a:lnTo>
                  <a:lnTo>
                    <a:pt x="14" y="100"/>
                  </a:lnTo>
                  <a:lnTo>
                    <a:pt x="10" y="95"/>
                  </a:lnTo>
                  <a:lnTo>
                    <a:pt x="6" y="89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1"/>
                  </a:lnTo>
                </a:path>
              </a:pathLst>
            </a:custGeom>
            <a:solidFill>
              <a:srgbClr val="FFC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3" name="Freeform 92"/>
            <p:cNvSpPr>
              <a:spLocks/>
            </p:cNvSpPr>
            <p:nvPr/>
          </p:nvSpPr>
          <p:spPr bwMode="auto">
            <a:xfrm>
              <a:off x="4998" y="4410"/>
              <a:ext cx="238" cy="236"/>
            </a:xfrm>
            <a:custGeom>
              <a:avLst/>
              <a:gdLst>
                <a:gd name="T0" fmla="*/ 0 w 119"/>
                <a:gd name="T1" fmla="*/ 243269632 h 118"/>
                <a:gd name="T2" fmla="*/ 4194304 w 119"/>
                <a:gd name="T3" fmla="*/ 213909504 h 118"/>
                <a:gd name="T4" fmla="*/ 8388608 w 119"/>
                <a:gd name="T5" fmla="*/ 184549376 h 118"/>
                <a:gd name="T6" fmla="*/ 16777216 w 119"/>
                <a:gd name="T7" fmla="*/ 155189248 h 118"/>
                <a:gd name="T8" fmla="*/ 29360128 w 119"/>
                <a:gd name="T9" fmla="*/ 130023424 h 118"/>
                <a:gd name="T10" fmla="*/ 46137344 w 119"/>
                <a:gd name="T11" fmla="*/ 104857600 h 118"/>
                <a:gd name="T12" fmla="*/ 62914560 w 119"/>
                <a:gd name="T13" fmla="*/ 83886080 h 118"/>
                <a:gd name="T14" fmla="*/ 83886080 w 119"/>
                <a:gd name="T15" fmla="*/ 62914560 h 118"/>
                <a:gd name="T16" fmla="*/ 104857600 w 119"/>
                <a:gd name="T17" fmla="*/ 46137344 h 118"/>
                <a:gd name="T18" fmla="*/ 130023424 w 119"/>
                <a:gd name="T19" fmla="*/ 29360128 h 118"/>
                <a:gd name="T20" fmla="*/ 159383552 w 119"/>
                <a:gd name="T21" fmla="*/ 16777216 h 118"/>
                <a:gd name="T22" fmla="*/ 184549376 w 119"/>
                <a:gd name="T23" fmla="*/ 8388608 h 118"/>
                <a:gd name="T24" fmla="*/ 213909504 w 119"/>
                <a:gd name="T25" fmla="*/ 0 h 118"/>
                <a:gd name="T26" fmla="*/ 247463936 w 119"/>
                <a:gd name="T27" fmla="*/ 0 h 118"/>
                <a:gd name="T28" fmla="*/ 247463936 w 119"/>
                <a:gd name="T29" fmla="*/ 0 h 118"/>
                <a:gd name="T30" fmla="*/ 276824064 w 119"/>
                <a:gd name="T31" fmla="*/ 0 h 118"/>
                <a:gd name="T32" fmla="*/ 306184192 w 119"/>
                <a:gd name="T33" fmla="*/ 8388608 h 118"/>
                <a:gd name="T34" fmla="*/ 335544320 w 119"/>
                <a:gd name="T35" fmla="*/ 16777216 h 118"/>
                <a:gd name="T36" fmla="*/ 360710144 w 119"/>
                <a:gd name="T37" fmla="*/ 29360128 h 118"/>
                <a:gd name="T38" fmla="*/ 385875968 w 119"/>
                <a:gd name="T39" fmla="*/ 46137344 h 118"/>
                <a:gd name="T40" fmla="*/ 411041792 w 119"/>
                <a:gd name="T41" fmla="*/ 62914560 h 118"/>
                <a:gd name="T42" fmla="*/ 432013312 w 119"/>
                <a:gd name="T43" fmla="*/ 83886080 h 118"/>
                <a:gd name="T44" fmla="*/ 448790528 w 119"/>
                <a:gd name="T45" fmla="*/ 104857600 h 118"/>
                <a:gd name="T46" fmla="*/ 465567744 w 119"/>
                <a:gd name="T47" fmla="*/ 130023424 h 118"/>
                <a:gd name="T48" fmla="*/ 478150656 w 119"/>
                <a:gd name="T49" fmla="*/ 155189248 h 118"/>
                <a:gd name="T50" fmla="*/ 486539264 w 119"/>
                <a:gd name="T51" fmla="*/ 184549376 h 118"/>
                <a:gd name="T52" fmla="*/ 490733568 w 119"/>
                <a:gd name="T53" fmla="*/ 213909504 h 118"/>
                <a:gd name="T54" fmla="*/ 494927872 w 119"/>
                <a:gd name="T55" fmla="*/ 243269632 h 118"/>
                <a:gd name="T56" fmla="*/ 494927872 w 119"/>
                <a:gd name="T57" fmla="*/ 243269632 h 118"/>
                <a:gd name="T58" fmla="*/ 490733568 w 119"/>
                <a:gd name="T59" fmla="*/ 276824064 h 118"/>
                <a:gd name="T60" fmla="*/ 486539264 w 119"/>
                <a:gd name="T61" fmla="*/ 306184192 h 118"/>
                <a:gd name="T62" fmla="*/ 478150656 w 119"/>
                <a:gd name="T63" fmla="*/ 335544320 h 118"/>
                <a:gd name="T64" fmla="*/ 465567744 w 119"/>
                <a:gd name="T65" fmla="*/ 360710144 h 118"/>
                <a:gd name="T66" fmla="*/ 448790528 w 119"/>
                <a:gd name="T67" fmla="*/ 385875968 h 118"/>
                <a:gd name="T68" fmla="*/ 432013312 w 119"/>
                <a:gd name="T69" fmla="*/ 411041792 h 118"/>
                <a:gd name="T70" fmla="*/ 411041792 w 119"/>
                <a:gd name="T71" fmla="*/ 427819008 h 118"/>
                <a:gd name="T72" fmla="*/ 385875968 w 119"/>
                <a:gd name="T73" fmla="*/ 448790528 h 118"/>
                <a:gd name="T74" fmla="*/ 360710144 w 119"/>
                <a:gd name="T75" fmla="*/ 461373440 h 118"/>
                <a:gd name="T76" fmla="*/ 335544320 w 119"/>
                <a:gd name="T77" fmla="*/ 473956352 h 118"/>
                <a:gd name="T78" fmla="*/ 306184192 w 119"/>
                <a:gd name="T79" fmla="*/ 486539264 h 118"/>
                <a:gd name="T80" fmla="*/ 276824064 w 119"/>
                <a:gd name="T81" fmla="*/ 490733568 h 118"/>
                <a:gd name="T82" fmla="*/ 247463936 w 119"/>
                <a:gd name="T83" fmla="*/ 490733568 h 118"/>
                <a:gd name="T84" fmla="*/ 247463936 w 119"/>
                <a:gd name="T85" fmla="*/ 490733568 h 118"/>
                <a:gd name="T86" fmla="*/ 213909504 w 119"/>
                <a:gd name="T87" fmla="*/ 490733568 h 118"/>
                <a:gd name="T88" fmla="*/ 184549376 w 119"/>
                <a:gd name="T89" fmla="*/ 486539264 h 118"/>
                <a:gd name="T90" fmla="*/ 159383552 w 119"/>
                <a:gd name="T91" fmla="*/ 473956352 h 118"/>
                <a:gd name="T92" fmla="*/ 130023424 w 119"/>
                <a:gd name="T93" fmla="*/ 461373440 h 118"/>
                <a:gd name="T94" fmla="*/ 104857600 w 119"/>
                <a:gd name="T95" fmla="*/ 448790528 h 118"/>
                <a:gd name="T96" fmla="*/ 83886080 w 119"/>
                <a:gd name="T97" fmla="*/ 427819008 h 118"/>
                <a:gd name="T98" fmla="*/ 62914560 w 119"/>
                <a:gd name="T99" fmla="*/ 411041792 h 118"/>
                <a:gd name="T100" fmla="*/ 46137344 w 119"/>
                <a:gd name="T101" fmla="*/ 385875968 h 118"/>
                <a:gd name="T102" fmla="*/ 29360128 w 119"/>
                <a:gd name="T103" fmla="*/ 360710144 h 118"/>
                <a:gd name="T104" fmla="*/ 16777216 w 119"/>
                <a:gd name="T105" fmla="*/ 335544320 h 118"/>
                <a:gd name="T106" fmla="*/ 8388608 w 119"/>
                <a:gd name="T107" fmla="*/ 306184192 h 118"/>
                <a:gd name="T108" fmla="*/ 4194304 w 119"/>
                <a:gd name="T109" fmla="*/ 276824064 h 118"/>
                <a:gd name="T110" fmla="*/ 0 w 119"/>
                <a:gd name="T111" fmla="*/ 243269632 h 118"/>
                <a:gd name="T112" fmla="*/ 0 w 119"/>
                <a:gd name="T113" fmla="*/ 243269632 h 118"/>
                <a:gd name="T114" fmla="*/ 0 w 119"/>
                <a:gd name="T115" fmla="*/ 243269632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9"/>
                <a:gd name="T175" fmla="*/ 0 h 118"/>
                <a:gd name="T176" fmla="*/ 119 w 119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9" h="118">
                  <a:moveTo>
                    <a:pt x="0" y="58"/>
                  </a:moveTo>
                  <a:lnTo>
                    <a:pt x="1" y="51"/>
                  </a:lnTo>
                  <a:lnTo>
                    <a:pt x="2" y="44"/>
                  </a:lnTo>
                  <a:lnTo>
                    <a:pt x="4" y="37"/>
                  </a:lnTo>
                  <a:lnTo>
                    <a:pt x="7" y="31"/>
                  </a:lnTo>
                  <a:lnTo>
                    <a:pt x="11" y="25"/>
                  </a:lnTo>
                  <a:lnTo>
                    <a:pt x="15" y="20"/>
                  </a:lnTo>
                  <a:lnTo>
                    <a:pt x="20" y="15"/>
                  </a:lnTo>
                  <a:lnTo>
                    <a:pt x="25" y="11"/>
                  </a:lnTo>
                  <a:lnTo>
                    <a:pt x="31" y="7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3" y="2"/>
                  </a:lnTo>
                  <a:lnTo>
                    <a:pt x="80" y="4"/>
                  </a:lnTo>
                  <a:lnTo>
                    <a:pt x="86" y="7"/>
                  </a:lnTo>
                  <a:lnTo>
                    <a:pt x="92" y="11"/>
                  </a:lnTo>
                  <a:lnTo>
                    <a:pt x="98" y="15"/>
                  </a:lnTo>
                  <a:lnTo>
                    <a:pt x="103" y="20"/>
                  </a:lnTo>
                  <a:lnTo>
                    <a:pt x="107" y="25"/>
                  </a:lnTo>
                  <a:lnTo>
                    <a:pt x="111" y="31"/>
                  </a:lnTo>
                  <a:lnTo>
                    <a:pt x="114" y="37"/>
                  </a:lnTo>
                  <a:lnTo>
                    <a:pt x="116" y="44"/>
                  </a:lnTo>
                  <a:lnTo>
                    <a:pt x="117" y="51"/>
                  </a:lnTo>
                  <a:lnTo>
                    <a:pt x="118" y="58"/>
                  </a:lnTo>
                  <a:lnTo>
                    <a:pt x="117" y="66"/>
                  </a:lnTo>
                  <a:lnTo>
                    <a:pt x="116" y="73"/>
                  </a:lnTo>
                  <a:lnTo>
                    <a:pt x="114" y="80"/>
                  </a:lnTo>
                  <a:lnTo>
                    <a:pt x="111" y="86"/>
                  </a:lnTo>
                  <a:lnTo>
                    <a:pt x="107" y="92"/>
                  </a:lnTo>
                  <a:lnTo>
                    <a:pt x="103" y="98"/>
                  </a:lnTo>
                  <a:lnTo>
                    <a:pt x="98" y="102"/>
                  </a:lnTo>
                  <a:lnTo>
                    <a:pt x="92" y="107"/>
                  </a:lnTo>
                  <a:lnTo>
                    <a:pt x="86" y="110"/>
                  </a:lnTo>
                  <a:lnTo>
                    <a:pt x="80" y="113"/>
                  </a:lnTo>
                  <a:lnTo>
                    <a:pt x="73" y="116"/>
                  </a:lnTo>
                  <a:lnTo>
                    <a:pt x="66" y="117"/>
                  </a:lnTo>
                  <a:lnTo>
                    <a:pt x="59" y="117"/>
                  </a:lnTo>
                  <a:lnTo>
                    <a:pt x="51" y="117"/>
                  </a:lnTo>
                  <a:lnTo>
                    <a:pt x="44" y="116"/>
                  </a:lnTo>
                  <a:lnTo>
                    <a:pt x="38" y="113"/>
                  </a:lnTo>
                  <a:lnTo>
                    <a:pt x="31" y="110"/>
                  </a:lnTo>
                  <a:lnTo>
                    <a:pt x="25" y="107"/>
                  </a:lnTo>
                  <a:lnTo>
                    <a:pt x="20" y="102"/>
                  </a:lnTo>
                  <a:lnTo>
                    <a:pt x="15" y="98"/>
                  </a:lnTo>
                  <a:lnTo>
                    <a:pt x="11" y="92"/>
                  </a:lnTo>
                  <a:lnTo>
                    <a:pt x="7" y="86"/>
                  </a:lnTo>
                  <a:lnTo>
                    <a:pt x="4" y="80"/>
                  </a:lnTo>
                  <a:lnTo>
                    <a:pt x="2" y="73"/>
                  </a:lnTo>
                  <a:lnTo>
                    <a:pt x="1" y="66"/>
                  </a:lnTo>
                  <a:lnTo>
                    <a:pt x="0" y="58"/>
                  </a:lnTo>
                </a:path>
              </a:pathLst>
            </a:custGeom>
            <a:solidFill>
              <a:srgbClr val="FFD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4" name="Freeform 93"/>
            <p:cNvSpPr>
              <a:spLocks/>
            </p:cNvSpPr>
            <p:nvPr/>
          </p:nvSpPr>
          <p:spPr bwMode="auto">
            <a:xfrm>
              <a:off x="5004" y="4416"/>
              <a:ext cx="224" cy="226"/>
            </a:xfrm>
            <a:custGeom>
              <a:avLst/>
              <a:gdLst>
                <a:gd name="T0" fmla="*/ 0 w 112"/>
                <a:gd name="T1" fmla="*/ 230686720 h 113"/>
                <a:gd name="T2" fmla="*/ 4194304 w 112"/>
                <a:gd name="T3" fmla="*/ 201326592 h 113"/>
                <a:gd name="T4" fmla="*/ 8388608 w 112"/>
                <a:gd name="T5" fmla="*/ 171966464 h 113"/>
                <a:gd name="T6" fmla="*/ 20971520 w 112"/>
                <a:gd name="T7" fmla="*/ 142606336 h 113"/>
                <a:gd name="T8" fmla="*/ 33554432 w 112"/>
                <a:gd name="T9" fmla="*/ 117440512 h 113"/>
                <a:gd name="T10" fmla="*/ 50331648 w 112"/>
                <a:gd name="T11" fmla="*/ 92274688 h 113"/>
                <a:gd name="T12" fmla="*/ 67108864 w 112"/>
                <a:gd name="T13" fmla="*/ 67108864 h 113"/>
                <a:gd name="T14" fmla="*/ 92274688 w 112"/>
                <a:gd name="T15" fmla="*/ 50331648 h 113"/>
                <a:gd name="T16" fmla="*/ 117440512 w 112"/>
                <a:gd name="T17" fmla="*/ 33554432 h 113"/>
                <a:gd name="T18" fmla="*/ 142606336 w 112"/>
                <a:gd name="T19" fmla="*/ 20971520 h 113"/>
                <a:gd name="T20" fmla="*/ 171966464 w 112"/>
                <a:gd name="T21" fmla="*/ 8388608 h 113"/>
                <a:gd name="T22" fmla="*/ 201326592 w 112"/>
                <a:gd name="T23" fmla="*/ 4194304 h 113"/>
                <a:gd name="T24" fmla="*/ 234881024 w 112"/>
                <a:gd name="T25" fmla="*/ 0 h 113"/>
                <a:gd name="T26" fmla="*/ 234881024 w 112"/>
                <a:gd name="T27" fmla="*/ 0 h 113"/>
                <a:gd name="T28" fmla="*/ 264241152 w 112"/>
                <a:gd name="T29" fmla="*/ 4194304 h 113"/>
                <a:gd name="T30" fmla="*/ 293601280 w 112"/>
                <a:gd name="T31" fmla="*/ 8388608 h 113"/>
                <a:gd name="T32" fmla="*/ 322961408 w 112"/>
                <a:gd name="T33" fmla="*/ 20971520 h 113"/>
                <a:gd name="T34" fmla="*/ 352321536 w 112"/>
                <a:gd name="T35" fmla="*/ 33554432 h 113"/>
                <a:gd name="T36" fmla="*/ 377487360 w 112"/>
                <a:gd name="T37" fmla="*/ 50331648 h 113"/>
                <a:gd name="T38" fmla="*/ 398458880 w 112"/>
                <a:gd name="T39" fmla="*/ 67108864 h 113"/>
                <a:gd name="T40" fmla="*/ 419430400 w 112"/>
                <a:gd name="T41" fmla="*/ 92274688 h 113"/>
                <a:gd name="T42" fmla="*/ 436207616 w 112"/>
                <a:gd name="T43" fmla="*/ 117440512 h 113"/>
                <a:gd name="T44" fmla="*/ 448790528 w 112"/>
                <a:gd name="T45" fmla="*/ 142606336 h 113"/>
                <a:gd name="T46" fmla="*/ 457179136 w 112"/>
                <a:gd name="T47" fmla="*/ 171966464 h 113"/>
                <a:gd name="T48" fmla="*/ 465567744 w 112"/>
                <a:gd name="T49" fmla="*/ 201326592 h 113"/>
                <a:gd name="T50" fmla="*/ 465567744 w 112"/>
                <a:gd name="T51" fmla="*/ 230686720 h 113"/>
                <a:gd name="T52" fmla="*/ 465567744 w 112"/>
                <a:gd name="T53" fmla="*/ 230686720 h 113"/>
                <a:gd name="T54" fmla="*/ 465567744 w 112"/>
                <a:gd name="T55" fmla="*/ 264241152 h 113"/>
                <a:gd name="T56" fmla="*/ 457179136 w 112"/>
                <a:gd name="T57" fmla="*/ 293601280 h 113"/>
                <a:gd name="T58" fmla="*/ 448790528 w 112"/>
                <a:gd name="T59" fmla="*/ 322961408 h 113"/>
                <a:gd name="T60" fmla="*/ 436207616 w 112"/>
                <a:gd name="T61" fmla="*/ 352321536 h 113"/>
                <a:gd name="T62" fmla="*/ 419430400 w 112"/>
                <a:gd name="T63" fmla="*/ 377487360 h 113"/>
                <a:gd name="T64" fmla="*/ 398458880 w 112"/>
                <a:gd name="T65" fmla="*/ 398458880 h 113"/>
                <a:gd name="T66" fmla="*/ 377487360 w 112"/>
                <a:gd name="T67" fmla="*/ 419430400 h 113"/>
                <a:gd name="T68" fmla="*/ 352321536 w 112"/>
                <a:gd name="T69" fmla="*/ 436207616 h 113"/>
                <a:gd name="T70" fmla="*/ 322961408 w 112"/>
                <a:gd name="T71" fmla="*/ 448790528 h 113"/>
                <a:gd name="T72" fmla="*/ 293601280 w 112"/>
                <a:gd name="T73" fmla="*/ 461373440 h 113"/>
                <a:gd name="T74" fmla="*/ 264241152 w 112"/>
                <a:gd name="T75" fmla="*/ 465567744 h 113"/>
                <a:gd name="T76" fmla="*/ 234881024 w 112"/>
                <a:gd name="T77" fmla="*/ 469762048 h 113"/>
                <a:gd name="T78" fmla="*/ 234881024 w 112"/>
                <a:gd name="T79" fmla="*/ 469762048 h 113"/>
                <a:gd name="T80" fmla="*/ 201326592 w 112"/>
                <a:gd name="T81" fmla="*/ 465567744 h 113"/>
                <a:gd name="T82" fmla="*/ 171966464 w 112"/>
                <a:gd name="T83" fmla="*/ 461373440 h 113"/>
                <a:gd name="T84" fmla="*/ 142606336 w 112"/>
                <a:gd name="T85" fmla="*/ 448790528 h 113"/>
                <a:gd name="T86" fmla="*/ 117440512 w 112"/>
                <a:gd name="T87" fmla="*/ 436207616 h 113"/>
                <a:gd name="T88" fmla="*/ 92274688 w 112"/>
                <a:gd name="T89" fmla="*/ 419430400 h 113"/>
                <a:gd name="T90" fmla="*/ 67108864 w 112"/>
                <a:gd name="T91" fmla="*/ 398458880 h 113"/>
                <a:gd name="T92" fmla="*/ 50331648 w 112"/>
                <a:gd name="T93" fmla="*/ 377487360 h 113"/>
                <a:gd name="T94" fmla="*/ 33554432 w 112"/>
                <a:gd name="T95" fmla="*/ 352321536 h 113"/>
                <a:gd name="T96" fmla="*/ 20971520 w 112"/>
                <a:gd name="T97" fmla="*/ 322961408 h 113"/>
                <a:gd name="T98" fmla="*/ 8388608 w 112"/>
                <a:gd name="T99" fmla="*/ 293601280 h 113"/>
                <a:gd name="T100" fmla="*/ 4194304 w 112"/>
                <a:gd name="T101" fmla="*/ 264241152 h 113"/>
                <a:gd name="T102" fmla="*/ 0 w 112"/>
                <a:gd name="T103" fmla="*/ 230686720 h 113"/>
                <a:gd name="T104" fmla="*/ 0 w 112"/>
                <a:gd name="T105" fmla="*/ 230686720 h 113"/>
                <a:gd name="T106" fmla="*/ 0 w 112"/>
                <a:gd name="T107" fmla="*/ 230686720 h 1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2"/>
                <a:gd name="T163" fmla="*/ 0 h 113"/>
                <a:gd name="T164" fmla="*/ 112 w 112"/>
                <a:gd name="T165" fmla="*/ 113 h 1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2" h="113">
                  <a:moveTo>
                    <a:pt x="0" y="55"/>
                  </a:moveTo>
                  <a:lnTo>
                    <a:pt x="1" y="48"/>
                  </a:lnTo>
                  <a:lnTo>
                    <a:pt x="2" y="41"/>
                  </a:lnTo>
                  <a:lnTo>
                    <a:pt x="5" y="34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22" y="12"/>
                  </a:lnTo>
                  <a:lnTo>
                    <a:pt x="28" y="8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0" y="2"/>
                  </a:lnTo>
                  <a:lnTo>
                    <a:pt x="77" y="5"/>
                  </a:lnTo>
                  <a:lnTo>
                    <a:pt x="84" y="8"/>
                  </a:lnTo>
                  <a:lnTo>
                    <a:pt x="90" y="12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4" y="28"/>
                  </a:lnTo>
                  <a:lnTo>
                    <a:pt x="107" y="34"/>
                  </a:lnTo>
                  <a:lnTo>
                    <a:pt x="109" y="41"/>
                  </a:lnTo>
                  <a:lnTo>
                    <a:pt x="111" y="48"/>
                  </a:lnTo>
                  <a:lnTo>
                    <a:pt x="111" y="55"/>
                  </a:lnTo>
                  <a:lnTo>
                    <a:pt x="111" y="63"/>
                  </a:lnTo>
                  <a:lnTo>
                    <a:pt x="109" y="70"/>
                  </a:lnTo>
                  <a:lnTo>
                    <a:pt x="107" y="77"/>
                  </a:lnTo>
                  <a:lnTo>
                    <a:pt x="104" y="84"/>
                  </a:lnTo>
                  <a:lnTo>
                    <a:pt x="100" y="90"/>
                  </a:lnTo>
                  <a:lnTo>
                    <a:pt x="95" y="95"/>
                  </a:lnTo>
                  <a:lnTo>
                    <a:pt x="90" y="100"/>
                  </a:lnTo>
                  <a:lnTo>
                    <a:pt x="84" y="104"/>
                  </a:lnTo>
                  <a:lnTo>
                    <a:pt x="77" y="107"/>
                  </a:lnTo>
                  <a:lnTo>
                    <a:pt x="70" y="110"/>
                  </a:lnTo>
                  <a:lnTo>
                    <a:pt x="63" y="111"/>
                  </a:lnTo>
                  <a:lnTo>
                    <a:pt x="56" y="112"/>
                  </a:lnTo>
                  <a:lnTo>
                    <a:pt x="48" y="111"/>
                  </a:lnTo>
                  <a:lnTo>
                    <a:pt x="41" y="110"/>
                  </a:lnTo>
                  <a:lnTo>
                    <a:pt x="34" y="107"/>
                  </a:lnTo>
                  <a:lnTo>
                    <a:pt x="28" y="104"/>
                  </a:lnTo>
                  <a:lnTo>
                    <a:pt x="22" y="100"/>
                  </a:lnTo>
                  <a:lnTo>
                    <a:pt x="16" y="95"/>
                  </a:lnTo>
                  <a:lnTo>
                    <a:pt x="12" y="90"/>
                  </a:lnTo>
                  <a:lnTo>
                    <a:pt x="8" y="84"/>
                  </a:lnTo>
                  <a:lnTo>
                    <a:pt x="5" y="77"/>
                  </a:lnTo>
                  <a:lnTo>
                    <a:pt x="2" y="70"/>
                  </a:lnTo>
                  <a:lnTo>
                    <a:pt x="1" y="63"/>
                  </a:lnTo>
                  <a:lnTo>
                    <a:pt x="0" y="55"/>
                  </a:lnTo>
                </a:path>
              </a:pathLst>
            </a:custGeom>
            <a:solidFill>
              <a:srgbClr val="FFD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Freeform 94"/>
            <p:cNvSpPr>
              <a:spLocks/>
            </p:cNvSpPr>
            <p:nvPr/>
          </p:nvSpPr>
          <p:spPr bwMode="auto">
            <a:xfrm>
              <a:off x="5012" y="4423"/>
              <a:ext cx="210" cy="211"/>
            </a:xfrm>
            <a:custGeom>
              <a:avLst/>
              <a:gdLst>
                <a:gd name="T0" fmla="*/ 0 w 105"/>
                <a:gd name="T1" fmla="*/ 240962060 h 105"/>
                <a:gd name="T2" fmla="*/ 0 w 105"/>
                <a:gd name="T3" fmla="*/ 204226440 h 105"/>
                <a:gd name="T4" fmla="*/ 8388608 w 105"/>
                <a:gd name="T5" fmla="*/ 171674180 h 105"/>
                <a:gd name="T6" fmla="*/ 16777216 w 105"/>
                <a:gd name="T7" fmla="*/ 139384926 h 105"/>
                <a:gd name="T8" fmla="*/ 33554432 w 105"/>
                <a:gd name="T9" fmla="*/ 110804409 h 105"/>
                <a:gd name="T10" fmla="*/ 50331648 w 105"/>
                <a:gd name="T11" fmla="*/ 83157891 h 105"/>
                <a:gd name="T12" fmla="*/ 71303168 w 105"/>
                <a:gd name="T13" fmla="*/ 59670868 h 105"/>
                <a:gd name="T14" fmla="*/ 96468992 w 105"/>
                <a:gd name="T15" fmla="*/ 36771754 h 105"/>
                <a:gd name="T16" fmla="*/ 125829120 w 105"/>
                <a:gd name="T17" fmla="*/ 22899111 h 105"/>
                <a:gd name="T18" fmla="*/ 155189248 w 105"/>
                <a:gd name="T19" fmla="*/ 9106008 h 105"/>
                <a:gd name="T20" fmla="*/ 184549376 w 105"/>
                <a:gd name="T21" fmla="*/ 0 h 105"/>
                <a:gd name="T22" fmla="*/ 218103808 w 105"/>
                <a:gd name="T23" fmla="*/ 0 h 105"/>
                <a:gd name="T24" fmla="*/ 218103808 w 105"/>
                <a:gd name="T25" fmla="*/ 0 h 105"/>
                <a:gd name="T26" fmla="*/ 247463936 w 105"/>
                <a:gd name="T27" fmla="*/ 0 h 105"/>
                <a:gd name="T28" fmla="*/ 272629760 w 105"/>
                <a:gd name="T29" fmla="*/ 9106008 h 105"/>
                <a:gd name="T30" fmla="*/ 301989888 w 105"/>
                <a:gd name="T31" fmla="*/ 18298740 h 105"/>
                <a:gd name="T32" fmla="*/ 327155712 w 105"/>
                <a:gd name="T33" fmla="*/ 32240529 h 105"/>
                <a:gd name="T34" fmla="*/ 352321536 w 105"/>
                <a:gd name="T35" fmla="*/ 50573808 h 105"/>
                <a:gd name="T36" fmla="*/ 373293056 w 105"/>
                <a:gd name="T37" fmla="*/ 69362167 h 105"/>
                <a:gd name="T38" fmla="*/ 390070272 w 105"/>
                <a:gd name="T39" fmla="*/ 92470869 h 105"/>
                <a:gd name="T40" fmla="*/ 406847488 w 105"/>
                <a:gd name="T41" fmla="*/ 119910030 h 105"/>
                <a:gd name="T42" fmla="*/ 419430400 w 105"/>
                <a:gd name="T43" fmla="*/ 148491180 h 105"/>
                <a:gd name="T44" fmla="*/ 427819008 w 105"/>
                <a:gd name="T45" fmla="*/ 176231167 h 105"/>
                <a:gd name="T46" fmla="*/ 436207616 w 105"/>
                <a:gd name="T47" fmla="*/ 208730140 h 105"/>
                <a:gd name="T48" fmla="*/ 436207616 w 105"/>
                <a:gd name="T49" fmla="*/ 240962060 h 105"/>
                <a:gd name="T50" fmla="*/ 436207616 w 105"/>
                <a:gd name="T51" fmla="*/ 240962060 h 105"/>
                <a:gd name="T52" fmla="*/ 436207616 w 105"/>
                <a:gd name="T53" fmla="*/ 275496965 h 105"/>
                <a:gd name="T54" fmla="*/ 427819008 w 105"/>
                <a:gd name="T55" fmla="*/ 308072515 h 105"/>
                <a:gd name="T56" fmla="*/ 419430400 w 105"/>
                <a:gd name="T57" fmla="*/ 335807026 h 105"/>
                <a:gd name="T58" fmla="*/ 406847488 w 105"/>
                <a:gd name="T59" fmla="*/ 363177774 h 105"/>
                <a:gd name="T60" fmla="*/ 390070272 w 105"/>
                <a:gd name="T61" fmla="*/ 392026017 h 105"/>
                <a:gd name="T62" fmla="*/ 373293056 w 105"/>
                <a:gd name="T63" fmla="*/ 414937981 h 105"/>
                <a:gd name="T64" fmla="*/ 352321536 w 105"/>
                <a:gd name="T65" fmla="*/ 433653637 h 105"/>
                <a:gd name="T66" fmla="*/ 327155712 w 105"/>
                <a:gd name="T67" fmla="*/ 452265163 h 105"/>
                <a:gd name="T68" fmla="*/ 301989888 w 105"/>
                <a:gd name="T69" fmla="*/ 466060644 h 105"/>
                <a:gd name="T70" fmla="*/ 272629760 w 105"/>
                <a:gd name="T71" fmla="*/ 475183517 h 105"/>
                <a:gd name="T72" fmla="*/ 247463936 w 105"/>
                <a:gd name="T73" fmla="*/ 484218997 h 105"/>
                <a:gd name="T74" fmla="*/ 218103808 w 105"/>
                <a:gd name="T75" fmla="*/ 484218997 h 105"/>
                <a:gd name="T76" fmla="*/ 218103808 w 105"/>
                <a:gd name="T77" fmla="*/ 484218997 h 105"/>
                <a:gd name="T78" fmla="*/ 184549376 w 105"/>
                <a:gd name="T79" fmla="*/ 479723891 h 105"/>
                <a:gd name="T80" fmla="*/ 155189248 w 105"/>
                <a:gd name="T81" fmla="*/ 475183517 h 105"/>
                <a:gd name="T82" fmla="*/ 125829120 w 105"/>
                <a:gd name="T83" fmla="*/ 461388310 h 105"/>
                <a:gd name="T84" fmla="*/ 96468992 w 105"/>
                <a:gd name="T85" fmla="*/ 447448806 h 105"/>
                <a:gd name="T86" fmla="*/ 71303168 w 105"/>
                <a:gd name="T87" fmla="*/ 424547580 h 105"/>
                <a:gd name="T88" fmla="*/ 50331648 w 105"/>
                <a:gd name="T89" fmla="*/ 401149318 h 105"/>
                <a:gd name="T90" fmla="*/ 33554432 w 105"/>
                <a:gd name="T91" fmla="*/ 373414563 h 105"/>
                <a:gd name="T92" fmla="*/ 16777216 w 105"/>
                <a:gd name="T93" fmla="*/ 344983352 h 105"/>
                <a:gd name="T94" fmla="*/ 8388608 w 105"/>
                <a:gd name="T95" fmla="*/ 312621601 h 105"/>
                <a:gd name="T96" fmla="*/ 0 w 105"/>
                <a:gd name="T97" fmla="*/ 280097327 h 105"/>
                <a:gd name="T98" fmla="*/ 0 w 105"/>
                <a:gd name="T99" fmla="*/ 240962060 h 105"/>
                <a:gd name="T100" fmla="*/ 0 w 105"/>
                <a:gd name="T101" fmla="*/ 240962060 h 105"/>
                <a:gd name="T102" fmla="*/ 0 w 105"/>
                <a:gd name="T103" fmla="*/ 240962060 h 1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5"/>
                <a:gd name="T157" fmla="*/ 0 h 105"/>
                <a:gd name="T158" fmla="*/ 105 w 105"/>
                <a:gd name="T159" fmla="*/ 105 h 1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5" h="105">
                  <a:moveTo>
                    <a:pt x="0" y="52"/>
                  </a:moveTo>
                  <a:lnTo>
                    <a:pt x="0" y="44"/>
                  </a:lnTo>
                  <a:lnTo>
                    <a:pt x="2" y="37"/>
                  </a:lnTo>
                  <a:lnTo>
                    <a:pt x="4" y="30"/>
                  </a:lnTo>
                  <a:lnTo>
                    <a:pt x="8" y="24"/>
                  </a:lnTo>
                  <a:lnTo>
                    <a:pt x="12" y="18"/>
                  </a:lnTo>
                  <a:lnTo>
                    <a:pt x="17" y="13"/>
                  </a:lnTo>
                  <a:lnTo>
                    <a:pt x="23" y="8"/>
                  </a:lnTo>
                  <a:lnTo>
                    <a:pt x="30" y="5"/>
                  </a:lnTo>
                  <a:lnTo>
                    <a:pt x="37" y="2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2" y="4"/>
                  </a:lnTo>
                  <a:lnTo>
                    <a:pt x="78" y="7"/>
                  </a:lnTo>
                  <a:lnTo>
                    <a:pt x="84" y="11"/>
                  </a:lnTo>
                  <a:lnTo>
                    <a:pt x="89" y="15"/>
                  </a:lnTo>
                  <a:lnTo>
                    <a:pt x="93" y="20"/>
                  </a:lnTo>
                  <a:lnTo>
                    <a:pt x="97" y="26"/>
                  </a:lnTo>
                  <a:lnTo>
                    <a:pt x="100" y="32"/>
                  </a:lnTo>
                  <a:lnTo>
                    <a:pt x="102" y="38"/>
                  </a:lnTo>
                  <a:lnTo>
                    <a:pt x="104" y="45"/>
                  </a:lnTo>
                  <a:lnTo>
                    <a:pt x="104" y="52"/>
                  </a:lnTo>
                  <a:lnTo>
                    <a:pt x="104" y="59"/>
                  </a:lnTo>
                  <a:lnTo>
                    <a:pt x="102" y="66"/>
                  </a:lnTo>
                  <a:lnTo>
                    <a:pt x="100" y="72"/>
                  </a:lnTo>
                  <a:lnTo>
                    <a:pt x="97" y="78"/>
                  </a:lnTo>
                  <a:lnTo>
                    <a:pt x="93" y="84"/>
                  </a:lnTo>
                  <a:lnTo>
                    <a:pt x="89" y="89"/>
                  </a:lnTo>
                  <a:lnTo>
                    <a:pt x="84" y="93"/>
                  </a:lnTo>
                  <a:lnTo>
                    <a:pt x="78" y="97"/>
                  </a:lnTo>
                  <a:lnTo>
                    <a:pt x="72" y="100"/>
                  </a:lnTo>
                  <a:lnTo>
                    <a:pt x="65" y="102"/>
                  </a:lnTo>
                  <a:lnTo>
                    <a:pt x="59" y="104"/>
                  </a:lnTo>
                  <a:lnTo>
                    <a:pt x="52" y="104"/>
                  </a:lnTo>
                  <a:lnTo>
                    <a:pt x="44" y="103"/>
                  </a:lnTo>
                  <a:lnTo>
                    <a:pt x="37" y="102"/>
                  </a:lnTo>
                  <a:lnTo>
                    <a:pt x="30" y="99"/>
                  </a:lnTo>
                  <a:lnTo>
                    <a:pt x="23" y="96"/>
                  </a:lnTo>
                  <a:lnTo>
                    <a:pt x="17" y="91"/>
                  </a:lnTo>
                  <a:lnTo>
                    <a:pt x="12" y="86"/>
                  </a:lnTo>
                  <a:lnTo>
                    <a:pt x="8" y="80"/>
                  </a:lnTo>
                  <a:lnTo>
                    <a:pt x="4" y="74"/>
                  </a:lnTo>
                  <a:lnTo>
                    <a:pt x="2" y="67"/>
                  </a:lnTo>
                  <a:lnTo>
                    <a:pt x="0" y="60"/>
                  </a:lnTo>
                  <a:lnTo>
                    <a:pt x="0" y="52"/>
                  </a:lnTo>
                </a:path>
              </a:pathLst>
            </a:custGeom>
            <a:solidFill>
              <a:srgbClr val="FFD7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Freeform 95"/>
            <p:cNvSpPr>
              <a:spLocks/>
            </p:cNvSpPr>
            <p:nvPr/>
          </p:nvSpPr>
          <p:spPr bwMode="auto">
            <a:xfrm>
              <a:off x="5018" y="4430"/>
              <a:ext cx="198" cy="198"/>
            </a:xfrm>
            <a:custGeom>
              <a:avLst/>
              <a:gdLst>
                <a:gd name="T0" fmla="*/ 0 w 99"/>
                <a:gd name="T1" fmla="*/ 205520896 h 99"/>
                <a:gd name="T2" fmla="*/ 0 w 99"/>
                <a:gd name="T3" fmla="*/ 176160768 h 99"/>
                <a:gd name="T4" fmla="*/ 8388608 w 99"/>
                <a:gd name="T5" fmla="*/ 146800640 h 99"/>
                <a:gd name="T6" fmla="*/ 16777216 w 99"/>
                <a:gd name="T7" fmla="*/ 117440512 h 99"/>
                <a:gd name="T8" fmla="*/ 33554432 w 99"/>
                <a:gd name="T9" fmla="*/ 92274688 h 99"/>
                <a:gd name="T10" fmla="*/ 50331648 w 99"/>
                <a:gd name="T11" fmla="*/ 71303168 h 99"/>
                <a:gd name="T12" fmla="*/ 71303168 w 99"/>
                <a:gd name="T13" fmla="*/ 50331648 h 99"/>
                <a:gd name="T14" fmla="*/ 92274688 w 99"/>
                <a:gd name="T15" fmla="*/ 33554432 h 99"/>
                <a:gd name="T16" fmla="*/ 117440512 w 99"/>
                <a:gd name="T17" fmla="*/ 20971520 h 99"/>
                <a:gd name="T18" fmla="*/ 142606336 w 99"/>
                <a:gd name="T19" fmla="*/ 8388608 h 99"/>
                <a:gd name="T20" fmla="*/ 171966464 w 99"/>
                <a:gd name="T21" fmla="*/ 4194304 h 99"/>
                <a:gd name="T22" fmla="*/ 205520896 w 99"/>
                <a:gd name="T23" fmla="*/ 0 h 99"/>
                <a:gd name="T24" fmla="*/ 205520896 w 99"/>
                <a:gd name="T25" fmla="*/ 0 h 99"/>
                <a:gd name="T26" fmla="*/ 234881024 w 99"/>
                <a:gd name="T27" fmla="*/ 4194304 h 99"/>
                <a:gd name="T28" fmla="*/ 264241152 w 99"/>
                <a:gd name="T29" fmla="*/ 8388608 h 99"/>
                <a:gd name="T30" fmla="*/ 289406976 w 99"/>
                <a:gd name="T31" fmla="*/ 20971520 h 99"/>
                <a:gd name="T32" fmla="*/ 314572800 w 99"/>
                <a:gd name="T33" fmla="*/ 33554432 h 99"/>
                <a:gd name="T34" fmla="*/ 339738624 w 99"/>
                <a:gd name="T35" fmla="*/ 50331648 h 99"/>
                <a:gd name="T36" fmla="*/ 360710144 w 99"/>
                <a:gd name="T37" fmla="*/ 71303168 h 99"/>
                <a:gd name="T38" fmla="*/ 377487360 w 99"/>
                <a:gd name="T39" fmla="*/ 92274688 h 99"/>
                <a:gd name="T40" fmla="*/ 390070272 w 99"/>
                <a:gd name="T41" fmla="*/ 117440512 h 99"/>
                <a:gd name="T42" fmla="*/ 402653184 w 99"/>
                <a:gd name="T43" fmla="*/ 146800640 h 99"/>
                <a:gd name="T44" fmla="*/ 406847488 w 99"/>
                <a:gd name="T45" fmla="*/ 176160768 h 99"/>
                <a:gd name="T46" fmla="*/ 411041792 w 99"/>
                <a:gd name="T47" fmla="*/ 205520896 h 99"/>
                <a:gd name="T48" fmla="*/ 411041792 w 99"/>
                <a:gd name="T49" fmla="*/ 205520896 h 99"/>
                <a:gd name="T50" fmla="*/ 406847488 w 99"/>
                <a:gd name="T51" fmla="*/ 234881024 h 99"/>
                <a:gd name="T52" fmla="*/ 402653184 w 99"/>
                <a:gd name="T53" fmla="*/ 264241152 h 99"/>
                <a:gd name="T54" fmla="*/ 390070272 w 99"/>
                <a:gd name="T55" fmla="*/ 293601280 h 99"/>
                <a:gd name="T56" fmla="*/ 377487360 w 99"/>
                <a:gd name="T57" fmla="*/ 318767104 h 99"/>
                <a:gd name="T58" fmla="*/ 360710144 w 99"/>
                <a:gd name="T59" fmla="*/ 339738624 h 99"/>
                <a:gd name="T60" fmla="*/ 339738624 w 99"/>
                <a:gd name="T61" fmla="*/ 360710144 h 99"/>
                <a:gd name="T62" fmla="*/ 314572800 w 99"/>
                <a:gd name="T63" fmla="*/ 377487360 h 99"/>
                <a:gd name="T64" fmla="*/ 289406976 w 99"/>
                <a:gd name="T65" fmla="*/ 394264576 h 99"/>
                <a:gd name="T66" fmla="*/ 264241152 w 99"/>
                <a:gd name="T67" fmla="*/ 402653184 h 99"/>
                <a:gd name="T68" fmla="*/ 234881024 w 99"/>
                <a:gd name="T69" fmla="*/ 411041792 h 99"/>
                <a:gd name="T70" fmla="*/ 205520896 w 99"/>
                <a:gd name="T71" fmla="*/ 411041792 h 99"/>
                <a:gd name="T72" fmla="*/ 205520896 w 99"/>
                <a:gd name="T73" fmla="*/ 411041792 h 99"/>
                <a:gd name="T74" fmla="*/ 171966464 w 99"/>
                <a:gd name="T75" fmla="*/ 411041792 h 99"/>
                <a:gd name="T76" fmla="*/ 142606336 w 99"/>
                <a:gd name="T77" fmla="*/ 402653184 h 99"/>
                <a:gd name="T78" fmla="*/ 117440512 w 99"/>
                <a:gd name="T79" fmla="*/ 394264576 h 99"/>
                <a:gd name="T80" fmla="*/ 92274688 w 99"/>
                <a:gd name="T81" fmla="*/ 377487360 h 99"/>
                <a:gd name="T82" fmla="*/ 71303168 w 99"/>
                <a:gd name="T83" fmla="*/ 360710144 h 99"/>
                <a:gd name="T84" fmla="*/ 50331648 w 99"/>
                <a:gd name="T85" fmla="*/ 339738624 h 99"/>
                <a:gd name="T86" fmla="*/ 33554432 w 99"/>
                <a:gd name="T87" fmla="*/ 318767104 h 99"/>
                <a:gd name="T88" fmla="*/ 16777216 w 99"/>
                <a:gd name="T89" fmla="*/ 293601280 h 99"/>
                <a:gd name="T90" fmla="*/ 8388608 w 99"/>
                <a:gd name="T91" fmla="*/ 264241152 h 99"/>
                <a:gd name="T92" fmla="*/ 0 w 99"/>
                <a:gd name="T93" fmla="*/ 234881024 h 99"/>
                <a:gd name="T94" fmla="*/ 0 w 99"/>
                <a:gd name="T95" fmla="*/ 205520896 h 99"/>
                <a:gd name="T96" fmla="*/ 0 w 99"/>
                <a:gd name="T97" fmla="*/ 205520896 h 99"/>
                <a:gd name="T98" fmla="*/ 0 w 99"/>
                <a:gd name="T99" fmla="*/ 205520896 h 9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99"/>
                <a:gd name="T152" fmla="*/ 99 w 99"/>
                <a:gd name="T153" fmla="*/ 99 h 9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99">
                  <a:moveTo>
                    <a:pt x="0" y="49"/>
                  </a:moveTo>
                  <a:lnTo>
                    <a:pt x="0" y="42"/>
                  </a:lnTo>
                  <a:lnTo>
                    <a:pt x="2" y="35"/>
                  </a:lnTo>
                  <a:lnTo>
                    <a:pt x="4" y="28"/>
                  </a:lnTo>
                  <a:lnTo>
                    <a:pt x="8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2" y="8"/>
                  </a:lnTo>
                  <a:lnTo>
                    <a:pt x="28" y="5"/>
                  </a:lnTo>
                  <a:lnTo>
                    <a:pt x="34" y="2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6" y="1"/>
                  </a:lnTo>
                  <a:lnTo>
                    <a:pt x="63" y="2"/>
                  </a:lnTo>
                  <a:lnTo>
                    <a:pt x="69" y="5"/>
                  </a:lnTo>
                  <a:lnTo>
                    <a:pt x="75" y="8"/>
                  </a:lnTo>
                  <a:lnTo>
                    <a:pt x="81" y="12"/>
                  </a:lnTo>
                  <a:lnTo>
                    <a:pt x="86" y="17"/>
                  </a:lnTo>
                  <a:lnTo>
                    <a:pt x="90" y="22"/>
                  </a:lnTo>
                  <a:lnTo>
                    <a:pt x="93" y="28"/>
                  </a:lnTo>
                  <a:lnTo>
                    <a:pt x="96" y="35"/>
                  </a:lnTo>
                  <a:lnTo>
                    <a:pt x="97" y="42"/>
                  </a:lnTo>
                  <a:lnTo>
                    <a:pt x="98" y="49"/>
                  </a:lnTo>
                  <a:lnTo>
                    <a:pt x="97" y="56"/>
                  </a:lnTo>
                  <a:lnTo>
                    <a:pt x="96" y="63"/>
                  </a:lnTo>
                  <a:lnTo>
                    <a:pt x="93" y="70"/>
                  </a:lnTo>
                  <a:lnTo>
                    <a:pt x="90" y="76"/>
                  </a:lnTo>
                  <a:lnTo>
                    <a:pt x="86" y="81"/>
                  </a:lnTo>
                  <a:lnTo>
                    <a:pt x="81" y="86"/>
                  </a:lnTo>
                  <a:lnTo>
                    <a:pt x="75" y="90"/>
                  </a:lnTo>
                  <a:lnTo>
                    <a:pt x="69" y="94"/>
                  </a:lnTo>
                  <a:lnTo>
                    <a:pt x="63" y="96"/>
                  </a:lnTo>
                  <a:lnTo>
                    <a:pt x="56" y="98"/>
                  </a:lnTo>
                  <a:lnTo>
                    <a:pt x="49" y="98"/>
                  </a:lnTo>
                  <a:lnTo>
                    <a:pt x="41" y="98"/>
                  </a:lnTo>
                  <a:lnTo>
                    <a:pt x="34" y="96"/>
                  </a:lnTo>
                  <a:lnTo>
                    <a:pt x="28" y="94"/>
                  </a:lnTo>
                  <a:lnTo>
                    <a:pt x="22" y="90"/>
                  </a:lnTo>
                  <a:lnTo>
                    <a:pt x="17" y="86"/>
                  </a:lnTo>
                  <a:lnTo>
                    <a:pt x="12" y="81"/>
                  </a:lnTo>
                  <a:lnTo>
                    <a:pt x="8" y="76"/>
                  </a:lnTo>
                  <a:lnTo>
                    <a:pt x="4" y="70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0" y="49"/>
                  </a:lnTo>
                </a:path>
              </a:pathLst>
            </a:custGeom>
            <a:solidFill>
              <a:srgbClr val="FF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Freeform 96"/>
            <p:cNvSpPr>
              <a:spLocks/>
            </p:cNvSpPr>
            <p:nvPr/>
          </p:nvSpPr>
          <p:spPr bwMode="auto">
            <a:xfrm>
              <a:off x="5024" y="4436"/>
              <a:ext cx="186" cy="186"/>
            </a:xfrm>
            <a:custGeom>
              <a:avLst/>
              <a:gdLst>
                <a:gd name="T0" fmla="*/ 0 w 93"/>
                <a:gd name="T1" fmla="*/ 192937984 h 93"/>
                <a:gd name="T2" fmla="*/ 0 w 93"/>
                <a:gd name="T3" fmla="*/ 159383552 h 93"/>
                <a:gd name="T4" fmla="*/ 8388608 w 93"/>
                <a:gd name="T5" fmla="*/ 130023424 h 93"/>
                <a:gd name="T6" fmla="*/ 20971520 w 93"/>
                <a:gd name="T7" fmla="*/ 104857600 h 93"/>
                <a:gd name="T8" fmla="*/ 37748736 w 93"/>
                <a:gd name="T9" fmla="*/ 79691776 h 93"/>
                <a:gd name="T10" fmla="*/ 54525952 w 93"/>
                <a:gd name="T11" fmla="*/ 54525952 h 93"/>
                <a:gd name="T12" fmla="*/ 75497472 w 93"/>
                <a:gd name="T13" fmla="*/ 37748736 h 93"/>
                <a:gd name="T14" fmla="*/ 100663296 w 93"/>
                <a:gd name="T15" fmla="*/ 20971520 h 93"/>
                <a:gd name="T16" fmla="*/ 130023424 w 93"/>
                <a:gd name="T17" fmla="*/ 12582912 h 93"/>
                <a:gd name="T18" fmla="*/ 159383552 w 93"/>
                <a:gd name="T19" fmla="*/ 4194304 h 93"/>
                <a:gd name="T20" fmla="*/ 192937984 w 93"/>
                <a:gd name="T21" fmla="*/ 0 h 93"/>
                <a:gd name="T22" fmla="*/ 192937984 w 93"/>
                <a:gd name="T23" fmla="*/ 0 h 93"/>
                <a:gd name="T24" fmla="*/ 222298112 w 93"/>
                <a:gd name="T25" fmla="*/ 4194304 h 93"/>
                <a:gd name="T26" fmla="*/ 251658240 w 93"/>
                <a:gd name="T27" fmla="*/ 12582912 h 93"/>
                <a:gd name="T28" fmla="*/ 281018368 w 93"/>
                <a:gd name="T29" fmla="*/ 20971520 h 93"/>
                <a:gd name="T30" fmla="*/ 306184192 w 93"/>
                <a:gd name="T31" fmla="*/ 37748736 h 93"/>
                <a:gd name="T32" fmla="*/ 327155712 w 93"/>
                <a:gd name="T33" fmla="*/ 54525952 h 93"/>
                <a:gd name="T34" fmla="*/ 348127232 w 93"/>
                <a:gd name="T35" fmla="*/ 79691776 h 93"/>
                <a:gd name="T36" fmla="*/ 364904448 w 93"/>
                <a:gd name="T37" fmla="*/ 104857600 h 93"/>
                <a:gd name="T38" fmla="*/ 373293056 w 93"/>
                <a:gd name="T39" fmla="*/ 130023424 h 93"/>
                <a:gd name="T40" fmla="*/ 381681664 w 93"/>
                <a:gd name="T41" fmla="*/ 159383552 h 93"/>
                <a:gd name="T42" fmla="*/ 385875968 w 93"/>
                <a:gd name="T43" fmla="*/ 192937984 h 93"/>
                <a:gd name="T44" fmla="*/ 385875968 w 93"/>
                <a:gd name="T45" fmla="*/ 192937984 h 93"/>
                <a:gd name="T46" fmla="*/ 381681664 w 93"/>
                <a:gd name="T47" fmla="*/ 222298112 h 93"/>
                <a:gd name="T48" fmla="*/ 373293056 w 93"/>
                <a:gd name="T49" fmla="*/ 255852544 h 93"/>
                <a:gd name="T50" fmla="*/ 364904448 w 93"/>
                <a:gd name="T51" fmla="*/ 281018368 h 93"/>
                <a:gd name="T52" fmla="*/ 348127232 w 93"/>
                <a:gd name="T53" fmla="*/ 306184192 h 93"/>
                <a:gd name="T54" fmla="*/ 327155712 w 93"/>
                <a:gd name="T55" fmla="*/ 331350016 h 93"/>
                <a:gd name="T56" fmla="*/ 306184192 w 93"/>
                <a:gd name="T57" fmla="*/ 348127232 h 93"/>
                <a:gd name="T58" fmla="*/ 281018368 w 93"/>
                <a:gd name="T59" fmla="*/ 364904448 h 93"/>
                <a:gd name="T60" fmla="*/ 251658240 w 93"/>
                <a:gd name="T61" fmla="*/ 377487360 h 93"/>
                <a:gd name="T62" fmla="*/ 222298112 w 93"/>
                <a:gd name="T63" fmla="*/ 381681664 h 93"/>
                <a:gd name="T64" fmla="*/ 192937984 w 93"/>
                <a:gd name="T65" fmla="*/ 385875968 h 93"/>
                <a:gd name="T66" fmla="*/ 192937984 w 93"/>
                <a:gd name="T67" fmla="*/ 385875968 h 93"/>
                <a:gd name="T68" fmla="*/ 159383552 w 93"/>
                <a:gd name="T69" fmla="*/ 381681664 h 93"/>
                <a:gd name="T70" fmla="*/ 130023424 w 93"/>
                <a:gd name="T71" fmla="*/ 377487360 h 93"/>
                <a:gd name="T72" fmla="*/ 100663296 w 93"/>
                <a:gd name="T73" fmla="*/ 364904448 h 93"/>
                <a:gd name="T74" fmla="*/ 75497472 w 93"/>
                <a:gd name="T75" fmla="*/ 348127232 h 93"/>
                <a:gd name="T76" fmla="*/ 54525952 w 93"/>
                <a:gd name="T77" fmla="*/ 331350016 h 93"/>
                <a:gd name="T78" fmla="*/ 37748736 w 93"/>
                <a:gd name="T79" fmla="*/ 306184192 h 93"/>
                <a:gd name="T80" fmla="*/ 20971520 w 93"/>
                <a:gd name="T81" fmla="*/ 281018368 h 93"/>
                <a:gd name="T82" fmla="*/ 8388608 w 93"/>
                <a:gd name="T83" fmla="*/ 255852544 h 93"/>
                <a:gd name="T84" fmla="*/ 0 w 93"/>
                <a:gd name="T85" fmla="*/ 222298112 h 93"/>
                <a:gd name="T86" fmla="*/ 0 w 93"/>
                <a:gd name="T87" fmla="*/ 192937984 h 93"/>
                <a:gd name="T88" fmla="*/ 0 w 93"/>
                <a:gd name="T89" fmla="*/ 192937984 h 93"/>
                <a:gd name="T90" fmla="*/ 0 w 93"/>
                <a:gd name="T91" fmla="*/ 192937984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3"/>
                <a:gd name="T139" fmla="*/ 0 h 93"/>
                <a:gd name="T140" fmla="*/ 93 w 93"/>
                <a:gd name="T141" fmla="*/ 93 h 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3" h="93">
                  <a:moveTo>
                    <a:pt x="0" y="46"/>
                  </a:moveTo>
                  <a:lnTo>
                    <a:pt x="0" y="38"/>
                  </a:lnTo>
                  <a:lnTo>
                    <a:pt x="2" y="31"/>
                  </a:lnTo>
                  <a:lnTo>
                    <a:pt x="5" y="25"/>
                  </a:lnTo>
                  <a:lnTo>
                    <a:pt x="9" y="19"/>
                  </a:lnTo>
                  <a:lnTo>
                    <a:pt x="13" y="13"/>
                  </a:lnTo>
                  <a:lnTo>
                    <a:pt x="18" y="9"/>
                  </a:lnTo>
                  <a:lnTo>
                    <a:pt x="24" y="5"/>
                  </a:lnTo>
                  <a:lnTo>
                    <a:pt x="31" y="3"/>
                  </a:lnTo>
                  <a:lnTo>
                    <a:pt x="38" y="1"/>
                  </a:lnTo>
                  <a:lnTo>
                    <a:pt x="46" y="0"/>
                  </a:lnTo>
                  <a:lnTo>
                    <a:pt x="53" y="1"/>
                  </a:lnTo>
                  <a:lnTo>
                    <a:pt x="60" y="3"/>
                  </a:lnTo>
                  <a:lnTo>
                    <a:pt x="67" y="5"/>
                  </a:lnTo>
                  <a:lnTo>
                    <a:pt x="73" y="9"/>
                  </a:lnTo>
                  <a:lnTo>
                    <a:pt x="78" y="13"/>
                  </a:lnTo>
                  <a:lnTo>
                    <a:pt x="83" y="19"/>
                  </a:lnTo>
                  <a:lnTo>
                    <a:pt x="87" y="25"/>
                  </a:lnTo>
                  <a:lnTo>
                    <a:pt x="89" y="31"/>
                  </a:lnTo>
                  <a:lnTo>
                    <a:pt x="91" y="38"/>
                  </a:lnTo>
                  <a:lnTo>
                    <a:pt x="92" y="46"/>
                  </a:lnTo>
                  <a:lnTo>
                    <a:pt x="91" y="53"/>
                  </a:lnTo>
                  <a:lnTo>
                    <a:pt x="89" y="61"/>
                  </a:lnTo>
                  <a:lnTo>
                    <a:pt x="87" y="67"/>
                  </a:lnTo>
                  <a:lnTo>
                    <a:pt x="83" y="73"/>
                  </a:lnTo>
                  <a:lnTo>
                    <a:pt x="78" y="79"/>
                  </a:lnTo>
                  <a:lnTo>
                    <a:pt x="73" y="83"/>
                  </a:lnTo>
                  <a:lnTo>
                    <a:pt x="67" y="87"/>
                  </a:lnTo>
                  <a:lnTo>
                    <a:pt x="60" y="90"/>
                  </a:lnTo>
                  <a:lnTo>
                    <a:pt x="53" y="91"/>
                  </a:lnTo>
                  <a:lnTo>
                    <a:pt x="46" y="92"/>
                  </a:lnTo>
                  <a:lnTo>
                    <a:pt x="38" y="91"/>
                  </a:lnTo>
                  <a:lnTo>
                    <a:pt x="31" y="90"/>
                  </a:lnTo>
                  <a:lnTo>
                    <a:pt x="24" y="87"/>
                  </a:lnTo>
                  <a:lnTo>
                    <a:pt x="18" y="83"/>
                  </a:lnTo>
                  <a:lnTo>
                    <a:pt x="13" y="79"/>
                  </a:lnTo>
                  <a:lnTo>
                    <a:pt x="9" y="73"/>
                  </a:lnTo>
                  <a:lnTo>
                    <a:pt x="5" y="67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6"/>
                  </a:lnTo>
                </a:path>
              </a:pathLst>
            </a:custGeom>
            <a:solidFill>
              <a:srgbClr val="FFD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Freeform 97"/>
            <p:cNvSpPr>
              <a:spLocks/>
            </p:cNvSpPr>
            <p:nvPr/>
          </p:nvSpPr>
          <p:spPr bwMode="auto">
            <a:xfrm>
              <a:off x="5030" y="4442"/>
              <a:ext cx="174" cy="174"/>
            </a:xfrm>
            <a:custGeom>
              <a:avLst/>
              <a:gdLst>
                <a:gd name="T0" fmla="*/ 0 w 87"/>
                <a:gd name="T1" fmla="*/ 180355072 h 87"/>
                <a:gd name="T2" fmla="*/ 4194304 w 87"/>
                <a:gd name="T3" fmla="*/ 146800640 h 87"/>
                <a:gd name="T4" fmla="*/ 12582912 w 87"/>
                <a:gd name="T5" fmla="*/ 117440512 h 87"/>
                <a:gd name="T6" fmla="*/ 25165824 w 87"/>
                <a:gd name="T7" fmla="*/ 92274688 h 87"/>
                <a:gd name="T8" fmla="*/ 41943040 w 87"/>
                <a:gd name="T9" fmla="*/ 67108864 h 87"/>
                <a:gd name="T10" fmla="*/ 62914560 w 87"/>
                <a:gd name="T11" fmla="*/ 41943040 h 87"/>
                <a:gd name="T12" fmla="*/ 88080384 w 87"/>
                <a:gd name="T13" fmla="*/ 25165824 h 87"/>
                <a:gd name="T14" fmla="*/ 117440512 w 87"/>
                <a:gd name="T15" fmla="*/ 12582912 h 87"/>
                <a:gd name="T16" fmla="*/ 146800640 w 87"/>
                <a:gd name="T17" fmla="*/ 4194304 h 87"/>
                <a:gd name="T18" fmla="*/ 180355072 w 87"/>
                <a:gd name="T19" fmla="*/ 0 h 87"/>
                <a:gd name="T20" fmla="*/ 180355072 w 87"/>
                <a:gd name="T21" fmla="*/ 0 h 87"/>
                <a:gd name="T22" fmla="*/ 209715200 w 87"/>
                <a:gd name="T23" fmla="*/ 4194304 h 87"/>
                <a:gd name="T24" fmla="*/ 243269632 w 87"/>
                <a:gd name="T25" fmla="*/ 12582912 h 87"/>
                <a:gd name="T26" fmla="*/ 268435456 w 87"/>
                <a:gd name="T27" fmla="*/ 25165824 h 87"/>
                <a:gd name="T28" fmla="*/ 293601280 w 87"/>
                <a:gd name="T29" fmla="*/ 41943040 h 87"/>
                <a:gd name="T30" fmla="*/ 314572800 w 87"/>
                <a:gd name="T31" fmla="*/ 67108864 h 87"/>
                <a:gd name="T32" fmla="*/ 335544320 w 87"/>
                <a:gd name="T33" fmla="*/ 92274688 h 87"/>
                <a:gd name="T34" fmla="*/ 348127232 w 87"/>
                <a:gd name="T35" fmla="*/ 117440512 h 87"/>
                <a:gd name="T36" fmla="*/ 356515840 w 87"/>
                <a:gd name="T37" fmla="*/ 146800640 h 87"/>
                <a:gd name="T38" fmla="*/ 360710144 w 87"/>
                <a:gd name="T39" fmla="*/ 180355072 h 87"/>
                <a:gd name="T40" fmla="*/ 360710144 w 87"/>
                <a:gd name="T41" fmla="*/ 180355072 h 87"/>
                <a:gd name="T42" fmla="*/ 356515840 w 87"/>
                <a:gd name="T43" fmla="*/ 213909504 h 87"/>
                <a:gd name="T44" fmla="*/ 348127232 w 87"/>
                <a:gd name="T45" fmla="*/ 243269632 h 87"/>
                <a:gd name="T46" fmla="*/ 335544320 w 87"/>
                <a:gd name="T47" fmla="*/ 272629760 h 87"/>
                <a:gd name="T48" fmla="*/ 314572800 w 87"/>
                <a:gd name="T49" fmla="*/ 297795584 h 87"/>
                <a:gd name="T50" fmla="*/ 293601280 w 87"/>
                <a:gd name="T51" fmla="*/ 318767104 h 87"/>
                <a:gd name="T52" fmla="*/ 268435456 w 87"/>
                <a:gd name="T53" fmla="*/ 335544320 h 87"/>
                <a:gd name="T54" fmla="*/ 243269632 w 87"/>
                <a:gd name="T55" fmla="*/ 352321536 h 87"/>
                <a:gd name="T56" fmla="*/ 209715200 w 87"/>
                <a:gd name="T57" fmla="*/ 360710144 h 87"/>
                <a:gd name="T58" fmla="*/ 180355072 w 87"/>
                <a:gd name="T59" fmla="*/ 360710144 h 87"/>
                <a:gd name="T60" fmla="*/ 180355072 w 87"/>
                <a:gd name="T61" fmla="*/ 360710144 h 87"/>
                <a:gd name="T62" fmla="*/ 146800640 w 87"/>
                <a:gd name="T63" fmla="*/ 360710144 h 87"/>
                <a:gd name="T64" fmla="*/ 117440512 w 87"/>
                <a:gd name="T65" fmla="*/ 352321536 h 87"/>
                <a:gd name="T66" fmla="*/ 88080384 w 87"/>
                <a:gd name="T67" fmla="*/ 335544320 h 87"/>
                <a:gd name="T68" fmla="*/ 62914560 w 87"/>
                <a:gd name="T69" fmla="*/ 318767104 h 87"/>
                <a:gd name="T70" fmla="*/ 41943040 w 87"/>
                <a:gd name="T71" fmla="*/ 297795584 h 87"/>
                <a:gd name="T72" fmla="*/ 25165824 w 87"/>
                <a:gd name="T73" fmla="*/ 272629760 h 87"/>
                <a:gd name="T74" fmla="*/ 12582912 w 87"/>
                <a:gd name="T75" fmla="*/ 243269632 h 87"/>
                <a:gd name="T76" fmla="*/ 4194304 w 87"/>
                <a:gd name="T77" fmla="*/ 213909504 h 87"/>
                <a:gd name="T78" fmla="*/ 0 w 87"/>
                <a:gd name="T79" fmla="*/ 180355072 h 87"/>
                <a:gd name="T80" fmla="*/ 0 w 87"/>
                <a:gd name="T81" fmla="*/ 180355072 h 87"/>
                <a:gd name="T82" fmla="*/ 0 w 87"/>
                <a:gd name="T83" fmla="*/ 180355072 h 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7"/>
                <a:gd name="T127" fmla="*/ 0 h 87"/>
                <a:gd name="T128" fmla="*/ 87 w 87"/>
                <a:gd name="T129" fmla="*/ 87 h 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7" h="87">
                  <a:moveTo>
                    <a:pt x="0" y="43"/>
                  </a:moveTo>
                  <a:lnTo>
                    <a:pt x="1" y="35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5" y="10"/>
                  </a:lnTo>
                  <a:lnTo>
                    <a:pt x="21" y="6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50" y="1"/>
                  </a:lnTo>
                  <a:lnTo>
                    <a:pt x="58" y="3"/>
                  </a:lnTo>
                  <a:lnTo>
                    <a:pt x="64" y="6"/>
                  </a:lnTo>
                  <a:lnTo>
                    <a:pt x="70" y="10"/>
                  </a:lnTo>
                  <a:lnTo>
                    <a:pt x="75" y="16"/>
                  </a:lnTo>
                  <a:lnTo>
                    <a:pt x="80" y="22"/>
                  </a:lnTo>
                  <a:lnTo>
                    <a:pt x="83" y="28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5" y="51"/>
                  </a:lnTo>
                  <a:lnTo>
                    <a:pt x="83" y="58"/>
                  </a:lnTo>
                  <a:lnTo>
                    <a:pt x="80" y="65"/>
                  </a:lnTo>
                  <a:lnTo>
                    <a:pt x="75" y="71"/>
                  </a:lnTo>
                  <a:lnTo>
                    <a:pt x="70" y="76"/>
                  </a:lnTo>
                  <a:lnTo>
                    <a:pt x="64" y="80"/>
                  </a:lnTo>
                  <a:lnTo>
                    <a:pt x="58" y="84"/>
                  </a:lnTo>
                  <a:lnTo>
                    <a:pt x="50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8" y="84"/>
                  </a:lnTo>
                  <a:lnTo>
                    <a:pt x="21" y="80"/>
                  </a:lnTo>
                  <a:lnTo>
                    <a:pt x="15" y="76"/>
                  </a:lnTo>
                  <a:lnTo>
                    <a:pt x="10" y="71"/>
                  </a:lnTo>
                  <a:lnTo>
                    <a:pt x="6" y="65"/>
                  </a:lnTo>
                  <a:lnTo>
                    <a:pt x="3" y="58"/>
                  </a:lnTo>
                  <a:lnTo>
                    <a:pt x="1" y="51"/>
                  </a:lnTo>
                  <a:lnTo>
                    <a:pt x="0" y="43"/>
                  </a:lnTo>
                </a:path>
              </a:pathLst>
            </a:custGeom>
            <a:solidFill>
              <a:srgbClr val="FFD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Freeform 98"/>
            <p:cNvSpPr>
              <a:spLocks/>
            </p:cNvSpPr>
            <p:nvPr/>
          </p:nvSpPr>
          <p:spPr bwMode="auto">
            <a:xfrm>
              <a:off x="5036" y="4450"/>
              <a:ext cx="160" cy="160"/>
            </a:xfrm>
            <a:custGeom>
              <a:avLst/>
              <a:gdLst>
                <a:gd name="T0" fmla="*/ 0 w 80"/>
                <a:gd name="T1" fmla="*/ 163577856 h 80"/>
                <a:gd name="T2" fmla="*/ 4194304 w 80"/>
                <a:gd name="T3" fmla="*/ 130023424 h 80"/>
                <a:gd name="T4" fmla="*/ 12582912 w 80"/>
                <a:gd name="T5" fmla="*/ 100663296 h 80"/>
                <a:gd name="T6" fmla="*/ 29360128 w 80"/>
                <a:gd name="T7" fmla="*/ 71303168 h 80"/>
                <a:gd name="T8" fmla="*/ 50331648 w 80"/>
                <a:gd name="T9" fmla="*/ 46137344 h 80"/>
                <a:gd name="T10" fmla="*/ 75497472 w 80"/>
                <a:gd name="T11" fmla="*/ 29360128 h 80"/>
                <a:gd name="T12" fmla="*/ 100663296 w 80"/>
                <a:gd name="T13" fmla="*/ 12582912 h 80"/>
                <a:gd name="T14" fmla="*/ 134217728 w 80"/>
                <a:gd name="T15" fmla="*/ 4194304 h 80"/>
                <a:gd name="T16" fmla="*/ 167772160 w 80"/>
                <a:gd name="T17" fmla="*/ 0 h 80"/>
                <a:gd name="T18" fmla="*/ 167772160 w 80"/>
                <a:gd name="T19" fmla="*/ 0 h 80"/>
                <a:gd name="T20" fmla="*/ 201326592 w 80"/>
                <a:gd name="T21" fmla="*/ 4194304 h 80"/>
                <a:gd name="T22" fmla="*/ 230686720 w 80"/>
                <a:gd name="T23" fmla="*/ 12582912 h 80"/>
                <a:gd name="T24" fmla="*/ 260046848 w 80"/>
                <a:gd name="T25" fmla="*/ 29360128 h 80"/>
                <a:gd name="T26" fmla="*/ 285212672 w 80"/>
                <a:gd name="T27" fmla="*/ 46137344 h 80"/>
                <a:gd name="T28" fmla="*/ 306184192 w 80"/>
                <a:gd name="T29" fmla="*/ 71303168 h 80"/>
                <a:gd name="T30" fmla="*/ 318767104 w 80"/>
                <a:gd name="T31" fmla="*/ 100663296 h 80"/>
                <a:gd name="T32" fmla="*/ 331350016 w 80"/>
                <a:gd name="T33" fmla="*/ 130023424 h 80"/>
                <a:gd name="T34" fmla="*/ 331350016 w 80"/>
                <a:gd name="T35" fmla="*/ 163577856 h 80"/>
                <a:gd name="T36" fmla="*/ 331350016 w 80"/>
                <a:gd name="T37" fmla="*/ 163577856 h 80"/>
                <a:gd name="T38" fmla="*/ 331350016 w 80"/>
                <a:gd name="T39" fmla="*/ 197132288 h 80"/>
                <a:gd name="T40" fmla="*/ 318767104 w 80"/>
                <a:gd name="T41" fmla="*/ 230686720 h 80"/>
                <a:gd name="T42" fmla="*/ 306184192 w 80"/>
                <a:gd name="T43" fmla="*/ 255852544 h 80"/>
                <a:gd name="T44" fmla="*/ 285212672 w 80"/>
                <a:gd name="T45" fmla="*/ 281018368 h 80"/>
                <a:gd name="T46" fmla="*/ 260046848 w 80"/>
                <a:gd name="T47" fmla="*/ 301989888 h 80"/>
                <a:gd name="T48" fmla="*/ 230686720 w 80"/>
                <a:gd name="T49" fmla="*/ 318767104 h 80"/>
                <a:gd name="T50" fmla="*/ 201326592 w 80"/>
                <a:gd name="T51" fmla="*/ 327155712 h 80"/>
                <a:gd name="T52" fmla="*/ 167772160 w 80"/>
                <a:gd name="T53" fmla="*/ 331350016 h 80"/>
                <a:gd name="T54" fmla="*/ 167772160 w 80"/>
                <a:gd name="T55" fmla="*/ 331350016 h 80"/>
                <a:gd name="T56" fmla="*/ 134217728 w 80"/>
                <a:gd name="T57" fmla="*/ 327155712 h 80"/>
                <a:gd name="T58" fmla="*/ 100663296 w 80"/>
                <a:gd name="T59" fmla="*/ 318767104 h 80"/>
                <a:gd name="T60" fmla="*/ 75497472 w 80"/>
                <a:gd name="T61" fmla="*/ 301989888 h 80"/>
                <a:gd name="T62" fmla="*/ 50331648 w 80"/>
                <a:gd name="T63" fmla="*/ 281018368 h 80"/>
                <a:gd name="T64" fmla="*/ 29360128 w 80"/>
                <a:gd name="T65" fmla="*/ 255852544 h 80"/>
                <a:gd name="T66" fmla="*/ 12582912 w 80"/>
                <a:gd name="T67" fmla="*/ 230686720 h 80"/>
                <a:gd name="T68" fmla="*/ 4194304 w 80"/>
                <a:gd name="T69" fmla="*/ 197132288 h 80"/>
                <a:gd name="T70" fmla="*/ 0 w 80"/>
                <a:gd name="T71" fmla="*/ 163577856 h 80"/>
                <a:gd name="T72" fmla="*/ 0 w 80"/>
                <a:gd name="T73" fmla="*/ 163577856 h 80"/>
                <a:gd name="T74" fmla="*/ 0 w 80"/>
                <a:gd name="T75" fmla="*/ 163577856 h 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0"/>
                <a:gd name="T115" fmla="*/ 0 h 80"/>
                <a:gd name="T116" fmla="*/ 80 w 80"/>
                <a:gd name="T117" fmla="*/ 80 h 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0" h="80">
                  <a:moveTo>
                    <a:pt x="0" y="39"/>
                  </a:moveTo>
                  <a:lnTo>
                    <a:pt x="1" y="31"/>
                  </a:lnTo>
                  <a:lnTo>
                    <a:pt x="3" y="24"/>
                  </a:lnTo>
                  <a:lnTo>
                    <a:pt x="7" y="17"/>
                  </a:lnTo>
                  <a:lnTo>
                    <a:pt x="12" y="11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62" y="7"/>
                  </a:lnTo>
                  <a:lnTo>
                    <a:pt x="68" y="11"/>
                  </a:lnTo>
                  <a:lnTo>
                    <a:pt x="73" y="17"/>
                  </a:lnTo>
                  <a:lnTo>
                    <a:pt x="76" y="24"/>
                  </a:lnTo>
                  <a:lnTo>
                    <a:pt x="79" y="31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76" y="55"/>
                  </a:lnTo>
                  <a:lnTo>
                    <a:pt x="73" y="61"/>
                  </a:lnTo>
                  <a:lnTo>
                    <a:pt x="68" y="67"/>
                  </a:lnTo>
                  <a:lnTo>
                    <a:pt x="62" y="72"/>
                  </a:lnTo>
                  <a:lnTo>
                    <a:pt x="55" y="76"/>
                  </a:lnTo>
                  <a:lnTo>
                    <a:pt x="48" y="78"/>
                  </a:lnTo>
                  <a:lnTo>
                    <a:pt x="40" y="79"/>
                  </a:lnTo>
                  <a:lnTo>
                    <a:pt x="32" y="78"/>
                  </a:lnTo>
                  <a:lnTo>
                    <a:pt x="24" y="76"/>
                  </a:lnTo>
                  <a:lnTo>
                    <a:pt x="18" y="72"/>
                  </a:lnTo>
                  <a:lnTo>
                    <a:pt x="12" y="67"/>
                  </a:lnTo>
                  <a:lnTo>
                    <a:pt x="7" y="61"/>
                  </a:lnTo>
                  <a:lnTo>
                    <a:pt x="3" y="55"/>
                  </a:lnTo>
                  <a:lnTo>
                    <a:pt x="1" y="47"/>
                  </a:lnTo>
                  <a:lnTo>
                    <a:pt x="0" y="39"/>
                  </a:lnTo>
                </a:path>
              </a:pathLst>
            </a:custGeom>
            <a:solidFill>
              <a:srgbClr val="FF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Freeform 99"/>
            <p:cNvSpPr>
              <a:spLocks/>
            </p:cNvSpPr>
            <p:nvPr/>
          </p:nvSpPr>
          <p:spPr bwMode="auto">
            <a:xfrm>
              <a:off x="5044" y="4456"/>
              <a:ext cx="146" cy="147"/>
            </a:xfrm>
            <a:custGeom>
              <a:avLst/>
              <a:gdLst>
                <a:gd name="T0" fmla="*/ 0 w 73"/>
                <a:gd name="T1" fmla="*/ 130822046 h 74"/>
                <a:gd name="T2" fmla="*/ 0 w 73"/>
                <a:gd name="T3" fmla="*/ 105142421 h 74"/>
                <a:gd name="T4" fmla="*/ 8388608 w 73"/>
                <a:gd name="T5" fmla="*/ 79808338 h 74"/>
                <a:gd name="T6" fmla="*/ 25165824 w 73"/>
                <a:gd name="T7" fmla="*/ 58516979 h 74"/>
                <a:gd name="T8" fmla="*/ 41943040 w 73"/>
                <a:gd name="T9" fmla="*/ 40175626 h 74"/>
                <a:gd name="T10" fmla="*/ 62914560 w 73"/>
                <a:gd name="T11" fmla="*/ 22051369 h 74"/>
                <a:gd name="T12" fmla="*/ 88080384 w 73"/>
                <a:gd name="T13" fmla="*/ 11100689 h 74"/>
                <a:gd name="T14" fmla="*/ 117440512 w 73"/>
                <a:gd name="T15" fmla="*/ 3757850 h 74"/>
                <a:gd name="T16" fmla="*/ 150994944 w 73"/>
                <a:gd name="T17" fmla="*/ 0 h 74"/>
                <a:gd name="T18" fmla="*/ 150994944 w 73"/>
                <a:gd name="T19" fmla="*/ 0 h 74"/>
                <a:gd name="T20" fmla="*/ 180355072 w 73"/>
                <a:gd name="T21" fmla="*/ 3757850 h 74"/>
                <a:gd name="T22" fmla="*/ 209715200 w 73"/>
                <a:gd name="T23" fmla="*/ 11100689 h 74"/>
                <a:gd name="T24" fmla="*/ 234881024 w 73"/>
                <a:gd name="T25" fmla="*/ 22051369 h 74"/>
                <a:gd name="T26" fmla="*/ 260046848 w 73"/>
                <a:gd name="T27" fmla="*/ 40175626 h 74"/>
                <a:gd name="T28" fmla="*/ 276824064 w 73"/>
                <a:gd name="T29" fmla="*/ 58516979 h 74"/>
                <a:gd name="T30" fmla="*/ 289406976 w 73"/>
                <a:gd name="T31" fmla="*/ 79808338 h 74"/>
                <a:gd name="T32" fmla="*/ 297795584 w 73"/>
                <a:gd name="T33" fmla="*/ 105142421 h 74"/>
                <a:gd name="T34" fmla="*/ 301989888 w 73"/>
                <a:gd name="T35" fmla="*/ 130822046 h 74"/>
                <a:gd name="T36" fmla="*/ 301989888 w 73"/>
                <a:gd name="T37" fmla="*/ 130822046 h 74"/>
                <a:gd name="T38" fmla="*/ 297795584 w 73"/>
                <a:gd name="T39" fmla="*/ 158538185 h 74"/>
                <a:gd name="T40" fmla="*/ 289406976 w 73"/>
                <a:gd name="T41" fmla="*/ 183992262 h 74"/>
                <a:gd name="T42" fmla="*/ 276824064 w 73"/>
                <a:gd name="T43" fmla="*/ 205091327 h 74"/>
                <a:gd name="T44" fmla="*/ 260046848 w 73"/>
                <a:gd name="T45" fmla="*/ 223441259 h 74"/>
                <a:gd name="T46" fmla="*/ 234881024 w 73"/>
                <a:gd name="T47" fmla="*/ 241537810 h 74"/>
                <a:gd name="T48" fmla="*/ 209715200 w 73"/>
                <a:gd name="T49" fmla="*/ 252669381 h 74"/>
                <a:gd name="T50" fmla="*/ 180355072 w 73"/>
                <a:gd name="T51" fmla="*/ 259876227 h 74"/>
                <a:gd name="T52" fmla="*/ 150994944 w 73"/>
                <a:gd name="T53" fmla="*/ 263648650 h 74"/>
                <a:gd name="T54" fmla="*/ 150994944 w 73"/>
                <a:gd name="T55" fmla="*/ 263648650 h 74"/>
                <a:gd name="T56" fmla="*/ 117440512 w 73"/>
                <a:gd name="T57" fmla="*/ 259876227 h 74"/>
                <a:gd name="T58" fmla="*/ 88080384 w 73"/>
                <a:gd name="T59" fmla="*/ 252669381 h 74"/>
                <a:gd name="T60" fmla="*/ 62914560 w 73"/>
                <a:gd name="T61" fmla="*/ 241537810 h 74"/>
                <a:gd name="T62" fmla="*/ 41943040 w 73"/>
                <a:gd name="T63" fmla="*/ 223441259 h 74"/>
                <a:gd name="T64" fmla="*/ 25165824 w 73"/>
                <a:gd name="T65" fmla="*/ 205091327 h 74"/>
                <a:gd name="T66" fmla="*/ 8388608 w 73"/>
                <a:gd name="T67" fmla="*/ 183992262 h 74"/>
                <a:gd name="T68" fmla="*/ 0 w 73"/>
                <a:gd name="T69" fmla="*/ 158538185 h 74"/>
                <a:gd name="T70" fmla="*/ 0 w 73"/>
                <a:gd name="T71" fmla="*/ 130822046 h 74"/>
                <a:gd name="T72" fmla="*/ 0 w 73"/>
                <a:gd name="T73" fmla="*/ 130822046 h 74"/>
                <a:gd name="T74" fmla="*/ 0 w 73"/>
                <a:gd name="T75" fmla="*/ 130822046 h 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"/>
                <a:gd name="T115" fmla="*/ 0 h 74"/>
                <a:gd name="T116" fmla="*/ 73 w 73"/>
                <a:gd name="T117" fmla="*/ 74 h 7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" h="74">
                  <a:moveTo>
                    <a:pt x="0" y="36"/>
                  </a:moveTo>
                  <a:lnTo>
                    <a:pt x="0" y="29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5" y="6"/>
                  </a:lnTo>
                  <a:lnTo>
                    <a:pt x="21" y="3"/>
                  </a:lnTo>
                  <a:lnTo>
                    <a:pt x="28" y="1"/>
                  </a:lnTo>
                  <a:lnTo>
                    <a:pt x="36" y="0"/>
                  </a:lnTo>
                  <a:lnTo>
                    <a:pt x="43" y="1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62" y="11"/>
                  </a:lnTo>
                  <a:lnTo>
                    <a:pt x="66" y="16"/>
                  </a:lnTo>
                  <a:lnTo>
                    <a:pt x="69" y="22"/>
                  </a:lnTo>
                  <a:lnTo>
                    <a:pt x="71" y="29"/>
                  </a:lnTo>
                  <a:lnTo>
                    <a:pt x="72" y="36"/>
                  </a:lnTo>
                  <a:lnTo>
                    <a:pt x="71" y="44"/>
                  </a:lnTo>
                  <a:lnTo>
                    <a:pt x="69" y="51"/>
                  </a:lnTo>
                  <a:lnTo>
                    <a:pt x="66" y="57"/>
                  </a:lnTo>
                  <a:lnTo>
                    <a:pt x="62" y="62"/>
                  </a:lnTo>
                  <a:lnTo>
                    <a:pt x="56" y="67"/>
                  </a:lnTo>
                  <a:lnTo>
                    <a:pt x="50" y="70"/>
                  </a:lnTo>
                  <a:lnTo>
                    <a:pt x="43" y="72"/>
                  </a:lnTo>
                  <a:lnTo>
                    <a:pt x="36" y="73"/>
                  </a:lnTo>
                  <a:lnTo>
                    <a:pt x="28" y="72"/>
                  </a:lnTo>
                  <a:lnTo>
                    <a:pt x="21" y="70"/>
                  </a:lnTo>
                  <a:lnTo>
                    <a:pt x="15" y="67"/>
                  </a:lnTo>
                  <a:lnTo>
                    <a:pt x="10" y="62"/>
                  </a:lnTo>
                  <a:lnTo>
                    <a:pt x="6" y="57"/>
                  </a:lnTo>
                  <a:lnTo>
                    <a:pt x="2" y="51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rgbClr val="FF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Freeform 100"/>
            <p:cNvSpPr>
              <a:spLocks/>
            </p:cNvSpPr>
            <p:nvPr/>
          </p:nvSpPr>
          <p:spPr bwMode="auto">
            <a:xfrm>
              <a:off x="5050" y="4462"/>
              <a:ext cx="134" cy="136"/>
            </a:xfrm>
            <a:custGeom>
              <a:avLst/>
              <a:gdLst>
                <a:gd name="T0" fmla="*/ 0 w 67"/>
                <a:gd name="T1" fmla="*/ 138412032 h 68"/>
                <a:gd name="T2" fmla="*/ 4194304 w 67"/>
                <a:gd name="T3" fmla="*/ 109051904 h 68"/>
                <a:gd name="T4" fmla="*/ 12582912 w 67"/>
                <a:gd name="T5" fmla="*/ 79691776 h 68"/>
                <a:gd name="T6" fmla="*/ 29360128 w 67"/>
                <a:gd name="T7" fmla="*/ 54525952 h 68"/>
                <a:gd name="T8" fmla="*/ 50331648 w 67"/>
                <a:gd name="T9" fmla="*/ 33554432 h 68"/>
                <a:gd name="T10" fmla="*/ 75497472 w 67"/>
                <a:gd name="T11" fmla="*/ 16777216 h 68"/>
                <a:gd name="T12" fmla="*/ 104857600 w 67"/>
                <a:gd name="T13" fmla="*/ 4194304 h 68"/>
                <a:gd name="T14" fmla="*/ 138412032 w 67"/>
                <a:gd name="T15" fmla="*/ 0 h 68"/>
                <a:gd name="T16" fmla="*/ 138412032 w 67"/>
                <a:gd name="T17" fmla="*/ 0 h 68"/>
                <a:gd name="T18" fmla="*/ 167772160 w 67"/>
                <a:gd name="T19" fmla="*/ 4194304 h 68"/>
                <a:gd name="T20" fmla="*/ 197132288 w 67"/>
                <a:gd name="T21" fmla="*/ 16777216 h 68"/>
                <a:gd name="T22" fmla="*/ 222298112 w 67"/>
                <a:gd name="T23" fmla="*/ 33554432 h 68"/>
                <a:gd name="T24" fmla="*/ 247463936 w 67"/>
                <a:gd name="T25" fmla="*/ 54525952 h 68"/>
                <a:gd name="T26" fmla="*/ 264241152 w 67"/>
                <a:gd name="T27" fmla="*/ 79691776 h 68"/>
                <a:gd name="T28" fmla="*/ 272629760 w 67"/>
                <a:gd name="T29" fmla="*/ 109051904 h 68"/>
                <a:gd name="T30" fmla="*/ 276824064 w 67"/>
                <a:gd name="T31" fmla="*/ 138412032 h 68"/>
                <a:gd name="T32" fmla="*/ 276824064 w 67"/>
                <a:gd name="T33" fmla="*/ 138412032 h 68"/>
                <a:gd name="T34" fmla="*/ 272629760 w 67"/>
                <a:gd name="T35" fmla="*/ 171966464 h 68"/>
                <a:gd name="T36" fmla="*/ 264241152 w 67"/>
                <a:gd name="T37" fmla="*/ 201326592 h 68"/>
                <a:gd name="T38" fmla="*/ 247463936 w 67"/>
                <a:gd name="T39" fmla="*/ 226492416 h 68"/>
                <a:gd name="T40" fmla="*/ 222298112 w 67"/>
                <a:gd name="T41" fmla="*/ 247463936 h 68"/>
                <a:gd name="T42" fmla="*/ 197132288 w 67"/>
                <a:gd name="T43" fmla="*/ 264241152 h 68"/>
                <a:gd name="T44" fmla="*/ 167772160 w 67"/>
                <a:gd name="T45" fmla="*/ 276824064 h 68"/>
                <a:gd name="T46" fmla="*/ 138412032 w 67"/>
                <a:gd name="T47" fmla="*/ 281018368 h 68"/>
                <a:gd name="T48" fmla="*/ 138412032 w 67"/>
                <a:gd name="T49" fmla="*/ 281018368 h 68"/>
                <a:gd name="T50" fmla="*/ 104857600 w 67"/>
                <a:gd name="T51" fmla="*/ 276824064 h 68"/>
                <a:gd name="T52" fmla="*/ 75497472 w 67"/>
                <a:gd name="T53" fmla="*/ 264241152 h 68"/>
                <a:gd name="T54" fmla="*/ 50331648 w 67"/>
                <a:gd name="T55" fmla="*/ 247463936 h 68"/>
                <a:gd name="T56" fmla="*/ 29360128 w 67"/>
                <a:gd name="T57" fmla="*/ 226492416 h 68"/>
                <a:gd name="T58" fmla="*/ 12582912 w 67"/>
                <a:gd name="T59" fmla="*/ 201326592 h 68"/>
                <a:gd name="T60" fmla="*/ 4194304 w 67"/>
                <a:gd name="T61" fmla="*/ 171966464 h 68"/>
                <a:gd name="T62" fmla="*/ 0 w 67"/>
                <a:gd name="T63" fmla="*/ 138412032 h 68"/>
                <a:gd name="T64" fmla="*/ 0 w 67"/>
                <a:gd name="T65" fmla="*/ 138412032 h 68"/>
                <a:gd name="T66" fmla="*/ 0 w 67"/>
                <a:gd name="T67" fmla="*/ 138412032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68"/>
                <a:gd name="T104" fmla="*/ 67 w 67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68">
                  <a:moveTo>
                    <a:pt x="0" y="33"/>
                  </a:moveTo>
                  <a:lnTo>
                    <a:pt x="1" y="26"/>
                  </a:lnTo>
                  <a:lnTo>
                    <a:pt x="3" y="19"/>
                  </a:lnTo>
                  <a:lnTo>
                    <a:pt x="7" y="13"/>
                  </a:lnTo>
                  <a:lnTo>
                    <a:pt x="12" y="8"/>
                  </a:lnTo>
                  <a:lnTo>
                    <a:pt x="18" y="4"/>
                  </a:lnTo>
                  <a:lnTo>
                    <a:pt x="25" y="1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47" y="4"/>
                  </a:lnTo>
                  <a:lnTo>
                    <a:pt x="53" y="8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6"/>
                  </a:lnTo>
                  <a:lnTo>
                    <a:pt x="66" y="33"/>
                  </a:lnTo>
                  <a:lnTo>
                    <a:pt x="65" y="41"/>
                  </a:lnTo>
                  <a:lnTo>
                    <a:pt x="63" y="48"/>
                  </a:lnTo>
                  <a:lnTo>
                    <a:pt x="59" y="54"/>
                  </a:lnTo>
                  <a:lnTo>
                    <a:pt x="53" y="59"/>
                  </a:lnTo>
                  <a:lnTo>
                    <a:pt x="47" y="63"/>
                  </a:lnTo>
                  <a:lnTo>
                    <a:pt x="40" y="66"/>
                  </a:lnTo>
                  <a:lnTo>
                    <a:pt x="33" y="67"/>
                  </a:lnTo>
                  <a:lnTo>
                    <a:pt x="25" y="66"/>
                  </a:lnTo>
                  <a:lnTo>
                    <a:pt x="18" y="63"/>
                  </a:lnTo>
                  <a:lnTo>
                    <a:pt x="12" y="59"/>
                  </a:lnTo>
                  <a:lnTo>
                    <a:pt x="7" y="54"/>
                  </a:lnTo>
                  <a:lnTo>
                    <a:pt x="3" y="48"/>
                  </a:lnTo>
                  <a:lnTo>
                    <a:pt x="1" y="41"/>
                  </a:lnTo>
                  <a:lnTo>
                    <a:pt x="0" y="33"/>
                  </a:lnTo>
                </a:path>
              </a:pathLst>
            </a:custGeom>
            <a:solidFill>
              <a:srgbClr val="FFE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Freeform 101"/>
            <p:cNvSpPr>
              <a:spLocks/>
            </p:cNvSpPr>
            <p:nvPr/>
          </p:nvSpPr>
          <p:spPr bwMode="auto">
            <a:xfrm>
              <a:off x="5056" y="4470"/>
              <a:ext cx="122" cy="122"/>
            </a:xfrm>
            <a:custGeom>
              <a:avLst/>
              <a:gdLst>
                <a:gd name="T0" fmla="*/ 0 w 61"/>
                <a:gd name="T1" fmla="*/ 121634816 h 61"/>
                <a:gd name="T2" fmla="*/ 4194304 w 61"/>
                <a:gd name="T3" fmla="*/ 88080384 h 61"/>
                <a:gd name="T4" fmla="*/ 16777216 w 61"/>
                <a:gd name="T5" fmla="*/ 58720256 h 61"/>
                <a:gd name="T6" fmla="*/ 37748736 w 61"/>
                <a:gd name="T7" fmla="*/ 33554432 h 61"/>
                <a:gd name="T8" fmla="*/ 62914560 w 61"/>
                <a:gd name="T9" fmla="*/ 16777216 h 61"/>
                <a:gd name="T10" fmla="*/ 92274688 w 61"/>
                <a:gd name="T11" fmla="*/ 4194304 h 61"/>
                <a:gd name="T12" fmla="*/ 125829120 w 61"/>
                <a:gd name="T13" fmla="*/ 0 h 61"/>
                <a:gd name="T14" fmla="*/ 125829120 w 61"/>
                <a:gd name="T15" fmla="*/ 0 h 61"/>
                <a:gd name="T16" fmla="*/ 159383552 w 61"/>
                <a:gd name="T17" fmla="*/ 4194304 h 61"/>
                <a:gd name="T18" fmla="*/ 188743680 w 61"/>
                <a:gd name="T19" fmla="*/ 16777216 h 61"/>
                <a:gd name="T20" fmla="*/ 213909504 w 61"/>
                <a:gd name="T21" fmla="*/ 33554432 h 61"/>
                <a:gd name="T22" fmla="*/ 234881024 w 61"/>
                <a:gd name="T23" fmla="*/ 58720256 h 61"/>
                <a:gd name="T24" fmla="*/ 247463936 w 61"/>
                <a:gd name="T25" fmla="*/ 88080384 h 61"/>
                <a:gd name="T26" fmla="*/ 251658240 w 61"/>
                <a:gd name="T27" fmla="*/ 121634816 h 61"/>
                <a:gd name="T28" fmla="*/ 251658240 w 61"/>
                <a:gd name="T29" fmla="*/ 121634816 h 61"/>
                <a:gd name="T30" fmla="*/ 247463936 w 61"/>
                <a:gd name="T31" fmla="*/ 159383552 h 61"/>
                <a:gd name="T32" fmla="*/ 234881024 w 61"/>
                <a:gd name="T33" fmla="*/ 188743680 h 61"/>
                <a:gd name="T34" fmla="*/ 213909504 w 61"/>
                <a:gd name="T35" fmla="*/ 213909504 h 61"/>
                <a:gd name="T36" fmla="*/ 188743680 w 61"/>
                <a:gd name="T37" fmla="*/ 234881024 h 61"/>
                <a:gd name="T38" fmla="*/ 159383552 w 61"/>
                <a:gd name="T39" fmla="*/ 247463936 h 61"/>
                <a:gd name="T40" fmla="*/ 125829120 w 61"/>
                <a:gd name="T41" fmla="*/ 251658240 h 61"/>
                <a:gd name="T42" fmla="*/ 125829120 w 61"/>
                <a:gd name="T43" fmla="*/ 251658240 h 61"/>
                <a:gd name="T44" fmla="*/ 92274688 w 61"/>
                <a:gd name="T45" fmla="*/ 247463936 h 61"/>
                <a:gd name="T46" fmla="*/ 62914560 w 61"/>
                <a:gd name="T47" fmla="*/ 234881024 h 61"/>
                <a:gd name="T48" fmla="*/ 37748736 w 61"/>
                <a:gd name="T49" fmla="*/ 213909504 h 61"/>
                <a:gd name="T50" fmla="*/ 16777216 w 61"/>
                <a:gd name="T51" fmla="*/ 188743680 h 61"/>
                <a:gd name="T52" fmla="*/ 4194304 w 61"/>
                <a:gd name="T53" fmla="*/ 159383552 h 61"/>
                <a:gd name="T54" fmla="*/ 0 w 61"/>
                <a:gd name="T55" fmla="*/ 121634816 h 61"/>
                <a:gd name="T56" fmla="*/ 0 w 61"/>
                <a:gd name="T57" fmla="*/ 121634816 h 61"/>
                <a:gd name="T58" fmla="*/ 0 w 61"/>
                <a:gd name="T59" fmla="*/ 121634816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"/>
                <a:gd name="T91" fmla="*/ 0 h 61"/>
                <a:gd name="T92" fmla="*/ 61 w 61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" h="61">
                  <a:moveTo>
                    <a:pt x="0" y="29"/>
                  </a:moveTo>
                  <a:lnTo>
                    <a:pt x="1" y="21"/>
                  </a:lnTo>
                  <a:lnTo>
                    <a:pt x="4" y="14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2" y="1"/>
                  </a:lnTo>
                  <a:lnTo>
                    <a:pt x="30" y="0"/>
                  </a:lnTo>
                  <a:lnTo>
                    <a:pt x="38" y="1"/>
                  </a:lnTo>
                  <a:lnTo>
                    <a:pt x="45" y="4"/>
                  </a:lnTo>
                  <a:lnTo>
                    <a:pt x="51" y="8"/>
                  </a:lnTo>
                  <a:lnTo>
                    <a:pt x="56" y="14"/>
                  </a:lnTo>
                  <a:lnTo>
                    <a:pt x="59" y="21"/>
                  </a:lnTo>
                  <a:lnTo>
                    <a:pt x="60" y="29"/>
                  </a:lnTo>
                  <a:lnTo>
                    <a:pt x="59" y="38"/>
                  </a:lnTo>
                  <a:lnTo>
                    <a:pt x="56" y="45"/>
                  </a:lnTo>
                  <a:lnTo>
                    <a:pt x="51" y="51"/>
                  </a:lnTo>
                  <a:lnTo>
                    <a:pt x="45" y="56"/>
                  </a:lnTo>
                  <a:lnTo>
                    <a:pt x="38" y="59"/>
                  </a:lnTo>
                  <a:lnTo>
                    <a:pt x="30" y="60"/>
                  </a:lnTo>
                  <a:lnTo>
                    <a:pt x="22" y="59"/>
                  </a:lnTo>
                  <a:lnTo>
                    <a:pt x="15" y="56"/>
                  </a:lnTo>
                  <a:lnTo>
                    <a:pt x="9" y="51"/>
                  </a:lnTo>
                  <a:lnTo>
                    <a:pt x="4" y="45"/>
                  </a:lnTo>
                  <a:lnTo>
                    <a:pt x="1" y="38"/>
                  </a:lnTo>
                  <a:lnTo>
                    <a:pt x="0" y="29"/>
                  </a:lnTo>
                </a:path>
              </a:pathLst>
            </a:custGeom>
            <a:solidFill>
              <a:srgbClr val="FF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102"/>
            <p:cNvSpPr>
              <a:spLocks/>
            </p:cNvSpPr>
            <p:nvPr/>
          </p:nvSpPr>
          <p:spPr bwMode="auto">
            <a:xfrm>
              <a:off x="5064" y="4475"/>
              <a:ext cx="108" cy="108"/>
            </a:xfrm>
            <a:custGeom>
              <a:avLst/>
              <a:gdLst>
                <a:gd name="T0" fmla="*/ 0 w 54"/>
                <a:gd name="T1" fmla="*/ 113246208 h 54"/>
                <a:gd name="T2" fmla="*/ 4194304 w 54"/>
                <a:gd name="T3" fmla="*/ 75497472 h 54"/>
                <a:gd name="T4" fmla="*/ 20971520 w 54"/>
                <a:gd name="T5" fmla="*/ 46137344 h 54"/>
                <a:gd name="T6" fmla="*/ 41943040 w 54"/>
                <a:gd name="T7" fmla="*/ 20971520 h 54"/>
                <a:gd name="T8" fmla="*/ 71303168 w 54"/>
                <a:gd name="T9" fmla="*/ 4194304 h 54"/>
                <a:gd name="T10" fmla="*/ 109051904 w 54"/>
                <a:gd name="T11" fmla="*/ 0 h 54"/>
                <a:gd name="T12" fmla="*/ 109051904 w 54"/>
                <a:gd name="T13" fmla="*/ 0 h 54"/>
                <a:gd name="T14" fmla="*/ 142606336 w 54"/>
                <a:gd name="T15" fmla="*/ 4194304 h 54"/>
                <a:gd name="T16" fmla="*/ 176160768 w 54"/>
                <a:gd name="T17" fmla="*/ 20971520 h 54"/>
                <a:gd name="T18" fmla="*/ 197132288 w 54"/>
                <a:gd name="T19" fmla="*/ 46137344 h 54"/>
                <a:gd name="T20" fmla="*/ 213909504 w 54"/>
                <a:gd name="T21" fmla="*/ 75497472 h 54"/>
                <a:gd name="T22" fmla="*/ 222298112 w 54"/>
                <a:gd name="T23" fmla="*/ 113246208 h 54"/>
                <a:gd name="T24" fmla="*/ 222298112 w 54"/>
                <a:gd name="T25" fmla="*/ 113246208 h 54"/>
                <a:gd name="T26" fmla="*/ 213909504 w 54"/>
                <a:gd name="T27" fmla="*/ 146800640 h 54"/>
                <a:gd name="T28" fmla="*/ 197132288 w 54"/>
                <a:gd name="T29" fmla="*/ 176160768 h 54"/>
                <a:gd name="T30" fmla="*/ 176160768 w 54"/>
                <a:gd name="T31" fmla="*/ 201326592 h 54"/>
                <a:gd name="T32" fmla="*/ 142606336 w 54"/>
                <a:gd name="T33" fmla="*/ 218103808 h 54"/>
                <a:gd name="T34" fmla="*/ 109051904 w 54"/>
                <a:gd name="T35" fmla="*/ 222298112 h 54"/>
                <a:gd name="T36" fmla="*/ 109051904 w 54"/>
                <a:gd name="T37" fmla="*/ 222298112 h 54"/>
                <a:gd name="T38" fmla="*/ 71303168 w 54"/>
                <a:gd name="T39" fmla="*/ 218103808 h 54"/>
                <a:gd name="T40" fmla="*/ 41943040 w 54"/>
                <a:gd name="T41" fmla="*/ 201326592 h 54"/>
                <a:gd name="T42" fmla="*/ 20971520 w 54"/>
                <a:gd name="T43" fmla="*/ 176160768 h 54"/>
                <a:gd name="T44" fmla="*/ 4194304 w 54"/>
                <a:gd name="T45" fmla="*/ 146800640 h 54"/>
                <a:gd name="T46" fmla="*/ 0 w 54"/>
                <a:gd name="T47" fmla="*/ 113246208 h 54"/>
                <a:gd name="T48" fmla="*/ 0 w 54"/>
                <a:gd name="T49" fmla="*/ 113246208 h 54"/>
                <a:gd name="T50" fmla="*/ 0 w 54"/>
                <a:gd name="T51" fmla="*/ 113246208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4"/>
                <a:gd name="T79" fmla="*/ 0 h 54"/>
                <a:gd name="T80" fmla="*/ 54 w 54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4" h="54">
                  <a:moveTo>
                    <a:pt x="0" y="27"/>
                  </a:moveTo>
                  <a:lnTo>
                    <a:pt x="1" y="18"/>
                  </a:lnTo>
                  <a:lnTo>
                    <a:pt x="5" y="11"/>
                  </a:lnTo>
                  <a:lnTo>
                    <a:pt x="10" y="5"/>
                  </a:lnTo>
                  <a:lnTo>
                    <a:pt x="17" y="1"/>
                  </a:lnTo>
                  <a:lnTo>
                    <a:pt x="26" y="0"/>
                  </a:lnTo>
                  <a:lnTo>
                    <a:pt x="34" y="1"/>
                  </a:lnTo>
                  <a:lnTo>
                    <a:pt x="42" y="5"/>
                  </a:lnTo>
                  <a:lnTo>
                    <a:pt x="47" y="11"/>
                  </a:lnTo>
                  <a:lnTo>
                    <a:pt x="51" y="18"/>
                  </a:lnTo>
                  <a:lnTo>
                    <a:pt x="53" y="27"/>
                  </a:lnTo>
                  <a:lnTo>
                    <a:pt x="51" y="35"/>
                  </a:lnTo>
                  <a:lnTo>
                    <a:pt x="47" y="42"/>
                  </a:lnTo>
                  <a:lnTo>
                    <a:pt x="42" y="48"/>
                  </a:lnTo>
                  <a:lnTo>
                    <a:pt x="34" y="52"/>
                  </a:lnTo>
                  <a:lnTo>
                    <a:pt x="26" y="53"/>
                  </a:lnTo>
                  <a:lnTo>
                    <a:pt x="17" y="52"/>
                  </a:lnTo>
                  <a:lnTo>
                    <a:pt x="10" y="48"/>
                  </a:lnTo>
                  <a:lnTo>
                    <a:pt x="5" y="42"/>
                  </a:lnTo>
                  <a:lnTo>
                    <a:pt x="1" y="35"/>
                  </a:lnTo>
                  <a:lnTo>
                    <a:pt x="0" y="27"/>
                  </a:lnTo>
                </a:path>
              </a:pathLst>
            </a:custGeom>
            <a:solidFill>
              <a:srgbClr val="FFEB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103"/>
            <p:cNvSpPr>
              <a:spLocks/>
            </p:cNvSpPr>
            <p:nvPr/>
          </p:nvSpPr>
          <p:spPr bwMode="auto">
            <a:xfrm>
              <a:off x="5068" y="4484"/>
              <a:ext cx="96" cy="96"/>
            </a:xfrm>
            <a:custGeom>
              <a:avLst/>
              <a:gdLst>
                <a:gd name="T0" fmla="*/ 0 w 48"/>
                <a:gd name="T1" fmla="*/ 96468992 h 48"/>
                <a:gd name="T2" fmla="*/ 8388608 w 48"/>
                <a:gd name="T3" fmla="*/ 58720256 h 48"/>
                <a:gd name="T4" fmla="*/ 29360128 w 48"/>
                <a:gd name="T5" fmla="*/ 25165824 h 48"/>
                <a:gd name="T6" fmla="*/ 62914560 w 48"/>
                <a:gd name="T7" fmla="*/ 4194304 h 48"/>
                <a:gd name="T8" fmla="*/ 100663296 w 48"/>
                <a:gd name="T9" fmla="*/ 0 h 48"/>
                <a:gd name="T10" fmla="*/ 100663296 w 48"/>
                <a:gd name="T11" fmla="*/ 0 h 48"/>
                <a:gd name="T12" fmla="*/ 138412032 w 48"/>
                <a:gd name="T13" fmla="*/ 4194304 h 48"/>
                <a:gd name="T14" fmla="*/ 167772160 w 48"/>
                <a:gd name="T15" fmla="*/ 25165824 h 48"/>
                <a:gd name="T16" fmla="*/ 192937984 w 48"/>
                <a:gd name="T17" fmla="*/ 58720256 h 48"/>
                <a:gd name="T18" fmla="*/ 197132288 w 48"/>
                <a:gd name="T19" fmla="*/ 96468992 h 48"/>
                <a:gd name="T20" fmla="*/ 197132288 w 48"/>
                <a:gd name="T21" fmla="*/ 96468992 h 48"/>
                <a:gd name="T22" fmla="*/ 192937984 w 48"/>
                <a:gd name="T23" fmla="*/ 134217728 h 48"/>
                <a:gd name="T24" fmla="*/ 167772160 w 48"/>
                <a:gd name="T25" fmla="*/ 167772160 h 48"/>
                <a:gd name="T26" fmla="*/ 138412032 w 48"/>
                <a:gd name="T27" fmla="*/ 188743680 h 48"/>
                <a:gd name="T28" fmla="*/ 100663296 w 48"/>
                <a:gd name="T29" fmla="*/ 197132288 h 48"/>
                <a:gd name="T30" fmla="*/ 100663296 w 48"/>
                <a:gd name="T31" fmla="*/ 197132288 h 48"/>
                <a:gd name="T32" fmla="*/ 62914560 w 48"/>
                <a:gd name="T33" fmla="*/ 188743680 h 48"/>
                <a:gd name="T34" fmla="*/ 29360128 w 48"/>
                <a:gd name="T35" fmla="*/ 167772160 h 48"/>
                <a:gd name="T36" fmla="*/ 8388608 w 48"/>
                <a:gd name="T37" fmla="*/ 134217728 h 48"/>
                <a:gd name="T38" fmla="*/ 0 w 48"/>
                <a:gd name="T39" fmla="*/ 96468992 h 48"/>
                <a:gd name="T40" fmla="*/ 0 w 48"/>
                <a:gd name="T41" fmla="*/ 96468992 h 48"/>
                <a:gd name="T42" fmla="*/ 0 w 48"/>
                <a:gd name="T43" fmla="*/ 96468992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0" y="23"/>
                  </a:moveTo>
                  <a:lnTo>
                    <a:pt x="2" y="14"/>
                  </a:lnTo>
                  <a:lnTo>
                    <a:pt x="7" y="6"/>
                  </a:lnTo>
                  <a:lnTo>
                    <a:pt x="15" y="1"/>
                  </a:lnTo>
                  <a:lnTo>
                    <a:pt x="24" y="0"/>
                  </a:lnTo>
                  <a:lnTo>
                    <a:pt x="33" y="1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7" y="23"/>
                  </a:lnTo>
                  <a:lnTo>
                    <a:pt x="46" y="32"/>
                  </a:lnTo>
                  <a:lnTo>
                    <a:pt x="40" y="40"/>
                  </a:lnTo>
                  <a:lnTo>
                    <a:pt x="33" y="45"/>
                  </a:lnTo>
                  <a:lnTo>
                    <a:pt x="24" y="47"/>
                  </a:lnTo>
                  <a:lnTo>
                    <a:pt x="15" y="45"/>
                  </a:lnTo>
                  <a:lnTo>
                    <a:pt x="7" y="40"/>
                  </a:lnTo>
                  <a:lnTo>
                    <a:pt x="2" y="32"/>
                  </a:lnTo>
                  <a:lnTo>
                    <a:pt x="0" y="23"/>
                  </a:lnTo>
                </a:path>
              </a:pathLst>
            </a:custGeom>
            <a:solidFill>
              <a:srgbClr val="FFED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Freeform 104"/>
            <p:cNvSpPr>
              <a:spLocks/>
            </p:cNvSpPr>
            <p:nvPr/>
          </p:nvSpPr>
          <p:spPr bwMode="auto">
            <a:xfrm>
              <a:off x="5074" y="4490"/>
              <a:ext cx="86" cy="81"/>
            </a:xfrm>
            <a:custGeom>
              <a:avLst/>
              <a:gdLst>
                <a:gd name="T0" fmla="*/ 0 w 43"/>
                <a:gd name="T1" fmla="*/ 64687299 h 41"/>
                <a:gd name="T2" fmla="*/ 12582912 w 43"/>
                <a:gd name="T3" fmla="*/ 32742954 h 41"/>
                <a:gd name="T4" fmla="*/ 46137344 w 43"/>
                <a:gd name="T5" fmla="*/ 6678106 h 41"/>
                <a:gd name="T6" fmla="*/ 88080384 w 43"/>
                <a:gd name="T7" fmla="*/ 0 h 41"/>
                <a:gd name="T8" fmla="*/ 88080384 w 43"/>
                <a:gd name="T9" fmla="*/ 0 h 41"/>
                <a:gd name="T10" fmla="*/ 121634816 w 43"/>
                <a:gd name="T11" fmla="*/ 3380276 h 41"/>
                <a:gd name="T12" fmla="*/ 146800640 w 43"/>
                <a:gd name="T13" fmla="*/ 19592333 h 41"/>
                <a:gd name="T14" fmla="*/ 167772160 w 43"/>
                <a:gd name="T15" fmla="*/ 38706804 h 41"/>
                <a:gd name="T16" fmla="*/ 176160768 w 43"/>
                <a:gd name="T17" fmla="*/ 64687299 h 41"/>
                <a:gd name="T18" fmla="*/ 176160768 w 43"/>
                <a:gd name="T19" fmla="*/ 64687299 h 41"/>
                <a:gd name="T20" fmla="*/ 167772160 w 43"/>
                <a:gd name="T21" fmla="*/ 89411591 h 41"/>
                <a:gd name="T22" fmla="*/ 146800640 w 43"/>
                <a:gd name="T23" fmla="*/ 108406494 h 41"/>
                <a:gd name="T24" fmla="*/ 121634816 w 43"/>
                <a:gd name="T25" fmla="*/ 124684072 h 41"/>
                <a:gd name="T26" fmla="*/ 88080384 w 43"/>
                <a:gd name="T27" fmla="*/ 127796859 h 41"/>
                <a:gd name="T28" fmla="*/ 88080384 w 43"/>
                <a:gd name="T29" fmla="*/ 127796859 h 41"/>
                <a:gd name="T30" fmla="*/ 54525952 w 43"/>
                <a:gd name="T31" fmla="*/ 124684072 h 41"/>
                <a:gd name="T32" fmla="*/ 25165824 w 43"/>
                <a:gd name="T33" fmla="*/ 108406494 h 41"/>
                <a:gd name="T34" fmla="*/ 8388608 w 43"/>
                <a:gd name="T35" fmla="*/ 89411591 h 41"/>
                <a:gd name="T36" fmla="*/ 0 w 43"/>
                <a:gd name="T37" fmla="*/ 64687299 h 41"/>
                <a:gd name="T38" fmla="*/ 0 w 43"/>
                <a:gd name="T39" fmla="*/ 64687299 h 41"/>
                <a:gd name="T40" fmla="*/ 0 w 43"/>
                <a:gd name="T41" fmla="*/ 64687299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1"/>
                <a:gd name="T65" fmla="*/ 43 w 43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1">
                  <a:moveTo>
                    <a:pt x="0" y="20"/>
                  </a:moveTo>
                  <a:lnTo>
                    <a:pt x="3" y="10"/>
                  </a:lnTo>
                  <a:lnTo>
                    <a:pt x="11" y="2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5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5" y="34"/>
                  </a:lnTo>
                  <a:lnTo>
                    <a:pt x="29" y="39"/>
                  </a:lnTo>
                  <a:lnTo>
                    <a:pt x="21" y="40"/>
                  </a:lnTo>
                  <a:lnTo>
                    <a:pt x="13" y="39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</a:path>
              </a:pathLst>
            </a:custGeom>
            <a:solidFill>
              <a:srgbClr val="FFF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Freeform 105"/>
            <p:cNvSpPr>
              <a:spLocks/>
            </p:cNvSpPr>
            <p:nvPr/>
          </p:nvSpPr>
          <p:spPr bwMode="auto">
            <a:xfrm>
              <a:off x="5082" y="4495"/>
              <a:ext cx="70" cy="72"/>
            </a:xfrm>
            <a:custGeom>
              <a:avLst/>
              <a:gdLst>
                <a:gd name="T0" fmla="*/ 0 w 35"/>
                <a:gd name="T1" fmla="*/ 71303168 h 36"/>
                <a:gd name="T2" fmla="*/ 8388608 w 35"/>
                <a:gd name="T3" fmla="*/ 33554432 h 36"/>
                <a:gd name="T4" fmla="*/ 33554432 w 35"/>
                <a:gd name="T5" fmla="*/ 8388608 h 36"/>
                <a:gd name="T6" fmla="*/ 71303168 w 35"/>
                <a:gd name="T7" fmla="*/ 0 h 36"/>
                <a:gd name="T8" fmla="*/ 71303168 w 35"/>
                <a:gd name="T9" fmla="*/ 0 h 36"/>
                <a:gd name="T10" fmla="*/ 104857600 w 35"/>
                <a:gd name="T11" fmla="*/ 8388608 h 36"/>
                <a:gd name="T12" fmla="*/ 134217728 w 35"/>
                <a:gd name="T13" fmla="*/ 33554432 h 36"/>
                <a:gd name="T14" fmla="*/ 142606336 w 35"/>
                <a:gd name="T15" fmla="*/ 71303168 h 36"/>
                <a:gd name="T16" fmla="*/ 142606336 w 35"/>
                <a:gd name="T17" fmla="*/ 71303168 h 36"/>
                <a:gd name="T18" fmla="*/ 134217728 w 35"/>
                <a:gd name="T19" fmla="*/ 109051904 h 36"/>
                <a:gd name="T20" fmla="*/ 104857600 w 35"/>
                <a:gd name="T21" fmla="*/ 134217728 h 36"/>
                <a:gd name="T22" fmla="*/ 71303168 w 35"/>
                <a:gd name="T23" fmla="*/ 146800640 h 36"/>
                <a:gd name="T24" fmla="*/ 71303168 w 35"/>
                <a:gd name="T25" fmla="*/ 146800640 h 36"/>
                <a:gd name="T26" fmla="*/ 33554432 w 35"/>
                <a:gd name="T27" fmla="*/ 134217728 h 36"/>
                <a:gd name="T28" fmla="*/ 8388608 w 35"/>
                <a:gd name="T29" fmla="*/ 109051904 h 36"/>
                <a:gd name="T30" fmla="*/ 0 w 35"/>
                <a:gd name="T31" fmla="*/ 71303168 h 36"/>
                <a:gd name="T32" fmla="*/ 0 w 35"/>
                <a:gd name="T33" fmla="*/ 71303168 h 36"/>
                <a:gd name="T34" fmla="*/ 0 w 35"/>
                <a:gd name="T35" fmla="*/ 71303168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36"/>
                <a:gd name="T56" fmla="*/ 35 w 35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36">
                  <a:moveTo>
                    <a:pt x="0" y="17"/>
                  </a:moveTo>
                  <a:lnTo>
                    <a:pt x="2" y="8"/>
                  </a:lnTo>
                  <a:lnTo>
                    <a:pt x="8" y="2"/>
                  </a:lnTo>
                  <a:lnTo>
                    <a:pt x="17" y="0"/>
                  </a:lnTo>
                  <a:lnTo>
                    <a:pt x="25" y="2"/>
                  </a:lnTo>
                  <a:lnTo>
                    <a:pt x="32" y="8"/>
                  </a:lnTo>
                  <a:lnTo>
                    <a:pt x="34" y="17"/>
                  </a:lnTo>
                  <a:lnTo>
                    <a:pt x="32" y="26"/>
                  </a:lnTo>
                  <a:lnTo>
                    <a:pt x="25" y="32"/>
                  </a:lnTo>
                  <a:lnTo>
                    <a:pt x="17" y="35"/>
                  </a:lnTo>
                  <a:lnTo>
                    <a:pt x="8" y="32"/>
                  </a:lnTo>
                  <a:lnTo>
                    <a:pt x="2" y="26"/>
                  </a:lnTo>
                  <a:lnTo>
                    <a:pt x="0" y="17"/>
                  </a:lnTo>
                </a:path>
              </a:pathLst>
            </a:custGeom>
            <a:solidFill>
              <a:srgbClr val="FF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Freeform 106"/>
            <p:cNvSpPr>
              <a:spLocks/>
            </p:cNvSpPr>
            <p:nvPr/>
          </p:nvSpPr>
          <p:spPr bwMode="auto">
            <a:xfrm>
              <a:off x="5088" y="4502"/>
              <a:ext cx="58" cy="58"/>
            </a:xfrm>
            <a:custGeom>
              <a:avLst/>
              <a:gdLst>
                <a:gd name="T0" fmla="*/ 0 w 29"/>
                <a:gd name="T1" fmla="*/ 58720256 h 29"/>
                <a:gd name="T2" fmla="*/ 8388608 w 29"/>
                <a:gd name="T3" fmla="*/ 29360128 h 29"/>
                <a:gd name="T4" fmla="*/ 29360128 w 29"/>
                <a:gd name="T5" fmla="*/ 8388608 h 29"/>
                <a:gd name="T6" fmla="*/ 58720256 w 29"/>
                <a:gd name="T7" fmla="*/ 0 h 29"/>
                <a:gd name="T8" fmla="*/ 58720256 w 29"/>
                <a:gd name="T9" fmla="*/ 0 h 29"/>
                <a:gd name="T10" fmla="*/ 88080384 w 29"/>
                <a:gd name="T11" fmla="*/ 8388608 h 29"/>
                <a:gd name="T12" fmla="*/ 109051904 w 29"/>
                <a:gd name="T13" fmla="*/ 29360128 h 29"/>
                <a:gd name="T14" fmla="*/ 117440512 w 29"/>
                <a:gd name="T15" fmla="*/ 58720256 h 29"/>
                <a:gd name="T16" fmla="*/ 117440512 w 29"/>
                <a:gd name="T17" fmla="*/ 58720256 h 29"/>
                <a:gd name="T18" fmla="*/ 109051904 w 29"/>
                <a:gd name="T19" fmla="*/ 88080384 h 29"/>
                <a:gd name="T20" fmla="*/ 88080384 w 29"/>
                <a:gd name="T21" fmla="*/ 109051904 h 29"/>
                <a:gd name="T22" fmla="*/ 58720256 w 29"/>
                <a:gd name="T23" fmla="*/ 117440512 h 29"/>
                <a:gd name="T24" fmla="*/ 58720256 w 29"/>
                <a:gd name="T25" fmla="*/ 117440512 h 29"/>
                <a:gd name="T26" fmla="*/ 29360128 w 29"/>
                <a:gd name="T27" fmla="*/ 109051904 h 29"/>
                <a:gd name="T28" fmla="*/ 8388608 w 29"/>
                <a:gd name="T29" fmla="*/ 88080384 h 29"/>
                <a:gd name="T30" fmla="*/ 0 w 29"/>
                <a:gd name="T31" fmla="*/ 58720256 h 29"/>
                <a:gd name="T32" fmla="*/ 0 w 29"/>
                <a:gd name="T33" fmla="*/ 58720256 h 29"/>
                <a:gd name="T34" fmla="*/ 0 w 29"/>
                <a:gd name="T35" fmla="*/ 58720256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29"/>
                <a:gd name="T56" fmla="*/ 29 w 29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29">
                  <a:moveTo>
                    <a:pt x="0" y="14"/>
                  </a:moveTo>
                  <a:lnTo>
                    <a:pt x="2" y="7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8" y="14"/>
                  </a:lnTo>
                  <a:lnTo>
                    <a:pt x="26" y="21"/>
                  </a:lnTo>
                  <a:lnTo>
                    <a:pt x="21" y="26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1"/>
                  </a:lnTo>
                  <a:lnTo>
                    <a:pt x="0" y="14"/>
                  </a:lnTo>
                </a:path>
              </a:pathLst>
            </a:custGeom>
            <a:solidFill>
              <a:srgbClr val="FFF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107"/>
            <p:cNvSpPr>
              <a:spLocks/>
            </p:cNvSpPr>
            <p:nvPr/>
          </p:nvSpPr>
          <p:spPr bwMode="auto">
            <a:xfrm>
              <a:off x="5094" y="4510"/>
              <a:ext cx="46" cy="44"/>
            </a:xfrm>
            <a:custGeom>
              <a:avLst/>
              <a:gdLst>
                <a:gd name="T0" fmla="*/ 0 w 23"/>
                <a:gd name="T1" fmla="*/ 41943040 h 22"/>
                <a:gd name="T2" fmla="*/ 4194304 w 23"/>
                <a:gd name="T3" fmla="*/ 20971520 h 22"/>
                <a:gd name="T4" fmla="*/ 20971520 w 23"/>
                <a:gd name="T5" fmla="*/ 4194304 h 22"/>
                <a:gd name="T6" fmla="*/ 46137344 w 23"/>
                <a:gd name="T7" fmla="*/ 0 h 22"/>
                <a:gd name="T8" fmla="*/ 46137344 w 23"/>
                <a:gd name="T9" fmla="*/ 0 h 22"/>
                <a:gd name="T10" fmla="*/ 67108864 w 23"/>
                <a:gd name="T11" fmla="*/ 4194304 h 22"/>
                <a:gd name="T12" fmla="*/ 83886080 w 23"/>
                <a:gd name="T13" fmla="*/ 20971520 h 22"/>
                <a:gd name="T14" fmla="*/ 92274688 w 23"/>
                <a:gd name="T15" fmla="*/ 41943040 h 22"/>
                <a:gd name="T16" fmla="*/ 92274688 w 23"/>
                <a:gd name="T17" fmla="*/ 41943040 h 22"/>
                <a:gd name="T18" fmla="*/ 83886080 w 23"/>
                <a:gd name="T19" fmla="*/ 67108864 h 22"/>
                <a:gd name="T20" fmla="*/ 67108864 w 23"/>
                <a:gd name="T21" fmla="*/ 83886080 h 22"/>
                <a:gd name="T22" fmla="*/ 46137344 w 23"/>
                <a:gd name="T23" fmla="*/ 88080384 h 22"/>
                <a:gd name="T24" fmla="*/ 46137344 w 23"/>
                <a:gd name="T25" fmla="*/ 88080384 h 22"/>
                <a:gd name="T26" fmla="*/ 20971520 w 23"/>
                <a:gd name="T27" fmla="*/ 83886080 h 22"/>
                <a:gd name="T28" fmla="*/ 4194304 w 23"/>
                <a:gd name="T29" fmla="*/ 67108864 h 22"/>
                <a:gd name="T30" fmla="*/ 0 w 23"/>
                <a:gd name="T31" fmla="*/ 41943040 h 22"/>
                <a:gd name="T32" fmla="*/ 0 w 23"/>
                <a:gd name="T33" fmla="*/ 41943040 h 22"/>
                <a:gd name="T34" fmla="*/ 0 w 23"/>
                <a:gd name="T35" fmla="*/ 4194304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22"/>
                <a:gd name="T56" fmla="*/ 23 w 23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22">
                  <a:moveTo>
                    <a:pt x="0" y="10"/>
                  </a:moveTo>
                  <a:lnTo>
                    <a:pt x="1" y="5"/>
                  </a:lnTo>
                  <a:lnTo>
                    <a:pt x="5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2" y="10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1" y="21"/>
                  </a:lnTo>
                  <a:lnTo>
                    <a:pt x="5" y="20"/>
                  </a:lnTo>
                  <a:lnTo>
                    <a:pt x="1" y="16"/>
                  </a:lnTo>
                  <a:lnTo>
                    <a:pt x="0" y="10"/>
                  </a:lnTo>
                </a:path>
              </a:pathLst>
            </a:custGeom>
            <a:solidFill>
              <a:srgbClr val="FFF7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108"/>
            <p:cNvSpPr>
              <a:spLocks/>
            </p:cNvSpPr>
            <p:nvPr/>
          </p:nvSpPr>
          <p:spPr bwMode="auto">
            <a:xfrm>
              <a:off x="5100" y="4515"/>
              <a:ext cx="34" cy="32"/>
            </a:xfrm>
            <a:custGeom>
              <a:avLst/>
              <a:gdLst>
                <a:gd name="T0" fmla="*/ 0 w 17"/>
                <a:gd name="T1" fmla="*/ 29360128 h 16"/>
                <a:gd name="T2" fmla="*/ 4194304 w 17"/>
                <a:gd name="T3" fmla="*/ 16777216 h 16"/>
                <a:gd name="T4" fmla="*/ 16777216 w 17"/>
                <a:gd name="T5" fmla="*/ 4194304 h 16"/>
                <a:gd name="T6" fmla="*/ 33554432 w 17"/>
                <a:gd name="T7" fmla="*/ 0 h 16"/>
                <a:gd name="T8" fmla="*/ 33554432 w 17"/>
                <a:gd name="T9" fmla="*/ 0 h 16"/>
                <a:gd name="T10" fmla="*/ 50331648 w 17"/>
                <a:gd name="T11" fmla="*/ 4194304 h 16"/>
                <a:gd name="T12" fmla="*/ 62914560 w 17"/>
                <a:gd name="T13" fmla="*/ 16777216 h 16"/>
                <a:gd name="T14" fmla="*/ 67108864 w 17"/>
                <a:gd name="T15" fmla="*/ 29360128 h 16"/>
                <a:gd name="T16" fmla="*/ 67108864 w 17"/>
                <a:gd name="T17" fmla="*/ 29360128 h 16"/>
                <a:gd name="T18" fmla="*/ 62914560 w 17"/>
                <a:gd name="T19" fmla="*/ 46137344 h 16"/>
                <a:gd name="T20" fmla="*/ 50331648 w 17"/>
                <a:gd name="T21" fmla="*/ 58720256 h 16"/>
                <a:gd name="T22" fmla="*/ 33554432 w 17"/>
                <a:gd name="T23" fmla="*/ 62914560 h 16"/>
                <a:gd name="T24" fmla="*/ 33554432 w 17"/>
                <a:gd name="T25" fmla="*/ 62914560 h 16"/>
                <a:gd name="T26" fmla="*/ 16777216 w 17"/>
                <a:gd name="T27" fmla="*/ 58720256 h 16"/>
                <a:gd name="T28" fmla="*/ 4194304 w 17"/>
                <a:gd name="T29" fmla="*/ 46137344 h 16"/>
                <a:gd name="T30" fmla="*/ 0 w 17"/>
                <a:gd name="T31" fmla="*/ 29360128 h 16"/>
                <a:gd name="T32" fmla="*/ 0 w 17"/>
                <a:gd name="T33" fmla="*/ 29360128 h 16"/>
                <a:gd name="T34" fmla="*/ 0 w 17"/>
                <a:gd name="T35" fmla="*/ 29360128 h 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16"/>
                <a:gd name="T56" fmla="*/ 17 w 17"/>
                <a:gd name="T57" fmla="*/ 16 h 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16">
                  <a:moveTo>
                    <a:pt x="0" y="7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7"/>
                  </a:lnTo>
                  <a:lnTo>
                    <a:pt x="15" y="11"/>
                  </a:lnTo>
                  <a:lnTo>
                    <a:pt x="12" y="14"/>
                  </a:lnTo>
                  <a:lnTo>
                    <a:pt x="8" y="15"/>
                  </a:lnTo>
                  <a:lnTo>
                    <a:pt x="4" y="14"/>
                  </a:lnTo>
                  <a:lnTo>
                    <a:pt x="1" y="11"/>
                  </a:lnTo>
                  <a:lnTo>
                    <a:pt x="0" y="7"/>
                  </a:lnTo>
                </a:path>
              </a:pathLst>
            </a:custGeom>
            <a:solidFill>
              <a:srgbClr val="FF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Oval 109"/>
            <p:cNvSpPr>
              <a:spLocks noChangeArrowheads="1"/>
            </p:cNvSpPr>
            <p:nvPr/>
          </p:nvSpPr>
          <p:spPr bwMode="auto">
            <a:xfrm>
              <a:off x="5108" y="4522"/>
              <a:ext cx="16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51" name="Rectangle 110"/>
            <p:cNvSpPr>
              <a:spLocks noChangeArrowheads="1"/>
            </p:cNvSpPr>
            <p:nvPr/>
          </p:nvSpPr>
          <p:spPr bwMode="auto">
            <a:xfrm>
              <a:off x="7201" y="2846"/>
              <a:ext cx="221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100" b="1">
                  <a:solidFill>
                    <a:srgbClr val="000000"/>
                  </a:solidFill>
                </a:rPr>
                <a:t>Neopasni antigen</a:t>
              </a:r>
              <a:endParaRPr lang="hr-HR" altLang="sr-Latn-RS" sz="1800"/>
            </a:p>
          </p:txBody>
        </p:sp>
        <p:sp>
          <p:nvSpPr>
            <p:cNvPr id="10352" name="Freeform 111"/>
            <p:cNvSpPr>
              <a:spLocks/>
            </p:cNvSpPr>
            <p:nvPr/>
          </p:nvSpPr>
          <p:spPr bwMode="auto">
            <a:xfrm>
              <a:off x="4682" y="2848"/>
              <a:ext cx="1264" cy="920"/>
            </a:xfrm>
            <a:custGeom>
              <a:avLst/>
              <a:gdLst>
                <a:gd name="T0" fmla="*/ 813694976 w 632"/>
                <a:gd name="T1" fmla="*/ 1895825408 h 460"/>
                <a:gd name="T2" fmla="*/ 620756992 w 632"/>
                <a:gd name="T3" fmla="*/ 1807745024 h 460"/>
                <a:gd name="T4" fmla="*/ 373293056 w 632"/>
                <a:gd name="T5" fmla="*/ 1690304512 h 460"/>
                <a:gd name="T6" fmla="*/ 142606336 w 632"/>
                <a:gd name="T7" fmla="*/ 1585446912 h 460"/>
                <a:gd name="T8" fmla="*/ 8388608 w 632"/>
                <a:gd name="T9" fmla="*/ 1522532352 h 460"/>
                <a:gd name="T10" fmla="*/ 54525952 w 632"/>
                <a:gd name="T11" fmla="*/ 1514143744 h 460"/>
                <a:gd name="T12" fmla="*/ 327155712 w 632"/>
                <a:gd name="T13" fmla="*/ 1501560832 h 460"/>
                <a:gd name="T14" fmla="*/ 423624704 w 632"/>
                <a:gd name="T15" fmla="*/ 1484783616 h 460"/>
                <a:gd name="T16" fmla="*/ 423624704 w 632"/>
                <a:gd name="T17" fmla="*/ 1400897536 h 460"/>
                <a:gd name="T18" fmla="*/ 423624704 w 632"/>
                <a:gd name="T19" fmla="*/ 1312817152 h 460"/>
                <a:gd name="T20" fmla="*/ 427819008 w 632"/>
                <a:gd name="T21" fmla="*/ 1216348160 h 460"/>
                <a:gd name="T22" fmla="*/ 436207616 w 632"/>
                <a:gd name="T23" fmla="*/ 1119879168 h 460"/>
                <a:gd name="T24" fmla="*/ 448790528 w 632"/>
                <a:gd name="T25" fmla="*/ 1019215872 h 460"/>
                <a:gd name="T26" fmla="*/ 473956352 w 632"/>
                <a:gd name="T27" fmla="*/ 918552576 h 460"/>
                <a:gd name="T28" fmla="*/ 503316480 w 632"/>
                <a:gd name="T29" fmla="*/ 817889280 h 460"/>
                <a:gd name="T30" fmla="*/ 545259520 w 632"/>
                <a:gd name="T31" fmla="*/ 717225984 h 460"/>
                <a:gd name="T32" fmla="*/ 595591168 w 632"/>
                <a:gd name="T33" fmla="*/ 620756992 h 460"/>
                <a:gd name="T34" fmla="*/ 658505728 w 632"/>
                <a:gd name="T35" fmla="*/ 524288000 h 460"/>
                <a:gd name="T36" fmla="*/ 734003200 w 632"/>
                <a:gd name="T37" fmla="*/ 436207616 h 460"/>
                <a:gd name="T38" fmla="*/ 826277888 w 632"/>
                <a:gd name="T39" fmla="*/ 352321536 h 460"/>
                <a:gd name="T40" fmla="*/ 931135488 w 632"/>
                <a:gd name="T41" fmla="*/ 272629760 h 460"/>
                <a:gd name="T42" fmla="*/ 1052770304 w 632"/>
                <a:gd name="T43" fmla="*/ 201326592 h 460"/>
                <a:gd name="T44" fmla="*/ 1191182336 w 632"/>
                <a:gd name="T45" fmla="*/ 138412032 h 460"/>
                <a:gd name="T46" fmla="*/ 1346371584 w 632"/>
                <a:gd name="T47" fmla="*/ 88080384 h 460"/>
                <a:gd name="T48" fmla="*/ 1526726656 w 632"/>
                <a:gd name="T49" fmla="*/ 46137344 h 460"/>
                <a:gd name="T50" fmla="*/ 1723858944 w 632"/>
                <a:gd name="T51" fmla="*/ 16777216 h 460"/>
                <a:gd name="T52" fmla="*/ 1941962752 w 632"/>
                <a:gd name="T53" fmla="*/ 4194304 h 460"/>
                <a:gd name="T54" fmla="*/ 2147483646 w 632"/>
                <a:gd name="T55" fmla="*/ 4194304 h 460"/>
                <a:gd name="T56" fmla="*/ 2147483646 w 632"/>
                <a:gd name="T57" fmla="*/ 16777216 h 460"/>
                <a:gd name="T58" fmla="*/ 2147483646 w 632"/>
                <a:gd name="T59" fmla="*/ 41943040 h 460"/>
                <a:gd name="T60" fmla="*/ 2147483646 w 632"/>
                <a:gd name="T61" fmla="*/ 54525952 h 460"/>
                <a:gd name="T62" fmla="*/ 2147483646 w 632"/>
                <a:gd name="T63" fmla="*/ 79691776 h 460"/>
                <a:gd name="T64" fmla="*/ 2088763392 w 632"/>
                <a:gd name="T65" fmla="*/ 125829120 h 460"/>
                <a:gd name="T66" fmla="*/ 1916796928 w 632"/>
                <a:gd name="T67" fmla="*/ 197132288 h 460"/>
                <a:gd name="T68" fmla="*/ 1769996288 w 632"/>
                <a:gd name="T69" fmla="*/ 281018368 h 460"/>
                <a:gd name="T70" fmla="*/ 1648361472 w 632"/>
                <a:gd name="T71" fmla="*/ 377487360 h 460"/>
                <a:gd name="T72" fmla="*/ 1547698176 w 632"/>
                <a:gd name="T73" fmla="*/ 490733568 h 460"/>
                <a:gd name="T74" fmla="*/ 1468006400 w 632"/>
                <a:gd name="T75" fmla="*/ 608174080 h 460"/>
                <a:gd name="T76" fmla="*/ 1405091840 w 632"/>
                <a:gd name="T77" fmla="*/ 729808896 h 460"/>
                <a:gd name="T78" fmla="*/ 1354760192 w 632"/>
                <a:gd name="T79" fmla="*/ 855638016 h 460"/>
                <a:gd name="T80" fmla="*/ 1321205760 w 632"/>
                <a:gd name="T81" fmla="*/ 977272832 h 460"/>
                <a:gd name="T82" fmla="*/ 1296039936 w 632"/>
                <a:gd name="T83" fmla="*/ 1094713344 h 460"/>
                <a:gd name="T84" fmla="*/ 1283457024 w 632"/>
                <a:gd name="T85" fmla="*/ 1207959552 h 460"/>
                <a:gd name="T86" fmla="*/ 1279262720 w 632"/>
                <a:gd name="T87" fmla="*/ 1308622848 h 460"/>
                <a:gd name="T88" fmla="*/ 1275068416 w 632"/>
                <a:gd name="T89" fmla="*/ 1396703232 h 460"/>
                <a:gd name="T90" fmla="*/ 1279262720 w 632"/>
                <a:gd name="T91" fmla="*/ 1455423488 h 460"/>
                <a:gd name="T92" fmla="*/ 1468006400 w 632"/>
                <a:gd name="T93" fmla="*/ 1447034880 h 460"/>
                <a:gd name="T94" fmla="*/ 1698693120 w 632"/>
                <a:gd name="T95" fmla="*/ 1434451968 h 460"/>
                <a:gd name="T96" fmla="*/ 1669332992 w 632"/>
                <a:gd name="T97" fmla="*/ 1455423488 h 460"/>
                <a:gd name="T98" fmla="*/ 1501560832 w 632"/>
                <a:gd name="T99" fmla="*/ 1556086784 h 460"/>
                <a:gd name="T100" fmla="*/ 1270874112 w 632"/>
                <a:gd name="T101" fmla="*/ 1690304512 h 460"/>
                <a:gd name="T102" fmla="*/ 1044381696 w 632"/>
                <a:gd name="T103" fmla="*/ 1824522240 h 460"/>
                <a:gd name="T104" fmla="*/ 897581056 w 632"/>
                <a:gd name="T105" fmla="*/ 1912602624 h 4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2"/>
                <a:gd name="T160" fmla="*/ 0 h 460"/>
                <a:gd name="T161" fmla="*/ 632 w 632"/>
                <a:gd name="T162" fmla="*/ 460 h 4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2" h="460">
                  <a:moveTo>
                    <a:pt x="208" y="459"/>
                  </a:moveTo>
                  <a:lnTo>
                    <a:pt x="208" y="459"/>
                  </a:lnTo>
                  <a:lnTo>
                    <a:pt x="206" y="458"/>
                  </a:lnTo>
                  <a:lnTo>
                    <a:pt x="203" y="456"/>
                  </a:lnTo>
                  <a:lnTo>
                    <a:pt x="199" y="454"/>
                  </a:lnTo>
                  <a:lnTo>
                    <a:pt x="194" y="452"/>
                  </a:lnTo>
                  <a:lnTo>
                    <a:pt x="188" y="449"/>
                  </a:lnTo>
                  <a:lnTo>
                    <a:pt x="181" y="446"/>
                  </a:lnTo>
                  <a:lnTo>
                    <a:pt x="174" y="443"/>
                  </a:lnTo>
                  <a:lnTo>
                    <a:pt x="166" y="439"/>
                  </a:lnTo>
                  <a:lnTo>
                    <a:pt x="157" y="435"/>
                  </a:lnTo>
                  <a:lnTo>
                    <a:pt x="148" y="431"/>
                  </a:lnTo>
                  <a:lnTo>
                    <a:pt x="139" y="427"/>
                  </a:lnTo>
                  <a:lnTo>
                    <a:pt x="129" y="422"/>
                  </a:lnTo>
                  <a:lnTo>
                    <a:pt x="119" y="417"/>
                  </a:lnTo>
                  <a:lnTo>
                    <a:pt x="109" y="413"/>
                  </a:lnTo>
                  <a:lnTo>
                    <a:pt x="99" y="408"/>
                  </a:lnTo>
                  <a:lnTo>
                    <a:pt x="89" y="403"/>
                  </a:lnTo>
                  <a:lnTo>
                    <a:pt x="79" y="399"/>
                  </a:lnTo>
                  <a:lnTo>
                    <a:pt x="69" y="394"/>
                  </a:lnTo>
                  <a:lnTo>
                    <a:pt x="60" y="390"/>
                  </a:lnTo>
                  <a:lnTo>
                    <a:pt x="51" y="386"/>
                  </a:lnTo>
                  <a:lnTo>
                    <a:pt x="42" y="382"/>
                  </a:lnTo>
                  <a:lnTo>
                    <a:pt x="34" y="378"/>
                  </a:lnTo>
                  <a:lnTo>
                    <a:pt x="27" y="375"/>
                  </a:lnTo>
                  <a:lnTo>
                    <a:pt x="20" y="371"/>
                  </a:lnTo>
                  <a:lnTo>
                    <a:pt x="14" y="369"/>
                  </a:lnTo>
                  <a:lnTo>
                    <a:pt x="9" y="366"/>
                  </a:lnTo>
                  <a:lnTo>
                    <a:pt x="5" y="365"/>
                  </a:lnTo>
                  <a:lnTo>
                    <a:pt x="2" y="363"/>
                  </a:lnTo>
                  <a:lnTo>
                    <a:pt x="0" y="362"/>
                  </a:lnTo>
                  <a:lnTo>
                    <a:pt x="1" y="362"/>
                  </a:lnTo>
                  <a:lnTo>
                    <a:pt x="6" y="362"/>
                  </a:lnTo>
                  <a:lnTo>
                    <a:pt x="13" y="361"/>
                  </a:lnTo>
                  <a:lnTo>
                    <a:pt x="23" y="361"/>
                  </a:lnTo>
                  <a:lnTo>
                    <a:pt x="33" y="360"/>
                  </a:lnTo>
                  <a:lnTo>
                    <a:pt x="45" y="360"/>
                  </a:lnTo>
                  <a:lnTo>
                    <a:pt x="56" y="359"/>
                  </a:lnTo>
                  <a:lnTo>
                    <a:pt x="68" y="359"/>
                  </a:lnTo>
                  <a:lnTo>
                    <a:pt x="78" y="358"/>
                  </a:lnTo>
                  <a:lnTo>
                    <a:pt x="88" y="358"/>
                  </a:lnTo>
                  <a:lnTo>
                    <a:pt x="95" y="357"/>
                  </a:lnTo>
                  <a:lnTo>
                    <a:pt x="100" y="357"/>
                  </a:lnTo>
                  <a:lnTo>
                    <a:pt x="101" y="357"/>
                  </a:lnTo>
                  <a:lnTo>
                    <a:pt x="101" y="354"/>
                  </a:lnTo>
                  <a:lnTo>
                    <a:pt x="101" y="351"/>
                  </a:lnTo>
                  <a:lnTo>
                    <a:pt x="101" y="347"/>
                  </a:lnTo>
                  <a:lnTo>
                    <a:pt x="101" y="344"/>
                  </a:lnTo>
                  <a:lnTo>
                    <a:pt x="101" y="341"/>
                  </a:lnTo>
                  <a:lnTo>
                    <a:pt x="101" y="337"/>
                  </a:lnTo>
                  <a:lnTo>
                    <a:pt x="101" y="334"/>
                  </a:lnTo>
                  <a:lnTo>
                    <a:pt x="101" y="330"/>
                  </a:lnTo>
                  <a:lnTo>
                    <a:pt x="101" y="327"/>
                  </a:lnTo>
                  <a:lnTo>
                    <a:pt x="101" y="323"/>
                  </a:lnTo>
                  <a:lnTo>
                    <a:pt x="101" y="320"/>
                  </a:lnTo>
                  <a:lnTo>
                    <a:pt x="101" y="316"/>
                  </a:lnTo>
                  <a:lnTo>
                    <a:pt x="101" y="313"/>
                  </a:lnTo>
                  <a:lnTo>
                    <a:pt x="101" y="309"/>
                  </a:lnTo>
                  <a:lnTo>
                    <a:pt x="101" y="305"/>
                  </a:lnTo>
                  <a:lnTo>
                    <a:pt x="101" y="302"/>
                  </a:lnTo>
                  <a:lnTo>
                    <a:pt x="101" y="298"/>
                  </a:lnTo>
                  <a:lnTo>
                    <a:pt x="101" y="294"/>
                  </a:lnTo>
                  <a:lnTo>
                    <a:pt x="102" y="290"/>
                  </a:lnTo>
                  <a:lnTo>
                    <a:pt x="102" y="286"/>
                  </a:lnTo>
                  <a:lnTo>
                    <a:pt x="102" y="283"/>
                  </a:lnTo>
                  <a:lnTo>
                    <a:pt x="103" y="279"/>
                  </a:lnTo>
                  <a:lnTo>
                    <a:pt x="103" y="275"/>
                  </a:lnTo>
                  <a:lnTo>
                    <a:pt x="103" y="271"/>
                  </a:lnTo>
                  <a:lnTo>
                    <a:pt x="104" y="267"/>
                  </a:lnTo>
                  <a:lnTo>
                    <a:pt x="104" y="263"/>
                  </a:lnTo>
                  <a:lnTo>
                    <a:pt x="105" y="259"/>
                  </a:lnTo>
                  <a:lnTo>
                    <a:pt x="105" y="255"/>
                  </a:lnTo>
                  <a:lnTo>
                    <a:pt x="106" y="251"/>
                  </a:lnTo>
                  <a:lnTo>
                    <a:pt x="107" y="247"/>
                  </a:lnTo>
                  <a:lnTo>
                    <a:pt x="107" y="243"/>
                  </a:lnTo>
                  <a:lnTo>
                    <a:pt x="108" y="239"/>
                  </a:lnTo>
                  <a:lnTo>
                    <a:pt x="109" y="235"/>
                  </a:lnTo>
                  <a:lnTo>
                    <a:pt x="110" y="231"/>
                  </a:lnTo>
                  <a:lnTo>
                    <a:pt x="111" y="227"/>
                  </a:lnTo>
                  <a:lnTo>
                    <a:pt x="112" y="223"/>
                  </a:lnTo>
                  <a:lnTo>
                    <a:pt x="113" y="219"/>
                  </a:lnTo>
                  <a:lnTo>
                    <a:pt x="114" y="215"/>
                  </a:lnTo>
                  <a:lnTo>
                    <a:pt x="115" y="211"/>
                  </a:lnTo>
                  <a:lnTo>
                    <a:pt x="116" y="207"/>
                  </a:lnTo>
                  <a:lnTo>
                    <a:pt x="118" y="203"/>
                  </a:lnTo>
                  <a:lnTo>
                    <a:pt x="119" y="199"/>
                  </a:lnTo>
                  <a:lnTo>
                    <a:pt x="120" y="195"/>
                  </a:lnTo>
                  <a:lnTo>
                    <a:pt x="122" y="191"/>
                  </a:lnTo>
                  <a:lnTo>
                    <a:pt x="123" y="187"/>
                  </a:lnTo>
                  <a:lnTo>
                    <a:pt x="125" y="183"/>
                  </a:lnTo>
                  <a:lnTo>
                    <a:pt x="126" y="179"/>
                  </a:lnTo>
                  <a:lnTo>
                    <a:pt x="128" y="175"/>
                  </a:lnTo>
                  <a:lnTo>
                    <a:pt x="130" y="171"/>
                  </a:lnTo>
                  <a:lnTo>
                    <a:pt x="132" y="167"/>
                  </a:lnTo>
                  <a:lnTo>
                    <a:pt x="134" y="163"/>
                  </a:lnTo>
                  <a:lnTo>
                    <a:pt x="136" y="160"/>
                  </a:lnTo>
                  <a:lnTo>
                    <a:pt x="138" y="156"/>
                  </a:lnTo>
                  <a:lnTo>
                    <a:pt x="140" y="152"/>
                  </a:lnTo>
                  <a:lnTo>
                    <a:pt x="142" y="148"/>
                  </a:lnTo>
                  <a:lnTo>
                    <a:pt x="144" y="144"/>
                  </a:lnTo>
                  <a:lnTo>
                    <a:pt x="147" y="140"/>
                  </a:lnTo>
                  <a:lnTo>
                    <a:pt x="149" y="137"/>
                  </a:lnTo>
                  <a:lnTo>
                    <a:pt x="152" y="133"/>
                  </a:lnTo>
                  <a:lnTo>
                    <a:pt x="154" y="129"/>
                  </a:lnTo>
                  <a:lnTo>
                    <a:pt x="157" y="125"/>
                  </a:lnTo>
                  <a:lnTo>
                    <a:pt x="160" y="122"/>
                  </a:lnTo>
                  <a:lnTo>
                    <a:pt x="163" y="118"/>
                  </a:lnTo>
                  <a:lnTo>
                    <a:pt x="166" y="114"/>
                  </a:lnTo>
                  <a:lnTo>
                    <a:pt x="169" y="111"/>
                  </a:lnTo>
                  <a:lnTo>
                    <a:pt x="172" y="107"/>
                  </a:lnTo>
                  <a:lnTo>
                    <a:pt x="175" y="104"/>
                  </a:lnTo>
                  <a:lnTo>
                    <a:pt x="179" y="100"/>
                  </a:lnTo>
                  <a:lnTo>
                    <a:pt x="182" y="97"/>
                  </a:lnTo>
                  <a:lnTo>
                    <a:pt x="185" y="93"/>
                  </a:lnTo>
                  <a:lnTo>
                    <a:pt x="189" y="90"/>
                  </a:lnTo>
                  <a:lnTo>
                    <a:pt x="193" y="87"/>
                  </a:lnTo>
                  <a:lnTo>
                    <a:pt x="197" y="84"/>
                  </a:lnTo>
                  <a:lnTo>
                    <a:pt x="201" y="80"/>
                  </a:lnTo>
                  <a:lnTo>
                    <a:pt x="205" y="77"/>
                  </a:lnTo>
                  <a:lnTo>
                    <a:pt x="209" y="74"/>
                  </a:lnTo>
                  <a:lnTo>
                    <a:pt x="213" y="71"/>
                  </a:lnTo>
                  <a:lnTo>
                    <a:pt x="217" y="68"/>
                  </a:lnTo>
                  <a:lnTo>
                    <a:pt x="222" y="65"/>
                  </a:lnTo>
                  <a:lnTo>
                    <a:pt x="226" y="62"/>
                  </a:lnTo>
                  <a:lnTo>
                    <a:pt x="231" y="59"/>
                  </a:lnTo>
                  <a:lnTo>
                    <a:pt x="236" y="56"/>
                  </a:lnTo>
                  <a:lnTo>
                    <a:pt x="241" y="53"/>
                  </a:lnTo>
                  <a:lnTo>
                    <a:pt x="246" y="51"/>
                  </a:lnTo>
                  <a:lnTo>
                    <a:pt x="251" y="48"/>
                  </a:lnTo>
                  <a:lnTo>
                    <a:pt x="256" y="45"/>
                  </a:lnTo>
                  <a:lnTo>
                    <a:pt x="261" y="43"/>
                  </a:lnTo>
                  <a:lnTo>
                    <a:pt x="267" y="40"/>
                  </a:lnTo>
                  <a:lnTo>
                    <a:pt x="272" y="38"/>
                  </a:lnTo>
                  <a:lnTo>
                    <a:pt x="278" y="36"/>
                  </a:lnTo>
                  <a:lnTo>
                    <a:pt x="284" y="33"/>
                  </a:lnTo>
                  <a:lnTo>
                    <a:pt x="290" y="31"/>
                  </a:lnTo>
                  <a:lnTo>
                    <a:pt x="296" y="29"/>
                  </a:lnTo>
                  <a:lnTo>
                    <a:pt x="302" y="27"/>
                  </a:lnTo>
                  <a:lnTo>
                    <a:pt x="308" y="25"/>
                  </a:lnTo>
                  <a:lnTo>
                    <a:pt x="315" y="23"/>
                  </a:lnTo>
                  <a:lnTo>
                    <a:pt x="321" y="21"/>
                  </a:lnTo>
                  <a:lnTo>
                    <a:pt x="328" y="19"/>
                  </a:lnTo>
                  <a:lnTo>
                    <a:pt x="335" y="17"/>
                  </a:lnTo>
                  <a:lnTo>
                    <a:pt x="342" y="16"/>
                  </a:lnTo>
                  <a:lnTo>
                    <a:pt x="349" y="14"/>
                  </a:lnTo>
                  <a:lnTo>
                    <a:pt x="356" y="13"/>
                  </a:lnTo>
                  <a:lnTo>
                    <a:pt x="364" y="11"/>
                  </a:lnTo>
                  <a:lnTo>
                    <a:pt x="371" y="10"/>
                  </a:lnTo>
                  <a:lnTo>
                    <a:pt x="379" y="9"/>
                  </a:lnTo>
                  <a:lnTo>
                    <a:pt x="386" y="7"/>
                  </a:lnTo>
                  <a:lnTo>
                    <a:pt x="394" y="6"/>
                  </a:lnTo>
                  <a:lnTo>
                    <a:pt x="402" y="5"/>
                  </a:lnTo>
                  <a:lnTo>
                    <a:pt x="411" y="4"/>
                  </a:lnTo>
                  <a:lnTo>
                    <a:pt x="419" y="4"/>
                  </a:lnTo>
                  <a:lnTo>
                    <a:pt x="428" y="3"/>
                  </a:lnTo>
                  <a:lnTo>
                    <a:pt x="436" y="2"/>
                  </a:lnTo>
                  <a:lnTo>
                    <a:pt x="445" y="2"/>
                  </a:lnTo>
                  <a:lnTo>
                    <a:pt x="454" y="1"/>
                  </a:lnTo>
                  <a:lnTo>
                    <a:pt x="463" y="1"/>
                  </a:lnTo>
                  <a:lnTo>
                    <a:pt x="472" y="1"/>
                  </a:lnTo>
                  <a:lnTo>
                    <a:pt x="482" y="0"/>
                  </a:lnTo>
                  <a:lnTo>
                    <a:pt x="491" y="0"/>
                  </a:lnTo>
                  <a:lnTo>
                    <a:pt x="501" y="0"/>
                  </a:lnTo>
                  <a:lnTo>
                    <a:pt x="511" y="0"/>
                  </a:lnTo>
                  <a:lnTo>
                    <a:pt x="521" y="1"/>
                  </a:lnTo>
                  <a:lnTo>
                    <a:pt x="531" y="1"/>
                  </a:lnTo>
                  <a:lnTo>
                    <a:pt x="542" y="1"/>
                  </a:lnTo>
                  <a:lnTo>
                    <a:pt x="552" y="2"/>
                  </a:lnTo>
                  <a:lnTo>
                    <a:pt x="563" y="3"/>
                  </a:lnTo>
                  <a:lnTo>
                    <a:pt x="574" y="3"/>
                  </a:lnTo>
                  <a:lnTo>
                    <a:pt x="585" y="4"/>
                  </a:lnTo>
                  <a:lnTo>
                    <a:pt x="596" y="5"/>
                  </a:lnTo>
                  <a:lnTo>
                    <a:pt x="607" y="6"/>
                  </a:lnTo>
                  <a:lnTo>
                    <a:pt x="619" y="7"/>
                  </a:lnTo>
                  <a:lnTo>
                    <a:pt x="631" y="9"/>
                  </a:lnTo>
                  <a:lnTo>
                    <a:pt x="631" y="10"/>
                  </a:lnTo>
                  <a:lnTo>
                    <a:pt x="631" y="12"/>
                  </a:lnTo>
                  <a:lnTo>
                    <a:pt x="631" y="13"/>
                  </a:lnTo>
                  <a:lnTo>
                    <a:pt x="620" y="13"/>
                  </a:lnTo>
                  <a:lnTo>
                    <a:pt x="610" y="13"/>
                  </a:lnTo>
                  <a:lnTo>
                    <a:pt x="600" y="13"/>
                  </a:lnTo>
                  <a:lnTo>
                    <a:pt x="591" y="14"/>
                  </a:lnTo>
                  <a:lnTo>
                    <a:pt x="581" y="15"/>
                  </a:lnTo>
                  <a:lnTo>
                    <a:pt x="572" y="16"/>
                  </a:lnTo>
                  <a:lnTo>
                    <a:pt x="563" y="17"/>
                  </a:lnTo>
                  <a:lnTo>
                    <a:pt x="554" y="18"/>
                  </a:lnTo>
                  <a:lnTo>
                    <a:pt x="546" y="19"/>
                  </a:lnTo>
                  <a:lnTo>
                    <a:pt x="537" y="21"/>
                  </a:lnTo>
                  <a:lnTo>
                    <a:pt x="529" y="22"/>
                  </a:lnTo>
                  <a:lnTo>
                    <a:pt x="521" y="24"/>
                  </a:lnTo>
                  <a:lnTo>
                    <a:pt x="513" y="26"/>
                  </a:lnTo>
                  <a:lnTo>
                    <a:pt x="505" y="28"/>
                  </a:lnTo>
                  <a:lnTo>
                    <a:pt x="498" y="30"/>
                  </a:lnTo>
                  <a:lnTo>
                    <a:pt x="491" y="33"/>
                  </a:lnTo>
                  <a:lnTo>
                    <a:pt x="484" y="35"/>
                  </a:lnTo>
                  <a:lnTo>
                    <a:pt x="477" y="38"/>
                  </a:lnTo>
                  <a:lnTo>
                    <a:pt x="470" y="41"/>
                  </a:lnTo>
                  <a:lnTo>
                    <a:pt x="463" y="44"/>
                  </a:lnTo>
                  <a:lnTo>
                    <a:pt x="457" y="47"/>
                  </a:lnTo>
                  <a:lnTo>
                    <a:pt x="451" y="50"/>
                  </a:lnTo>
                  <a:lnTo>
                    <a:pt x="445" y="53"/>
                  </a:lnTo>
                  <a:lnTo>
                    <a:pt x="439" y="56"/>
                  </a:lnTo>
                  <a:lnTo>
                    <a:pt x="433" y="60"/>
                  </a:lnTo>
                  <a:lnTo>
                    <a:pt x="428" y="63"/>
                  </a:lnTo>
                  <a:lnTo>
                    <a:pt x="422" y="67"/>
                  </a:lnTo>
                  <a:lnTo>
                    <a:pt x="417" y="70"/>
                  </a:lnTo>
                  <a:lnTo>
                    <a:pt x="412" y="74"/>
                  </a:lnTo>
                  <a:lnTo>
                    <a:pt x="407" y="78"/>
                  </a:lnTo>
                  <a:lnTo>
                    <a:pt x="402" y="82"/>
                  </a:lnTo>
                  <a:lnTo>
                    <a:pt x="398" y="86"/>
                  </a:lnTo>
                  <a:lnTo>
                    <a:pt x="393" y="90"/>
                  </a:lnTo>
                  <a:lnTo>
                    <a:pt x="389" y="95"/>
                  </a:lnTo>
                  <a:lnTo>
                    <a:pt x="384" y="99"/>
                  </a:lnTo>
                  <a:lnTo>
                    <a:pt x="380" y="103"/>
                  </a:lnTo>
                  <a:lnTo>
                    <a:pt x="376" y="108"/>
                  </a:lnTo>
                  <a:lnTo>
                    <a:pt x="373" y="112"/>
                  </a:lnTo>
                  <a:lnTo>
                    <a:pt x="369" y="117"/>
                  </a:lnTo>
                  <a:lnTo>
                    <a:pt x="365" y="121"/>
                  </a:lnTo>
                  <a:lnTo>
                    <a:pt x="362" y="126"/>
                  </a:lnTo>
                  <a:lnTo>
                    <a:pt x="359" y="130"/>
                  </a:lnTo>
                  <a:lnTo>
                    <a:pt x="356" y="135"/>
                  </a:lnTo>
                  <a:lnTo>
                    <a:pt x="353" y="140"/>
                  </a:lnTo>
                  <a:lnTo>
                    <a:pt x="350" y="145"/>
                  </a:lnTo>
                  <a:lnTo>
                    <a:pt x="347" y="149"/>
                  </a:lnTo>
                  <a:lnTo>
                    <a:pt x="344" y="154"/>
                  </a:lnTo>
                  <a:lnTo>
                    <a:pt x="342" y="159"/>
                  </a:lnTo>
                  <a:lnTo>
                    <a:pt x="339" y="164"/>
                  </a:lnTo>
                  <a:lnTo>
                    <a:pt x="337" y="169"/>
                  </a:lnTo>
                  <a:lnTo>
                    <a:pt x="335" y="174"/>
                  </a:lnTo>
                  <a:lnTo>
                    <a:pt x="332" y="179"/>
                  </a:lnTo>
                  <a:lnTo>
                    <a:pt x="330" y="184"/>
                  </a:lnTo>
                  <a:lnTo>
                    <a:pt x="328" y="189"/>
                  </a:lnTo>
                  <a:lnTo>
                    <a:pt x="327" y="194"/>
                  </a:lnTo>
                  <a:lnTo>
                    <a:pt x="325" y="199"/>
                  </a:lnTo>
                  <a:lnTo>
                    <a:pt x="323" y="204"/>
                  </a:lnTo>
                  <a:lnTo>
                    <a:pt x="322" y="208"/>
                  </a:lnTo>
                  <a:lnTo>
                    <a:pt x="320" y="213"/>
                  </a:lnTo>
                  <a:lnTo>
                    <a:pt x="319" y="218"/>
                  </a:lnTo>
                  <a:lnTo>
                    <a:pt x="317" y="223"/>
                  </a:lnTo>
                  <a:lnTo>
                    <a:pt x="316" y="228"/>
                  </a:lnTo>
                  <a:lnTo>
                    <a:pt x="315" y="233"/>
                  </a:lnTo>
                  <a:lnTo>
                    <a:pt x="314" y="238"/>
                  </a:lnTo>
                  <a:lnTo>
                    <a:pt x="313" y="242"/>
                  </a:lnTo>
                  <a:lnTo>
                    <a:pt x="312" y="247"/>
                  </a:lnTo>
                  <a:lnTo>
                    <a:pt x="311" y="252"/>
                  </a:lnTo>
                  <a:lnTo>
                    <a:pt x="310" y="257"/>
                  </a:lnTo>
                  <a:lnTo>
                    <a:pt x="309" y="261"/>
                  </a:lnTo>
                  <a:lnTo>
                    <a:pt x="309" y="266"/>
                  </a:lnTo>
                  <a:lnTo>
                    <a:pt x="308" y="270"/>
                  </a:lnTo>
                  <a:lnTo>
                    <a:pt x="307" y="275"/>
                  </a:lnTo>
                  <a:lnTo>
                    <a:pt x="307" y="279"/>
                  </a:lnTo>
                  <a:lnTo>
                    <a:pt x="307" y="283"/>
                  </a:lnTo>
                  <a:lnTo>
                    <a:pt x="306" y="288"/>
                  </a:lnTo>
                  <a:lnTo>
                    <a:pt x="306" y="292"/>
                  </a:lnTo>
                  <a:lnTo>
                    <a:pt x="305" y="296"/>
                  </a:lnTo>
                  <a:lnTo>
                    <a:pt x="305" y="300"/>
                  </a:lnTo>
                  <a:lnTo>
                    <a:pt x="305" y="304"/>
                  </a:lnTo>
                  <a:lnTo>
                    <a:pt x="305" y="308"/>
                  </a:lnTo>
                  <a:lnTo>
                    <a:pt x="305" y="312"/>
                  </a:lnTo>
                  <a:lnTo>
                    <a:pt x="304" y="315"/>
                  </a:lnTo>
                  <a:lnTo>
                    <a:pt x="304" y="319"/>
                  </a:lnTo>
                  <a:lnTo>
                    <a:pt x="304" y="323"/>
                  </a:lnTo>
                  <a:lnTo>
                    <a:pt x="304" y="326"/>
                  </a:lnTo>
                  <a:lnTo>
                    <a:pt x="304" y="329"/>
                  </a:lnTo>
                  <a:lnTo>
                    <a:pt x="304" y="333"/>
                  </a:lnTo>
                  <a:lnTo>
                    <a:pt x="304" y="336"/>
                  </a:lnTo>
                  <a:lnTo>
                    <a:pt x="304" y="339"/>
                  </a:lnTo>
                  <a:lnTo>
                    <a:pt x="305" y="342"/>
                  </a:lnTo>
                  <a:lnTo>
                    <a:pt x="305" y="344"/>
                  </a:lnTo>
                  <a:lnTo>
                    <a:pt x="305" y="347"/>
                  </a:lnTo>
                  <a:lnTo>
                    <a:pt x="306" y="347"/>
                  </a:lnTo>
                  <a:lnTo>
                    <a:pt x="311" y="347"/>
                  </a:lnTo>
                  <a:lnTo>
                    <a:pt x="319" y="346"/>
                  </a:lnTo>
                  <a:lnTo>
                    <a:pt x="328" y="346"/>
                  </a:lnTo>
                  <a:lnTo>
                    <a:pt x="338" y="345"/>
                  </a:lnTo>
                  <a:lnTo>
                    <a:pt x="350" y="345"/>
                  </a:lnTo>
                  <a:lnTo>
                    <a:pt x="362" y="344"/>
                  </a:lnTo>
                  <a:lnTo>
                    <a:pt x="373" y="344"/>
                  </a:lnTo>
                  <a:lnTo>
                    <a:pt x="384" y="343"/>
                  </a:lnTo>
                  <a:lnTo>
                    <a:pt x="393" y="343"/>
                  </a:lnTo>
                  <a:lnTo>
                    <a:pt x="400" y="342"/>
                  </a:lnTo>
                  <a:lnTo>
                    <a:pt x="405" y="342"/>
                  </a:lnTo>
                  <a:lnTo>
                    <a:pt x="407" y="342"/>
                  </a:lnTo>
                  <a:lnTo>
                    <a:pt x="406" y="342"/>
                  </a:lnTo>
                  <a:lnTo>
                    <a:pt x="404" y="343"/>
                  </a:lnTo>
                  <a:lnTo>
                    <a:pt x="401" y="345"/>
                  </a:lnTo>
                  <a:lnTo>
                    <a:pt x="398" y="347"/>
                  </a:lnTo>
                  <a:lnTo>
                    <a:pt x="393" y="350"/>
                  </a:lnTo>
                  <a:lnTo>
                    <a:pt x="387" y="353"/>
                  </a:lnTo>
                  <a:lnTo>
                    <a:pt x="381" y="357"/>
                  </a:lnTo>
                  <a:lnTo>
                    <a:pt x="374" y="361"/>
                  </a:lnTo>
                  <a:lnTo>
                    <a:pt x="366" y="366"/>
                  </a:lnTo>
                  <a:lnTo>
                    <a:pt x="358" y="371"/>
                  </a:lnTo>
                  <a:lnTo>
                    <a:pt x="349" y="376"/>
                  </a:lnTo>
                  <a:lnTo>
                    <a:pt x="341" y="381"/>
                  </a:lnTo>
                  <a:lnTo>
                    <a:pt x="331" y="386"/>
                  </a:lnTo>
                  <a:lnTo>
                    <a:pt x="322" y="392"/>
                  </a:lnTo>
                  <a:lnTo>
                    <a:pt x="312" y="398"/>
                  </a:lnTo>
                  <a:lnTo>
                    <a:pt x="303" y="403"/>
                  </a:lnTo>
                  <a:lnTo>
                    <a:pt x="293" y="409"/>
                  </a:lnTo>
                  <a:lnTo>
                    <a:pt x="284" y="414"/>
                  </a:lnTo>
                  <a:lnTo>
                    <a:pt x="275" y="420"/>
                  </a:lnTo>
                  <a:lnTo>
                    <a:pt x="266" y="425"/>
                  </a:lnTo>
                  <a:lnTo>
                    <a:pt x="257" y="430"/>
                  </a:lnTo>
                  <a:lnTo>
                    <a:pt x="249" y="435"/>
                  </a:lnTo>
                  <a:lnTo>
                    <a:pt x="241" y="440"/>
                  </a:lnTo>
                  <a:lnTo>
                    <a:pt x="234" y="444"/>
                  </a:lnTo>
                  <a:lnTo>
                    <a:pt x="228" y="447"/>
                  </a:lnTo>
                  <a:lnTo>
                    <a:pt x="222" y="451"/>
                  </a:lnTo>
                  <a:lnTo>
                    <a:pt x="217" y="454"/>
                  </a:lnTo>
                  <a:lnTo>
                    <a:pt x="214" y="456"/>
                  </a:lnTo>
                  <a:lnTo>
                    <a:pt x="211" y="457"/>
                  </a:lnTo>
                  <a:lnTo>
                    <a:pt x="209" y="458"/>
                  </a:lnTo>
                  <a:lnTo>
                    <a:pt x="208" y="459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Rectangle 112"/>
            <p:cNvSpPr>
              <a:spLocks noChangeArrowheads="1"/>
            </p:cNvSpPr>
            <p:nvPr/>
          </p:nvSpPr>
          <p:spPr bwMode="auto">
            <a:xfrm>
              <a:off x="5872" y="4730"/>
              <a:ext cx="230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400" b="1" i="1">
                  <a:solidFill>
                    <a:srgbClr val="FF0000"/>
                  </a:solidFill>
                </a:rPr>
                <a:t>Preosjetljivost</a:t>
              </a:r>
              <a:endParaRPr lang="hr-HR" altLang="sr-Latn-RS" sz="1800"/>
            </a:p>
          </p:txBody>
        </p:sp>
        <p:sp>
          <p:nvSpPr>
            <p:cNvPr id="10354" name="Freeform 113"/>
            <p:cNvSpPr>
              <a:spLocks/>
            </p:cNvSpPr>
            <p:nvPr/>
          </p:nvSpPr>
          <p:spPr bwMode="auto">
            <a:xfrm>
              <a:off x="5256" y="5146"/>
              <a:ext cx="776" cy="988"/>
            </a:xfrm>
            <a:custGeom>
              <a:avLst/>
              <a:gdLst>
                <a:gd name="T0" fmla="*/ 629145600 w 388"/>
                <a:gd name="T1" fmla="*/ 8388608 h 494"/>
                <a:gd name="T2" fmla="*/ 721420288 w 388"/>
                <a:gd name="T3" fmla="*/ 29360128 h 494"/>
                <a:gd name="T4" fmla="*/ 864026624 w 388"/>
                <a:gd name="T5" fmla="*/ 62914560 h 494"/>
                <a:gd name="T6" fmla="*/ 1035993088 w 388"/>
                <a:gd name="T7" fmla="*/ 104857600 h 494"/>
                <a:gd name="T8" fmla="*/ 1216348160 w 388"/>
                <a:gd name="T9" fmla="*/ 150994944 h 494"/>
                <a:gd name="T10" fmla="*/ 1384120320 w 388"/>
                <a:gd name="T11" fmla="*/ 192937984 h 494"/>
                <a:gd name="T12" fmla="*/ 1514143744 w 388"/>
                <a:gd name="T13" fmla="*/ 222298112 h 494"/>
                <a:gd name="T14" fmla="*/ 1589641216 w 388"/>
                <a:gd name="T15" fmla="*/ 243269632 h 494"/>
                <a:gd name="T16" fmla="*/ 1593835520 w 388"/>
                <a:gd name="T17" fmla="*/ 247463936 h 494"/>
                <a:gd name="T18" fmla="*/ 1468006400 w 388"/>
                <a:gd name="T19" fmla="*/ 293601280 h 494"/>
                <a:gd name="T20" fmla="*/ 1291845632 w 388"/>
                <a:gd name="T21" fmla="*/ 356515840 h 494"/>
                <a:gd name="T22" fmla="*/ 1199570944 w 388"/>
                <a:gd name="T23" fmla="*/ 390070272 h 494"/>
                <a:gd name="T24" fmla="*/ 1220542464 w 388"/>
                <a:gd name="T25" fmla="*/ 520093696 h 494"/>
                <a:gd name="T26" fmla="*/ 1254096896 w 388"/>
                <a:gd name="T27" fmla="*/ 696254464 h 494"/>
                <a:gd name="T28" fmla="*/ 1287651328 w 388"/>
                <a:gd name="T29" fmla="*/ 864026624 h 494"/>
                <a:gd name="T30" fmla="*/ 1325400064 w 388"/>
                <a:gd name="T31" fmla="*/ 1031798784 h 494"/>
                <a:gd name="T32" fmla="*/ 1363148800 w 388"/>
                <a:gd name="T33" fmla="*/ 1182793728 h 494"/>
                <a:gd name="T34" fmla="*/ 1400897536 w 388"/>
                <a:gd name="T35" fmla="*/ 1333788672 h 494"/>
                <a:gd name="T36" fmla="*/ 1438646272 w 388"/>
                <a:gd name="T37" fmla="*/ 1472200704 h 494"/>
                <a:gd name="T38" fmla="*/ 1476395008 w 388"/>
                <a:gd name="T39" fmla="*/ 1602224128 h 494"/>
                <a:gd name="T40" fmla="*/ 1514143744 w 388"/>
                <a:gd name="T41" fmla="*/ 1719664640 h 494"/>
                <a:gd name="T42" fmla="*/ 1543503872 w 388"/>
                <a:gd name="T43" fmla="*/ 1820327936 h 494"/>
                <a:gd name="T44" fmla="*/ 1572864000 w 388"/>
                <a:gd name="T45" fmla="*/ 1904214016 h 494"/>
                <a:gd name="T46" fmla="*/ 1593835520 w 388"/>
                <a:gd name="T47" fmla="*/ 1971322880 h 494"/>
                <a:gd name="T48" fmla="*/ 1610612736 w 388"/>
                <a:gd name="T49" fmla="*/ 2021654528 h 494"/>
                <a:gd name="T50" fmla="*/ 1619001344 w 388"/>
                <a:gd name="T51" fmla="*/ 2046820352 h 494"/>
                <a:gd name="T52" fmla="*/ 1623195648 w 388"/>
                <a:gd name="T53" fmla="*/ 2055208960 h 494"/>
                <a:gd name="T54" fmla="*/ 1623195648 w 388"/>
                <a:gd name="T55" fmla="*/ 2067791872 h 494"/>
                <a:gd name="T56" fmla="*/ 1614807040 w 388"/>
                <a:gd name="T57" fmla="*/ 2059403264 h 494"/>
                <a:gd name="T58" fmla="*/ 1589641216 w 388"/>
                <a:gd name="T59" fmla="*/ 2025848832 h 494"/>
                <a:gd name="T60" fmla="*/ 1551892480 w 388"/>
                <a:gd name="T61" fmla="*/ 1979711488 h 494"/>
                <a:gd name="T62" fmla="*/ 1497366528 w 388"/>
                <a:gd name="T63" fmla="*/ 1912602624 h 494"/>
                <a:gd name="T64" fmla="*/ 1430257664 w 388"/>
                <a:gd name="T65" fmla="*/ 1832910848 h 494"/>
                <a:gd name="T66" fmla="*/ 1354760192 w 388"/>
                <a:gd name="T67" fmla="*/ 1744830464 h 494"/>
                <a:gd name="T68" fmla="*/ 1270874112 w 388"/>
                <a:gd name="T69" fmla="*/ 1644167168 h 494"/>
                <a:gd name="T70" fmla="*/ 1182793728 w 388"/>
                <a:gd name="T71" fmla="*/ 1535115264 h 494"/>
                <a:gd name="T72" fmla="*/ 1082130432 w 388"/>
                <a:gd name="T73" fmla="*/ 1417674752 h 494"/>
                <a:gd name="T74" fmla="*/ 981467136 w 388"/>
                <a:gd name="T75" fmla="*/ 1300234240 h 494"/>
                <a:gd name="T76" fmla="*/ 876609536 w 388"/>
                <a:gd name="T77" fmla="*/ 1178599424 h 494"/>
                <a:gd name="T78" fmla="*/ 767557632 w 388"/>
                <a:gd name="T79" fmla="*/ 1065353216 h 494"/>
                <a:gd name="T80" fmla="*/ 658505728 w 388"/>
                <a:gd name="T81" fmla="*/ 947912704 h 494"/>
                <a:gd name="T82" fmla="*/ 553648128 w 388"/>
                <a:gd name="T83" fmla="*/ 834666496 h 494"/>
                <a:gd name="T84" fmla="*/ 448790528 w 388"/>
                <a:gd name="T85" fmla="*/ 729808896 h 494"/>
                <a:gd name="T86" fmla="*/ 394264576 w 388"/>
                <a:gd name="T87" fmla="*/ 679477248 h 494"/>
                <a:gd name="T88" fmla="*/ 268435456 w 388"/>
                <a:gd name="T89" fmla="*/ 725614592 h 494"/>
                <a:gd name="T90" fmla="*/ 88080384 w 388"/>
                <a:gd name="T91" fmla="*/ 788529152 h 494"/>
                <a:gd name="T92" fmla="*/ 0 w 388"/>
                <a:gd name="T93" fmla="*/ 822083584 h 494"/>
                <a:gd name="T94" fmla="*/ 12582912 w 388"/>
                <a:gd name="T95" fmla="*/ 805306368 h 494"/>
                <a:gd name="T96" fmla="*/ 67108864 w 388"/>
                <a:gd name="T97" fmla="*/ 729808896 h 494"/>
                <a:gd name="T98" fmla="*/ 155189248 w 388"/>
                <a:gd name="T99" fmla="*/ 608174080 h 494"/>
                <a:gd name="T100" fmla="*/ 260046848 w 388"/>
                <a:gd name="T101" fmla="*/ 469762048 h 494"/>
                <a:gd name="T102" fmla="*/ 373293056 w 388"/>
                <a:gd name="T103" fmla="*/ 318767104 h 494"/>
                <a:gd name="T104" fmla="*/ 473956352 w 388"/>
                <a:gd name="T105" fmla="*/ 180355072 h 494"/>
                <a:gd name="T106" fmla="*/ 553648128 w 388"/>
                <a:gd name="T107" fmla="*/ 71303168 h 494"/>
                <a:gd name="T108" fmla="*/ 599785472 w 388"/>
                <a:gd name="T109" fmla="*/ 8388608 h 494"/>
                <a:gd name="T110" fmla="*/ 608174080 w 388"/>
                <a:gd name="T111" fmla="*/ 0 h 4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8"/>
                <a:gd name="T169" fmla="*/ 0 h 494"/>
                <a:gd name="T170" fmla="*/ 388 w 388"/>
                <a:gd name="T171" fmla="*/ 494 h 4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8" h="494">
                  <a:moveTo>
                    <a:pt x="145" y="0"/>
                  </a:moveTo>
                  <a:lnTo>
                    <a:pt x="145" y="0"/>
                  </a:lnTo>
                  <a:lnTo>
                    <a:pt x="147" y="1"/>
                  </a:lnTo>
                  <a:lnTo>
                    <a:pt x="150" y="2"/>
                  </a:lnTo>
                  <a:lnTo>
                    <a:pt x="154" y="3"/>
                  </a:lnTo>
                  <a:lnTo>
                    <a:pt x="159" y="4"/>
                  </a:lnTo>
                  <a:lnTo>
                    <a:pt x="165" y="5"/>
                  </a:lnTo>
                  <a:lnTo>
                    <a:pt x="172" y="7"/>
                  </a:lnTo>
                  <a:lnTo>
                    <a:pt x="180" y="9"/>
                  </a:lnTo>
                  <a:lnTo>
                    <a:pt x="188" y="11"/>
                  </a:lnTo>
                  <a:lnTo>
                    <a:pt x="197" y="13"/>
                  </a:lnTo>
                  <a:lnTo>
                    <a:pt x="206" y="15"/>
                  </a:lnTo>
                  <a:lnTo>
                    <a:pt x="216" y="18"/>
                  </a:lnTo>
                  <a:lnTo>
                    <a:pt x="226" y="20"/>
                  </a:lnTo>
                  <a:lnTo>
                    <a:pt x="237" y="23"/>
                  </a:lnTo>
                  <a:lnTo>
                    <a:pt x="247" y="25"/>
                  </a:lnTo>
                  <a:lnTo>
                    <a:pt x="258" y="28"/>
                  </a:lnTo>
                  <a:lnTo>
                    <a:pt x="269" y="31"/>
                  </a:lnTo>
                  <a:lnTo>
                    <a:pt x="279" y="33"/>
                  </a:lnTo>
                  <a:lnTo>
                    <a:pt x="290" y="36"/>
                  </a:lnTo>
                  <a:lnTo>
                    <a:pt x="301" y="38"/>
                  </a:lnTo>
                  <a:lnTo>
                    <a:pt x="311" y="41"/>
                  </a:lnTo>
                  <a:lnTo>
                    <a:pt x="320" y="43"/>
                  </a:lnTo>
                  <a:lnTo>
                    <a:pt x="330" y="46"/>
                  </a:lnTo>
                  <a:lnTo>
                    <a:pt x="339" y="48"/>
                  </a:lnTo>
                  <a:lnTo>
                    <a:pt x="347" y="50"/>
                  </a:lnTo>
                  <a:lnTo>
                    <a:pt x="354" y="52"/>
                  </a:lnTo>
                  <a:lnTo>
                    <a:pt x="361" y="53"/>
                  </a:lnTo>
                  <a:lnTo>
                    <a:pt x="367" y="55"/>
                  </a:lnTo>
                  <a:lnTo>
                    <a:pt x="372" y="56"/>
                  </a:lnTo>
                  <a:lnTo>
                    <a:pt x="376" y="57"/>
                  </a:lnTo>
                  <a:lnTo>
                    <a:pt x="379" y="58"/>
                  </a:lnTo>
                  <a:lnTo>
                    <a:pt x="381" y="58"/>
                  </a:lnTo>
                  <a:lnTo>
                    <a:pt x="382" y="58"/>
                  </a:lnTo>
                  <a:lnTo>
                    <a:pt x="380" y="59"/>
                  </a:lnTo>
                  <a:lnTo>
                    <a:pt x="376" y="60"/>
                  </a:lnTo>
                  <a:lnTo>
                    <a:pt x="369" y="63"/>
                  </a:lnTo>
                  <a:lnTo>
                    <a:pt x="360" y="66"/>
                  </a:lnTo>
                  <a:lnTo>
                    <a:pt x="350" y="70"/>
                  </a:lnTo>
                  <a:lnTo>
                    <a:pt x="340" y="74"/>
                  </a:lnTo>
                  <a:lnTo>
                    <a:pt x="329" y="78"/>
                  </a:lnTo>
                  <a:lnTo>
                    <a:pt x="318" y="82"/>
                  </a:lnTo>
                  <a:lnTo>
                    <a:pt x="308" y="85"/>
                  </a:lnTo>
                  <a:lnTo>
                    <a:pt x="299" y="88"/>
                  </a:lnTo>
                  <a:lnTo>
                    <a:pt x="293" y="91"/>
                  </a:lnTo>
                  <a:lnTo>
                    <a:pt x="288" y="92"/>
                  </a:lnTo>
                  <a:lnTo>
                    <a:pt x="286" y="93"/>
                  </a:lnTo>
                  <a:lnTo>
                    <a:pt x="288" y="103"/>
                  </a:lnTo>
                  <a:lnTo>
                    <a:pt x="290" y="114"/>
                  </a:lnTo>
                  <a:lnTo>
                    <a:pt x="291" y="124"/>
                  </a:lnTo>
                  <a:lnTo>
                    <a:pt x="293" y="135"/>
                  </a:lnTo>
                  <a:lnTo>
                    <a:pt x="295" y="145"/>
                  </a:lnTo>
                  <a:lnTo>
                    <a:pt x="297" y="155"/>
                  </a:lnTo>
                  <a:lnTo>
                    <a:pt x="299" y="166"/>
                  </a:lnTo>
                  <a:lnTo>
                    <a:pt x="301" y="176"/>
                  </a:lnTo>
                  <a:lnTo>
                    <a:pt x="303" y="186"/>
                  </a:lnTo>
                  <a:lnTo>
                    <a:pt x="305" y="196"/>
                  </a:lnTo>
                  <a:lnTo>
                    <a:pt x="307" y="206"/>
                  </a:lnTo>
                  <a:lnTo>
                    <a:pt x="309" y="216"/>
                  </a:lnTo>
                  <a:lnTo>
                    <a:pt x="311" y="226"/>
                  </a:lnTo>
                  <a:lnTo>
                    <a:pt x="314" y="236"/>
                  </a:lnTo>
                  <a:lnTo>
                    <a:pt x="316" y="246"/>
                  </a:lnTo>
                  <a:lnTo>
                    <a:pt x="318" y="254"/>
                  </a:lnTo>
                  <a:lnTo>
                    <a:pt x="320" y="264"/>
                  </a:lnTo>
                  <a:lnTo>
                    <a:pt x="323" y="273"/>
                  </a:lnTo>
                  <a:lnTo>
                    <a:pt x="325" y="282"/>
                  </a:lnTo>
                  <a:lnTo>
                    <a:pt x="327" y="291"/>
                  </a:lnTo>
                  <a:lnTo>
                    <a:pt x="330" y="300"/>
                  </a:lnTo>
                  <a:lnTo>
                    <a:pt x="332" y="309"/>
                  </a:lnTo>
                  <a:lnTo>
                    <a:pt x="334" y="318"/>
                  </a:lnTo>
                  <a:lnTo>
                    <a:pt x="336" y="327"/>
                  </a:lnTo>
                  <a:lnTo>
                    <a:pt x="339" y="335"/>
                  </a:lnTo>
                  <a:lnTo>
                    <a:pt x="341" y="343"/>
                  </a:lnTo>
                  <a:lnTo>
                    <a:pt x="343" y="351"/>
                  </a:lnTo>
                  <a:lnTo>
                    <a:pt x="346" y="359"/>
                  </a:lnTo>
                  <a:lnTo>
                    <a:pt x="348" y="367"/>
                  </a:lnTo>
                  <a:lnTo>
                    <a:pt x="350" y="375"/>
                  </a:lnTo>
                  <a:lnTo>
                    <a:pt x="352" y="382"/>
                  </a:lnTo>
                  <a:lnTo>
                    <a:pt x="354" y="389"/>
                  </a:lnTo>
                  <a:lnTo>
                    <a:pt x="356" y="396"/>
                  </a:lnTo>
                  <a:lnTo>
                    <a:pt x="359" y="403"/>
                  </a:lnTo>
                  <a:lnTo>
                    <a:pt x="361" y="410"/>
                  </a:lnTo>
                  <a:lnTo>
                    <a:pt x="362" y="416"/>
                  </a:lnTo>
                  <a:lnTo>
                    <a:pt x="364" y="422"/>
                  </a:lnTo>
                  <a:lnTo>
                    <a:pt x="366" y="428"/>
                  </a:lnTo>
                  <a:lnTo>
                    <a:pt x="368" y="434"/>
                  </a:lnTo>
                  <a:lnTo>
                    <a:pt x="370" y="439"/>
                  </a:lnTo>
                  <a:lnTo>
                    <a:pt x="372" y="444"/>
                  </a:lnTo>
                  <a:lnTo>
                    <a:pt x="373" y="449"/>
                  </a:lnTo>
                  <a:lnTo>
                    <a:pt x="375" y="454"/>
                  </a:lnTo>
                  <a:lnTo>
                    <a:pt x="376" y="458"/>
                  </a:lnTo>
                  <a:lnTo>
                    <a:pt x="378" y="463"/>
                  </a:lnTo>
                  <a:lnTo>
                    <a:pt x="379" y="467"/>
                  </a:lnTo>
                  <a:lnTo>
                    <a:pt x="380" y="470"/>
                  </a:lnTo>
                  <a:lnTo>
                    <a:pt x="381" y="474"/>
                  </a:lnTo>
                  <a:lnTo>
                    <a:pt x="382" y="477"/>
                  </a:lnTo>
                  <a:lnTo>
                    <a:pt x="383" y="479"/>
                  </a:lnTo>
                  <a:lnTo>
                    <a:pt x="384" y="482"/>
                  </a:lnTo>
                  <a:lnTo>
                    <a:pt x="385" y="484"/>
                  </a:lnTo>
                  <a:lnTo>
                    <a:pt x="385" y="486"/>
                  </a:lnTo>
                  <a:lnTo>
                    <a:pt x="386" y="487"/>
                  </a:lnTo>
                  <a:lnTo>
                    <a:pt x="386" y="488"/>
                  </a:lnTo>
                  <a:lnTo>
                    <a:pt x="387" y="489"/>
                  </a:lnTo>
                  <a:lnTo>
                    <a:pt x="387" y="490"/>
                  </a:lnTo>
                  <a:lnTo>
                    <a:pt x="387" y="491"/>
                  </a:lnTo>
                  <a:lnTo>
                    <a:pt x="387" y="492"/>
                  </a:lnTo>
                  <a:lnTo>
                    <a:pt x="387" y="493"/>
                  </a:lnTo>
                  <a:lnTo>
                    <a:pt x="386" y="492"/>
                  </a:lnTo>
                  <a:lnTo>
                    <a:pt x="385" y="491"/>
                  </a:lnTo>
                  <a:lnTo>
                    <a:pt x="384" y="489"/>
                  </a:lnTo>
                  <a:lnTo>
                    <a:pt x="382" y="487"/>
                  </a:lnTo>
                  <a:lnTo>
                    <a:pt x="381" y="485"/>
                  </a:lnTo>
                  <a:lnTo>
                    <a:pt x="379" y="483"/>
                  </a:lnTo>
                  <a:lnTo>
                    <a:pt x="377" y="481"/>
                  </a:lnTo>
                  <a:lnTo>
                    <a:pt x="375" y="478"/>
                  </a:lnTo>
                  <a:lnTo>
                    <a:pt x="372" y="475"/>
                  </a:lnTo>
                  <a:lnTo>
                    <a:pt x="370" y="472"/>
                  </a:lnTo>
                  <a:lnTo>
                    <a:pt x="367" y="468"/>
                  </a:lnTo>
                  <a:lnTo>
                    <a:pt x="364" y="464"/>
                  </a:lnTo>
                  <a:lnTo>
                    <a:pt x="360" y="460"/>
                  </a:lnTo>
                  <a:lnTo>
                    <a:pt x="357" y="456"/>
                  </a:lnTo>
                  <a:lnTo>
                    <a:pt x="353" y="452"/>
                  </a:lnTo>
                  <a:lnTo>
                    <a:pt x="349" y="447"/>
                  </a:lnTo>
                  <a:lnTo>
                    <a:pt x="346" y="442"/>
                  </a:lnTo>
                  <a:lnTo>
                    <a:pt x="341" y="437"/>
                  </a:lnTo>
                  <a:lnTo>
                    <a:pt x="337" y="432"/>
                  </a:lnTo>
                  <a:lnTo>
                    <a:pt x="333" y="427"/>
                  </a:lnTo>
                  <a:lnTo>
                    <a:pt x="328" y="421"/>
                  </a:lnTo>
                  <a:lnTo>
                    <a:pt x="323" y="416"/>
                  </a:lnTo>
                  <a:lnTo>
                    <a:pt x="319" y="410"/>
                  </a:lnTo>
                  <a:lnTo>
                    <a:pt x="314" y="404"/>
                  </a:lnTo>
                  <a:lnTo>
                    <a:pt x="309" y="398"/>
                  </a:lnTo>
                  <a:lnTo>
                    <a:pt x="303" y="392"/>
                  </a:lnTo>
                  <a:lnTo>
                    <a:pt x="298" y="385"/>
                  </a:lnTo>
                  <a:lnTo>
                    <a:pt x="293" y="379"/>
                  </a:lnTo>
                  <a:lnTo>
                    <a:pt x="287" y="372"/>
                  </a:lnTo>
                  <a:lnTo>
                    <a:pt x="282" y="366"/>
                  </a:lnTo>
                  <a:lnTo>
                    <a:pt x="276" y="359"/>
                  </a:lnTo>
                  <a:lnTo>
                    <a:pt x="270" y="352"/>
                  </a:lnTo>
                  <a:lnTo>
                    <a:pt x="264" y="345"/>
                  </a:lnTo>
                  <a:lnTo>
                    <a:pt x="258" y="338"/>
                  </a:lnTo>
                  <a:lnTo>
                    <a:pt x="252" y="331"/>
                  </a:lnTo>
                  <a:lnTo>
                    <a:pt x="246" y="324"/>
                  </a:lnTo>
                  <a:lnTo>
                    <a:pt x="240" y="317"/>
                  </a:lnTo>
                  <a:lnTo>
                    <a:pt x="234" y="310"/>
                  </a:lnTo>
                  <a:lnTo>
                    <a:pt x="228" y="303"/>
                  </a:lnTo>
                  <a:lnTo>
                    <a:pt x="221" y="296"/>
                  </a:lnTo>
                  <a:lnTo>
                    <a:pt x="215" y="289"/>
                  </a:lnTo>
                  <a:lnTo>
                    <a:pt x="209" y="281"/>
                  </a:lnTo>
                  <a:lnTo>
                    <a:pt x="202" y="274"/>
                  </a:lnTo>
                  <a:lnTo>
                    <a:pt x="196" y="267"/>
                  </a:lnTo>
                  <a:lnTo>
                    <a:pt x="189" y="260"/>
                  </a:lnTo>
                  <a:lnTo>
                    <a:pt x="183" y="254"/>
                  </a:lnTo>
                  <a:lnTo>
                    <a:pt x="177" y="247"/>
                  </a:lnTo>
                  <a:lnTo>
                    <a:pt x="170" y="240"/>
                  </a:lnTo>
                  <a:lnTo>
                    <a:pt x="164" y="233"/>
                  </a:lnTo>
                  <a:lnTo>
                    <a:pt x="157" y="226"/>
                  </a:lnTo>
                  <a:lnTo>
                    <a:pt x="151" y="219"/>
                  </a:lnTo>
                  <a:lnTo>
                    <a:pt x="145" y="212"/>
                  </a:lnTo>
                  <a:lnTo>
                    <a:pt x="138" y="206"/>
                  </a:lnTo>
                  <a:lnTo>
                    <a:pt x="132" y="199"/>
                  </a:lnTo>
                  <a:lnTo>
                    <a:pt x="126" y="192"/>
                  </a:lnTo>
                  <a:lnTo>
                    <a:pt x="120" y="186"/>
                  </a:lnTo>
                  <a:lnTo>
                    <a:pt x="114" y="180"/>
                  </a:lnTo>
                  <a:lnTo>
                    <a:pt x="107" y="174"/>
                  </a:lnTo>
                  <a:lnTo>
                    <a:pt x="101" y="167"/>
                  </a:lnTo>
                  <a:lnTo>
                    <a:pt x="95" y="162"/>
                  </a:lnTo>
                  <a:lnTo>
                    <a:pt x="94" y="162"/>
                  </a:lnTo>
                  <a:lnTo>
                    <a:pt x="89" y="164"/>
                  </a:lnTo>
                  <a:lnTo>
                    <a:pt x="82" y="166"/>
                  </a:lnTo>
                  <a:lnTo>
                    <a:pt x="74" y="169"/>
                  </a:lnTo>
                  <a:lnTo>
                    <a:pt x="64" y="173"/>
                  </a:lnTo>
                  <a:lnTo>
                    <a:pt x="53" y="177"/>
                  </a:lnTo>
                  <a:lnTo>
                    <a:pt x="42" y="181"/>
                  </a:lnTo>
                  <a:lnTo>
                    <a:pt x="31" y="185"/>
                  </a:lnTo>
                  <a:lnTo>
                    <a:pt x="21" y="188"/>
                  </a:lnTo>
                  <a:lnTo>
                    <a:pt x="12" y="192"/>
                  </a:lnTo>
                  <a:lnTo>
                    <a:pt x="6" y="194"/>
                  </a:lnTo>
                  <a:lnTo>
                    <a:pt x="1" y="196"/>
                  </a:lnTo>
                  <a:lnTo>
                    <a:pt x="0" y="196"/>
                  </a:lnTo>
                  <a:lnTo>
                    <a:pt x="1" y="194"/>
                  </a:lnTo>
                  <a:lnTo>
                    <a:pt x="3" y="192"/>
                  </a:lnTo>
                  <a:lnTo>
                    <a:pt x="5" y="188"/>
                  </a:lnTo>
                  <a:lnTo>
                    <a:pt x="9" y="184"/>
                  </a:lnTo>
                  <a:lnTo>
                    <a:pt x="12" y="179"/>
                  </a:lnTo>
                  <a:lnTo>
                    <a:pt x="16" y="174"/>
                  </a:lnTo>
                  <a:lnTo>
                    <a:pt x="21" y="167"/>
                  </a:lnTo>
                  <a:lnTo>
                    <a:pt x="26" y="160"/>
                  </a:lnTo>
                  <a:lnTo>
                    <a:pt x="31" y="153"/>
                  </a:lnTo>
                  <a:lnTo>
                    <a:pt x="37" y="145"/>
                  </a:lnTo>
                  <a:lnTo>
                    <a:pt x="43" y="137"/>
                  </a:lnTo>
                  <a:lnTo>
                    <a:pt x="49" y="129"/>
                  </a:lnTo>
                  <a:lnTo>
                    <a:pt x="56" y="120"/>
                  </a:lnTo>
                  <a:lnTo>
                    <a:pt x="62" y="112"/>
                  </a:lnTo>
                  <a:lnTo>
                    <a:pt x="69" y="103"/>
                  </a:lnTo>
                  <a:lnTo>
                    <a:pt x="75" y="94"/>
                  </a:lnTo>
                  <a:lnTo>
                    <a:pt x="82" y="85"/>
                  </a:lnTo>
                  <a:lnTo>
                    <a:pt x="89" y="76"/>
                  </a:lnTo>
                  <a:lnTo>
                    <a:pt x="95" y="68"/>
                  </a:lnTo>
                  <a:lnTo>
                    <a:pt x="101" y="59"/>
                  </a:lnTo>
                  <a:lnTo>
                    <a:pt x="107" y="51"/>
                  </a:lnTo>
                  <a:lnTo>
                    <a:pt x="113" y="43"/>
                  </a:lnTo>
                  <a:lnTo>
                    <a:pt x="118" y="36"/>
                  </a:lnTo>
                  <a:lnTo>
                    <a:pt x="123" y="29"/>
                  </a:lnTo>
                  <a:lnTo>
                    <a:pt x="128" y="23"/>
                  </a:lnTo>
                  <a:lnTo>
                    <a:pt x="132" y="17"/>
                  </a:lnTo>
                  <a:lnTo>
                    <a:pt x="136" y="12"/>
                  </a:lnTo>
                  <a:lnTo>
                    <a:pt x="139" y="8"/>
                  </a:lnTo>
                  <a:lnTo>
                    <a:pt x="141" y="5"/>
                  </a:lnTo>
                  <a:lnTo>
                    <a:pt x="143" y="2"/>
                  </a:lnTo>
                  <a:lnTo>
                    <a:pt x="144" y="1"/>
                  </a:lnTo>
                  <a:lnTo>
                    <a:pt x="145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Oval 114"/>
            <p:cNvSpPr>
              <a:spLocks noChangeArrowheads="1"/>
            </p:cNvSpPr>
            <p:nvPr/>
          </p:nvSpPr>
          <p:spPr bwMode="auto">
            <a:xfrm>
              <a:off x="2230" y="9100"/>
              <a:ext cx="284" cy="28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56" name="Freeform 115"/>
            <p:cNvSpPr>
              <a:spLocks/>
            </p:cNvSpPr>
            <p:nvPr/>
          </p:nvSpPr>
          <p:spPr bwMode="auto">
            <a:xfrm>
              <a:off x="2252" y="9124"/>
              <a:ext cx="238" cy="238"/>
            </a:xfrm>
            <a:custGeom>
              <a:avLst/>
              <a:gdLst>
                <a:gd name="T0" fmla="*/ 0 w 119"/>
                <a:gd name="T1" fmla="*/ 348127232 h 119"/>
                <a:gd name="T2" fmla="*/ 4194304 w 119"/>
                <a:gd name="T3" fmla="*/ 142606336 h 119"/>
                <a:gd name="T4" fmla="*/ 146800640 w 119"/>
                <a:gd name="T5" fmla="*/ 0 h 119"/>
                <a:gd name="T6" fmla="*/ 352321536 w 119"/>
                <a:gd name="T7" fmla="*/ 0 h 119"/>
                <a:gd name="T8" fmla="*/ 494927872 w 119"/>
                <a:gd name="T9" fmla="*/ 146800640 h 119"/>
                <a:gd name="T10" fmla="*/ 494927872 w 119"/>
                <a:gd name="T11" fmla="*/ 352321536 h 119"/>
                <a:gd name="T12" fmla="*/ 348127232 w 119"/>
                <a:gd name="T13" fmla="*/ 494927872 h 119"/>
                <a:gd name="T14" fmla="*/ 142606336 w 119"/>
                <a:gd name="T15" fmla="*/ 490733568 h 119"/>
                <a:gd name="T16" fmla="*/ 0 w 119"/>
                <a:gd name="T17" fmla="*/ 348127232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9"/>
                <a:gd name="T28" fmla="*/ 0 h 119"/>
                <a:gd name="T29" fmla="*/ 119 w 119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9" h="119">
                  <a:moveTo>
                    <a:pt x="0" y="83"/>
                  </a:moveTo>
                  <a:lnTo>
                    <a:pt x="1" y="34"/>
                  </a:lnTo>
                  <a:lnTo>
                    <a:pt x="35" y="0"/>
                  </a:lnTo>
                  <a:lnTo>
                    <a:pt x="84" y="0"/>
                  </a:lnTo>
                  <a:lnTo>
                    <a:pt x="118" y="35"/>
                  </a:lnTo>
                  <a:lnTo>
                    <a:pt x="118" y="84"/>
                  </a:lnTo>
                  <a:lnTo>
                    <a:pt x="83" y="118"/>
                  </a:lnTo>
                  <a:lnTo>
                    <a:pt x="34" y="117"/>
                  </a:lnTo>
                  <a:lnTo>
                    <a:pt x="0" y="83"/>
                  </a:lnTo>
                </a:path>
              </a:pathLst>
            </a:custGeom>
            <a:solidFill>
              <a:srgbClr val="0000F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Oval 116"/>
            <p:cNvSpPr>
              <a:spLocks noChangeArrowheads="1"/>
            </p:cNvSpPr>
            <p:nvPr/>
          </p:nvSpPr>
          <p:spPr bwMode="auto">
            <a:xfrm>
              <a:off x="2584" y="8744"/>
              <a:ext cx="284" cy="28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58" name="Freeform 117"/>
            <p:cNvSpPr>
              <a:spLocks/>
            </p:cNvSpPr>
            <p:nvPr/>
          </p:nvSpPr>
          <p:spPr bwMode="auto">
            <a:xfrm>
              <a:off x="2606" y="8768"/>
              <a:ext cx="240" cy="238"/>
            </a:xfrm>
            <a:custGeom>
              <a:avLst/>
              <a:gdLst>
                <a:gd name="T0" fmla="*/ 0 w 120"/>
                <a:gd name="T1" fmla="*/ 348127232 h 119"/>
                <a:gd name="T2" fmla="*/ 4194304 w 120"/>
                <a:gd name="T3" fmla="*/ 142606336 h 119"/>
                <a:gd name="T4" fmla="*/ 150994944 w 120"/>
                <a:gd name="T5" fmla="*/ 0 h 119"/>
                <a:gd name="T6" fmla="*/ 352321536 w 120"/>
                <a:gd name="T7" fmla="*/ 0 h 119"/>
                <a:gd name="T8" fmla="*/ 499122176 w 120"/>
                <a:gd name="T9" fmla="*/ 146800640 h 119"/>
                <a:gd name="T10" fmla="*/ 494927872 w 120"/>
                <a:gd name="T11" fmla="*/ 352321536 h 119"/>
                <a:gd name="T12" fmla="*/ 352321536 w 120"/>
                <a:gd name="T13" fmla="*/ 494927872 h 119"/>
                <a:gd name="T14" fmla="*/ 146800640 w 120"/>
                <a:gd name="T15" fmla="*/ 494927872 h 119"/>
                <a:gd name="T16" fmla="*/ 0 w 120"/>
                <a:gd name="T17" fmla="*/ 348127232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"/>
                <a:gd name="T28" fmla="*/ 0 h 119"/>
                <a:gd name="T29" fmla="*/ 120 w 120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" h="119">
                  <a:moveTo>
                    <a:pt x="0" y="83"/>
                  </a:moveTo>
                  <a:lnTo>
                    <a:pt x="1" y="34"/>
                  </a:lnTo>
                  <a:lnTo>
                    <a:pt x="36" y="0"/>
                  </a:lnTo>
                  <a:lnTo>
                    <a:pt x="84" y="0"/>
                  </a:lnTo>
                  <a:lnTo>
                    <a:pt x="119" y="35"/>
                  </a:lnTo>
                  <a:lnTo>
                    <a:pt x="118" y="84"/>
                  </a:lnTo>
                  <a:lnTo>
                    <a:pt x="84" y="118"/>
                  </a:lnTo>
                  <a:lnTo>
                    <a:pt x="35" y="118"/>
                  </a:lnTo>
                  <a:lnTo>
                    <a:pt x="0" y="83"/>
                  </a:lnTo>
                </a:path>
              </a:pathLst>
            </a:custGeom>
            <a:solidFill>
              <a:srgbClr val="0000F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Oval 118"/>
            <p:cNvSpPr>
              <a:spLocks noChangeArrowheads="1"/>
            </p:cNvSpPr>
            <p:nvPr/>
          </p:nvSpPr>
          <p:spPr bwMode="auto">
            <a:xfrm>
              <a:off x="2722" y="9194"/>
              <a:ext cx="284" cy="28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60" name="Freeform 119"/>
            <p:cNvSpPr>
              <a:spLocks/>
            </p:cNvSpPr>
            <p:nvPr/>
          </p:nvSpPr>
          <p:spPr bwMode="auto">
            <a:xfrm>
              <a:off x="2744" y="9218"/>
              <a:ext cx="240" cy="238"/>
            </a:xfrm>
            <a:custGeom>
              <a:avLst/>
              <a:gdLst>
                <a:gd name="T0" fmla="*/ 0 w 120"/>
                <a:gd name="T1" fmla="*/ 348127232 h 119"/>
                <a:gd name="T2" fmla="*/ 4194304 w 120"/>
                <a:gd name="T3" fmla="*/ 142606336 h 119"/>
                <a:gd name="T4" fmla="*/ 150994944 w 120"/>
                <a:gd name="T5" fmla="*/ 0 h 119"/>
                <a:gd name="T6" fmla="*/ 352321536 w 120"/>
                <a:gd name="T7" fmla="*/ 0 h 119"/>
                <a:gd name="T8" fmla="*/ 499122176 w 120"/>
                <a:gd name="T9" fmla="*/ 146800640 h 119"/>
                <a:gd name="T10" fmla="*/ 494927872 w 120"/>
                <a:gd name="T11" fmla="*/ 352321536 h 119"/>
                <a:gd name="T12" fmla="*/ 352321536 w 120"/>
                <a:gd name="T13" fmla="*/ 494927872 h 119"/>
                <a:gd name="T14" fmla="*/ 146800640 w 120"/>
                <a:gd name="T15" fmla="*/ 494927872 h 119"/>
                <a:gd name="T16" fmla="*/ 0 w 120"/>
                <a:gd name="T17" fmla="*/ 348127232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"/>
                <a:gd name="T28" fmla="*/ 0 h 119"/>
                <a:gd name="T29" fmla="*/ 120 w 120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" h="119">
                  <a:moveTo>
                    <a:pt x="0" y="83"/>
                  </a:moveTo>
                  <a:lnTo>
                    <a:pt x="1" y="34"/>
                  </a:lnTo>
                  <a:lnTo>
                    <a:pt x="36" y="0"/>
                  </a:lnTo>
                  <a:lnTo>
                    <a:pt x="84" y="0"/>
                  </a:lnTo>
                  <a:lnTo>
                    <a:pt x="119" y="35"/>
                  </a:lnTo>
                  <a:lnTo>
                    <a:pt x="118" y="84"/>
                  </a:lnTo>
                  <a:lnTo>
                    <a:pt x="84" y="118"/>
                  </a:lnTo>
                  <a:lnTo>
                    <a:pt x="35" y="118"/>
                  </a:lnTo>
                  <a:lnTo>
                    <a:pt x="0" y="83"/>
                  </a:lnTo>
                </a:path>
              </a:pathLst>
            </a:custGeom>
            <a:solidFill>
              <a:srgbClr val="0000F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Oval 120"/>
            <p:cNvSpPr>
              <a:spLocks noChangeArrowheads="1"/>
            </p:cNvSpPr>
            <p:nvPr/>
          </p:nvSpPr>
          <p:spPr bwMode="auto">
            <a:xfrm>
              <a:off x="3032" y="8882"/>
              <a:ext cx="284" cy="28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62" name="Freeform 121"/>
            <p:cNvSpPr>
              <a:spLocks/>
            </p:cNvSpPr>
            <p:nvPr/>
          </p:nvSpPr>
          <p:spPr bwMode="auto">
            <a:xfrm>
              <a:off x="3056" y="8906"/>
              <a:ext cx="238" cy="240"/>
            </a:xfrm>
            <a:custGeom>
              <a:avLst/>
              <a:gdLst>
                <a:gd name="T0" fmla="*/ 0 w 119"/>
                <a:gd name="T1" fmla="*/ 348127232 h 120"/>
                <a:gd name="T2" fmla="*/ 0 w 119"/>
                <a:gd name="T3" fmla="*/ 146800640 h 120"/>
                <a:gd name="T4" fmla="*/ 146800640 w 119"/>
                <a:gd name="T5" fmla="*/ 0 h 120"/>
                <a:gd name="T6" fmla="*/ 352321536 w 119"/>
                <a:gd name="T7" fmla="*/ 4194304 h 120"/>
                <a:gd name="T8" fmla="*/ 494927872 w 119"/>
                <a:gd name="T9" fmla="*/ 146800640 h 120"/>
                <a:gd name="T10" fmla="*/ 494927872 w 119"/>
                <a:gd name="T11" fmla="*/ 352321536 h 120"/>
                <a:gd name="T12" fmla="*/ 343932928 w 119"/>
                <a:gd name="T13" fmla="*/ 499122176 h 120"/>
                <a:gd name="T14" fmla="*/ 142606336 w 119"/>
                <a:gd name="T15" fmla="*/ 494927872 h 120"/>
                <a:gd name="T16" fmla="*/ 0 w 119"/>
                <a:gd name="T17" fmla="*/ 348127232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9"/>
                <a:gd name="T28" fmla="*/ 0 h 120"/>
                <a:gd name="T29" fmla="*/ 119 w 119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9" h="120">
                  <a:moveTo>
                    <a:pt x="0" y="83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84" y="1"/>
                  </a:lnTo>
                  <a:lnTo>
                    <a:pt x="118" y="35"/>
                  </a:lnTo>
                  <a:lnTo>
                    <a:pt x="118" y="84"/>
                  </a:lnTo>
                  <a:lnTo>
                    <a:pt x="82" y="119"/>
                  </a:lnTo>
                  <a:lnTo>
                    <a:pt x="34" y="118"/>
                  </a:lnTo>
                  <a:lnTo>
                    <a:pt x="0" y="83"/>
                  </a:lnTo>
                </a:path>
              </a:pathLst>
            </a:custGeom>
            <a:solidFill>
              <a:srgbClr val="0000F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Oval 122"/>
            <p:cNvSpPr>
              <a:spLocks noChangeArrowheads="1"/>
            </p:cNvSpPr>
            <p:nvPr/>
          </p:nvSpPr>
          <p:spPr bwMode="auto">
            <a:xfrm>
              <a:off x="2204" y="8626"/>
              <a:ext cx="284" cy="28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64" name="Freeform 123"/>
            <p:cNvSpPr>
              <a:spLocks/>
            </p:cNvSpPr>
            <p:nvPr/>
          </p:nvSpPr>
          <p:spPr bwMode="auto">
            <a:xfrm>
              <a:off x="2228" y="8650"/>
              <a:ext cx="238" cy="238"/>
            </a:xfrm>
            <a:custGeom>
              <a:avLst/>
              <a:gdLst>
                <a:gd name="T0" fmla="*/ 0 w 119"/>
                <a:gd name="T1" fmla="*/ 348127232 h 119"/>
                <a:gd name="T2" fmla="*/ 0 w 119"/>
                <a:gd name="T3" fmla="*/ 142606336 h 119"/>
                <a:gd name="T4" fmla="*/ 146800640 w 119"/>
                <a:gd name="T5" fmla="*/ 0 h 119"/>
                <a:gd name="T6" fmla="*/ 352321536 w 119"/>
                <a:gd name="T7" fmla="*/ 0 h 119"/>
                <a:gd name="T8" fmla="*/ 494927872 w 119"/>
                <a:gd name="T9" fmla="*/ 146800640 h 119"/>
                <a:gd name="T10" fmla="*/ 494927872 w 119"/>
                <a:gd name="T11" fmla="*/ 352321536 h 119"/>
                <a:gd name="T12" fmla="*/ 348127232 w 119"/>
                <a:gd name="T13" fmla="*/ 494927872 h 119"/>
                <a:gd name="T14" fmla="*/ 142606336 w 119"/>
                <a:gd name="T15" fmla="*/ 494927872 h 119"/>
                <a:gd name="T16" fmla="*/ 0 w 119"/>
                <a:gd name="T17" fmla="*/ 348127232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9"/>
                <a:gd name="T28" fmla="*/ 0 h 119"/>
                <a:gd name="T29" fmla="*/ 119 w 119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9" h="119">
                  <a:moveTo>
                    <a:pt x="0" y="83"/>
                  </a:moveTo>
                  <a:lnTo>
                    <a:pt x="0" y="34"/>
                  </a:lnTo>
                  <a:lnTo>
                    <a:pt x="35" y="0"/>
                  </a:lnTo>
                  <a:lnTo>
                    <a:pt x="84" y="0"/>
                  </a:lnTo>
                  <a:lnTo>
                    <a:pt x="118" y="35"/>
                  </a:lnTo>
                  <a:lnTo>
                    <a:pt x="118" y="84"/>
                  </a:lnTo>
                  <a:lnTo>
                    <a:pt x="83" y="118"/>
                  </a:lnTo>
                  <a:lnTo>
                    <a:pt x="34" y="118"/>
                  </a:lnTo>
                  <a:lnTo>
                    <a:pt x="0" y="83"/>
                  </a:lnTo>
                </a:path>
              </a:pathLst>
            </a:custGeom>
            <a:solidFill>
              <a:srgbClr val="0000FF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Freeform 124"/>
            <p:cNvSpPr>
              <a:spLocks/>
            </p:cNvSpPr>
            <p:nvPr/>
          </p:nvSpPr>
          <p:spPr bwMode="auto">
            <a:xfrm>
              <a:off x="3372" y="7938"/>
              <a:ext cx="2522" cy="1266"/>
            </a:xfrm>
            <a:custGeom>
              <a:avLst/>
              <a:gdLst>
                <a:gd name="T0" fmla="*/ 2147483646 w 1261"/>
                <a:gd name="T1" fmla="*/ 482344960 h 633"/>
                <a:gd name="T2" fmla="*/ 2147483646 w 1261"/>
                <a:gd name="T3" fmla="*/ 796917760 h 633"/>
                <a:gd name="T4" fmla="*/ 2147483646 w 1261"/>
                <a:gd name="T5" fmla="*/ 1157627904 h 633"/>
                <a:gd name="T6" fmla="*/ 2147483646 w 1261"/>
                <a:gd name="T7" fmla="*/ 1409286144 h 633"/>
                <a:gd name="T8" fmla="*/ 2147483646 w 1261"/>
                <a:gd name="T9" fmla="*/ 1400897536 h 633"/>
                <a:gd name="T10" fmla="*/ 2147483646 w 1261"/>
                <a:gd name="T11" fmla="*/ 1111490560 h 633"/>
                <a:gd name="T12" fmla="*/ 2147483646 w 1261"/>
                <a:gd name="T13" fmla="*/ 1115684864 h 633"/>
                <a:gd name="T14" fmla="*/ 2147483646 w 1261"/>
                <a:gd name="T15" fmla="*/ 1166016512 h 633"/>
                <a:gd name="T16" fmla="*/ 2147483646 w 1261"/>
                <a:gd name="T17" fmla="*/ 1220542464 h 633"/>
                <a:gd name="T18" fmla="*/ 2147483646 w 1261"/>
                <a:gd name="T19" fmla="*/ 1270874112 h 633"/>
                <a:gd name="T20" fmla="*/ 2147483646 w 1261"/>
                <a:gd name="T21" fmla="*/ 1325400064 h 633"/>
                <a:gd name="T22" fmla="*/ 2147483646 w 1261"/>
                <a:gd name="T23" fmla="*/ 1384120320 h 633"/>
                <a:gd name="T24" fmla="*/ 2147483646 w 1261"/>
                <a:gd name="T25" fmla="*/ 1442840576 h 633"/>
                <a:gd name="T26" fmla="*/ 2147483646 w 1261"/>
                <a:gd name="T27" fmla="*/ 1501560832 h 633"/>
                <a:gd name="T28" fmla="*/ 2147483646 w 1261"/>
                <a:gd name="T29" fmla="*/ 1564475392 h 633"/>
                <a:gd name="T30" fmla="*/ 2147483646 w 1261"/>
                <a:gd name="T31" fmla="*/ 1627389952 h 633"/>
                <a:gd name="T32" fmla="*/ 2147483646 w 1261"/>
                <a:gd name="T33" fmla="*/ 1694498816 h 633"/>
                <a:gd name="T34" fmla="*/ 2147483646 w 1261"/>
                <a:gd name="T35" fmla="*/ 1761607680 h 633"/>
                <a:gd name="T36" fmla="*/ 2147483646 w 1261"/>
                <a:gd name="T37" fmla="*/ 1832910848 h 633"/>
                <a:gd name="T38" fmla="*/ 2147483646 w 1261"/>
                <a:gd name="T39" fmla="*/ 1904214016 h 633"/>
                <a:gd name="T40" fmla="*/ 2147483646 w 1261"/>
                <a:gd name="T41" fmla="*/ 1983905792 h 633"/>
                <a:gd name="T42" fmla="*/ 2147483646 w 1261"/>
                <a:gd name="T43" fmla="*/ 2059403264 h 633"/>
                <a:gd name="T44" fmla="*/ 1988100096 w 1261"/>
                <a:gd name="T45" fmla="*/ 2143289344 h 633"/>
                <a:gd name="T46" fmla="*/ 1673527296 w 1261"/>
                <a:gd name="T47" fmla="*/ 2147483646 h 633"/>
                <a:gd name="T48" fmla="*/ 1337982976 w 1261"/>
                <a:gd name="T49" fmla="*/ 2147483646 h 633"/>
                <a:gd name="T50" fmla="*/ 981467136 w 1261"/>
                <a:gd name="T51" fmla="*/ 2147483646 h 633"/>
                <a:gd name="T52" fmla="*/ 603979776 w 1261"/>
                <a:gd name="T53" fmla="*/ 2147483646 h 633"/>
                <a:gd name="T54" fmla="*/ 209715200 w 1261"/>
                <a:gd name="T55" fmla="*/ 2147483646 h 633"/>
                <a:gd name="T56" fmla="*/ 20971520 w 1261"/>
                <a:gd name="T57" fmla="*/ 2147483646 h 633"/>
                <a:gd name="T58" fmla="*/ 364904448 w 1261"/>
                <a:gd name="T59" fmla="*/ 2147483646 h 633"/>
                <a:gd name="T60" fmla="*/ 734003200 w 1261"/>
                <a:gd name="T61" fmla="*/ 2147483646 h 633"/>
                <a:gd name="T62" fmla="*/ 1082130432 w 1261"/>
                <a:gd name="T63" fmla="*/ 2147483646 h 633"/>
                <a:gd name="T64" fmla="*/ 1405091840 w 1261"/>
                <a:gd name="T65" fmla="*/ 2105540608 h 633"/>
                <a:gd name="T66" fmla="*/ 1711276032 w 1261"/>
                <a:gd name="T67" fmla="*/ 1971322880 h 633"/>
                <a:gd name="T68" fmla="*/ 1996488704 w 1261"/>
                <a:gd name="T69" fmla="*/ 1845493760 h 633"/>
                <a:gd name="T70" fmla="*/ 2147483646 w 1261"/>
                <a:gd name="T71" fmla="*/ 1715470336 h 633"/>
                <a:gd name="T72" fmla="*/ 2147483646 w 1261"/>
                <a:gd name="T73" fmla="*/ 1593835520 h 633"/>
                <a:gd name="T74" fmla="*/ 2147483646 w 1261"/>
                <a:gd name="T75" fmla="*/ 1472200704 h 633"/>
                <a:gd name="T76" fmla="*/ 2147483646 w 1261"/>
                <a:gd name="T77" fmla="*/ 1354760192 h 633"/>
                <a:gd name="T78" fmla="*/ 2147483646 w 1261"/>
                <a:gd name="T79" fmla="*/ 1241513984 h 633"/>
                <a:gd name="T80" fmla="*/ 2147483646 w 1261"/>
                <a:gd name="T81" fmla="*/ 1132462080 h 633"/>
                <a:gd name="T82" fmla="*/ 2147483646 w 1261"/>
                <a:gd name="T83" fmla="*/ 1031798784 h 633"/>
                <a:gd name="T84" fmla="*/ 2147483646 w 1261"/>
                <a:gd name="T85" fmla="*/ 931135488 h 633"/>
                <a:gd name="T86" fmla="*/ 2147483646 w 1261"/>
                <a:gd name="T87" fmla="*/ 834666496 h 633"/>
                <a:gd name="T88" fmla="*/ 2147483646 w 1261"/>
                <a:gd name="T89" fmla="*/ 746586112 h 633"/>
                <a:gd name="T90" fmla="*/ 2147483646 w 1261"/>
                <a:gd name="T91" fmla="*/ 662700032 h 633"/>
                <a:gd name="T92" fmla="*/ 2147483646 w 1261"/>
                <a:gd name="T93" fmla="*/ 587202560 h 633"/>
                <a:gd name="T94" fmla="*/ 2147483646 w 1261"/>
                <a:gd name="T95" fmla="*/ 515899392 h 633"/>
                <a:gd name="T96" fmla="*/ 2147483646 w 1261"/>
                <a:gd name="T97" fmla="*/ 452984832 h 633"/>
                <a:gd name="T98" fmla="*/ 2147483646 w 1261"/>
                <a:gd name="T99" fmla="*/ 394264576 h 633"/>
                <a:gd name="T100" fmla="*/ 2147483646 w 1261"/>
                <a:gd name="T101" fmla="*/ 339738624 h 633"/>
                <a:gd name="T102" fmla="*/ 2147483646 w 1261"/>
                <a:gd name="T103" fmla="*/ 50331648 h 633"/>
                <a:gd name="T104" fmla="*/ 2147483646 w 1261"/>
                <a:gd name="T105" fmla="*/ 16777216 h 633"/>
                <a:gd name="T106" fmla="*/ 2147483646 w 1261"/>
                <a:gd name="T107" fmla="*/ 100663296 h 633"/>
                <a:gd name="T108" fmla="*/ 2147483646 w 1261"/>
                <a:gd name="T109" fmla="*/ 226492416 h 633"/>
                <a:gd name="T110" fmla="*/ 2147483646 w 1261"/>
                <a:gd name="T111" fmla="*/ 331350016 h 633"/>
                <a:gd name="T112" fmla="*/ 2147483646 w 1261"/>
                <a:gd name="T113" fmla="*/ 373293056 h 6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1"/>
                <a:gd name="T172" fmla="*/ 0 h 633"/>
                <a:gd name="T173" fmla="*/ 1261 w 1261"/>
                <a:gd name="T174" fmla="*/ 633 h 6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1" h="633">
                  <a:moveTo>
                    <a:pt x="1260" y="89"/>
                  </a:moveTo>
                  <a:lnTo>
                    <a:pt x="1259" y="89"/>
                  </a:lnTo>
                  <a:lnTo>
                    <a:pt x="1259" y="91"/>
                  </a:lnTo>
                  <a:lnTo>
                    <a:pt x="1259" y="94"/>
                  </a:lnTo>
                  <a:lnTo>
                    <a:pt x="1259" y="98"/>
                  </a:lnTo>
                  <a:lnTo>
                    <a:pt x="1258" y="103"/>
                  </a:lnTo>
                  <a:lnTo>
                    <a:pt x="1257" y="109"/>
                  </a:lnTo>
                  <a:lnTo>
                    <a:pt x="1257" y="115"/>
                  </a:lnTo>
                  <a:lnTo>
                    <a:pt x="1256" y="123"/>
                  </a:lnTo>
                  <a:lnTo>
                    <a:pt x="1255" y="131"/>
                  </a:lnTo>
                  <a:lnTo>
                    <a:pt x="1254" y="140"/>
                  </a:lnTo>
                  <a:lnTo>
                    <a:pt x="1253" y="149"/>
                  </a:lnTo>
                  <a:lnTo>
                    <a:pt x="1252" y="158"/>
                  </a:lnTo>
                  <a:lnTo>
                    <a:pt x="1251" y="169"/>
                  </a:lnTo>
                  <a:lnTo>
                    <a:pt x="1250" y="179"/>
                  </a:lnTo>
                  <a:lnTo>
                    <a:pt x="1249" y="190"/>
                  </a:lnTo>
                  <a:lnTo>
                    <a:pt x="1248" y="201"/>
                  </a:lnTo>
                  <a:lnTo>
                    <a:pt x="1247" y="212"/>
                  </a:lnTo>
                  <a:lnTo>
                    <a:pt x="1245" y="223"/>
                  </a:lnTo>
                  <a:lnTo>
                    <a:pt x="1244" y="233"/>
                  </a:lnTo>
                  <a:lnTo>
                    <a:pt x="1243" y="244"/>
                  </a:lnTo>
                  <a:lnTo>
                    <a:pt x="1242" y="255"/>
                  </a:lnTo>
                  <a:lnTo>
                    <a:pt x="1241" y="265"/>
                  </a:lnTo>
                  <a:lnTo>
                    <a:pt x="1240" y="276"/>
                  </a:lnTo>
                  <a:lnTo>
                    <a:pt x="1239" y="285"/>
                  </a:lnTo>
                  <a:lnTo>
                    <a:pt x="1238" y="294"/>
                  </a:lnTo>
                  <a:lnTo>
                    <a:pt x="1237" y="303"/>
                  </a:lnTo>
                  <a:lnTo>
                    <a:pt x="1236" y="311"/>
                  </a:lnTo>
                  <a:lnTo>
                    <a:pt x="1235" y="319"/>
                  </a:lnTo>
                  <a:lnTo>
                    <a:pt x="1235" y="325"/>
                  </a:lnTo>
                  <a:lnTo>
                    <a:pt x="1234" y="331"/>
                  </a:lnTo>
                  <a:lnTo>
                    <a:pt x="1234" y="336"/>
                  </a:lnTo>
                  <a:lnTo>
                    <a:pt x="1233" y="340"/>
                  </a:lnTo>
                  <a:lnTo>
                    <a:pt x="1233" y="343"/>
                  </a:lnTo>
                  <a:lnTo>
                    <a:pt x="1233" y="345"/>
                  </a:lnTo>
                  <a:lnTo>
                    <a:pt x="1232" y="344"/>
                  </a:lnTo>
                  <a:lnTo>
                    <a:pt x="1229" y="340"/>
                  </a:lnTo>
                  <a:lnTo>
                    <a:pt x="1225" y="334"/>
                  </a:lnTo>
                  <a:lnTo>
                    <a:pt x="1220" y="326"/>
                  </a:lnTo>
                  <a:lnTo>
                    <a:pt x="1215" y="317"/>
                  </a:lnTo>
                  <a:lnTo>
                    <a:pt x="1209" y="307"/>
                  </a:lnTo>
                  <a:lnTo>
                    <a:pt x="1202" y="297"/>
                  </a:lnTo>
                  <a:lnTo>
                    <a:pt x="1196" y="288"/>
                  </a:lnTo>
                  <a:lnTo>
                    <a:pt x="1191" y="279"/>
                  </a:lnTo>
                  <a:lnTo>
                    <a:pt x="1186" y="271"/>
                  </a:lnTo>
                  <a:lnTo>
                    <a:pt x="1182" y="265"/>
                  </a:lnTo>
                  <a:lnTo>
                    <a:pt x="1180" y="260"/>
                  </a:lnTo>
                  <a:lnTo>
                    <a:pt x="1179" y="259"/>
                  </a:lnTo>
                  <a:lnTo>
                    <a:pt x="1176" y="261"/>
                  </a:lnTo>
                  <a:lnTo>
                    <a:pt x="1174" y="262"/>
                  </a:lnTo>
                  <a:lnTo>
                    <a:pt x="1171" y="263"/>
                  </a:lnTo>
                  <a:lnTo>
                    <a:pt x="1169" y="265"/>
                  </a:lnTo>
                  <a:lnTo>
                    <a:pt x="1167" y="266"/>
                  </a:lnTo>
                  <a:lnTo>
                    <a:pt x="1164" y="268"/>
                  </a:lnTo>
                  <a:lnTo>
                    <a:pt x="1161" y="269"/>
                  </a:lnTo>
                  <a:lnTo>
                    <a:pt x="1159" y="271"/>
                  </a:lnTo>
                  <a:lnTo>
                    <a:pt x="1156" y="272"/>
                  </a:lnTo>
                  <a:lnTo>
                    <a:pt x="1154" y="274"/>
                  </a:lnTo>
                  <a:lnTo>
                    <a:pt x="1151" y="275"/>
                  </a:lnTo>
                  <a:lnTo>
                    <a:pt x="1148" y="277"/>
                  </a:lnTo>
                  <a:lnTo>
                    <a:pt x="1145" y="278"/>
                  </a:lnTo>
                  <a:lnTo>
                    <a:pt x="1143" y="280"/>
                  </a:lnTo>
                  <a:lnTo>
                    <a:pt x="1140" y="281"/>
                  </a:lnTo>
                  <a:lnTo>
                    <a:pt x="1137" y="283"/>
                  </a:lnTo>
                  <a:lnTo>
                    <a:pt x="1134" y="285"/>
                  </a:lnTo>
                  <a:lnTo>
                    <a:pt x="1131" y="286"/>
                  </a:lnTo>
                  <a:lnTo>
                    <a:pt x="1128" y="288"/>
                  </a:lnTo>
                  <a:lnTo>
                    <a:pt x="1125" y="289"/>
                  </a:lnTo>
                  <a:lnTo>
                    <a:pt x="1122" y="291"/>
                  </a:lnTo>
                  <a:lnTo>
                    <a:pt x="1119" y="292"/>
                  </a:lnTo>
                  <a:lnTo>
                    <a:pt x="1116" y="294"/>
                  </a:lnTo>
                  <a:lnTo>
                    <a:pt x="1113" y="295"/>
                  </a:lnTo>
                  <a:lnTo>
                    <a:pt x="1109" y="297"/>
                  </a:lnTo>
                  <a:lnTo>
                    <a:pt x="1106" y="299"/>
                  </a:lnTo>
                  <a:lnTo>
                    <a:pt x="1103" y="300"/>
                  </a:lnTo>
                  <a:lnTo>
                    <a:pt x="1100" y="302"/>
                  </a:lnTo>
                  <a:lnTo>
                    <a:pt x="1096" y="303"/>
                  </a:lnTo>
                  <a:lnTo>
                    <a:pt x="1093" y="305"/>
                  </a:lnTo>
                  <a:lnTo>
                    <a:pt x="1089" y="307"/>
                  </a:lnTo>
                  <a:lnTo>
                    <a:pt x="1086" y="308"/>
                  </a:lnTo>
                  <a:lnTo>
                    <a:pt x="1082" y="310"/>
                  </a:lnTo>
                  <a:lnTo>
                    <a:pt x="1079" y="311"/>
                  </a:lnTo>
                  <a:lnTo>
                    <a:pt x="1075" y="313"/>
                  </a:lnTo>
                  <a:lnTo>
                    <a:pt x="1072" y="315"/>
                  </a:lnTo>
                  <a:lnTo>
                    <a:pt x="1068" y="316"/>
                  </a:lnTo>
                  <a:lnTo>
                    <a:pt x="1064" y="318"/>
                  </a:lnTo>
                  <a:lnTo>
                    <a:pt x="1060" y="320"/>
                  </a:lnTo>
                  <a:lnTo>
                    <a:pt x="1057" y="321"/>
                  </a:lnTo>
                  <a:lnTo>
                    <a:pt x="1053" y="323"/>
                  </a:lnTo>
                  <a:lnTo>
                    <a:pt x="1049" y="325"/>
                  </a:lnTo>
                  <a:lnTo>
                    <a:pt x="1045" y="326"/>
                  </a:lnTo>
                  <a:lnTo>
                    <a:pt x="1041" y="328"/>
                  </a:lnTo>
                  <a:lnTo>
                    <a:pt x="1037" y="330"/>
                  </a:lnTo>
                  <a:lnTo>
                    <a:pt x="1033" y="332"/>
                  </a:lnTo>
                  <a:lnTo>
                    <a:pt x="1029" y="333"/>
                  </a:lnTo>
                  <a:lnTo>
                    <a:pt x="1024" y="335"/>
                  </a:lnTo>
                  <a:lnTo>
                    <a:pt x="1020" y="337"/>
                  </a:lnTo>
                  <a:lnTo>
                    <a:pt x="1016" y="338"/>
                  </a:lnTo>
                  <a:lnTo>
                    <a:pt x="1012" y="340"/>
                  </a:lnTo>
                  <a:lnTo>
                    <a:pt x="1007" y="342"/>
                  </a:lnTo>
                  <a:lnTo>
                    <a:pt x="1003" y="344"/>
                  </a:lnTo>
                  <a:lnTo>
                    <a:pt x="999" y="345"/>
                  </a:lnTo>
                  <a:lnTo>
                    <a:pt x="994" y="347"/>
                  </a:lnTo>
                  <a:lnTo>
                    <a:pt x="989" y="349"/>
                  </a:lnTo>
                  <a:lnTo>
                    <a:pt x="985" y="351"/>
                  </a:lnTo>
                  <a:lnTo>
                    <a:pt x="980" y="353"/>
                  </a:lnTo>
                  <a:lnTo>
                    <a:pt x="976" y="354"/>
                  </a:lnTo>
                  <a:lnTo>
                    <a:pt x="971" y="356"/>
                  </a:lnTo>
                  <a:lnTo>
                    <a:pt x="966" y="358"/>
                  </a:lnTo>
                  <a:lnTo>
                    <a:pt x="961" y="360"/>
                  </a:lnTo>
                  <a:lnTo>
                    <a:pt x="956" y="362"/>
                  </a:lnTo>
                  <a:lnTo>
                    <a:pt x="951" y="363"/>
                  </a:lnTo>
                  <a:lnTo>
                    <a:pt x="946" y="365"/>
                  </a:lnTo>
                  <a:lnTo>
                    <a:pt x="941" y="367"/>
                  </a:lnTo>
                  <a:lnTo>
                    <a:pt x="936" y="369"/>
                  </a:lnTo>
                  <a:lnTo>
                    <a:pt x="931" y="371"/>
                  </a:lnTo>
                  <a:lnTo>
                    <a:pt x="926" y="373"/>
                  </a:lnTo>
                  <a:lnTo>
                    <a:pt x="921" y="375"/>
                  </a:lnTo>
                  <a:lnTo>
                    <a:pt x="916" y="376"/>
                  </a:lnTo>
                  <a:lnTo>
                    <a:pt x="910" y="378"/>
                  </a:lnTo>
                  <a:lnTo>
                    <a:pt x="905" y="380"/>
                  </a:lnTo>
                  <a:lnTo>
                    <a:pt x="899" y="382"/>
                  </a:lnTo>
                  <a:lnTo>
                    <a:pt x="894" y="384"/>
                  </a:lnTo>
                  <a:lnTo>
                    <a:pt x="888" y="386"/>
                  </a:lnTo>
                  <a:lnTo>
                    <a:pt x="883" y="388"/>
                  </a:lnTo>
                  <a:lnTo>
                    <a:pt x="877" y="390"/>
                  </a:lnTo>
                  <a:lnTo>
                    <a:pt x="871" y="392"/>
                  </a:lnTo>
                  <a:lnTo>
                    <a:pt x="866" y="394"/>
                  </a:lnTo>
                  <a:lnTo>
                    <a:pt x="860" y="396"/>
                  </a:lnTo>
                  <a:lnTo>
                    <a:pt x="854" y="398"/>
                  </a:lnTo>
                  <a:lnTo>
                    <a:pt x="848" y="400"/>
                  </a:lnTo>
                  <a:lnTo>
                    <a:pt x="842" y="402"/>
                  </a:lnTo>
                  <a:lnTo>
                    <a:pt x="836" y="404"/>
                  </a:lnTo>
                  <a:lnTo>
                    <a:pt x="830" y="406"/>
                  </a:lnTo>
                  <a:lnTo>
                    <a:pt x="824" y="408"/>
                  </a:lnTo>
                  <a:lnTo>
                    <a:pt x="817" y="410"/>
                  </a:lnTo>
                  <a:lnTo>
                    <a:pt x="811" y="412"/>
                  </a:lnTo>
                  <a:lnTo>
                    <a:pt x="805" y="414"/>
                  </a:lnTo>
                  <a:lnTo>
                    <a:pt x="798" y="416"/>
                  </a:lnTo>
                  <a:lnTo>
                    <a:pt x="792" y="418"/>
                  </a:lnTo>
                  <a:lnTo>
                    <a:pt x="785" y="420"/>
                  </a:lnTo>
                  <a:lnTo>
                    <a:pt x="779" y="422"/>
                  </a:lnTo>
                  <a:lnTo>
                    <a:pt x="772" y="424"/>
                  </a:lnTo>
                  <a:lnTo>
                    <a:pt x="766" y="426"/>
                  </a:lnTo>
                  <a:lnTo>
                    <a:pt x="759" y="428"/>
                  </a:lnTo>
                  <a:lnTo>
                    <a:pt x="752" y="430"/>
                  </a:lnTo>
                  <a:lnTo>
                    <a:pt x="745" y="433"/>
                  </a:lnTo>
                  <a:lnTo>
                    <a:pt x="738" y="435"/>
                  </a:lnTo>
                  <a:lnTo>
                    <a:pt x="731" y="437"/>
                  </a:lnTo>
                  <a:lnTo>
                    <a:pt x="724" y="439"/>
                  </a:lnTo>
                  <a:lnTo>
                    <a:pt x="717" y="441"/>
                  </a:lnTo>
                  <a:lnTo>
                    <a:pt x="710" y="443"/>
                  </a:lnTo>
                  <a:lnTo>
                    <a:pt x="703" y="446"/>
                  </a:lnTo>
                  <a:lnTo>
                    <a:pt x="695" y="448"/>
                  </a:lnTo>
                  <a:lnTo>
                    <a:pt x="688" y="450"/>
                  </a:lnTo>
                  <a:lnTo>
                    <a:pt x="681" y="452"/>
                  </a:lnTo>
                  <a:lnTo>
                    <a:pt x="673" y="454"/>
                  </a:lnTo>
                  <a:lnTo>
                    <a:pt x="666" y="457"/>
                  </a:lnTo>
                  <a:lnTo>
                    <a:pt x="658" y="459"/>
                  </a:lnTo>
                  <a:lnTo>
                    <a:pt x="650" y="461"/>
                  </a:lnTo>
                  <a:lnTo>
                    <a:pt x="643" y="463"/>
                  </a:lnTo>
                  <a:lnTo>
                    <a:pt x="635" y="466"/>
                  </a:lnTo>
                  <a:lnTo>
                    <a:pt x="627" y="468"/>
                  </a:lnTo>
                  <a:lnTo>
                    <a:pt x="619" y="470"/>
                  </a:lnTo>
                  <a:lnTo>
                    <a:pt x="611" y="473"/>
                  </a:lnTo>
                  <a:lnTo>
                    <a:pt x="603" y="475"/>
                  </a:lnTo>
                  <a:lnTo>
                    <a:pt x="595" y="477"/>
                  </a:lnTo>
                  <a:lnTo>
                    <a:pt x="587" y="480"/>
                  </a:lnTo>
                  <a:lnTo>
                    <a:pt x="578" y="482"/>
                  </a:lnTo>
                  <a:lnTo>
                    <a:pt x="570" y="484"/>
                  </a:lnTo>
                  <a:lnTo>
                    <a:pt x="562" y="487"/>
                  </a:lnTo>
                  <a:lnTo>
                    <a:pt x="553" y="489"/>
                  </a:lnTo>
                  <a:lnTo>
                    <a:pt x="545" y="491"/>
                  </a:lnTo>
                  <a:lnTo>
                    <a:pt x="536" y="494"/>
                  </a:lnTo>
                  <a:lnTo>
                    <a:pt x="527" y="496"/>
                  </a:lnTo>
                  <a:lnTo>
                    <a:pt x="519" y="499"/>
                  </a:lnTo>
                  <a:lnTo>
                    <a:pt x="510" y="501"/>
                  </a:lnTo>
                  <a:lnTo>
                    <a:pt x="501" y="504"/>
                  </a:lnTo>
                  <a:lnTo>
                    <a:pt x="492" y="506"/>
                  </a:lnTo>
                  <a:lnTo>
                    <a:pt x="483" y="509"/>
                  </a:lnTo>
                  <a:lnTo>
                    <a:pt x="474" y="511"/>
                  </a:lnTo>
                  <a:lnTo>
                    <a:pt x="465" y="514"/>
                  </a:lnTo>
                  <a:lnTo>
                    <a:pt x="456" y="516"/>
                  </a:lnTo>
                  <a:lnTo>
                    <a:pt x="446" y="519"/>
                  </a:lnTo>
                  <a:lnTo>
                    <a:pt x="437" y="521"/>
                  </a:lnTo>
                  <a:lnTo>
                    <a:pt x="427" y="524"/>
                  </a:lnTo>
                  <a:lnTo>
                    <a:pt x="418" y="526"/>
                  </a:lnTo>
                  <a:lnTo>
                    <a:pt x="408" y="529"/>
                  </a:lnTo>
                  <a:lnTo>
                    <a:pt x="399" y="531"/>
                  </a:lnTo>
                  <a:lnTo>
                    <a:pt x="389" y="534"/>
                  </a:lnTo>
                  <a:lnTo>
                    <a:pt x="379" y="536"/>
                  </a:lnTo>
                  <a:lnTo>
                    <a:pt x="369" y="539"/>
                  </a:lnTo>
                  <a:lnTo>
                    <a:pt x="359" y="542"/>
                  </a:lnTo>
                  <a:lnTo>
                    <a:pt x="349" y="544"/>
                  </a:lnTo>
                  <a:lnTo>
                    <a:pt x="339" y="547"/>
                  </a:lnTo>
                  <a:lnTo>
                    <a:pt x="329" y="550"/>
                  </a:lnTo>
                  <a:lnTo>
                    <a:pt x="319" y="552"/>
                  </a:lnTo>
                  <a:lnTo>
                    <a:pt x="309" y="555"/>
                  </a:lnTo>
                  <a:lnTo>
                    <a:pt x="298" y="558"/>
                  </a:lnTo>
                  <a:lnTo>
                    <a:pt x="288" y="560"/>
                  </a:lnTo>
                  <a:lnTo>
                    <a:pt x="277" y="563"/>
                  </a:lnTo>
                  <a:lnTo>
                    <a:pt x="266" y="566"/>
                  </a:lnTo>
                  <a:lnTo>
                    <a:pt x="256" y="569"/>
                  </a:lnTo>
                  <a:lnTo>
                    <a:pt x="245" y="571"/>
                  </a:lnTo>
                  <a:lnTo>
                    <a:pt x="234" y="574"/>
                  </a:lnTo>
                  <a:lnTo>
                    <a:pt x="223" y="577"/>
                  </a:lnTo>
                  <a:lnTo>
                    <a:pt x="212" y="580"/>
                  </a:lnTo>
                  <a:lnTo>
                    <a:pt x="201" y="583"/>
                  </a:lnTo>
                  <a:lnTo>
                    <a:pt x="190" y="585"/>
                  </a:lnTo>
                  <a:lnTo>
                    <a:pt x="179" y="588"/>
                  </a:lnTo>
                  <a:lnTo>
                    <a:pt x="167" y="591"/>
                  </a:lnTo>
                  <a:lnTo>
                    <a:pt x="156" y="594"/>
                  </a:lnTo>
                  <a:lnTo>
                    <a:pt x="144" y="597"/>
                  </a:lnTo>
                  <a:lnTo>
                    <a:pt x="133" y="600"/>
                  </a:lnTo>
                  <a:lnTo>
                    <a:pt x="121" y="603"/>
                  </a:lnTo>
                  <a:lnTo>
                    <a:pt x="110" y="605"/>
                  </a:lnTo>
                  <a:lnTo>
                    <a:pt x="98" y="608"/>
                  </a:lnTo>
                  <a:lnTo>
                    <a:pt x="86" y="611"/>
                  </a:lnTo>
                  <a:lnTo>
                    <a:pt x="74" y="614"/>
                  </a:lnTo>
                  <a:lnTo>
                    <a:pt x="62" y="617"/>
                  </a:lnTo>
                  <a:lnTo>
                    <a:pt x="50" y="620"/>
                  </a:lnTo>
                  <a:lnTo>
                    <a:pt x="37" y="623"/>
                  </a:lnTo>
                  <a:lnTo>
                    <a:pt x="25" y="626"/>
                  </a:lnTo>
                  <a:lnTo>
                    <a:pt x="13" y="629"/>
                  </a:lnTo>
                  <a:lnTo>
                    <a:pt x="0" y="632"/>
                  </a:lnTo>
                  <a:lnTo>
                    <a:pt x="2" y="631"/>
                  </a:lnTo>
                  <a:lnTo>
                    <a:pt x="4" y="629"/>
                  </a:lnTo>
                  <a:lnTo>
                    <a:pt x="5" y="627"/>
                  </a:lnTo>
                  <a:lnTo>
                    <a:pt x="17" y="623"/>
                  </a:lnTo>
                  <a:lnTo>
                    <a:pt x="29" y="619"/>
                  </a:lnTo>
                  <a:lnTo>
                    <a:pt x="41" y="615"/>
                  </a:lnTo>
                  <a:lnTo>
                    <a:pt x="52" y="611"/>
                  </a:lnTo>
                  <a:lnTo>
                    <a:pt x="64" y="607"/>
                  </a:lnTo>
                  <a:lnTo>
                    <a:pt x="75" y="603"/>
                  </a:lnTo>
                  <a:lnTo>
                    <a:pt x="87" y="599"/>
                  </a:lnTo>
                  <a:lnTo>
                    <a:pt x="98" y="594"/>
                  </a:lnTo>
                  <a:lnTo>
                    <a:pt x="109" y="590"/>
                  </a:lnTo>
                  <a:lnTo>
                    <a:pt x="121" y="586"/>
                  </a:lnTo>
                  <a:lnTo>
                    <a:pt x="132" y="582"/>
                  </a:lnTo>
                  <a:lnTo>
                    <a:pt x="143" y="578"/>
                  </a:lnTo>
                  <a:lnTo>
                    <a:pt x="153" y="574"/>
                  </a:lnTo>
                  <a:lnTo>
                    <a:pt x="164" y="570"/>
                  </a:lnTo>
                  <a:lnTo>
                    <a:pt x="175" y="566"/>
                  </a:lnTo>
                  <a:lnTo>
                    <a:pt x="186" y="562"/>
                  </a:lnTo>
                  <a:lnTo>
                    <a:pt x="196" y="558"/>
                  </a:lnTo>
                  <a:lnTo>
                    <a:pt x="207" y="554"/>
                  </a:lnTo>
                  <a:lnTo>
                    <a:pt x="217" y="550"/>
                  </a:lnTo>
                  <a:lnTo>
                    <a:pt x="227" y="546"/>
                  </a:lnTo>
                  <a:lnTo>
                    <a:pt x="237" y="542"/>
                  </a:lnTo>
                  <a:lnTo>
                    <a:pt x="248" y="538"/>
                  </a:lnTo>
                  <a:lnTo>
                    <a:pt x="258" y="534"/>
                  </a:lnTo>
                  <a:lnTo>
                    <a:pt x="268" y="530"/>
                  </a:lnTo>
                  <a:lnTo>
                    <a:pt x="278" y="526"/>
                  </a:lnTo>
                  <a:lnTo>
                    <a:pt x="287" y="522"/>
                  </a:lnTo>
                  <a:lnTo>
                    <a:pt x="297" y="518"/>
                  </a:lnTo>
                  <a:lnTo>
                    <a:pt x="307" y="514"/>
                  </a:lnTo>
                  <a:lnTo>
                    <a:pt x="316" y="510"/>
                  </a:lnTo>
                  <a:lnTo>
                    <a:pt x="326" y="506"/>
                  </a:lnTo>
                  <a:lnTo>
                    <a:pt x="335" y="502"/>
                  </a:lnTo>
                  <a:lnTo>
                    <a:pt x="345" y="498"/>
                  </a:lnTo>
                  <a:lnTo>
                    <a:pt x="354" y="494"/>
                  </a:lnTo>
                  <a:lnTo>
                    <a:pt x="363" y="490"/>
                  </a:lnTo>
                  <a:lnTo>
                    <a:pt x="372" y="486"/>
                  </a:lnTo>
                  <a:lnTo>
                    <a:pt x="381" y="482"/>
                  </a:lnTo>
                  <a:lnTo>
                    <a:pt x="390" y="478"/>
                  </a:lnTo>
                  <a:lnTo>
                    <a:pt x="399" y="474"/>
                  </a:lnTo>
                  <a:lnTo>
                    <a:pt x="408" y="470"/>
                  </a:lnTo>
                  <a:lnTo>
                    <a:pt x="417" y="466"/>
                  </a:lnTo>
                  <a:lnTo>
                    <a:pt x="425" y="463"/>
                  </a:lnTo>
                  <a:lnTo>
                    <a:pt x="434" y="459"/>
                  </a:lnTo>
                  <a:lnTo>
                    <a:pt x="442" y="455"/>
                  </a:lnTo>
                  <a:lnTo>
                    <a:pt x="451" y="451"/>
                  </a:lnTo>
                  <a:lnTo>
                    <a:pt x="459" y="447"/>
                  </a:lnTo>
                  <a:lnTo>
                    <a:pt x="468" y="443"/>
                  </a:lnTo>
                  <a:lnTo>
                    <a:pt x="476" y="440"/>
                  </a:lnTo>
                  <a:lnTo>
                    <a:pt x="484" y="436"/>
                  </a:lnTo>
                  <a:lnTo>
                    <a:pt x="492" y="432"/>
                  </a:lnTo>
                  <a:lnTo>
                    <a:pt x="500" y="428"/>
                  </a:lnTo>
                  <a:lnTo>
                    <a:pt x="508" y="424"/>
                  </a:lnTo>
                  <a:lnTo>
                    <a:pt x="516" y="421"/>
                  </a:lnTo>
                  <a:lnTo>
                    <a:pt x="524" y="417"/>
                  </a:lnTo>
                  <a:lnTo>
                    <a:pt x="532" y="413"/>
                  </a:lnTo>
                  <a:lnTo>
                    <a:pt x="539" y="409"/>
                  </a:lnTo>
                  <a:lnTo>
                    <a:pt x="547" y="406"/>
                  </a:lnTo>
                  <a:lnTo>
                    <a:pt x="554" y="402"/>
                  </a:lnTo>
                  <a:lnTo>
                    <a:pt x="562" y="398"/>
                  </a:lnTo>
                  <a:lnTo>
                    <a:pt x="569" y="395"/>
                  </a:lnTo>
                  <a:lnTo>
                    <a:pt x="577" y="391"/>
                  </a:lnTo>
                  <a:lnTo>
                    <a:pt x="584" y="387"/>
                  </a:lnTo>
                  <a:lnTo>
                    <a:pt x="591" y="383"/>
                  </a:lnTo>
                  <a:lnTo>
                    <a:pt x="598" y="380"/>
                  </a:lnTo>
                  <a:lnTo>
                    <a:pt x="605" y="376"/>
                  </a:lnTo>
                  <a:lnTo>
                    <a:pt x="612" y="373"/>
                  </a:lnTo>
                  <a:lnTo>
                    <a:pt x="619" y="369"/>
                  </a:lnTo>
                  <a:lnTo>
                    <a:pt x="626" y="365"/>
                  </a:lnTo>
                  <a:lnTo>
                    <a:pt x="633" y="362"/>
                  </a:lnTo>
                  <a:lnTo>
                    <a:pt x="640" y="358"/>
                  </a:lnTo>
                  <a:lnTo>
                    <a:pt x="647" y="355"/>
                  </a:lnTo>
                  <a:lnTo>
                    <a:pt x="653" y="351"/>
                  </a:lnTo>
                  <a:lnTo>
                    <a:pt x="660" y="348"/>
                  </a:lnTo>
                  <a:lnTo>
                    <a:pt x="666" y="344"/>
                  </a:lnTo>
                  <a:lnTo>
                    <a:pt x="673" y="341"/>
                  </a:lnTo>
                  <a:lnTo>
                    <a:pt x="679" y="337"/>
                  </a:lnTo>
                  <a:lnTo>
                    <a:pt x="685" y="334"/>
                  </a:lnTo>
                  <a:lnTo>
                    <a:pt x="692" y="330"/>
                  </a:lnTo>
                  <a:lnTo>
                    <a:pt x="698" y="327"/>
                  </a:lnTo>
                  <a:lnTo>
                    <a:pt x="704" y="323"/>
                  </a:lnTo>
                  <a:lnTo>
                    <a:pt x="710" y="320"/>
                  </a:lnTo>
                  <a:lnTo>
                    <a:pt x="716" y="316"/>
                  </a:lnTo>
                  <a:lnTo>
                    <a:pt x="722" y="313"/>
                  </a:lnTo>
                  <a:lnTo>
                    <a:pt x="728" y="310"/>
                  </a:lnTo>
                  <a:lnTo>
                    <a:pt x="734" y="306"/>
                  </a:lnTo>
                  <a:lnTo>
                    <a:pt x="740" y="303"/>
                  </a:lnTo>
                  <a:lnTo>
                    <a:pt x="746" y="300"/>
                  </a:lnTo>
                  <a:lnTo>
                    <a:pt x="751" y="296"/>
                  </a:lnTo>
                  <a:lnTo>
                    <a:pt x="757" y="293"/>
                  </a:lnTo>
                  <a:lnTo>
                    <a:pt x="762" y="290"/>
                  </a:lnTo>
                  <a:lnTo>
                    <a:pt x="768" y="286"/>
                  </a:lnTo>
                  <a:lnTo>
                    <a:pt x="773" y="283"/>
                  </a:lnTo>
                  <a:lnTo>
                    <a:pt x="779" y="280"/>
                  </a:lnTo>
                  <a:lnTo>
                    <a:pt x="784" y="277"/>
                  </a:lnTo>
                  <a:lnTo>
                    <a:pt x="790" y="274"/>
                  </a:lnTo>
                  <a:lnTo>
                    <a:pt x="795" y="270"/>
                  </a:lnTo>
                  <a:lnTo>
                    <a:pt x="800" y="267"/>
                  </a:lnTo>
                  <a:lnTo>
                    <a:pt x="805" y="264"/>
                  </a:lnTo>
                  <a:lnTo>
                    <a:pt x="810" y="261"/>
                  </a:lnTo>
                  <a:lnTo>
                    <a:pt x="815" y="258"/>
                  </a:lnTo>
                  <a:lnTo>
                    <a:pt x="820" y="255"/>
                  </a:lnTo>
                  <a:lnTo>
                    <a:pt x="825" y="252"/>
                  </a:lnTo>
                  <a:lnTo>
                    <a:pt x="830" y="249"/>
                  </a:lnTo>
                  <a:lnTo>
                    <a:pt x="835" y="246"/>
                  </a:lnTo>
                  <a:lnTo>
                    <a:pt x="840" y="243"/>
                  </a:lnTo>
                  <a:lnTo>
                    <a:pt x="845" y="240"/>
                  </a:lnTo>
                  <a:lnTo>
                    <a:pt x="849" y="237"/>
                  </a:lnTo>
                  <a:lnTo>
                    <a:pt x="854" y="234"/>
                  </a:lnTo>
                  <a:lnTo>
                    <a:pt x="859" y="231"/>
                  </a:lnTo>
                  <a:lnTo>
                    <a:pt x="863" y="228"/>
                  </a:lnTo>
                  <a:lnTo>
                    <a:pt x="868" y="225"/>
                  </a:lnTo>
                  <a:lnTo>
                    <a:pt x="872" y="222"/>
                  </a:lnTo>
                  <a:lnTo>
                    <a:pt x="877" y="219"/>
                  </a:lnTo>
                  <a:lnTo>
                    <a:pt x="881" y="216"/>
                  </a:lnTo>
                  <a:lnTo>
                    <a:pt x="885" y="213"/>
                  </a:lnTo>
                  <a:lnTo>
                    <a:pt x="890" y="210"/>
                  </a:lnTo>
                  <a:lnTo>
                    <a:pt x="894" y="208"/>
                  </a:lnTo>
                  <a:lnTo>
                    <a:pt x="898" y="205"/>
                  </a:lnTo>
                  <a:lnTo>
                    <a:pt x="902" y="202"/>
                  </a:lnTo>
                  <a:lnTo>
                    <a:pt x="906" y="199"/>
                  </a:lnTo>
                  <a:lnTo>
                    <a:pt x="910" y="197"/>
                  </a:lnTo>
                  <a:lnTo>
                    <a:pt x="914" y="194"/>
                  </a:lnTo>
                  <a:lnTo>
                    <a:pt x="918" y="191"/>
                  </a:lnTo>
                  <a:lnTo>
                    <a:pt x="922" y="189"/>
                  </a:lnTo>
                  <a:lnTo>
                    <a:pt x="926" y="186"/>
                  </a:lnTo>
                  <a:lnTo>
                    <a:pt x="930" y="183"/>
                  </a:lnTo>
                  <a:lnTo>
                    <a:pt x="934" y="181"/>
                  </a:lnTo>
                  <a:lnTo>
                    <a:pt x="937" y="178"/>
                  </a:lnTo>
                  <a:lnTo>
                    <a:pt x="941" y="176"/>
                  </a:lnTo>
                  <a:lnTo>
                    <a:pt x="945" y="173"/>
                  </a:lnTo>
                  <a:lnTo>
                    <a:pt x="949" y="171"/>
                  </a:lnTo>
                  <a:lnTo>
                    <a:pt x="952" y="168"/>
                  </a:lnTo>
                  <a:lnTo>
                    <a:pt x="956" y="166"/>
                  </a:lnTo>
                  <a:lnTo>
                    <a:pt x="959" y="163"/>
                  </a:lnTo>
                  <a:lnTo>
                    <a:pt x="963" y="161"/>
                  </a:lnTo>
                  <a:lnTo>
                    <a:pt x="966" y="158"/>
                  </a:lnTo>
                  <a:lnTo>
                    <a:pt x="970" y="156"/>
                  </a:lnTo>
                  <a:lnTo>
                    <a:pt x="973" y="154"/>
                  </a:lnTo>
                  <a:lnTo>
                    <a:pt x="976" y="151"/>
                  </a:lnTo>
                  <a:lnTo>
                    <a:pt x="980" y="149"/>
                  </a:lnTo>
                  <a:lnTo>
                    <a:pt x="983" y="147"/>
                  </a:lnTo>
                  <a:lnTo>
                    <a:pt x="986" y="144"/>
                  </a:lnTo>
                  <a:lnTo>
                    <a:pt x="989" y="142"/>
                  </a:lnTo>
                  <a:lnTo>
                    <a:pt x="992" y="140"/>
                  </a:lnTo>
                  <a:lnTo>
                    <a:pt x="996" y="138"/>
                  </a:lnTo>
                  <a:lnTo>
                    <a:pt x="999" y="136"/>
                  </a:lnTo>
                  <a:lnTo>
                    <a:pt x="1002" y="134"/>
                  </a:lnTo>
                  <a:lnTo>
                    <a:pt x="1005" y="131"/>
                  </a:lnTo>
                  <a:lnTo>
                    <a:pt x="1008" y="129"/>
                  </a:lnTo>
                  <a:lnTo>
                    <a:pt x="1011" y="127"/>
                  </a:lnTo>
                  <a:lnTo>
                    <a:pt x="1014" y="125"/>
                  </a:lnTo>
                  <a:lnTo>
                    <a:pt x="1017" y="123"/>
                  </a:lnTo>
                  <a:lnTo>
                    <a:pt x="1019" y="121"/>
                  </a:lnTo>
                  <a:lnTo>
                    <a:pt x="1022" y="119"/>
                  </a:lnTo>
                  <a:lnTo>
                    <a:pt x="1025" y="117"/>
                  </a:lnTo>
                  <a:lnTo>
                    <a:pt x="1028" y="115"/>
                  </a:lnTo>
                  <a:lnTo>
                    <a:pt x="1031" y="113"/>
                  </a:lnTo>
                  <a:lnTo>
                    <a:pt x="1033" y="112"/>
                  </a:lnTo>
                  <a:lnTo>
                    <a:pt x="1036" y="110"/>
                  </a:lnTo>
                  <a:lnTo>
                    <a:pt x="1039" y="108"/>
                  </a:lnTo>
                  <a:lnTo>
                    <a:pt x="1041" y="106"/>
                  </a:lnTo>
                  <a:lnTo>
                    <a:pt x="1044" y="104"/>
                  </a:lnTo>
                  <a:lnTo>
                    <a:pt x="1046" y="103"/>
                  </a:lnTo>
                  <a:lnTo>
                    <a:pt x="1049" y="101"/>
                  </a:lnTo>
                  <a:lnTo>
                    <a:pt x="1052" y="99"/>
                  </a:lnTo>
                  <a:lnTo>
                    <a:pt x="1054" y="98"/>
                  </a:lnTo>
                  <a:lnTo>
                    <a:pt x="1057" y="96"/>
                  </a:lnTo>
                  <a:lnTo>
                    <a:pt x="1059" y="94"/>
                  </a:lnTo>
                  <a:lnTo>
                    <a:pt x="1061" y="93"/>
                  </a:lnTo>
                  <a:lnTo>
                    <a:pt x="1064" y="91"/>
                  </a:lnTo>
                  <a:lnTo>
                    <a:pt x="1066" y="90"/>
                  </a:lnTo>
                  <a:lnTo>
                    <a:pt x="1068" y="88"/>
                  </a:lnTo>
                  <a:lnTo>
                    <a:pt x="1071" y="87"/>
                  </a:lnTo>
                  <a:lnTo>
                    <a:pt x="1070" y="85"/>
                  </a:lnTo>
                  <a:lnTo>
                    <a:pt x="1067" y="81"/>
                  </a:lnTo>
                  <a:lnTo>
                    <a:pt x="1064" y="75"/>
                  </a:lnTo>
                  <a:lnTo>
                    <a:pt x="1059" y="67"/>
                  </a:lnTo>
                  <a:lnTo>
                    <a:pt x="1053" y="58"/>
                  </a:lnTo>
                  <a:lnTo>
                    <a:pt x="1047" y="49"/>
                  </a:lnTo>
                  <a:lnTo>
                    <a:pt x="1041" y="39"/>
                  </a:lnTo>
                  <a:lnTo>
                    <a:pt x="1035" y="29"/>
                  </a:lnTo>
                  <a:lnTo>
                    <a:pt x="1029" y="20"/>
                  </a:lnTo>
                  <a:lnTo>
                    <a:pt x="1024" y="12"/>
                  </a:lnTo>
                  <a:lnTo>
                    <a:pt x="1020" y="6"/>
                  </a:lnTo>
                  <a:lnTo>
                    <a:pt x="1018" y="2"/>
                  </a:lnTo>
                  <a:lnTo>
                    <a:pt x="1017" y="0"/>
                  </a:lnTo>
                  <a:lnTo>
                    <a:pt x="1017" y="1"/>
                  </a:lnTo>
                  <a:lnTo>
                    <a:pt x="1019" y="1"/>
                  </a:lnTo>
                  <a:lnTo>
                    <a:pt x="1022" y="2"/>
                  </a:lnTo>
                  <a:lnTo>
                    <a:pt x="1026" y="4"/>
                  </a:lnTo>
                  <a:lnTo>
                    <a:pt x="1030" y="5"/>
                  </a:lnTo>
                  <a:lnTo>
                    <a:pt x="1036" y="7"/>
                  </a:lnTo>
                  <a:lnTo>
                    <a:pt x="1042" y="10"/>
                  </a:lnTo>
                  <a:lnTo>
                    <a:pt x="1049" y="12"/>
                  </a:lnTo>
                  <a:lnTo>
                    <a:pt x="1057" y="15"/>
                  </a:lnTo>
                  <a:lnTo>
                    <a:pt x="1065" y="18"/>
                  </a:lnTo>
                  <a:lnTo>
                    <a:pt x="1074" y="21"/>
                  </a:lnTo>
                  <a:lnTo>
                    <a:pt x="1083" y="24"/>
                  </a:lnTo>
                  <a:lnTo>
                    <a:pt x="1092" y="28"/>
                  </a:lnTo>
                  <a:lnTo>
                    <a:pt x="1102" y="31"/>
                  </a:lnTo>
                  <a:lnTo>
                    <a:pt x="1112" y="35"/>
                  </a:lnTo>
                  <a:lnTo>
                    <a:pt x="1123" y="39"/>
                  </a:lnTo>
                  <a:lnTo>
                    <a:pt x="1133" y="43"/>
                  </a:lnTo>
                  <a:lnTo>
                    <a:pt x="1143" y="46"/>
                  </a:lnTo>
                  <a:lnTo>
                    <a:pt x="1154" y="50"/>
                  </a:lnTo>
                  <a:lnTo>
                    <a:pt x="1164" y="54"/>
                  </a:lnTo>
                  <a:lnTo>
                    <a:pt x="1174" y="58"/>
                  </a:lnTo>
                  <a:lnTo>
                    <a:pt x="1184" y="61"/>
                  </a:lnTo>
                  <a:lnTo>
                    <a:pt x="1194" y="65"/>
                  </a:lnTo>
                  <a:lnTo>
                    <a:pt x="1203" y="68"/>
                  </a:lnTo>
                  <a:lnTo>
                    <a:pt x="1211" y="71"/>
                  </a:lnTo>
                  <a:lnTo>
                    <a:pt x="1220" y="74"/>
                  </a:lnTo>
                  <a:lnTo>
                    <a:pt x="1227" y="77"/>
                  </a:lnTo>
                  <a:lnTo>
                    <a:pt x="1234" y="79"/>
                  </a:lnTo>
                  <a:lnTo>
                    <a:pt x="1241" y="82"/>
                  </a:lnTo>
                  <a:lnTo>
                    <a:pt x="1246" y="84"/>
                  </a:lnTo>
                  <a:lnTo>
                    <a:pt x="1251" y="85"/>
                  </a:lnTo>
                  <a:lnTo>
                    <a:pt x="1254" y="87"/>
                  </a:lnTo>
                  <a:lnTo>
                    <a:pt x="1257" y="88"/>
                  </a:lnTo>
                  <a:lnTo>
                    <a:pt x="1259" y="88"/>
                  </a:lnTo>
                  <a:lnTo>
                    <a:pt x="1260" y="89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Rectangle 125"/>
            <p:cNvSpPr>
              <a:spLocks noChangeArrowheads="1"/>
            </p:cNvSpPr>
            <p:nvPr/>
          </p:nvSpPr>
          <p:spPr bwMode="auto">
            <a:xfrm>
              <a:off x="5872" y="7696"/>
              <a:ext cx="2917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400" b="1" i="1">
                  <a:solidFill>
                    <a:srgbClr val="FF0000"/>
                  </a:solidFill>
                </a:rPr>
                <a:t>Imunodeficijencija</a:t>
              </a:r>
              <a:endParaRPr lang="hr-HR" altLang="sr-Latn-RS" sz="1800"/>
            </a:p>
          </p:txBody>
        </p:sp>
        <p:sp>
          <p:nvSpPr>
            <p:cNvPr id="10367" name="Freeform 126"/>
            <p:cNvSpPr>
              <a:spLocks/>
            </p:cNvSpPr>
            <p:nvPr/>
          </p:nvSpPr>
          <p:spPr bwMode="auto">
            <a:xfrm>
              <a:off x="6952" y="6659"/>
              <a:ext cx="814" cy="932"/>
            </a:xfrm>
            <a:custGeom>
              <a:avLst/>
              <a:gdLst>
                <a:gd name="T0" fmla="*/ 830472192 w 407"/>
                <a:gd name="T1" fmla="*/ 1941962752 h 466"/>
                <a:gd name="T2" fmla="*/ 746586112 w 407"/>
                <a:gd name="T3" fmla="*/ 1891631104 h 466"/>
                <a:gd name="T4" fmla="*/ 620756992 w 407"/>
                <a:gd name="T5" fmla="*/ 1820327936 h 466"/>
                <a:gd name="T6" fmla="*/ 465567744 w 407"/>
                <a:gd name="T7" fmla="*/ 1732247552 h 466"/>
                <a:gd name="T8" fmla="*/ 306184192 w 407"/>
                <a:gd name="T9" fmla="*/ 1644167168 h 466"/>
                <a:gd name="T10" fmla="*/ 163577856 w 407"/>
                <a:gd name="T11" fmla="*/ 1560281088 h 466"/>
                <a:gd name="T12" fmla="*/ 54525952 w 407"/>
                <a:gd name="T13" fmla="*/ 1501560832 h 466"/>
                <a:gd name="T14" fmla="*/ 0 w 407"/>
                <a:gd name="T15" fmla="*/ 1472200704 h 466"/>
                <a:gd name="T16" fmla="*/ 25165824 w 407"/>
                <a:gd name="T17" fmla="*/ 1468006400 h 466"/>
                <a:gd name="T18" fmla="*/ 188743680 w 407"/>
                <a:gd name="T19" fmla="*/ 1468006400 h 466"/>
                <a:gd name="T20" fmla="*/ 369098752 w 407"/>
                <a:gd name="T21" fmla="*/ 1468006400 h 466"/>
                <a:gd name="T22" fmla="*/ 423624704 w 407"/>
                <a:gd name="T23" fmla="*/ 1468006400 h 466"/>
                <a:gd name="T24" fmla="*/ 478150656 w 407"/>
                <a:gd name="T25" fmla="*/ 1342177280 h 466"/>
                <a:gd name="T26" fmla="*/ 532676608 w 407"/>
                <a:gd name="T27" fmla="*/ 1203765248 h 466"/>
                <a:gd name="T28" fmla="*/ 583008256 w 407"/>
                <a:gd name="T29" fmla="*/ 1056964608 h 466"/>
                <a:gd name="T30" fmla="*/ 633339904 w 407"/>
                <a:gd name="T31" fmla="*/ 905969664 h 466"/>
                <a:gd name="T32" fmla="*/ 679477248 w 407"/>
                <a:gd name="T33" fmla="*/ 750780416 h 466"/>
                <a:gd name="T34" fmla="*/ 725614592 w 407"/>
                <a:gd name="T35" fmla="*/ 599785472 h 466"/>
                <a:gd name="T36" fmla="*/ 763363328 w 407"/>
                <a:gd name="T37" fmla="*/ 461373440 h 466"/>
                <a:gd name="T38" fmla="*/ 796917760 w 407"/>
                <a:gd name="T39" fmla="*/ 331350016 h 466"/>
                <a:gd name="T40" fmla="*/ 830472192 w 407"/>
                <a:gd name="T41" fmla="*/ 213909504 h 466"/>
                <a:gd name="T42" fmla="*/ 851443712 w 407"/>
                <a:gd name="T43" fmla="*/ 121634816 h 466"/>
                <a:gd name="T44" fmla="*/ 868220928 w 407"/>
                <a:gd name="T45" fmla="*/ 50331648 h 466"/>
                <a:gd name="T46" fmla="*/ 880803840 w 407"/>
                <a:gd name="T47" fmla="*/ 12582912 h 466"/>
                <a:gd name="T48" fmla="*/ 880803840 w 407"/>
                <a:gd name="T49" fmla="*/ 0 h 466"/>
                <a:gd name="T50" fmla="*/ 914358272 w 407"/>
                <a:gd name="T51" fmla="*/ 12582912 h 466"/>
                <a:gd name="T52" fmla="*/ 918552576 w 407"/>
                <a:gd name="T53" fmla="*/ 29360128 h 466"/>
                <a:gd name="T54" fmla="*/ 931135488 w 407"/>
                <a:gd name="T55" fmla="*/ 75497472 h 466"/>
                <a:gd name="T56" fmla="*/ 947912704 w 407"/>
                <a:gd name="T57" fmla="*/ 150994944 h 466"/>
                <a:gd name="T58" fmla="*/ 968884224 w 407"/>
                <a:gd name="T59" fmla="*/ 247463936 h 466"/>
                <a:gd name="T60" fmla="*/ 994050048 w 407"/>
                <a:gd name="T61" fmla="*/ 360710144 h 466"/>
                <a:gd name="T62" fmla="*/ 1023410176 w 407"/>
                <a:gd name="T63" fmla="*/ 490733568 h 466"/>
                <a:gd name="T64" fmla="*/ 1061158912 w 407"/>
                <a:gd name="T65" fmla="*/ 633339904 h 466"/>
                <a:gd name="T66" fmla="*/ 1094713344 w 407"/>
                <a:gd name="T67" fmla="*/ 784334848 h 466"/>
                <a:gd name="T68" fmla="*/ 1136656384 w 407"/>
                <a:gd name="T69" fmla="*/ 939524096 h 466"/>
                <a:gd name="T70" fmla="*/ 1174405120 w 407"/>
                <a:gd name="T71" fmla="*/ 1094713344 h 466"/>
                <a:gd name="T72" fmla="*/ 1216348160 w 407"/>
                <a:gd name="T73" fmla="*/ 1249902592 h 466"/>
                <a:gd name="T74" fmla="*/ 1254096896 w 407"/>
                <a:gd name="T75" fmla="*/ 1396703232 h 466"/>
                <a:gd name="T76" fmla="*/ 1283457024 w 407"/>
                <a:gd name="T77" fmla="*/ 1468006400 h 466"/>
                <a:gd name="T78" fmla="*/ 1417674752 w 407"/>
                <a:gd name="T79" fmla="*/ 1468006400 h 466"/>
                <a:gd name="T80" fmla="*/ 1606418432 w 407"/>
                <a:gd name="T81" fmla="*/ 1468006400 h 466"/>
                <a:gd name="T82" fmla="*/ 1702887424 w 407"/>
                <a:gd name="T83" fmla="*/ 1468006400 h 466"/>
                <a:gd name="T84" fmla="*/ 1681915904 w 407"/>
                <a:gd name="T85" fmla="*/ 1480589312 h 466"/>
                <a:gd name="T86" fmla="*/ 1598029824 w 407"/>
                <a:gd name="T87" fmla="*/ 1526726656 h 466"/>
                <a:gd name="T88" fmla="*/ 1468006400 w 407"/>
                <a:gd name="T89" fmla="*/ 1602224128 h 466"/>
                <a:gd name="T90" fmla="*/ 1312817152 w 407"/>
                <a:gd name="T91" fmla="*/ 1686110208 h 466"/>
                <a:gd name="T92" fmla="*/ 1161822208 w 407"/>
                <a:gd name="T93" fmla="*/ 1778384896 h 466"/>
                <a:gd name="T94" fmla="*/ 1015021568 w 407"/>
                <a:gd name="T95" fmla="*/ 1858076672 h 466"/>
                <a:gd name="T96" fmla="*/ 910163968 w 407"/>
                <a:gd name="T97" fmla="*/ 1920991232 h 466"/>
                <a:gd name="T98" fmla="*/ 855638016 w 407"/>
                <a:gd name="T99" fmla="*/ 1950351360 h 4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7"/>
                <a:gd name="T151" fmla="*/ 0 h 466"/>
                <a:gd name="T152" fmla="*/ 407 w 407"/>
                <a:gd name="T153" fmla="*/ 466 h 4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7" h="466">
                  <a:moveTo>
                    <a:pt x="203" y="465"/>
                  </a:moveTo>
                  <a:lnTo>
                    <a:pt x="203" y="465"/>
                  </a:lnTo>
                  <a:lnTo>
                    <a:pt x="201" y="464"/>
                  </a:lnTo>
                  <a:lnTo>
                    <a:pt x="198" y="463"/>
                  </a:lnTo>
                  <a:lnTo>
                    <a:pt x="195" y="460"/>
                  </a:lnTo>
                  <a:lnTo>
                    <a:pt x="190" y="458"/>
                  </a:lnTo>
                  <a:lnTo>
                    <a:pt x="184" y="455"/>
                  </a:lnTo>
                  <a:lnTo>
                    <a:pt x="178" y="451"/>
                  </a:lnTo>
                  <a:lnTo>
                    <a:pt x="171" y="447"/>
                  </a:lnTo>
                  <a:lnTo>
                    <a:pt x="164" y="443"/>
                  </a:lnTo>
                  <a:lnTo>
                    <a:pt x="156" y="439"/>
                  </a:lnTo>
                  <a:lnTo>
                    <a:pt x="148" y="434"/>
                  </a:lnTo>
                  <a:lnTo>
                    <a:pt x="139" y="429"/>
                  </a:lnTo>
                  <a:lnTo>
                    <a:pt x="130" y="424"/>
                  </a:lnTo>
                  <a:lnTo>
                    <a:pt x="120" y="419"/>
                  </a:lnTo>
                  <a:lnTo>
                    <a:pt x="111" y="413"/>
                  </a:lnTo>
                  <a:lnTo>
                    <a:pt x="101" y="408"/>
                  </a:lnTo>
                  <a:lnTo>
                    <a:pt x="92" y="402"/>
                  </a:lnTo>
                  <a:lnTo>
                    <a:pt x="82" y="397"/>
                  </a:lnTo>
                  <a:lnTo>
                    <a:pt x="73" y="392"/>
                  </a:lnTo>
                  <a:lnTo>
                    <a:pt x="64" y="387"/>
                  </a:lnTo>
                  <a:lnTo>
                    <a:pt x="55" y="382"/>
                  </a:lnTo>
                  <a:lnTo>
                    <a:pt x="47" y="377"/>
                  </a:lnTo>
                  <a:lnTo>
                    <a:pt x="39" y="372"/>
                  </a:lnTo>
                  <a:lnTo>
                    <a:pt x="31" y="368"/>
                  </a:lnTo>
                  <a:lnTo>
                    <a:pt x="25" y="364"/>
                  </a:lnTo>
                  <a:lnTo>
                    <a:pt x="18" y="361"/>
                  </a:lnTo>
                  <a:lnTo>
                    <a:pt x="13" y="358"/>
                  </a:lnTo>
                  <a:lnTo>
                    <a:pt x="8" y="355"/>
                  </a:lnTo>
                  <a:lnTo>
                    <a:pt x="5" y="353"/>
                  </a:lnTo>
                  <a:lnTo>
                    <a:pt x="2" y="352"/>
                  </a:lnTo>
                  <a:lnTo>
                    <a:pt x="0" y="351"/>
                  </a:lnTo>
                  <a:lnTo>
                    <a:pt x="0" y="350"/>
                  </a:lnTo>
                  <a:lnTo>
                    <a:pt x="1" y="350"/>
                  </a:lnTo>
                  <a:lnTo>
                    <a:pt x="6" y="350"/>
                  </a:lnTo>
                  <a:lnTo>
                    <a:pt x="13" y="350"/>
                  </a:lnTo>
                  <a:lnTo>
                    <a:pt x="23" y="350"/>
                  </a:lnTo>
                  <a:lnTo>
                    <a:pt x="33" y="350"/>
                  </a:lnTo>
                  <a:lnTo>
                    <a:pt x="45" y="350"/>
                  </a:lnTo>
                  <a:lnTo>
                    <a:pt x="56" y="350"/>
                  </a:lnTo>
                  <a:lnTo>
                    <a:pt x="68" y="350"/>
                  </a:lnTo>
                  <a:lnTo>
                    <a:pt x="78" y="350"/>
                  </a:lnTo>
                  <a:lnTo>
                    <a:pt x="88" y="350"/>
                  </a:lnTo>
                  <a:lnTo>
                    <a:pt x="95" y="350"/>
                  </a:lnTo>
                  <a:lnTo>
                    <a:pt x="100" y="350"/>
                  </a:lnTo>
                  <a:lnTo>
                    <a:pt x="101" y="350"/>
                  </a:lnTo>
                  <a:lnTo>
                    <a:pt x="105" y="343"/>
                  </a:lnTo>
                  <a:lnTo>
                    <a:pt x="108" y="336"/>
                  </a:lnTo>
                  <a:lnTo>
                    <a:pt x="111" y="328"/>
                  </a:lnTo>
                  <a:lnTo>
                    <a:pt x="114" y="320"/>
                  </a:lnTo>
                  <a:lnTo>
                    <a:pt x="117" y="312"/>
                  </a:lnTo>
                  <a:lnTo>
                    <a:pt x="121" y="304"/>
                  </a:lnTo>
                  <a:lnTo>
                    <a:pt x="124" y="296"/>
                  </a:lnTo>
                  <a:lnTo>
                    <a:pt x="127" y="287"/>
                  </a:lnTo>
                  <a:lnTo>
                    <a:pt x="130" y="279"/>
                  </a:lnTo>
                  <a:lnTo>
                    <a:pt x="133" y="270"/>
                  </a:lnTo>
                  <a:lnTo>
                    <a:pt x="136" y="261"/>
                  </a:lnTo>
                  <a:lnTo>
                    <a:pt x="139" y="252"/>
                  </a:lnTo>
                  <a:lnTo>
                    <a:pt x="142" y="243"/>
                  </a:lnTo>
                  <a:lnTo>
                    <a:pt x="145" y="234"/>
                  </a:lnTo>
                  <a:lnTo>
                    <a:pt x="148" y="225"/>
                  </a:lnTo>
                  <a:lnTo>
                    <a:pt x="151" y="216"/>
                  </a:lnTo>
                  <a:lnTo>
                    <a:pt x="154" y="206"/>
                  </a:lnTo>
                  <a:lnTo>
                    <a:pt x="157" y="197"/>
                  </a:lnTo>
                  <a:lnTo>
                    <a:pt x="160" y="188"/>
                  </a:lnTo>
                  <a:lnTo>
                    <a:pt x="162" y="179"/>
                  </a:lnTo>
                  <a:lnTo>
                    <a:pt x="165" y="170"/>
                  </a:lnTo>
                  <a:lnTo>
                    <a:pt x="168" y="161"/>
                  </a:lnTo>
                  <a:lnTo>
                    <a:pt x="170" y="152"/>
                  </a:lnTo>
                  <a:lnTo>
                    <a:pt x="173" y="143"/>
                  </a:lnTo>
                  <a:lnTo>
                    <a:pt x="175" y="135"/>
                  </a:lnTo>
                  <a:lnTo>
                    <a:pt x="178" y="126"/>
                  </a:lnTo>
                  <a:lnTo>
                    <a:pt x="180" y="118"/>
                  </a:lnTo>
                  <a:lnTo>
                    <a:pt x="182" y="110"/>
                  </a:lnTo>
                  <a:lnTo>
                    <a:pt x="184" y="102"/>
                  </a:lnTo>
                  <a:lnTo>
                    <a:pt x="186" y="94"/>
                  </a:lnTo>
                  <a:lnTo>
                    <a:pt x="188" y="86"/>
                  </a:lnTo>
                  <a:lnTo>
                    <a:pt x="190" y="79"/>
                  </a:lnTo>
                  <a:lnTo>
                    <a:pt x="192" y="71"/>
                  </a:lnTo>
                  <a:lnTo>
                    <a:pt x="194" y="64"/>
                  </a:lnTo>
                  <a:lnTo>
                    <a:pt x="196" y="58"/>
                  </a:lnTo>
                  <a:lnTo>
                    <a:pt x="198" y="51"/>
                  </a:lnTo>
                  <a:lnTo>
                    <a:pt x="199" y="45"/>
                  </a:lnTo>
                  <a:lnTo>
                    <a:pt x="201" y="40"/>
                  </a:lnTo>
                  <a:lnTo>
                    <a:pt x="202" y="34"/>
                  </a:lnTo>
                  <a:lnTo>
                    <a:pt x="203" y="29"/>
                  </a:lnTo>
                  <a:lnTo>
                    <a:pt x="204" y="24"/>
                  </a:lnTo>
                  <a:lnTo>
                    <a:pt x="205" y="20"/>
                  </a:lnTo>
                  <a:lnTo>
                    <a:pt x="206" y="16"/>
                  </a:lnTo>
                  <a:lnTo>
                    <a:pt x="207" y="12"/>
                  </a:lnTo>
                  <a:lnTo>
                    <a:pt x="208" y="9"/>
                  </a:lnTo>
                  <a:lnTo>
                    <a:pt x="209" y="7"/>
                  </a:lnTo>
                  <a:lnTo>
                    <a:pt x="209" y="4"/>
                  </a:lnTo>
                  <a:lnTo>
                    <a:pt x="210" y="3"/>
                  </a:lnTo>
                  <a:lnTo>
                    <a:pt x="210" y="1"/>
                  </a:lnTo>
                  <a:lnTo>
                    <a:pt x="210" y="0"/>
                  </a:lnTo>
                  <a:lnTo>
                    <a:pt x="212" y="1"/>
                  </a:lnTo>
                  <a:lnTo>
                    <a:pt x="216" y="3"/>
                  </a:lnTo>
                  <a:lnTo>
                    <a:pt x="218" y="3"/>
                  </a:lnTo>
                  <a:lnTo>
                    <a:pt x="218" y="4"/>
                  </a:lnTo>
                  <a:lnTo>
                    <a:pt x="219" y="4"/>
                  </a:lnTo>
                  <a:lnTo>
                    <a:pt x="219" y="6"/>
                  </a:lnTo>
                  <a:lnTo>
                    <a:pt x="219" y="7"/>
                  </a:lnTo>
                  <a:lnTo>
                    <a:pt x="220" y="9"/>
                  </a:lnTo>
                  <a:lnTo>
                    <a:pt x="220" y="12"/>
                  </a:lnTo>
                  <a:lnTo>
                    <a:pt x="221" y="15"/>
                  </a:lnTo>
                  <a:lnTo>
                    <a:pt x="222" y="18"/>
                  </a:lnTo>
                  <a:lnTo>
                    <a:pt x="223" y="22"/>
                  </a:lnTo>
                  <a:lnTo>
                    <a:pt x="223" y="26"/>
                  </a:lnTo>
                  <a:lnTo>
                    <a:pt x="224" y="31"/>
                  </a:lnTo>
                  <a:lnTo>
                    <a:pt x="226" y="36"/>
                  </a:lnTo>
                  <a:lnTo>
                    <a:pt x="227" y="41"/>
                  </a:lnTo>
                  <a:lnTo>
                    <a:pt x="228" y="46"/>
                  </a:lnTo>
                  <a:lnTo>
                    <a:pt x="229" y="52"/>
                  </a:lnTo>
                  <a:lnTo>
                    <a:pt x="231" y="59"/>
                  </a:lnTo>
                  <a:lnTo>
                    <a:pt x="232" y="65"/>
                  </a:lnTo>
                  <a:lnTo>
                    <a:pt x="234" y="72"/>
                  </a:lnTo>
                  <a:lnTo>
                    <a:pt x="235" y="79"/>
                  </a:lnTo>
                  <a:lnTo>
                    <a:pt x="237" y="86"/>
                  </a:lnTo>
                  <a:lnTo>
                    <a:pt x="239" y="93"/>
                  </a:lnTo>
                  <a:lnTo>
                    <a:pt x="241" y="101"/>
                  </a:lnTo>
                  <a:lnTo>
                    <a:pt x="242" y="109"/>
                  </a:lnTo>
                  <a:lnTo>
                    <a:pt x="244" y="117"/>
                  </a:lnTo>
                  <a:lnTo>
                    <a:pt x="246" y="125"/>
                  </a:lnTo>
                  <a:lnTo>
                    <a:pt x="248" y="134"/>
                  </a:lnTo>
                  <a:lnTo>
                    <a:pt x="250" y="142"/>
                  </a:lnTo>
                  <a:lnTo>
                    <a:pt x="253" y="151"/>
                  </a:lnTo>
                  <a:lnTo>
                    <a:pt x="255" y="160"/>
                  </a:lnTo>
                  <a:lnTo>
                    <a:pt x="257" y="169"/>
                  </a:lnTo>
                  <a:lnTo>
                    <a:pt x="259" y="178"/>
                  </a:lnTo>
                  <a:lnTo>
                    <a:pt x="261" y="187"/>
                  </a:lnTo>
                  <a:lnTo>
                    <a:pt x="264" y="196"/>
                  </a:lnTo>
                  <a:lnTo>
                    <a:pt x="266" y="205"/>
                  </a:lnTo>
                  <a:lnTo>
                    <a:pt x="268" y="215"/>
                  </a:lnTo>
                  <a:lnTo>
                    <a:pt x="271" y="224"/>
                  </a:lnTo>
                  <a:lnTo>
                    <a:pt x="273" y="233"/>
                  </a:lnTo>
                  <a:lnTo>
                    <a:pt x="275" y="243"/>
                  </a:lnTo>
                  <a:lnTo>
                    <a:pt x="278" y="252"/>
                  </a:lnTo>
                  <a:lnTo>
                    <a:pt x="280" y="261"/>
                  </a:lnTo>
                  <a:lnTo>
                    <a:pt x="283" y="271"/>
                  </a:lnTo>
                  <a:lnTo>
                    <a:pt x="285" y="280"/>
                  </a:lnTo>
                  <a:lnTo>
                    <a:pt x="288" y="289"/>
                  </a:lnTo>
                  <a:lnTo>
                    <a:pt x="290" y="298"/>
                  </a:lnTo>
                  <a:lnTo>
                    <a:pt x="293" y="307"/>
                  </a:lnTo>
                  <a:lnTo>
                    <a:pt x="295" y="316"/>
                  </a:lnTo>
                  <a:lnTo>
                    <a:pt x="297" y="325"/>
                  </a:lnTo>
                  <a:lnTo>
                    <a:pt x="299" y="333"/>
                  </a:lnTo>
                  <a:lnTo>
                    <a:pt x="302" y="342"/>
                  </a:lnTo>
                  <a:lnTo>
                    <a:pt x="304" y="350"/>
                  </a:lnTo>
                  <a:lnTo>
                    <a:pt x="306" y="350"/>
                  </a:lnTo>
                  <a:lnTo>
                    <a:pt x="311" y="350"/>
                  </a:lnTo>
                  <a:lnTo>
                    <a:pt x="318" y="350"/>
                  </a:lnTo>
                  <a:lnTo>
                    <a:pt x="327" y="350"/>
                  </a:lnTo>
                  <a:lnTo>
                    <a:pt x="338" y="350"/>
                  </a:lnTo>
                  <a:lnTo>
                    <a:pt x="349" y="350"/>
                  </a:lnTo>
                  <a:lnTo>
                    <a:pt x="361" y="350"/>
                  </a:lnTo>
                  <a:lnTo>
                    <a:pt x="372" y="350"/>
                  </a:lnTo>
                  <a:lnTo>
                    <a:pt x="383" y="350"/>
                  </a:lnTo>
                  <a:lnTo>
                    <a:pt x="392" y="350"/>
                  </a:lnTo>
                  <a:lnTo>
                    <a:pt x="399" y="350"/>
                  </a:lnTo>
                  <a:lnTo>
                    <a:pt x="404" y="350"/>
                  </a:lnTo>
                  <a:lnTo>
                    <a:pt x="406" y="350"/>
                  </a:lnTo>
                  <a:lnTo>
                    <a:pt x="405" y="351"/>
                  </a:lnTo>
                  <a:lnTo>
                    <a:pt x="403" y="352"/>
                  </a:lnTo>
                  <a:lnTo>
                    <a:pt x="401" y="353"/>
                  </a:lnTo>
                  <a:lnTo>
                    <a:pt x="397" y="355"/>
                  </a:lnTo>
                  <a:lnTo>
                    <a:pt x="392" y="358"/>
                  </a:lnTo>
                  <a:lnTo>
                    <a:pt x="387" y="361"/>
                  </a:lnTo>
                  <a:lnTo>
                    <a:pt x="381" y="364"/>
                  </a:lnTo>
                  <a:lnTo>
                    <a:pt x="374" y="368"/>
                  </a:lnTo>
                  <a:lnTo>
                    <a:pt x="366" y="372"/>
                  </a:lnTo>
                  <a:lnTo>
                    <a:pt x="358" y="377"/>
                  </a:lnTo>
                  <a:lnTo>
                    <a:pt x="350" y="382"/>
                  </a:lnTo>
                  <a:lnTo>
                    <a:pt x="341" y="387"/>
                  </a:lnTo>
                  <a:lnTo>
                    <a:pt x="332" y="392"/>
                  </a:lnTo>
                  <a:lnTo>
                    <a:pt x="323" y="397"/>
                  </a:lnTo>
                  <a:lnTo>
                    <a:pt x="313" y="402"/>
                  </a:lnTo>
                  <a:lnTo>
                    <a:pt x="304" y="408"/>
                  </a:lnTo>
                  <a:lnTo>
                    <a:pt x="295" y="413"/>
                  </a:lnTo>
                  <a:lnTo>
                    <a:pt x="286" y="419"/>
                  </a:lnTo>
                  <a:lnTo>
                    <a:pt x="277" y="424"/>
                  </a:lnTo>
                  <a:lnTo>
                    <a:pt x="268" y="429"/>
                  </a:lnTo>
                  <a:lnTo>
                    <a:pt x="259" y="434"/>
                  </a:lnTo>
                  <a:lnTo>
                    <a:pt x="250" y="439"/>
                  </a:lnTo>
                  <a:lnTo>
                    <a:pt x="242" y="443"/>
                  </a:lnTo>
                  <a:lnTo>
                    <a:pt x="235" y="447"/>
                  </a:lnTo>
                  <a:lnTo>
                    <a:pt x="228" y="451"/>
                  </a:lnTo>
                  <a:lnTo>
                    <a:pt x="222" y="455"/>
                  </a:lnTo>
                  <a:lnTo>
                    <a:pt x="217" y="458"/>
                  </a:lnTo>
                  <a:lnTo>
                    <a:pt x="212" y="460"/>
                  </a:lnTo>
                  <a:lnTo>
                    <a:pt x="208" y="463"/>
                  </a:lnTo>
                  <a:lnTo>
                    <a:pt x="206" y="464"/>
                  </a:lnTo>
                  <a:lnTo>
                    <a:pt x="204" y="465"/>
                  </a:lnTo>
                  <a:lnTo>
                    <a:pt x="203" y="465"/>
                  </a:lnTo>
                </a:path>
              </a:pathLst>
            </a:custGeom>
            <a:solidFill>
              <a:srgbClr val="FF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Oval 127"/>
            <p:cNvSpPr>
              <a:spLocks noChangeArrowheads="1"/>
            </p:cNvSpPr>
            <p:nvPr/>
          </p:nvSpPr>
          <p:spPr bwMode="auto">
            <a:xfrm>
              <a:off x="10666" y="6592"/>
              <a:ext cx="856" cy="855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0369" name="Rectangle 128"/>
            <p:cNvSpPr>
              <a:spLocks noChangeArrowheads="1"/>
            </p:cNvSpPr>
            <p:nvPr/>
          </p:nvSpPr>
          <p:spPr bwMode="auto">
            <a:xfrm>
              <a:off x="10015" y="7575"/>
              <a:ext cx="208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400" b="1" i="1">
                  <a:solidFill>
                    <a:srgbClr val="FF0000"/>
                  </a:solidFill>
                </a:rPr>
                <a:t>Autoimunost</a:t>
              </a:r>
              <a:endParaRPr lang="hr-HR" altLang="sr-Latn-RS" sz="1800"/>
            </a:p>
          </p:txBody>
        </p:sp>
        <p:sp>
          <p:nvSpPr>
            <p:cNvPr id="10370" name="Rectangle 129"/>
            <p:cNvSpPr>
              <a:spLocks noChangeArrowheads="1"/>
            </p:cNvSpPr>
            <p:nvPr/>
          </p:nvSpPr>
          <p:spPr bwMode="auto">
            <a:xfrm>
              <a:off x="10482" y="5944"/>
              <a:ext cx="1104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100" b="1">
                  <a:solidFill>
                    <a:srgbClr val="000000"/>
                  </a:solidFill>
                </a:rPr>
                <a:t>Vlastiti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100" b="1">
                  <a:solidFill>
                    <a:srgbClr val="000000"/>
                  </a:solidFill>
                </a:rPr>
                <a:t>antigen</a:t>
              </a:r>
              <a:endParaRPr lang="hr-HR" altLang="sr-Latn-RS" sz="1800"/>
            </a:p>
          </p:txBody>
        </p:sp>
        <p:sp>
          <p:nvSpPr>
            <p:cNvPr id="10371" name="Freeform 130"/>
            <p:cNvSpPr>
              <a:spLocks/>
            </p:cNvSpPr>
            <p:nvPr/>
          </p:nvSpPr>
          <p:spPr bwMode="auto">
            <a:xfrm>
              <a:off x="9354" y="6472"/>
              <a:ext cx="1206" cy="788"/>
            </a:xfrm>
            <a:custGeom>
              <a:avLst/>
              <a:gdLst>
                <a:gd name="T0" fmla="*/ 2147483646 w 603"/>
                <a:gd name="T1" fmla="*/ 964689920 h 394"/>
                <a:gd name="T2" fmla="*/ 2147483646 w 603"/>
                <a:gd name="T3" fmla="*/ 1035993088 h 394"/>
                <a:gd name="T4" fmla="*/ 2147483646 w 603"/>
                <a:gd name="T5" fmla="*/ 1140850688 h 394"/>
                <a:gd name="T6" fmla="*/ 2147483646 w 603"/>
                <a:gd name="T7" fmla="*/ 1266679808 h 394"/>
                <a:gd name="T8" fmla="*/ 2084569088 w 603"/>
                <a:gd name="T9" fmla="*/ 1396703232 h 394"/>
                <a:gd name="T10" fmla="*/ 1971322880 w 603"/>
                <a:gd name="T11" fmla="*/ 1514143744 h 394"/>
                <a:gd name="T12" fmla="*/ 1883242496 w 603"/>
                <a:gd name="T13" fmla="*/ 1602224128 h 394"/>
                <a:gd name="T14" fmla="*/ 1841299456 w 603"/>
                <a:gd name="T15" fmla="*/ 1648361472 h 394"/>
                <a:gd name="T16" fmla="*/ 1845493760 w 603"/>
                <a:gd name="T17" fmla="*/ 1623195648 h 394"/>
                <a:gd name="T18" fmla="*/ 1887436800 w 603"/>
                <a:gd name="T19" fmla="*/ 1468006400 h 394"/>
                <a:gd name="T20" fmla="*/ 1933574144 w 603"/>
                <a:gd name="T21" fmla="*/ 1291845632 h 394"/>
                <a:gd name="T22" fmla="*/ 1950351360 w 603"/>
                <a:gd name="T23" fmla="*/ 1237319680 h 394"/>
                <a:gd name="T24" fmla="*/ 1828716544 w 603"/>
                <a:gd name="T25" fmla="*/ 1174405120 h 394"/>
                <a:gd name="T26" fmla="*/ 1715470336 w 603"/>
                <a:gd name="T27" fmla="*/ 1119879168 h 394"/>
                <a:gd name="T28" fmla="*/ 1610612736 w 603"/>
                <a:gd name="T29" fmla="*/ 1065353216 h 394"/>
                <a:gd name="T30" fmla="*/ 1514143744 w 603"/>
                <a:gd name="T31" fmla="*/ 1015021568 h 394"/>
                <a:gd name="T32" fmla="*/ 1417674752 w 603"/>
                <a:gd name="T33" fmla="*/ 968884224 h 394"/>
                <a:gd name="T34" fmla="*/ 1329594368 w 603"/>
                <a:gd name="T35" fmla="*/ 922746880 h 394"/>
                <a:gd name="T36" fmla="*/ 1245708288 w 603"/>
                <a:gd name="T37" fmla="*/ 876609536 h 394"/>
                <a:gd name="T38" fmla="*/ 1161822208 w 603"/>
                <a:gd name="T39" fmla="*/ 830472192 h 394"/>
                <a:gd name="T40" fmla="*/ 1077936128 w 603"/>
                <a:gd name="T41" fmla="*/ 784334848 h 394"/>
                <a:gd name="T42" fmla="*/ 994050048 w 603"/>
                <a:gd name="T43" fmla="*/ 734003200 h 394"/>
                <a:gd name="T44" fmla="*/ 910163968 w 603"/>
                <a:gd name="T45" fmla="*/ 679477248 h 394"/>
                <a:gd name="T46" fmla="*/ 822083584 w 603"/>
                <a:gd name="T47" fmla="*/ 624951296 h 394"/>
                <a:gd name="T48" fmla="*/ 729808896 w 603"/>
                <a:gd name="T49" fmla="*/ 566231040 h 394"/>
                <a:gd name="T50" fmla="*/ 633339904 w 603"/>
                <a:gd name="T51" fmla="*/ 499122176 h 394"/>
                <a:gd name="T52" fmla="*/ 528482304 w 603"/>
                <a:gd name="T53" fmla="*/ 427819008 h 394"/>
                <a:gd name="T54" fmla="*/ 419430400 w 603"/>
                <a:gd name="T55" fmla="*/ 348127232 h 394"/>
                <a:gd name="T56" fmla="*/ 301989888 w 603"/>
                <a:gd name="T57" fmla="*/ 264241152 h 394"/>
                <a:gd name="T58" fmla="*/ 176160768 w 603"/>
                <a:gd name="T59" fmla="*/ 167772160 h 394"/>
                <a:gd name="T60" fmla="*/ 37748736 w 603"/>
                <a:gd name="T61" fmla="*/ 62914560 h 394"/>
                <a:gd name="T62" fmla="*/ 0 w 603"/>
                <a:gd name="T63" fmla="*/ 29360128 h 394"/>
                <a:gd name="T64" fmla="*/ 71303168 w 603"/>
                <a:gd name="T65" fmla="*/ 46137344 h 394"/>
                <a:gd name="T66" fmla="*/ 209715200 w 603"/>
                <a:gd name="T67" fmla="*/ 79691776 h 394"/>
                <a:gd name="T68" fmla="*/ 352321536 w 603"/>
                <a:gd name="T69" fmla="*/ 117440512 h 394"/>
                <a:gd name="T70" fmla="*/ 499122176 w 603"/>
                <a:gd name="T71" fmla="*/ 150994944 h 394"/>
                <a:gd name="T72" fmla="*/ 650117120 w 603"/>
                <a:gd name="T73" fmla="*/ 184549376 h 394"/>
                <a:gd name="T74" fmla="*/ 796917760 w 603"/>
                <a:gd name="T75" fmla="*/ 218103808 h 394"/>
                <a:gd name="T76" fmla="*/ 943718400 w 603"/>
                <a:gd name="T77" fmla="*/ 251658240 h 394"/>
                <a:gd name="T78" fmla="*/ 1086324736 w 603"/>
                <a:gd name="T79" fmla="*/ 281018368 h 394"/>
                <a:gd name="T80" fmla="*/ 1224736768 w 603"/>
                <a:gd name="T81" fmla="*/ 310378496 h 394"/>
                <a:gd name="T82" fmla="*/ 1363148800 w 603"/>
                <a:gd name="T83" fmla="*/ 335544320 h 394"/>
                <a:gd name="T84" fmla="*/ 1493172224 w 603"/>
                <a:gd name="T85" fmla="*/ 360710144 h 394"/>
                <a:gd name="T86" fmla="*/ 1614807040 w 603"/>
                <a:gd name="T87" fmla="*/ 381681664 h 394"/>
                <a:gd name="T88" fmla="*/ 1728053248 w 603"/>
                <a:gd name="T89" fmla="*/ 398458880 h 394"/>
                <a:gd name="T90" fmla="*/ 1832910848 w 603"/>
                <a:gd name="T91" fmla="*/ 411041792 h 394"/>
                <a:gd name="T92" fmla="*/ 1925185536 w 603"/>
                <a:gd name="T93" fmla="*/ 423624704 h 394"/>
                <a:gd name="T94" fmla="*/ 2004877312 w 603"/>
                <a:gd name="T95" fmla="*/ 427819008 h 394"/>
                <a:gd name="T96" fmla="*/ 2071986176 w 603"/>
                <a:gd name="T97" fmla="*/ 427819008 h 394"/>
                <a:gd name="T98" fmla="*/ 2126512128 w 603"/>
                <a:gd name="T99" fmla="*/ 423624704 h 394"/>
                <a:gd name="T100" fmla="*/ 2147483646 w 603"/>
                <a:gd name="T101" fmla="*/ 415236096 h 394"/>
                <a:gd name="T102" fmla="*/ 2147483646 w 603"/>
                <a:gd name="T103" fmla="*/ 385875968 h 394"/>
                <a:gd name="T104" fmla="*/ 2147483646 w 603"/>
                <a:gd name="T105" fmla="*/ 226492416 h 394"/>
                <a:gd name="T106" fmla="*/ 2147483646 w 603"/>
                <a:gd name="T107" fmla="*/ 54525952 h 394"/>
                <a:gd name="T108" fmla="*/ 2147483646 w 603"/>
                <a:gd name="T109" fmla="*/ 0 h 394"/>
                <a:gd name="T110" fmla="*/ 2147483646 w 603"/>
                <a:gd name="T111" fmla="*/ 37748736 h 394"/>
                <a:gd name="T112" fmla="*/ 2147483646 w 603"/>
                <a:gd name="T113" fmla="*/ 146800640 h 394"/>
                <a:gd name="T114" fmla="*/ 2147483646 w 603"/>
                <a:gd name="T115" fmla="*/ 297795584 h 394"/>
                <a:gd name="T116" fmla="*/ 2147483646 w 603"/>
                <a:gd name="T117" fmla="*/ 473956352 h 394"/>
                <a:gd name="T118" fmla="*/ 2147483646 w 603"/>
                <a:gd name="T119" fmla="*/ 650117120 h 394"/>
                <a:gd name="T120" fmla="*/ 2147483646 w 603"/>
                <a:gd name="T121" fmla="*/ 801112064 h 394"/>
                <a:gd name="T122" fmla="*/ 2147483646 w 603"/>
                <a:gd name="T123" fmla="*/ 910163968 h 394"/>
                <a:gd name="T124" fmla="*/ 2147483646 w 603"/>
                <a:gd name="T125" fmla="*/ 947912704 h 3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03"/>
                <a:gd name="T190" fmla="*/ 0 h 394"/>
                <a:gd name="T191" fmla="*/ 603 w 603"/>
                <a:gd name="T192" fmla="*/ 394 h 39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03" h="394">
                  <a:moveTo>
                    <a:pt x="602" y="226"/>
                  </a:moveTo>
                  <a:lnTo>
                    <a:pt x="601" y="227"/>
                  </a:lnTo>
                  <a:lnTo>
                    <a:pt x="600" y="228"/>
                  </a:lnTo>
                  <a:lnTo>
                    <a:pt x="598" y="230"/>
                  </a:lnTo>
                  <a:lnTo>
                    <a:pt x="595" y="233"/>
                  </a:lnTo>
                  <a:lnTo>
                    <a:pt x="591" y="237"/>
                  </a:lnTo>
                  <a:lnTo>
                    <a:pt x="587" y="242"/>
                  </a:lnTo>
                  <a:lnTo>
                    <a:pt x="582" y="247"/>
                  </a:lnTo>
                  <a:lnTo>
                    <a:pt x="576" y="252"/>
                  </a:lnTo>
                  <a:lnTo>
                    <a:pt x="570" y="258"/>
                  </a:lnTo>
                  <a:lnTo>
                    <a:pt x="564" y="265"/>
                  </a:lnTo>
                  <a:lnTo>
                    <a:pt x="557" y="272"/>
                  </a:lnTo>
                  <a:lnTo>
                    <a:pt x="550" y="279"/>
                  </a:lnTo>
                  <a:lnTo>
                    <a:pt x="543" y="286"/>
                  </a:lnTo>
                  <a:lnTo>
                    <a:pt x="535" y="294"/>
                  </a:lnTo>
                  <a:lnTo>
                    <a:pt x="528" y="302"/>
                  </a:lnTo>
                  <a:lnTo>
                    <a:pt x="520" y="310"/>
                  </a:lnTo>
                  <a:lnTo>
                    <a:pt x="512" y="317"/>
                  </a:lnTo>
                  <a:lnTo>
                    <a:pt x="505" y="325"/>
                  </a:lnTo>
                  <a:lnTo>
                    <a:pt x="497" y="333"/>
                  </a:lnTo>
                  <a:lnTo>
                    <a:pt x="490" y="340"/>
                  </a:lnTo>
                  <a:lnTo>
                    <a:pt x="483" y="347"/>
                  </a:lnTo>
                  <a:lnTo>
                    <a:pt x="476" y="354"/>
                  </a:lnTo>
                  <a:lnTo>
                    <a:pt x="470" y="361"/>
                  </a:lnTo>
                  <a:lnTo>
                    <a:pt x="464" y="367"/>
                  </a:lnTo>
                  <a:lnTo>
                    <a:pt x="458" y="373"/>
                  </a:lnTo>
                  <a:lnTo>
                    <a:pt x="453" y="378"/>
                  </a:lnTo>
                  <a:lnTo>
                    <a:pt x="449" y="382"/>
                  </a:lnTo>
                  <a:lnTo>
                    <a:pt x="445" y="386"/>
                  </a:lnTo>
                  <a:lnTo>
                    <a:pt x="442" y="389"/>
                  </a:lnTo>
                  <a:lnTo>
                    <a:pt x="440" y="391"/>
                  </a:lnTo>
                  <a:lnTo>
                    <a:pt x="439" y="393"/>
                  </a:lnTo>
                  <a:lnTo>
                    <a:pt x="438" y="393"/>
                  </a:lnTo>
                  <a:lnTo>
                    <a:pt x="439" y="391"/>
                  </a:lnTo>
                  <a:lnTo>
                    <a:pt x="440" y="387"/>
                  </a:lnTo>
                  <a:lnTo>
                    <a:pt x="442" y="380"/>
                  </a:lnTo>
                  <a:lnTo>
                    <a:pt x="444" y="371"/>
                  </a:lnTo>
                  <a:lnTo>
                    <a:pt x="447" y="361"/>
                  </a:lnTo>
                  <a:lnTo>
                    <a:pt x="450" y="350"/>
                  </a:lnTo>
                  <a:lnTo>
                    <a:pt x="453" y="338"/>
                  </a:lnTo>
                  <a:lnTo>
                    <a:pt x="456" y="327"/>
                  </a:lnTo>
                  <a:lnTo>
                    <a:pt x="459" y="317"/>
                  </a:lnTo>
                  <a:lnTo>
                    <a:pt x="461" y="308"/>
                  </a:lnTo>
                  <a:lnTo>
                    <a:pt x="463" y="301"/>
                  </a:lnTo>
                  <a:lnTo>
                    <a:pt x="464" y="296"/>
                  </a:lnTo>
                  <a:lnTo>
                    <a:pt x="465" y="295"/>
                  </a:lnTo>
                  <a:lnTo>
                    <a:pt x="457" y="291"/>
                  </a:lnTo>
                  <a:lnTo>
                    <a:pt x="450" y="287"/>
                  </a:lnTo>
                  <a:lnTo>
                    <a:pt x="443" y="284"/>
                  </a:lnTo>
                  <a:lnTo>
                    <a:pt x="436" y="280"/>
                  </a:lnTo>
                  <a:lnTo>
                    <a:pt x="429" y="277"/>
                  </a:lnTo>
                  <a:lnTo>
                    <a:pt x="422" y="273"/>
                  </a:lnTo>
                  <a:lnTo>
                    <a:pt x="416" y="270"/>
                  </a:lnTo>
                  <a:lnTo>
                    <a:pt x="409" y="267"/>
                  </a:lnTo>
                  <a:lnTo>
                    <a:pt x="403" y="264"/>
                  </a:lnTo>
                  <a:lnTo>
                    <a:pt x="396" y="261"/>
                  </a:lnTo>
                  <a:lnTo>
                    <a:pt x="390" y="257"/>
                  </a:lnTo>
                  <a:lnTo>
                    <a:pt x="384" y="254"/>
                  </a:lnTo>
                  <a:lnTo>
                    <a:pt x="378" y="251"/>
                  </a:lnTo>
                  <a:lnTo>
                    <a:pt x="372" y="248"/>
                  </a:lnTo>
                  <a:lnTo>
                    <a:pt x="366" y="245"/>
                  </a:lnTo>
                  <a:lnTo>
                    <a:pt x="361" y="242"/>
                  </a:lnTo>
                  <a:lnTo>
                    <a:pt x="355" y="240"/>
                  </a:lnTo>
                  <a:lnTo>
                    <a:pt x="349" y="237"/>
                  </a:lnTo>
                  <a:lnTo>
                    <a:pt x="344" y="234"/>
                  </a:lnTo>
                  <a:lnTo>
                    <a:pt x="338" y="231"/>
                  </a:lnTo>
                  <a:lnTo>
                    <a:pt x="333" y="228"/>
                  </a:lnTo>
                  <a:lnTo>
                    <a:pt x="328" y="226"/>
                  </a:lnTo>
                  <a:lnTo>
                    <a:pt x="322" y="223"/>
                  </a:lnTo>
                  <a:lnTo>
                    <a:pt x="317" y="220"/>
                  </a:lnTo>
                  <a:lnTo>
                    <a:pt x="312" y="217"/>
                  </a:lnTo>
                  <a:lnTo>
                    <a:pt x="307" y="215"/>
                  </a:lnTo>
                  <a:lnTo>
                    <a:pt x="302" y="212"/>
                  </a:lnTo>
                  <a:lnTo>
                    <a:pt x="297" y="209"/>
                  </a:lnTo>
                  <a:lnTo>
                    <a:pt x="292" y="206"/>
                  </a:lnTo>
                  <a:lnTo>
                    <a:pt x="287" y="204"/>
                  </a:lnTo>
                  <a:lnTo>
                    <a:pt x="282" y="201"/>
                  </a:lnTo>
                  <a:lnTo>
                    <a:pt x="277" y="198"/>
                  </a:lnTo>
                  <a:lnTo>
                    <a:pt x="272" y="195"/>
                  </a:lnTo>
                  <a:lnTo>
                    <a:pt x="267" y="192"/>
                  </a:lnTo>
                  <a:lnTo>
                    <a:pt x="262" y="190"/>
                  </a:lnTo>
                  <a:lnTo>
                    <a:pt x="257" y="187"/>
                  </a:lnTo>
                  <a:lnTo>
                    <a:pt x="252" y="184"/>
                  </a:lnTo>
                  <a:lnTo>
                    <a:pt x="247" y="181"/>
                  </a:lnTo>
                  <a:lnTo>
                    <a:pt x="242" y="178"/>
                  </a:lnTo>
                  <a:lnTo>
                    <a:pt x="237" y="175"/>
                  </a:lnTo>
                  <a:lnTo>
                    <a:pt x="232" y="172"/>
                  </a:lnTo>
                  <a:lnTo>
                    <a:pt x="227" y="169"/>
                  </a:lnTo>
                  <a:lnTo>
                    <a:pt x="222" y="166"/>
                  </a:lnTo>
                  <a:lnTo>
                    <a:pt x="217" y="162"/>
                  </a:lnTo>
                  <a:lnTo>
                    <a:pt x="211" y="159"/>
                  </a:lnTo>
                  <a:lnTo>
                    <a:pt x="206" y="156"/>
                  </a:lnTo>
                  <a:lnTo>
                    <a:pt x="201" y="153"/>
                  </a:lnTo>
                  <a:lnTo>
                    <a:pt x="196" y="149"/>
                  </a:lnTo>
                  <a:lnTo>
                    <a:pt x="190" y="146"/>
                  </a:lnTo>
                  <a:lnTo>
                    <a:pt x="185" y="142"/>
                  </a:lnTo>
                  <a:lnTo>
                    <a:pt x="179" y="138"/>
                  </a:lnTo>
                  <a:lnTo>
                    <a:pt x="174" y="135"/>
                  </a:lnTo>
                  <a:lnTo>
                    <a:pt x="168" y="131"/>
                  </a:lnTo>
                  <a:lnTo>
                    <a:pt x="163" y="127"/>
                  </a:lnTo>
                  <a:lnTo>
                    <a:pt x="157" y="123"/>
                  </a:lnTo>
                  <a:lnTo>
                    <a:pt x="151" y="119"/>
                  </a:lnTo>
                  <a:lnTo>
                    <a:pt x="145" y="115"/>
                  </a:lnTo>
                  <a:lnTo>
                    <a:pt x="139" y="111"/>
                  </a:lnTo>
                  <a:lnTo>
                    <a:pt x="133" y="106"/>
                  </a:lnTo>
                  <a:lnTo>
                    <a:pt x="126" y="102"/>
                  </a:lnTo>
                  <a:lnTo>
                    <a:pt x="120" y="97"/>
                  </a:lnTo>
                  <a:lnTo>
                    <a:pt x="114" y="93"/>
                  </a:lnTo>
                  <a:lnTo>
                    <a:pt x="107" y="88"/>
                  </a:lnTo>
                  <a:lnTo>
                    <a:pt x="100" y="83"/>
                  </a:lnTo>
                  <a:lnTo>
                    <a:pt x="93" y="78"/>
                  </a:lnTo>
                  <a:lnTo>
                    <a:pt x="86" y="73"/>
                  </a:lnTo>
                  <a:lnTo>
                    <a:pt x="79" y="68"/>
                  </a:lnTo>
                  <a:lnTo>
                    <a:pt x="72" y="63"/>
                  </a:lnTo>
                  <a:lnTo>
                    <a:pt x="65" y="57"/>
                  </a:lnTo>
                  <a:lnTo>
                    <a:pt x="57" y="52"/>
                  </a:lnTo>
                  <a:lnTo>
                    <a:pt x="50" y="46"/>
                  </a:lnTo>
                  <a:lnTo>
                    <a:pt x="42" y="40"/>
                  </a:lnTo>
                  <a:lnTo>
                    <a:pt x="34" y="34"/>
                  </a:lnTo>
                  <a:lnTo>
                    <a:pt x="26" y="28"/>
                  </a:lnTo>
                  <a:lnTo>
                    <a:pt x="17" y="22"/>
                  </a:lnTo>
                  <a:lnTo>
                    <a:pt x="9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7"/>
                  </a:lnTo>
                  <a:lnTo>
                    <a:pt x="9" y="9"/>
                  </a:lnTo>
                  <a:lnTo>
                    <a:pt x="17" y="11"/>
                  </a:lnTo>
                  <a:lnTo>
                    <a:pt x="25" y="13"/>
                  </a:lnTo>
                  <a:lnTo>
                    <a:pt x="33" y="15"/>
                  </a:lnTo>
                  <a:lnTo>
                    <a:pt x="42" y="17"/>
                  </a:lnTo>
                  <a:lnTo>
                    <a:pt x="50" y="19"/>
                  </a:lnTo>
                  <a:lnTo>
                    <a:pt x="59" y="21"/>
                  </a:lnTo>
                  <a:lnTo>
                    <a:pt x="67" y="24"/>
                  </a:lnTo>
                  <a:lnTo>
                    <a:pt x="76" y="26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2" y="32"/>
                  </a:lnTo>
                  <a:lnTo>
                    <a:pt x="111" y="34"/>
                  </a:lnTo>
                  <a:lnTo>
                    <a:pt x="119" y="36"/>
                  </a:lnTo>
                  <a:lnTo>
                    <a:pt x="128" y="38"/>
                  </a:lnTo>
                  <a:lnTo>
                    <a:pt x="137" y="40"/>
                  </a:lnTo>
                  <a:lnTo>
                    <a:pt x="146" y="42"/>
                  </a:lnTo>
                  <a:lnTo>
                    <a:pt x="155" y="44"/>
                  </a:lnTo>
                  <a:lnTo>
                    <a:pt x="163" y="46"/>
                  </a:lnTo>
                  <a:lnTo>
                    <a:pt x="172" y="48"/>
                  </a:lnTo>
                  <a:lnTo>
                    <a:pt x="181" y="50"/>
                  </a:lnTo>
                  <a:lnTo>
                    <a:pt x="190" y="52"/>
                  </a:lnTo>
                  <a:lnTo>
                    <a:pt x="198" y="54"/>
                  </a:lnTo>
                  <a:lnTo>
                    <a:pt x="207" y="56"/>
                  </a:lnTo>
                  <a:lnTo>
                    <a:pt x="216" y="58"/>
                  </a:lnTo>
                  <a:lnTo>
                    <a:pt x="225" y="60"/>
                  </a:lnTo>
                  <a:lnTo>
                    <a:pt x="233" y="62"/>
                  </a:lnTo>
                  <a:lnTo>
                    <a:pt x="242" y="64"/>
                  </a:lnTo>
                  <a:lnTo>
                    <a:pt x="250" y="65"/>
                  </a:lnTo>
                  <a:lnTo>
                    <a:pt x="259" y="67"/>
                  </a:lnTo>
                  <a:lnTo>
                    <a:pt x="267" y="69"/>
                  </a:lnTo>
                  <a:lnTo>
                    <a:pt x="276" y="71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1" y="76"/>
                  </a:lnTo>
                  <a:lnTo>
                    <a:pt x="309" y="77"/>
                  </a:lnTo>
                  <a:lnTo>
                    <a:pt x="317" y="79"/>
                  </a:lnTo>
                  <a:lnTo>
                    <a:pt x="325" y="80"/>
                  </a:lnTo>
                  <a:lnTo>
                    <a:pt x="333" y="82"/>
                  </a:lnTo>
                  <a:lnTo>
                    <a:pt x="340" y="83"/>
                  </a:lnTo>
                  <a:lnTo>
                    <a:pt x="348" y="85"/>
                  </a:lnTo>
                  <a:lnTo>
                    <a:pt x="356" y="86"/>
                  </a:lnTo>
                  <a:lnTo>
                    <a:pt x="363" y="87"/>
                  </a:lnTo>
                  <a:lnTo>
                    <a:pt x="370" y="88"/>
                  </a:lnTo>
                  <a:lnTo>
                    <a:pt x="378" y="90"/>
                  </a:lnTo>
                  <a:lnTo>
                    <a:pt x="385" y="91"/>
                  </a:lnTo>
                  <a:lnTo>
                    <a:pt x="392" y="92"/>
                  </a:lnTo>
                  <a:lnTo>
                    <a:pt x="399" y="93"/>
                  </a:lnTo>
                  <a:lnTo>
                    <a:pt x="405" y="94"/>
                  </a:lnTo>
                  <a:lnTo>
                    <a:pt x="412" y="95"/>
                  </a:lnTo>
                  <a:lnTo>
                    <a:pt x="418" y="96"/>
                  </a:lnTo>
                  <a:lnTo>
                    <a:pt x="425" y="97"/>
                  </a:lnTo>
                  <a:lnTo>
                    <a:pt x="431" y="98"/>
                  </a:lnTo>
                  <a:lnTo>
                    <a:pt x="437" y="98"/>
                  </a:lnTo>
                  <a:lnTo>
                    <a:pt x="442" y="99"/>
                  </a:lnTo>
                  <a:lnTo>
                    <a:pt x="448" y="100"/>
                  </a:lnTo>
                  <a:lnTo>
                    <a:pt x="454" y="100"/>
                  </a:lnTo>
                  <a:lnTo>
                    <a:pt x="459" y="101"/>
                  </a:lnTo>
                  <a:lnTo>
                    <a:pt x="464" y="101"/>
                  </a:lnTo>
                  <a:lnTo>
                    <a:pt x="469" y="101"/>
                  </a:lnTo>
                  <a:lnTo>
                    <a:pt x="474" y="102"/>
                  </a:lnTo>
                  <a:lnTo>
                    <a:pt x="478" y="102"/>
                  </a:lnTo>
                  <a:lnTo>
                    <a:pt x="482" y="102"/>
                  </a:lnTo>
                  <a:lnTo>
                    <a:pt x="487" y="102"/>
                  </a:lnTo>
                  <a:lnTo>
                    <a:pt x="491" y="102"/>
                  </a:lnTo>
                  <a:lnTo>
                    <a:pt x="494" y="102"/>
                  </a:lnTo>
                  <a:lnTo>
                    <a:pt x="498" y="102"/>
                  </a:lnTo>
                  <a:lnTo>
                    <a:pt x="501" y="102"/>
                  </a:lnTo>
                  <a:lnTo>
                    <a:pt x="504" y="101"/>
                  </a:lnTo>
                  <a:lnTo>
                    <a:pt x="507" y="101"/>
                  </a:lnTo>
                  <a:lnTo>
                    <a:pt x="509" y="101"/>
                  </a:lnTo>
                  <a:lnTo>
                    <a:pt x="512" y="100"/>
                  </a:lnTo>
                  <a:lnTo>
                    <a:pt x="514" y="99"/>
                  </a:lnTo>
                  <a:lnTo>
                    <a:pt x="516" y="99"/>
                  </a:lnTo>
                  <a:lnTo>
                    <a:pt x="517" y="98"/>
                  </a:lnTo>
                  <a:lnTo>
                    <a:pt x="518" y="96"/>
                  </a:lnTo>
                  <a:lnTo>
                    <a:pt x="519" y="92"/>
                  </a:lnTo>
                  <a:lnTo>
                    <a:pt x="521" y="85"/>
                  </a:lnTo>
                  <a:lnTo>
                    <a:pt x="523" y="76"/>
                  </a:lnTo>
                  <a:lnTo>
                    <a:pt x="526" y="65"/>
                  </a:lnTo>
                  <a:lnTo>
                    <a:pt x="529" y="54"/>
                  </a:lnTo>
                  <a:lnTo>
                    <a:pt x="532" y="43"/>
                  </a:lnTo>
                  <a:lnTo>
                    <a:pt x="535" y="32"/>
                  </a:lnTo>
                  <a:lnTo>
                    <a:pt x="537" y="22"/>
                  </a:lnTo>
                  <a:lnTo>
                    <a:pt x="540" y="13"/>
                  </a:lnTo>
                  <a:lnTo>
                    <a:pt x="542" y="6"/>
                  </a:lnTo>
                  <a:lnTo>
                    <a:pt x="543" y="1"/>
                  </a:lnTo>
                  <a:lnTo>
                    <a:pt x="543" y="0"/>
                  </a:lnTo>
                  <a:lnTo>
                    <a:pt x="544" y="0"/>
                  </a:lnTo>
                  <a:lnTo>
                    <a:pt x="544" y="2"/>
                  </a:lnTo>
                  <a:lnTo>
                    <a:pt x="545" y="5"/>
                  </a:lnTo>
                  <a:lnTo>
                    <a:pt x="546" y="9"/>
                  </a:lnTo>
                  <a:lnTo>
                    <a:pt x="547" y="15"/>
                  </a:lnTo>
                  <a:lnTo>
                    <a:pt x="549" y="21"/>
                  </a:lnTo>
                  <a:lnTo>
                    <a:pt x="551" y="27"/>
                  </a:lnTo>
                  <a:lnTo>
                    <a:pt x="552" y="35"/>
                  </a:lnTo>
                  <a:lnTo>
                    <a:pt x="555" y="43"/>
                  </a:lnTo>
                  <a:lnTo>
                    <a:pt x="557" y="52"/>
                  </a:lnTo>
                  <a:lnTo>
                    <a:pt x="559" y="62"/>
                  </a:lnTo>
                  <a:lnTo>
                    <a:pt x="562" y="71"/>
                  </a:lnTo>
                  <a:lnTo>
                    <a:pt x="564" y="81"/>
                  </a:lnTo>
                  <a:lnTo>
                    <a:pt x="567" y="92"/>
                  </a:lnTo>
                  <a:lnTo>
                    <a:pt x="570" y="102"/>
                  </a:lnTo>
                  <a:lnTo>
                    <a:pt x="573" y="113"/>
                  </a:lnTo>
                  <a:lnTo>
                    <a:pt x="575" y="124"/>
                  </a:lnTo>
                  <a:lnTo>
                    <a:pt x="578" y="134"/>
                  </a:lnTo>
                  <a:lnTo>
                    <a:pt x="581" y="144"/>
                  </a:lnTo>
                  <a:lnTo>
                    <a:pt x="583" y="155"/>
                  </a:lnTo>
                  <a:lnTo>
                    <a:pt x="586" y="164"/>
                  </a:lnTo>
                  <a:lnTo>
                    <a:pt x="588" y="174"/>
                  </a:lnTo>
                  <a:lnTo>
                    <a:pt x="591" y="183"/>
                  </a:lnTo>
                  <a:lnTo>
                    <a:pt x="593" y="191"/>
                  </a:lnTo>
                  <a:lnTo>
                    <a:pt x="595" y="198"/>
                  </a:lnTo>
                  <a:lnTo>
                    <a:pt x="596" y="205"/>
                  </a:lnTo>
                  <a:lnTo>
                    <a:pt x="598" y="211"/>
                  </a:lnTo>
                  <a:lnTo>
                    <a:pt x="599" y="217"/>
                  </a:lnTo>
                  <a:lnTo>
                    <a:pt x="600" y="221"/>
                  </a:lnTo>
                  <a:lnTo>
                    <a:pt x="601" y="224"/>
                  </a:lnTo>
                  <a:lnTo>
                    <a:pt x="602" y="226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Rectangle 131"/>
            <p:cNvSpPr>
              <a:spLocks noChangeArrowheads="1"/>
            </p:cNvSpPr>
            <p:nvPr/>
          </p:nvSpPr>
          <p:spPr bwMode="auto">
            <a:xfrm>
              <a:off x="4648" y="8966"/>
              <a:ext cx="93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100" b="1">
                  <a:solidFill>
                    <a:srgbClr val="000000"/>
                  </a:solidFill>
                </a:rPr>
                <a:t>Zaraza</a:t>
              </a:r>
              <a:endParaRPr lang="hr-HR" altLang="sr-Latn-RS" sz="1800"/>
            </a:p>
          </p:txBody>
        </p:sp>
        <p:sp>
          <p:nvSpPr>
            <p:cNvPr id="10373" name="Rectangle 132"/>
            <p:cNvSpPr>
              <a:spLocks noChangeArrowheads="1"/>
            </p:cNvSpPr>
            <p:nvPr/>
          </p:nvSpPr>
          <p:spPr bwMode="auto">
            <a:xfrm>
              <a:off x="9998" y="4838"/>
              <a:ext cx="134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000" b="1" i="1">
                  <a:solidFill>
                    <a:srgbClr val="0000FF"/>
                  </a:solidFill>
                </a:rPr>
                <a:t>V l a s t i t o</a:t>
              </a:r>
              <a:endParaRPr lang="hr-HR" altLang="sr-Latn-RS" sz="1800"/>
            </a:p>
          </p:txBody>
        </p:sp>
        <p:sp>
          <p:nvSpPr>
            <p:cNvPr id="10374" name="Rectangle 133"/>
            <p:cNvSpPr>
              <a:spLocks noChangeArrowheads="1"/>
            </p:cNvSpPr>
            <p:nvPr/>
          </p:nvSpPr>
          <p:spPr bwMode="auto">
            <a:xfrm>
              <a:off x="9998" y="4045"/>
              <a:ext cx="1103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000" b="1" i="1">
                  <a:solidFill>
                    <a:srgbClr val="0000FF"/>
                  </a:solidFill>
                </a:rPr>
                <a:t>S t r a n o</a:t>
              </a:r>
              <a:endParaRPr lang="hr-HR" altLang="sr-Latn-RS" sz="1800"/>
            </a:p>
          </p:txBody>
        </p:sp>
        <p:sp>
          <p:nvSpPr>
            <p:cNvPr id="10375" name="Rectangle 134"/>
            <p:cNvSpPr>
              <a:spLocks noChangeArrowheads="1"/>
            </p:cNvSpPr>
            <p:nvPr/>
          </p:nvSpPr>
          <p:spPr bwMode="auto">
            <a:xfrm>
              <a:off x="10842" y="9798"/>
              <a:ext cx="9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/>
            </a:p>
          </p:txBody>
        </p:sp>
      </p:grpSp>
      <p:sp>
        <p:nvSpPr>
          <p:cNvPr id="83079" name="Rectangle 13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20737"/>
          </a:xfrm>
        </p:spPr>
        <p:txBody>
          <a:bodyPr/>
          <a:lstStyle/>
          <a:p>
            <a:pPr eaLnBrk="1" hangingPunct="1">
              <a:defRPr/>
            </a:pPr>
            <a:r>
              <a:rPr lang="hr-HR" sz="4000"/>
              <a:t>Imunosni sustav i imunoreakcija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74700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dirty="0">
                <a:solidFill>
                  <a:schemeClr val="tx1"/>
                </a:solidFill>
              </a:rPr>
              <a:t>Mehanizmi oštećenja u </a:t>
            </a:r>
            <a:r>
              <a:rPr lang="hr-HR" sz="3200" dirty="0" err="1">
                <a:solidFill>
                  <a:schemeClr val="tx1"/>
                </a:solidFill>
              </a:rPr>
              <a:t>autoimunosnim</a:t>
            </a:r>
            <a:r>
              <a:rPr lang="hr-HR" sz="3200" dirty="0">
                <a:solidFill>
                  <a:schemeClr val="tx1"/>
                </a:solidFill>
              </a:rPr>
              <a:t> bolestima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38280136"/>
              </p:ext>
            </p:extLst>
          </p:nvPr>
        </p:nvGraphicFramePr>
        <p:xfrm>
          <a:off x="179512" y="908720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dirty="0" err="1">
                <a:solidFill>
                  <a:schemeClr val="tx1"/>
                </a:solidFill>
              </a:rPr>
              <a:t>Autoprotutijela</a:t>
            </a:r>
            <a:r>
              <a:rPr lang="hr-HR" dirty="0">
                <a:solidFill>
                  <a:schemeClr val="tx1"/>
                </a:solidFill>
              </a:rPr>
              <a:t>-mehanizam </a:t>
            </a:r>
            <a:r>
              <a:rPr lang="hr-HR" dirty="0" err="1">
                <a:solidFill>
                  <a:schemeClr val="tx1"/>
                </a:solidFill>
              </a:rPr>
              <a:t>autoprotutijela</a:t>
            </a:r>
            <a:r>
              <a:rPr lang="hr-HR" dirty="0">
                <a:solidFill>
                  <a:schemeClr val="tx1"/>
                </a:solidFill>
              </a:rPr>
              <a:t> se temelji na: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52C9CFE-D658-4F19-BE7C-71B0DCF3D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106715"/>
              </p:ext>
            </p:extLst>
          </p:nvPr>
        </p:nvGraphicFramePr>
        <p:xfrm>
          <a:off x="467544" y="1628800"/>
          <a:ext cx="8568952" cy="4890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8986-7FF5-4449-BE7D-8A5BCD58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763" y="277813"/>
            <a:ext cx="2459037" cy="1139825"/>
          </a:xfrm>
        </p:spPr>
        <p:txBody>
          <a:bodyPr/>
          <a:lstStyle/>
          <a:p>
            <a:pPr>
              <a:defRPr/>
            </a:pPr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A3913-6B8E-4C5E-9685-7D8073EA4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7322"/>
            <a:ext cx="8424936" cy="6552728"/>
          </a:xfrm>
          <a:prstGeom prst="rect">
            <a:avLst/>
          </a:prstGeom>
        </p:spPr>
      </p:pic>
      <p:sp>
        <p:nvSpPr>
          <p:cNvPr id="67588" name="Rectangle 3">
            <a:extLst>
              <a:ext uri="{FF2B5EF4-FFF2-40B4-BE49-F238E27FC236}">
                <a16:creationId xmlns:a16="http://schemas.microsoft.com/office/drawing/2014/main" id="{380D4E23-C452-4F98-8761-032A3CAE4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381750"/>
            <a:ext cx="3775075" cy="368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bg1"/>
                </a:solidFill>
              </a:rPr>
              <a:t>Bolesti poredovane protutijelima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3BBE-6D06-4665-A05D-94154DC6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A6313-3396-474A-9EEF-A5B774B3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52" y="0"/>
            <a:ext cx="8579296" cy="6858000"/>
          </a:xfrm>
          <a:prstGeom prst="rect">
            <a:avLst/>
          </a:prstGeom>
        </p:spPr>
      </p:pic>
      <p:sp>
        <p:nvSpPr>
          <p:cNvPr id="68612" name="TextBox 3">
            <a:extLst>
              <a:ext uri="{FF2B5EF4-FFF2-40B4-BE49-F238E27FC236}">
                <a16:creationId xmlns:a16="http://schemas.microsoft.com/office/drawing/2014/main" id="{C1EEF3F9-3749-4064-B3C9-0D4D66588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2700"/>
            <a:ext cx="3529012" cy="6477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bg1"/>
                </a:solidFill>
              </a:rPr>
              <a:t>Izvršni mehanizmi bolesti koje su posredovane protutijelima</a:t>
            </a:r>
          </a:p>
        </p:txBody>
      </p:sp>
      <p:sp>
        <p:nvSpPr>
          <p:cNvPr id="68613" name="TextBox 3">
            <a:extLst>
              <a:ext uri="{FF2B5EF4-FFF2-40B4-BE49-F238E27FC236}">
                <a16:creationId xmlns:a16="http://schemas.microsoft.com/office/drawing/2014/main" id="{9D5EF3F1-7037-46AE-92D0-BCF30AE4D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58" y="5661248"/>
            <a:ext cx="2520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chemeClr val="bg1"/>
                </a:solidFill>
              </a:rPr>
              <a:t>TSH-</a:t>
            </a:r>
            <a:r>
              <a:rPr lang="hr-HR" altLang="sr-Latn-RS" sz="1600" dirty="0" err="1">
                <a:solidFill>
                  <a:schemeClr val="bg1"/>
                </a:solidFill>
              </a:rPr>
              <a:t>tiroidni</a:t>
            </a:r>
            <a:r>
              <a:rPr lang="hr-HR" altLang="sr-Latn-RS" sz="1600" dirty="0">
                <a:solidFill>
                  <a:schemeClr val="bg1"/>
                </a:solidFill>
              </a:rPr>
              <a:t> stimulirajući hormon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dirty="0">
                <a:solidFill>
                  <a:schemeClr val="tx1"/>
                </a:solidFill>
              </a:rPr>
              <a:t>Autoimuni </a:t>
            </a:r>
            <a:r>
              <a:rPr lang="hr-HR" b="1" dirty="0" err="1">
                <a:solidFill>
                  <a:schemeClr val="tx1"/>
                </a:solidFill>
              </a:rPr>
              <a:t>limfociti</a:t>
            </a:r>
            <a:r>
              <a:rPr lang="hr-HR" b="1" dirty="0">
                <a:solidFill>
                  <a:schemeClr val="tx1"/>
                </a:solidFill>
              </a:rPr>
              <a:t> T</a:t>
            </a:r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507288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8950"/>
          </a:xfrm>
        </p:spPr>
        <p:txBody>
          <a:bodyPr/>
          <a:lstStyle/>
          <a:p>
            <a:pPr eaLnBrk="1" hangingPunct="1">
              <a:defRPr/>
            </a:pPr>
            <a:r>
              <a:rPr lang="hr-HR" sz="2000"/>
              <a:t>Spektar autoimunih bolesti s obzirom na raspored ciljnih antigena</a:t>
            </a:r>
          </a:p>
        </p:txBody>
      </p:sp>
      <p:sp>
        <p:nvSpPr>
          <p:cNvPr id="64515" name="Line 4"/>
          <p:cNvSpPr>
            <a:spLocks noChangeShapeType="1"/>
          </p:cNvSpPr>
          <p:nvPr/>
        </p:nvSpPr>
        <p:spPr bwMode="auto">
          <a:xfrm>
            <a:off x="468313" y="1916113"/>
            <a:ext cx="0" cy="3762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6098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75867"/>
              </p:ext>
            </p:extLst>
          </p:nvPr>
        </p:nvGraphicFramePr>
        <p:xfrm>
          <a:off x="179388" y="764705"/>
          <a:ext cx="8785100" cy="58876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0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4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1">
                <a:tc rowSpan="16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r>
                        <a:rPr kumimoji="0" lang="hr-HR" sz="10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/>
                      </a:r>
                      <a:br>
                        <a:rPr kumimoji="0" lang="hr-HR" sz="10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</a:br>
                      <a:endParaRPr kumimoji="0" lang="hr-HR" sz="10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u="none" strike="noStrike" cap="none" normalizeH="0" baseline="0" dirty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endParaRPr kumimoji="0" lang="hr-H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Bolest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Organ ili tkivo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Antigen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Hashimotov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tireoiditis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štitnjača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tireoglobulin, tireoidna peroksidaza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Gravesova bolest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štitnjača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receptor za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tireotropin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69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Addisonova bolest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nadbubrežna žlijezda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21-hidroksilaza u stanicama nadbubrežne žlijezde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9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Dijabetes melitus ovisan o inzulinu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gušterača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dekarboksilaza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glutaminske kiseline u 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sym typeface="Symbol" pitchFamily="18" charset="2"/>
                        </a:rPr>
                        <a:t>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-stanicama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Langerhansovih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otočića</a:t>
                      </a:r>
                      <a:endParaRPr kumimoji="0" lang="hr-H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Mijastenija gravis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mišići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receptori za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acetilkolin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Vulgarni pemfigus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Keratinociti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Adhezijska molekula Dsg-3 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69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Bulozni pemfigoid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Bazalna membrana kože i sluznice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BPAG-1, BPAG-2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69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Autoimuna hemolitička anemija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eritrociti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antigen Rh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88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Idiopatska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trombocitopenijska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purpura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trombociti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trombocitni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integrin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Sjogrenov sindrom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slinovnice i suzne žlijezde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proteini jezgre,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ribonukleoproteini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Reumatoidni artritis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sinovijske membrane zglobova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Fc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fragment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IgG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, keratin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4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Ankilozirajući spondilitis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zglobovi kralješnice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proteoglikan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hrskavice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811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r-Latn-C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r-Latn-C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r-Latn-C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777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Diskoidni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eritematozni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lupus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koža i drugi organi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DNA, RNA,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ribosomi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itd.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069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Sustavni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eritematozni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lupus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bubrezi, mozak, koža i drugi organi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DNA, RNA, </a:t>
                      </a:r>
                      <a:r>
                        <a:rPr kumimoji="0" lang="hr-HR" sz="1200" u="none" strike="noStrike" cap="none" normalizeH="0" baseline="0" dirty="0" err="1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ribosomi</a:t>
                      </a:r>
                      <a:r>
                        <a:rPr kumimoji="0" lang="hr-HR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itd.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4588" name="Rectangle 77"/>
          <p:cNvSpPr>
            <a:spLocks noChangeArrowheads="1"/>
          </p:cNvSpPr>
          <p:nvPr/>
        </p:nvSpPr>
        <p:spPr bwMode="auto">
          <a:xfrm>
            <a:off x="0" y="7835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" name="TextBox 2"/>
          <p:cNvSpPr txBox="1"/>
          <p:nvPr/>
        </p:nvSpPr>
        <p:spPr>
          <a:xfrm>
            <a:off x="98981" y="1004325"/>
            <a:ext cx="461665" cy="18235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hr-HR" dirty="0"/>
              <a:t>Organ specifične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981" y="4221088"/>
            <a:ext cx="461665" cy="23847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hr-HR" dirty="0"/>
              <a:t>Organ nespecifične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dirty="0" err="1">
                <a:solidFill>
                  <a:schemeClr val="tx1"/>
                </a:solidFill>
              </a:rPr>
              <a:t>Graves</a:t>
            </a:r>
            <a:r>
              <a:rPr lang="hr-HR" dirty="0">
                <a:solidFill>
                  <a:schemeClr val="tx1"/>
                </a:solidFill>
              </a:rPr>
              <a:t>-ova bolest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 (difuzna toksična guša)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1920" y="1600200"/>
            <a:ext cx="5040560" cy="478155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hr-HR" sz="2000" dirty="0">
                <a:latin typeface="Arial Narrow" panose="020B0606020202030204" pitchFamily="34" charset="0"/>
              </a:rPr>
              <a:t>TSH i </a:t>
            </a:r>
            <a:r>
              <a:rPr lang="hr-HR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autoantitijela</a:t>
            </a:r>
            <a:r>
              <a:rPr lang="hr-HR" sz="2000" dirty="0">
                <a:latin typeface="Arial Narrow" panose="020B0606020202030204" pitchFamily="34" charset="0"/>
              </a:rPr>
              <a:t> koja stimuliraju TSHR na </a:t>
            </a:r>
            <a:r>
              <a:rPr lang="hr-HR" sz="2000" dirty="0" err="1">
                <a:latin typeface="Arial Narrow" panose="020B0606020202030204" pitchFamily="34" charset="0"/>
              </a:rPr>
              <a:t>timocitima</a:t>
            </a:r>
            <a:r>
              <a:rPr lang="hr-HR" sz="2000" dirty="0">
                <a:latin typeface="Arial Narrow" panose="020B0606020202030204" pitchFamily="34" charset="0"/>
              </a:rPr>
              <a:t> na lučenje hormona (</a:t>
            </a:r>
            <a:r>
              <a:rPr lang="hr-HR" sz="2000" dirty="0" err="1">
                <a:latin typeface="Arial Narrow" panose="020B0606020202030204" pitchFamily="34" charset="0"/>
              </a:rPr>
              <a:t>tiroksina</a:t>
            </a:r>
            <a:r>
              <a:rPr lang="hr-HR" sz="2000" dirty="0">
                <a:latin typeface="Arial Narrow" panose="020B0606020202030204" pitchFamily="34" charset="0"/>
              </a:rPr>
              <a:t>). TSH – </a:t>
            </a:r>
            <a:r>
              <a:rPr lang="hr-HR" sz="2000" dirty="0" err="1">
                <a:latin typeface="Arial Narrow" panose="020B0606020202030204" pitchFamily="34" charset="0"/>
              </a:rPr>
              <a:t>thyroid-stimulating</a:t>
            </a:r>
            <a:r>
              <a:rPr lang="hr-HR" sz="2000" dirty="0">
                <a:latin typeface="Arial Narrow" panose="020B0606020202030204" pitchFamily="34" charset="0"/>
              </a:rPr>
              <a:t> hormone.</a:t>
            </a:r>
          </a:p>
          <a:p>
            <a:pPr algn="just" eaLnBrk="1" hangingPunct="1">
              <a:defRPr/>
            </a:pPr>
            <a:endParaRPr lang="hr-HR" sz="2000" dirty="0">
              <a:latin typeface="Arial Narrow" panose="020B0606020202030204" pitchFamily="34" charset="0"/>
            </a:endParaRPr>
          </a:p>
          <a:p>
            <a:pPr algn="just" eaLnBrk="1" hangingPunct="1">
              <a:defRPr/>
            </a:pPr>
            <a:r>
              <a:rPr lang="hr-HR" sz="2000" dirty="0">
                <a:latin typeface="Arial Narrow" panose="020B0606020202030204" pitchFamily="34" charset="0"/>
              </a:rPr>
              <a:t>najčešćih </a:t>
            </a:r>
            <a:r>
              <a:rPr lang="hr-HR" sz="2000" b="1" dirty="0">
                <a:latin typeface="Arial Narrow" panose="020B0606020202030204" pitchFamily="34" charset="0"/>
              </a:rPr>
              <a:t>organ-specifična </a:t>
            </a:r>
            <a:r>
              <a:rPr lang="hr-HR" sz="2000" dirty="0">
                <a:latin typeface="Arial Narrow" panose="020B0606020202030204" pitchFamily="34" charset="0"/>
              </a:rPr>
              <a:t>autoimuna bolest. </a:t>
            </a:r>
          </a:p>
          <a:p>
            <a:pPr algn="just" eaLnBrk="1" hangingPunct="1">
              <a:defRPr/>
            </a:pPr>
            <a:r>
              <a:rPr lang="hr-HR" sz="2000" b="1" dirty="0">
                <a:latin typeface="Arial Narrow" panose="020B0606020202030204" pitchFamily="34" charset="0"/>
              </a:rPr>
              <a:t>povezana s dva regulatorna gena:</a:t>
            </a:r>
          </a:p>
          <a:p>
            <a:pPr lvl="1" algn="just" eaLnBrk="1" hangingPunct="1">
              <a:defRPr/>
            </a:pPr>
            <a:r>
              <a:rPr lang="hr-HR" sz="2000" b="1" dirty="0">
                <a:latin typeface="Arial Narrow" panose="020B0606020202030204" pitchFamily="34" charset="0"/>
              </a:rPr>
              <a:t> </a:t>
            </a:r>
            <a:r>
              <a:rPr lang="hr-H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humani leukocitni antigen (HLA)</a:t>
            </a:r>
          </a:p>
          <a:p>
            <a:pPr lvl="1" algn="just" eaLnBrk="1" hangingPunct="1">
              <a:defRPr/>
            </a:pPr>
            <a:r>
              <a:rPr lang="hr-HR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Cititoksični</a:t>
            </a:r>
            <a:r>
              <a:rPr lang="hr-H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T-</a:t>
            </a:r>
            <a:r>
              <a:rPr lang="hr-HR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limfocit</a:t>
            </a:r>
            <a:r>
              <a:rPr lang="hr-H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antigen-4 (CTLA-4).</a:t>
            </a:r>
          </a:p>
          <a:p>
            <a:pPr lvl="1" algn="just" eaLnBrk="1" hangingPunct="1">
              <a:defRPr/>
            </a:pPr>
            <a:endParaRPr lang="hr-HR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just" eaLnBrk="1" hangingPunct="1">
              <a:defRPr/>
            </a:pPr>
            <a:r>
              <a:rPr lang="hr-HR" sz="2000" b="1" dirty="0">
                <a:latin typeface="Arial Narrow" panose="020B0606020202030204" pitchFamily="34" charset="0"/>
              </a:rPr>
              <a:t> </a:t>
            </a:r>
            <a:r>
              <a:rPr lang="hr-HR" sz="2000" dirty="0" err="1">
                <a:latin typeface="Arial Narrow" panose="020B0606020202030204" pitchFamily="34" charset="0"/>
              </a:rPr>
              <a:t>Fenotipske</a:t>
            </a:r>
            <a:r>
              <a:rPr lang="hr-HR" sz="2000" dirty="0">
                <a:latin typeface="Arial Narrow" panose="020B0606020202030204" pitchFamily="34" charset="0"/>
              </a:rPr>
              <a:t> karakteristike su </a:t>
            </a:r>
            <a:r>
              <a:rPr lang="hr-HR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hipertireoza</a:t>
            </a:r>
            <a:r>
              <a:rPr lang="hr-HR" sz="2000" dirty="0">
                <a:latin typeface="Arial Narrow" panose="020B0606020202030204" pitchFamily="34" charset="0"/>
              </a:rPr>
              <a:t>, difuzna guša i </a:t>
            </a:r>
            <a:r>
              <a:rPr lang="hr-HR" sz="2000" b="1" dirty="0">
                <a:latin typeface="Arial Narrow" panose="020B0606020202030204" pitchFamily="34" charset="0"/>
              </a:rPr>
              <a:t>prisutnost </a:t>
            </a:r>
            <a:r>
              <a:rPr lang="hr-HR" sz="2000" b="1" dirty="0" err="1">
                <a:latin typeface="Arial Narrow" panose="020B0606020202030204" pitchFamily="34" charset="0"/>
              </a:rPr>
              <a:t>autoantitijela</a:t>
            </a:r>
            <a:r>
              <a:rPr lang="hr-HR" sz="2000" b="1" dirty="0">
                <a:latin typeface="Arial Narrow" panose="020B0606020202030204" pitchFamily="34" charset="0"/>
              </a:rPr>
              <a:t> na receptore za TSH</a:t>
            </a:r>
            <a:r>
              <a:rPr lang="hr-HR" sz="2000" dirty="0">
                <a:latin typeface="Arial Narrow" panose="020B0606020202030204" pitchFamily="34" charset="0"/>
              </a:rPr>
              <a:t> (</a:t>
            </a:r>
            <a:r>
              <a:rPr lang="hr-HR" sz="2000" dirty="0" err="1">
                <a:latin typeface="Arial Narrow" panose="020B0606020202030204" pitchFamily="34" charset="0"/>
              </a:rPr>
              <a:t>hipofizni</a:t>
            </a:r>
            <a:r>
              <a:rPr lang="hr-HR" sz="2000" dirty="0">
                <a:latin typeface="Arial Narrow" panose="020B0606020202030204" pitchFamily="34" charset="0"/>
              </a:rPr>
              <a:t> hormon koji potiče rad štitnjače) </a:t>
            </a: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3250704" cy="475297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124" y="5950902"/>
            <a:ext cx="3248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sz="1600" dirty="0">
                <a:solidFill>
                  <a:schemeClr val="bg1"/>
                </a:solidFill>
              </a:rPr>
              <a:t>TSH-</a:t>
            </a:r>
            <a:r>
              <a:rPr lang="hr-HR" altLang="sr-Latn-RS" sz="1600" dirty="0" err="1">
                <a:solidFill>
                  <a:schemeClr val="bg1"/>
                </a:solidFill>
              </a:rPr>
              <a:t>tiroidni</a:t>
            </a:r>
            <a:r>
              <a:rPr lang="hr-HR" altLang="sr-Latn-RS" sz="1600" dirty="0">
                <a:solidFill>
                  <a:schemeClr val="bg1"/>
                </a:solidFill>
              </a:rPr>
              <a:t> stimulirajući </a:t>
            </a:r>
            <a:r>
              <a:rPr lang="hr-HR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hormon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2400" dirty="0">
                <a:solidFill>
                  <a:schemeClr val="tx1"/>
                </a:solidFill>
              </a:rPr>
              <a:t>Mehanizam djelovanja </a:t>
            </a:r>
            <a:r>
              <a:rPr lang="hr-HR" sz="2400" dirty="0" err="1">
                <a:solidFill>
                  <a:schemeClr val="tx1"/>
                </a:solidFill>
              </a:rPr>
              <a:t>Graves</a:t>
            </a:r>
            <a:r>
              <a:rPr lang="hr-HR" sz="2400" dirty="0">
                <a:solidFill>
                  <a:schemeClr val="tx1"/>
                </a:solidFill>
              </a:rPr>
              <a:t>-ove bolesti. TSH – </a:t>
            </a:r>
            <a:r>
              <a:rPr lang="hr-HR" sz="2400" dirty="0" err="1">
                <a:solidFill>
                  <a:schemeClr val="tx1"/>
                </a:solidFill>
              </a:rPr>
              <a:t>thyroid</a:t>
            </a:r>
            <a:r>
              <a:rPr lang="hr-HR" sz="2400" dirty="0">
                <a:solidFill>
                  <a:schemeClr val="tx1"/>
                </a:solidFill>
              </a:rPr>
              <a:t>-</a:t>
            </a:r>
            <a:r>
              <a:rPr lang="hr-HR" sz="2400" dirty="0" err="1">
                <a:solidFill>
                  <a:schemeClr val="tx1"/>
                </a:solidFill>
              </a:rPr>
              <a:t>stimulating</a:t>
            </a:r>
            <a:r>
              <a:rPr lang="hr-HR" sz="2400" dirty="0">
                <a:solidFill>
                  <a:schemeClr val="tx1"/>
                </a:solidFill>
              </a:rPr>
              <a:t> hormone, T3 – </a:t>
            </a:r>
            <a:r>
              <a:rPr lang="hr-HR" sz="2400" dirty="0" err="1">
                <a:solidFill>
                  <a:schemeClr val="tx1"/>
                </a:solidFill>
              </a:rPr>
              <a:t>triiodotironin</a:t>
            </a:r>
            <a:r>
              <a:rPr lang="hr-HR" sz="2400" dirty="0">
                <a:solidFill>
                  <a:schemeClr val="tx1"/>
                </a:solidFill>
              </a:rPr>
              <a:t>, T4 – </a:t>
            </a:r>
            <a:r>
              <a:rPr lang="hr-HR" sz="2400" dirty="0" err="1">
                <a:solidFill>
                  <a:schemeClr val="tx1"/>
                </a:solidFill>
              </a:rPr>
              <a:t>tiroksin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656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1196975"/>
            <a:ext cx="4265613" cy="5545138"/>
          </a:xfr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4162993"/>
              </p:ext>
            </p:extLst>
          </p:nvPr>
        </p:nvGraphicFramePr>
        <p:xfrm>
          <a:off x="4500563" y="1268413"/>
          <a:ext cx="4459287" cy="5473700"/>
        </p:xfrm>
        <a:graphic>
          <a:graphicData uri="http://schemas.openxmlformats.org/drawingml/2006/table">
            <a:tbl>
              <a:tblPr/>
              <a:tblGrid>
                <a:gridCol w="4459287">
                  <a:extLst>
                    <a:ext uri="{9D8B030D-6E8A-4147-A177-3AD203B41FA5}">
                      <a16:colId xmlns:a16="http://schemas.microsoft.com/office/drawing/2014/main" val="1796150381"/>
                    </a:ext>
                  </a:extLst>
                </a:gridCol>
              </a:tblGrid>
              <a:tr h="5473700"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RAZVOJ BOLESTI UKLJUČUJE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genetička podložnost + vanjski čimbenici 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zaraza, stres ili trauma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RAZULTAT: </a:t>
                      </a:r>
                    </a:p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aktivacija T-</a:t>
                      </a:r>
                      <a:r>
                        <a:rPr kumimoji="0" lang="hr-H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limfocita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specifičnih na štitnjaču te njihov prodor u štitnjaču. </a:t>
                      </a:r>
                    </a:p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Oni 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aktiviraju B-</a:t>
                      </a:r>
                      <a:r>
                        <a:rPr kumimoji="0" lang="hr-H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limfocite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koji zatim 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luče antitijela za stimuliranje TSH receptora. </a:t>
                      </a:r>
                    </a:p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Stimulacijom receptora inducira se 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proliferacija </a:t>
                      </a:r>
                      <a:r>
                        <a:rPr kumimoji="0" lang="hr-H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tirocita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 sekrecija veće količine </a:t>
                      </a:r>
                      <a:r>
                        <a:rPr kumimoji="0" lang="hr-HR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tiroidnog</a:t>
                      </a:r>
                      <a:r>
                        <a:rPr kumimoji="0" lang="hr-H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hormona, što uzrokuje </a:t>
                      </a:r>
                      <a:r>
                        <a:rPr kumimoji="0" lang="hr-H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hipertireozu</a:t>
                      </a:r>
                      <a:r>
                        <a:rPr kumimoji="0" lang="hr-H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i gušavost </a:t>
                      </a:r>
                      <a:endParaRPr kumimoji="0" lang="hr-HR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75" marR="588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465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hr-HR" b="1" dirty="0" err="1">
                <a:solidFill>
                  <a:schemeClr val="tx1"/>
                </a:solidFill>
              </a:rPr>
              <a:t>Miastenija</a:t>
            </a:r>
            <a:r>
              <a:rPr lang="hr-HR" b="1" dirty="0">
                <a:solidFill>
                  <a:schemeClr val="tx1"/>
                </a:solidFill>
              </a:rPr>
              <a:t> gravis</a:t>
            </a:r>
            <a:r>
              <a:rPr lang="hr-HR" b="1" dirty="0"/>
              <a:t/>
            </a:r>
            <a:br>
              <a:rPr lang="hr-HR" b="1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hr-HR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r-HR" dirty="0"/>
          </a:p>
          <a:p>
            <a:pPr eaLnBrk="1" hangingPunct="1">
              <a:defRPr/>
            </a:pP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97809" y="1443038"/>
            <a:ext cx="4988991" cy="495141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hr-HR" altLang="en-US" sz="2400" dirty="0" err="1"/>
              <a:t>Miastenija</a:t>
            </a:r>
            <a:r>
              <a:rPr lang="hr-HR" altLang="en-US" sz="2400" dirty="0"/>
              <a:t> gravis-  poremećaj signaliziranja unutar </a:t>
            </a:r>
            <a:r>
              <a:rPr lang="hr-HR" altLang="en-US" sz="2400" dirty="0" err="1"/>
              <a:t>neuromuskularne</a:t>
            </a:r>
            <a:r>
              <a:rPr lang="hr-HR" altLang="en-US" sz="2400" dirty="0"/>
              <a:t> veze.</a:t>
            </a:r>
          </a:p>
          <a:p>
            <a:pPr algn="just" eaLnBrk="1" hangingPunct="1">
              <a:defRPr/>
            </a:pPr>
            <a:r>
              <a:rPr lang="hr-HR" altLang="en-US" sz="2400" dirty="0"/>
              <a:t> </a:t>
            </a:r>
          </a:p>
          <a:p>
            <a:pPr algn="just" eaLnBrk="1" hangingPunct="1">
              <a:defRPr/>
            </a:pPr>
            <a:r>
              <a:rPr lang="hr-HR" altLang="en-US" sz="2400" dirty="0"/>
              <a:t>nemogućnost </a:t>
            </a:r>
            <a:r>
              <a:rPr lang="hr-HR" altLang="en-US" sz="2400" dirty="0" err="1"/>
              <a:t>neuromuskularnog</a:t>
            </a:r>
            <a:r>
              <a:rPr lang="hr-HR" altLang="en-US" sz="2400" dirty="0"/>
              <a:t> prijenosa signala </a:t>
            </a:r>
            <a:r>
              <a:rPr lang="hr-HR" alt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acetilkolinom</a:t>
            </a:r>
            <a:r>
              <a:rPr lang="hr-HR" altLang="en-US" sz="2400" dirty="0"/>
              <a:t> zbog </a:t>
            </a:r>
            <a:r>
              <a:rPr lang="hr-HR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vezanja </a:t>
            </a:r>
            <a:r>
              <a:rPr lang="hr-HR" alt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autoantitijela</a:t>
            </a:r>
            <a:r>
              <a:rPr lang="hr-HR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r-HR" altLang="en-US" sz="2400" dirty="0"/>
              <a:t>na proteine u </a:t>
            </a:r>
            <a:r>
              <a:rPr lang="hr-HR" altLang="en-US" sz="2400" dirty="0" err="1"/>
              <a:t>postsinaptičkoj</a:t>
            </a:r>
            <a:r>
              <a:rPr lang="hr-HR" altLang="en-US" sz="2400" dirty="0"/>
              <a:t> membrani - </a:t>
            </a:r>
            <a:r>
              <a:rPr lang="hr-HR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nikotinski </a:t>
            </a:r>
            <a:r>
              <a:rPr lang="hr-HR" alt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acetilkolinski</a:t>
            </a:r>
            <a:r>
              <a:rPr lang="hr-HR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receptor </a:t>
            </a:r>
            <a:r>
              <a:rPr lang="hr-HR" altLang="en-US" sz="2400" b="1" dirty="0"/>
              <a:t>ili, </a:t>
            </a:r>
            <a:r>
              <a:rPr lang="hr-HR" altLang="en-US" sz="2400" b="1" dirty="0" err="1"/>
              <a:t>rijeđe</a:t>
            </a:r>
            <a:r>
              <a:rPr lang="hr-HR" altLang="en-US" sz="2400" b="1" dirty="0"/>
              <a:t>, </a:t>
            </a:r>
            <a:r>
              <a:rPr lang="hr-HR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mišićna </a:t>
            </a:r>
            <a:r>
              <a:rPr lang="hr-HR" alt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tirozin-kinaza</a:t>
            </a:r>
            <a:r>
              <a:rPr lang="hr-HR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r-HR" altLang="en-US" sz="2400" dirty="0"/>
              <a:t>uključena u </a:t>
            </a:r>
            <a:r>
              <a:rPr lang="hr-HR" altLang="en-US" sz="2400" dirty="0" err="1"/>
              <a:t>klasteriranje</a:t>
            </a:r>
            <a:r>
              <a:rPr lang="hr-HR" altLang="en-US" sz="2400" dirty="0"/>
              <a:t> </a:t>
            </a:r>
            <a:r>
              <a:rPr lang="hr-HR" altLang="en-US" sz="2400" dirty="0" err="1"/>
              <a:t>acetilkolina</a:t>
            </a:r>
            <a:endParaRPr lang="hr-HR" altLang="en-US" sz="2400" dirty="0"/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1443038"/>
            <a:ext cx="3456508" cy="49514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4800600"/>
            <a:ext cx="7489825" cy="566738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err="1"/>
              <a:t>Efektorni</a:t>
            </a:r>
            <a:r>
              <a:rPr lang="hr-HR" dirty="0"/>
              <a:t> mehanizmi </a:t>
            </a:r>
            <a:r>
              <a:rPr lang="hr-HR" dirty="0" err="1"/>
              <a:t>anitijela</a:t>
            </a:r>
            <a:r>
              <a:rPr lang="hr-HR" dirty="0"/>
              <a:t> na </a:t>
            </a:r>
            <a:r>
              <a:rPr lang="hr-HR" dirty="0" err="1"/>
              <a:t>acetilkolinske</a:t>
            </a:r>
            <a:r>
              <a:rPr lang="hr-HR" dirty="0"/>
              <a:t> receptore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064895" cy="1374030"/>
          </a:xfrm>
        </p:spPr>
        <p:txBody>
          <a:bodyPr/>
          <a:lstStyle/>
          <a:p>
            <a:pPr marL="285750" indent="-285750" algn="just" eaLnBrk="1" hangingPunct="1">
              <a:buFont typeface="Arial" panose="020B0604020202020204" pitchFamily="34" charset="0"/>
              <a:buChar char="‒"/>
              <a:defRPr/>
            </a:pPr>
            <a:r>
              <a:rPr lang="hr-HR" altLang="en-US" sz="1600" dirty="0" err="1"/>
              <a:t>Miastenija</a:t>
            </a:r>
            <a:r>
              <a:rPr lang="hr-HR" altLang="en-US" sz="1600" dirty="0"/>
              <a:t> gravis ispunjava sve uvijete </a:t>
            </a:r>
            <a:r>
              <a:rPr lang="hr-HR" altLang="en-US" sz="1600" dirty="0" err="1"/>
              <a:t>autoimunosnog</a:t>
            </a:r>
            <a:r>
              <a:rPr lang="hr-HR" altLang="en-US" sz="1600" dirty="0"/>
              <a:t> poremećaja uzrokovanog antitijelima: antitijela su prisutna na pogođenom mjestu, u </a:t>
            </a:r>
            <a:r>
              <a:rPr lang="hr-HR" altLang="en-US" sz="1600" dirty="0" err="1"/>
              <a:t>neuromuskularnoj</a:t>
            </a:r>
            <a:r>
              <a:rPr lang="hr-HR" altLang="en-US" sz="1600" dirty="0"/>
              <a:t> pukotini;  </a:t>
            </a:r>
            <a:r>
              <a:rPr lang="hr-HR" altLang="en-US" sz="1600" b="1" dirty="0" err="1"/>
              <a:t>Ig</a:t>
            </a:r>
            <a:r>
              <a:rPr lang="hr-HR" altLang="en-US" sz="1600" b="1" dirty="0"/>
              <a:t> bolesnika uzrokuju </a:t>
            </a:r>
            <a:r>
              <a:rPr lang="hr-HR" altLang="en-US" sz="1600" b="1" dirty="0" err="1"/>
              <a:t>miasteniju</a:t>
            </a:r>
            <a:r>
              <a:rPr lang="hr-HR" altLang="en-US" sz="1600" b="1" dirty="0"/>
              <a:t> gravis kad se ubrizgaju glodavcima</a:t>
            </a:r>
            <a:r>
              <a:rPr lang="hr-HR" altLang="en-US" sz="1600" dirty="0"/>
              <a:t>;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‒"/>
              <a:defRPr/>
            </a:pPr>
            <a:r>
              <a:rPr lang="hr-HR" altLang="en-US" sz="1600" dirty="0"/>
              <a:t> imunizacija životinje </a:t>
            </a:r>
            <a:r>
              <a:rPr lang="hr-HR" altLang="en-US" sz="1600" b="1" dirty="0" err="1"/>
              <a:t>acetilkolinskim</a:t>
            </a:r>
            <a:r>
              <a:rPr lang="hr-HR" altLang="en-US" sz="1600" b="1" dirty="0"/>
              <a:t> receptorom </a:t>
            </a:r>
            <a:r>
              <a:rPr lang="hr-HR" altLang="en-US" sz="1600" dirty="0"/>
              <a:t>uzrokuje bolest; terapije koje uklanjaju antitijela smanjuju pojavnost </a:t>
            </a:r>
            <a:r>
              <a:rPr lang="hr-HR" altLang="en-US" sz="1600" dirty="0" err="1"/>
              <a:t>miastenije</a:t>
            </a:r>
            <a:r>
              <a:rPr lang="hr-HR" altLang="en-US" sz="1600" dirty="0"/>
              <a:t> gravis</a:t>
            </a:r>
          </a:p>
        </p:txBody>
      </p:sp>
      <p:pic>
        <p:nvPicPr>
          <p:cNvPr id="68612" name="Picture Placeholder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3785"/>
          <a:stretch>
            <a:fillRect/>
          </a:stretch>
        </p:blipFill>
        <p:spPr>
          <a:xfrm>
            <a:off x="755650" y="620713"/>
            <a:ext cx="7561263" cy="41148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04813"/>
            <a:ext cx="8142287" cy="601821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439862"/>
          </a:xfrm>
        </p:spPr>
        <p:txBody>
          <a:bodyPr/>
          <a:lstStyle/>
          <a:p>
            <a:pPr eaLnBrk="1" hangingPunct="1">
              <a:defRPr/>
            </a:pPr>
            <a:r>
              <a:rPr lang="hr-HR" b="1" dirty="0" err="1">
                <a:solidFill>
                  <a:schemeClr val="tx1"/>
                </a:solidFill>
              </a:rPr>
              <a:t>Sistemni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eritematozni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lupus</a:t>
            </a:r>
            <a:r>
              <a:rPr lang="hr-HR" b="1" dirty="0"/>
              <a:t/>
            </a:r>
            <a:br>
              <a:rPr lang="hr-HR" b="1" dirty="0"/>
            </a:br>
            <a:r>
              <a:rPr lang="hr-HR" sz="2000" dirty="0"/>
              <a:t>ORGANONESPECIFIČNE AUTOIMUNOSNE BOLESTI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4464050" cy="4997152"/>
          </a:xfrm>
          <a:ln>
            <a:solidFill>
              <a:srgbClr val="0099FF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hr-HR" sz="1800" dirty="0" err="1"/>
              <a:t>Sistemni</a:t>
            </a:r>
            <a:r>
              <a:rPr lang="hr-HR" sz="1800" dirty="0"/>
              <a:t> </a:t>
            </a:r>
            <a:r>
              <a:rPr lang="hr-HR" sz="1800" dirty="0" err="1"/>
              <a:t>eritematozni</a:t>
            </a:r>
            <a:r>
              <a:rPr lang="hr-HR" sz="1800" dirty="0"/>
              <a:t> </a:t>
            </a:r>
            <a:r>
              <a:rPr lang="hr-HR" sz="1800" dirty="0" err="1"/>
              <a:t>lupus</a:t>
            </a:r>
            <a:r>
              <a:rPr lang="hr-HR" sz="1800" dirty="0"/>
              <a:t> je </a:t>
            </a:r>
            <a:r>
              <a:rPr lang="hr-HR" sz="1800" dirty="0" err="1"/>
              <a:t>autoimunosna</a:t>
            </a:r>
            <a:r>
              <a:rPr lang="hr-HR" sz="1800" dirty="0"/>
              <a:t> bolest karakterizirana </a:t>
            </a:r>
            <a:r>
              <a:rPr lang="hr-H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stvaranjem </a:t>
            </a:r>
            <a:r>
              <a:rPr lang="hr-HR" sz="1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autoantitijela</a:t>
            </a:r>
            <a:r>
              <a:rPr lang="hr-H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 </a:t>
            </a:r>
            <a:r>
              <a:rPr lang="hr-HR" sz="1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imunokompleksa</a:t>
            </a:r>
            <a:r>
              <a:rPr lang="hr-H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just" eaLnBrk="1" hangingPunct="1">
              <a:defRPr/>
            </a:pPr>
            <a:r>
              <a:rPr lang="hr-HR" sz="1800" dirty="0"/>
              <a:t> Taloženje </a:t>
            </a:r>
            <a:r>
              <a:rPr lang="hr-HR" sz="1800" dirty="0" err="1"/>
              <a:t>autoantitijela</a:t>
            </a:r>
            <a:r>
              <a:rPr lang="hr-HR" sz="1800" dirty="0"/>
              <a:t> i </a:t>
            </a:r>
            <a:r>
              <a:rPr lang="hr-HR" sz="1800" dirty="0" err="1"/>
              <a:t>imunokompleksa</a:t>
            </a:r>
            <a:r>
              <a:rPr lang="hr-HR" sz="1800" dirty="0"/>
              <a:t> u tkivima uzrokuje </a:t>
            </a:r>
            <a:r>
              <a:rPr lang="hr-H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upale i ozlijede </a:t>
            </a:r>
            <a:r>
              <a:rPr lang="hr-HR" sz="1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večeg</a:t>
            </a:r>
            <a:r>
              <a:rPr lang="hr-H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broja organa</a:t>
            </a:r>
            <a:r>
              <a:rPr lang="hr-HR" sz="1800" dirty="0"/>
              <a:t>.</a:t>
            </a:r>
          </a:p>
          <a:p>
            <a:pPr algn="just" eaLnBrk="1" hangingPunct="1">
              <a:defRPr/>
            </a:pPr>
            <a:r>
              <a:rPr lang="hr-HR" sz="1800" dirty="0"/>
              <a:t> Kliničke manifestacije </a:t>
            </a:r>
            <a:r>
              <a:rPr lang="hr-HR" sz="1800" dirty="0" err="1"/>
              <a:t>sistemnog</a:t>
            </a:r>
            <a:r>
              <a:rPr lang="hr-HR" sz="1800" dirty="0"/>
              <a:t> </a:t>
            </a:r>
            <a:r>
              <a:rPr lang="hr-HR" sz="1800" dirty="0" err="1"/>
              <a:t>eritemetoznog</a:t>
            </a:r>
            <a:r>
              <a:rPr lang="hr-HR" sz="1800" dirty="0"/>
              <a:t> </a:t>
            </a:r>
            <a:r>
              <a:rPr lang="hr-HR" sz="1800" dirty="0" err="1"/>
              <a:t>lupusa</a:t>
            </a:r>
            <a:r>
              <a:rPr lang="hr-HR" sz="1800" dirty="0"/>
              <a:t> su vrlo različite, uključujući: </a:t>
            </a:r>
          </a:p>
          <a:p>
            <a:pPr lvl="1" algn="just" eaLnBrk="1" hangingPunct="1">
              <a:defRPr/>
            </a:pPr>
            <a:r>
              <a:rPr lang="hr-HR" sz="1800" b="1" dirty="0" err="1"/>
              <a:t>glomerulonefritis</a:t>
            </a:r>
            <a:r>
              <a:rPr lang="hr-HR" sz="1800" b="1" dirty="0"/>
              <a:t>,  dermatitis, trombozu, </a:t>
            </a:r>
            <a:r>
              <a:rPr lang="hr-HR" sz="1800" b="1" dirty="0" err="1"/>
              <a:t>vaskulitis</a:t>
            </a:r>
            <a:r>
              <a:rPr lang="hr-HR" sz="1800" b="1" dirty="0"/>
              <a:t>, artritis renalnu bolest, </a:t>
            </a:r>
            <a:r>
              <a:rPr lang="hr-HR" sz="1800" b="1" dirty="0" err="1"/>
              <a:t>mukokutane</a:t>
            </a:r>
            <a:r>
              <a:rPr lang="hr-HR" sz="1800" b="1" dirty="0"/>
              <a:t> manifestacije, fotosenzitivnost, neurološke poremećaje, stvaranje različitih antitijela i hematoloških poremećaje.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0" y="1600200"/>
            <a:ext cx="4032572" cy="4997152"/>
          </a:xfrm>
          <a:ln>
            <a:solidFill>
              <a:srgbClr val="0099FF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hr-HR" altLang="en-US" sz="1800" dirty="0" err="1"/>
              <a:t>Sistemni</a:t>
            </a:r>
            <a:r>
              <a:rPr lang="hr-HR" altLang="en-US" sz="1800" dirty="0"/>
              <a:t> </a:t>
            </a:r>
            <a:r>
              <a:rPr lang="hr-HR" altLang="en-US" sz="1800" dirty="0" err="1"/>
              <a:t>eritematozni</a:t>
            </a:r>
            <a:r>
              <a:rPr lang="hr-HR" altLang="en-US" sz="1800" dirty="0"/>
              <a:t> </a:t>
            </a:r>
            <a:r>
              <a:rPr lang="hr-HR" altLang="en-US" sz="1800" dirty="0" err="1"/>
              <a:t>lupus</a:t>
            </a:r>
            <a:r>
              <a:rPr lang="hr-HR" altLang="en-US" sz="1800" dirty="0"/>
              <a:t> ovisi o nekoliko čimbenika, i </a:t>
            </a:r>
            <a:r>
              <a:rPr lang="hr-HR" altLang="en-US" sz="1800" dirty="0" err="1"/>
              <a:t>poslijedica</a:t>
            </a:r>
            <a:r>
              <a:rPr lang="hr-HR" altLang="en-US" sz="1800" dirty="0"/>
              <a:t> je kombiniranog učinka:</a:t>
            </a:r>
          </a:p>
          <a:p>
            <a:pPr lvl="1" algn="just" eaLnBrk="1" hangingPunct="1">
              <a:defRPr/>
            </a:pPr>
            <a:r>
              <a:rPr lang="hr-HR" altLang="en-US" sz="1800" dirty="0"/>
              <a:t>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genetičkih, okolišnih i </a:t>
            </a:r>
            <a:r>
              <a:rPr lang="hr-HR" alt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hormonaln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ih čimbenika </a:t>
            </a:r>
          </a:p>
          <a:p>
            <a:pPr lvl="1" algn="just" eaLnBrk="1" hangingPunct="1">
              <a:defRPr/>
            </a:pPr>
            <a:endParaRPr lang="hr-HR" altLang="en-US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hr-HR" altLang="en-US" sz="1800" dirty="0"/>
              <a:t>Djelovanje </a:t>
            </a:r>
            <a:r>
              <a:rPr lang="hr-HR" altLang="en-US" sz="1800" dirty="0" err="1"/>
              <a:t>sistemnog</a:t>
            </a:r>
            <a:r>
              <a:rPr lang="hr-HR" altLang="en-US" sz="1800" dirty="0"/>
              <a:t> </a:t>
            </a:r>
            <a:r>
              <a:rPr lang="hr-HR" altLang="en-US" sz="1800" dirty="0" err="1"/>
              <a:t>eritematoznog</a:t>
            </a:r>
            <a:r>
              <a:rPr lang="hr-HR" altLang="en-US" sz="1800" dirty="0"/>
              <a:t> </a:t>
            </a:r>
            <a:r>
              <a:rPr lang="hr-HR" altLang="en-US" sz="1800" dirty="0" err="1"/>
              <a:t>lupusa</a:t>
            </a:r>
            <a:r>
              <a:rPr lang="hr-HR" altLang="en-US" sz="1800" dirty="0"/>
              <a:t> </a:t>
            </a:r>
            <a:r>
              <a:rPr lang="hr-HR" altLang="en-US" sz="1800" b="1" dirty="0"/>
              <a:t>uključuje</a:t>
            </a:r>
          </a:p>
          <a:p>
            <a:pPr lvl="1" algn="just" eaLnBrk="1" hangingPunct="1">
              <a:defRPr/>
            </a:pPr>
            <a:r>
              <a:rPr lang="hr-HR" altLang="en-US" sz="1400" b="1" dirty="0"/>
              <a:t>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mehanizme urođene imunosti, i stečene imunosti</a:t>
            </a:r>
            <a:r>
              <a:rPr lang="hr-HR" altLang="en-US" sz="1800" dirty="0"/>
              <a:t>.</a:t>
            </a:r>
          </a:p>
          <a:p>
            <a:pPr lvl="1" algn="just" eaLnBrk="1" hangingPunct="1">
              <a:defRPr/>
            </a:pPr>
            <a:endParaRPr lang="hr-HR" altLang="en-US" sz="1800" dirty="0"/>
          </a:p>
          <a:p>
            <a:pPr algn="just" eaLnBrk="1" hangingPunct="1">
              <a:defRPr/>
            </a:pPr>
            <a:r>
              <a:rPr lang="hr-HR" altLang="en-US" sz="1800" dirty="0"/>
              <a:t> T i B stanice su kritične za razvoj bolesti, s </a:t>
            </a:r>
            <a:r>
              <a:rPr lang="hr-HR" altLang="en-US" sz="1800" b="1" dirty="0" err="1"/>
              <a:t>autoantitijelima</a:t>
            </a:r>
            <a:r>
              <a:rPr lang="hr-HR" altLang="en-US" sz="1800" b="1" dirty="0"/>
              <a:t> za </a:t>
            </a:r>
            <a:r>
              <a:rPr lang="hr-HR" altLang="en-US" sz="1800" b="1" dirty="0" err="1"/>
              <a:t>kromatin</a:t>
            </a:r>
            <a:r>
              <a:rPr lang="hr-HR" altLang="en-US" sz="1800" b="1" dirty="0"/>
              <a:t> i </a:t>
            </a:r>
            <a:r>
              <a:rPr lang="hr-HR" altLang="en-US" sz="1800" b="1" dirty="0" err="1"/>
              <a:t>ribonukleoproteine</a:t>
            </a:r>
            <a:r>
              <a:rPr lang="hr-HR" altLang="en-US" sz="1800" b="1" dirty="0"/>
              <a:t> </a:t>
            </a:r>
            <a:r>
              <a:rPr lang="hr-HR" altLang="en-US" sz="1800" dirty="0"/>
              <a:t>kao serološkim znakovima bolesti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653B4-0C69-4BB2-9F5B-47738ECF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832648" cy="674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8851" name="TextBox 5">
            <a:extLst>
              <a:ext uri="{FF2B5EF4-FFF2-40B4-BE49-F238E27FC236}">
                <a16:creationId xmlns:a16="http://schemas.microsoft.com/office/drawing/2014/main" id="{110FF01F-6673-4D9E-B147-BBC0361DBF3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40438" y="260350"/>
            <a:ext cx="3024187" cy="9239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Model patogeneze sistemskog eritemskog lupusa (SLE)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9175"/>
          </a:xfrm>
        </p:spPr>
        <p:txBody>
          <a:bodyPr/>
          <a:lstStyle/>
          <a:p>
            <a:pPr eaLnBrk="1" hangingPunct="1">
              <a:defRPr/>
            </a:pPr>
            <a:r>
              <a:rPr lang="hr-HR" sz="40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Reumatoidni</a:t>
            </a:r>
            <a:r>
              <a:rPr lang="hr-HR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 artritis - poremećaj </a:t>
            </a:r>
            <a:r>
              <a:rPr lang="hr-HR" sz="40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neurohormonalne</a:t>
            </a:r>
            <a:r>
              <a:rPr lang="hr-HR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 regulacije</a:t>
            </a:r>
            <a:endParaRPr lang="hr-HR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916238" y="1368425"/>
            <a:ext cx="6227762" cy="4652863"/>
          </a:xfrm>
          <a:ln>
            <a:solidFill>
              <a:srgbClr val="0099FF"/>
            </a:solidFill>
          </a:ln>
        </p:spPr>
        <p:txBody>
          <a:bodyPr/>
          <a:lstStyle/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hr-HR" altLang="en-US" sz="1800" dirty="0" err="1">
                <a:latin typeface="Arial Narrow" panose="020B0606020202030204" pitchFamily="34" charset="0"/>
              </a:rPr>
              <a:t>sistemna</a:t>
            </a:r>
            <a:r>
              <a:rPr lang="hr-HR" altLang="en-US" sz="1800" dirty="0">
                <a:latin typeface="Arial Narrow" panose="020B0606020202030204" pitchFamily="34" charset="0"/>
              </a:rPr>
              <a:t> autoimunosna bolest, okarakterizirana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upalom </a:t>
            </a:r>
            <a:r>
              <a:rPr lang="hr-HR" alt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sinovialne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membrane</a:t>
            </a:r>
            <a:r>
              <a:rPr lang="hr-HR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hr-HR" altLang="en-US" sz="1800" dirty="0">
                <a:latin typeface="Arial Narrow" panose="020B0606020202030204" pitchFamily="34" charset="0"/>
              </a:rPr>
              <a:t>perifrnih zglobova i tetiva, - ne liječenje vodi do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progresivnog propadanja mekog tkiva, hrskavice i kosti.</a:t>
            </a:r>
          </a:p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hr-HR" alt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hr-HR" altLang="en-US" sz="1800" dirty="0">
                <a:latin typeface="Arial Narrow" panose="020B0606020202030204" pitchFamily="34" charset="0"/>
              </a:rPr>
              <a:t>-prisutnost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reumatoidnog čimbenika i anti-cikličnih citruliniranih peptidnih antitjela</a:t>
            </a:r>
            <a:r>
              <a:rPr lang="hr-HR" altLang="en-US" sz="1800" b="1" dirty="0">
                <a:latin typeface="Arial Narrow" panose="020B0606020202030204" pitchFamily="34" charset="0"/>
              </a:rPr>
              <a:t> </a:t>
            </a:r>
            <a:r>
              <a:rPr lang="hr-HR" altLang="en-US" sz="1800" dirty="0">
                <a:latin typeface="Arial Narrow" panose="020B0606020202030204" pitchFamily="34" charset="0"/>
              </a:rPr>
              <a:t>(engl. </a:t>
            </a:r>
            <a:r>
              <a:rPr lang="hr-HR" altLang="en-US" sz="1800" b="1" dirty="0">
                <a:latin typeface="Arial Narrow" panose="020B0606020202030204" pitchFamily="34" charset="0"/>
              </a:rPr>
              <a:t>cyclic citrullinated peptide;  anti-CCP</a:t>
            </a:r>
            <a:r>
              <a:rPr lang="hr-HR" altLang="en-US" sz="1800" dirty="0">
                <a:latin typeface="Arial Narrow" panose="020B0606020202030204" pitchFamily="34" charset="0"/>
              </a:rPr>
              <a:t>) </a:t>
            </a:r>
            <a:r>
              <a:rPr lang="hr-HR" altLang="en-US" sz="1800" dirty="0" err="1">
                <a:latin typeface="Arial Narrow" panose="020B0606020202030204" pitchFamily="34" charset="0"/>
              </a:rPr>
              <a:t>autoantitijela</a:t>
            </a:r>
            <a:r>
              <a:rPr lang="hr-HR" altLang="en-US" sz="1800" dirty="0">
                <a:latin typeface="Arial Narrow" panose="020B0606020202030204" pitchFamily="34" charset="0"/>
              </a:rPr>
              <a:t>.</a:t>
            </a:r>
          </a:p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hr-HR" altLang="en-US" sz="1800" dirty="0">
              <a:latin typeface="Arial Narrow" panose="020B0606020202030204" pitchFamily="34" charset="0"/>
            </a:endParaRPr>
          </a:p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hr-HR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Reumatoidni faktor </a:t>
            </a:r>
            <a:r>
              <a:rPr lang="hr-HR" altLang="en-US" sz="1800" dirty="0">
                <a:latin typeface="Arial Narrow" panose="020B0606020202030204" pitchFamily="34" charset="0"/>
              </a:rPr>
              <a:t>može biti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IgM, i IgG </a:t>
            </a:r>
            <a:r>
              <a:rPr lang="hr-HR" altLang="en-US" sz="1800" dirty="0">
                <a:latin typeface="Arial Narrow" panose="020B0606020202030204" pitchFamily="34" charset="0"/>
              </a:rPr>
              <a:t>autoantitijelo koje se veže na konstantnu regiju (Fc) imunoglobulina IgG, a nastaje u sinoviumu bolesnih zglobova; zajedno s ostalim </a:t>
            </a:r>
            <a:r>
              <a:rPr lang="hr-HR" altLang="en-US" sz="1800" dirty="0" err="1">
                <a:latin typeface="Arial Narrow" panose="020B0606020202030204" pitchFamily="34" charset="0"/>
              </a:rPr>
              <a:t>autoantitijela</a:t>
            </a:r>
            <a:r>
              <a:rPr lang="hr-HR" altLang="en-US" sz="1800" dirty="0">
                <a:latin typeface="Arial Narrow" panose="020B0606020202030204" pitchFamily="34" charset="0"/>
              </a:rPr>
              <a:t> – </a:t>
            </a:r>
            <a:r>
              <a:rPr lang="hr-HR" altLang="en-US" sz="1800" dirty="0" err="1">
                <a:latin typeface="Arial Narrow" panose="020B0606020202030204" pitchFamily="34" charset="0"/>
              </a:rPr>
              <a:t>humoralna</a:t>
            </a:r>
            <a:r>
              <a:rPr lang="hr-HR" altLang="en-US" sz="1800" dirty="0">
                <a:latin typeface="Arial Narrow" panose="020B0606020202030204" pitchFamily="34" charset="0"/>
              </a:rPr>
              <a:t> autoimunosti, dok T-stanice sudjeluju u staničnoj autoimunosti </a:t>
            </a:r>
          </a:p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hr-HR" altLang="en-US" sz="1800" dirty="0">
              <a:latin typeface="Arial Narrow" panose="020B0606020202030204" pitchFamily="34" charset="0"/>
            </a:endParaRPr>
          </a:p>
          <a:p>
            <a:pPr algn="just" eaLnBrk="1" hangingPunct="1"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hr-HR" altLang="en-US" sz="1800" dirty="0">
                <a:latin typeface="Arial Narrow" panose="020B0606020202030204" pitchFamily="34" charset="0"/>
              </a:rPr>
              <a:t>uloga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T-stanica</a:t>
            </a:r>
            <a:r>
              <a:rPr lang="hr-HR" altLang="en-US" sz="1800" dirty="0">
                <a:latin typeface="Arial Narrow" panose="020B0606020202030204" pitchFamily="34" charset="0"/>
              </a:rPr>
              <a:t> podržana je postojanjem određenih MHC II haplotipova. </a:t>
            </a:r>
            <a:r>
              <a:rPr lang="hr-HR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Reumatoidni artritis povezan je s HLA-DR4 koji reagira s autoantitijelima na CCP </a:t>
            </a:r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19151"/>
            <a:ext cx="2881015" cy="467997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TextBox 4"/>
          <p:cNvSpPr txBox="1">
            <a:spLocks noChangeArrowheads="1"/>
          </p:cNvSpPr>
          <p:nvPr/>
        </p:nvSpPr>
        <p:spPr bwMode="auto">
          <a:xfrm>
            <a:off x="33337" y="6021288"/>
            <a:ext cx="9110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Smanjeno lučenje ACTH (adenokortikotropni hormon) i kortikosteroida</a:t>
            </a:r>
            <a:r>
              <a:rPr lang="hr-HR" altLang="sr-Latn-RS" sz="1800" dirty="0"/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Citrulinizacija</a:t>
            </a:r>
            <a:r>
              <a:rPr lang="hr-HR" altLang="sr-Latn-RS" sz="1500" dirty="0"/>
              <a:t> je posttranslacijska modifikacija AK (deiminacije) </a:t>
            </a:r>
            <a:r>
              <a:rPr lang="hr-HR" altLang="sr-Latn-RS" sz="1500" b="1" dirty="0"/>
              <a:t>arginina kojim nastaje citrulin</a:t>
            </a:r>
            <a:r>
              <a:rPr lang="hr-HR" altLang="sr-Latn-RS" sz="1500" dirty="0"/>
              <a:t>. Proces katalizira enzim peptidil-arginin deiminaza (PAD).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39826"/>
          </a:xfrm>
        </p:spPr>
        <p:txBody>
          <a:bodyPr/>
          <a:lstStyle/>
          <a:p>
            <a:pPr>
              <a:defRPr/>
            </a:pPr>
            <a:r>
              <a:rPr lang="hr-HR" sz="2400" dirty="0"/>
              <a:t>Shematski prikaz složene stanične interakcije u </a:t>
            </a:r>
            <a:r>
              <a:rPr lang="hr-HR" sz="2400" dirty="0" err="1"/>
              <a:t>sinovijalnoj</a:t>
            </a:r>
            <a:r>
              <a:rPr lang="hr-HR" sz="2400" dirty="0"/>
              <a:t> membrani u </a:t>
            </a:r>
            <a:r>
              <a:rPr lang="hr-HR" sz="2400" dirty="0" err="1"/>
              <a:t>reumatoidnom</a:t>
            </a:r>
            <a:r>
              <a:rPr lang="hr-HR" sz="2400" dirty="0"/>
              <a:t> artritisu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0113"/>
            <a:ext cx="8424936" cy="562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hr-HR" sz="3200" dirty="0"/>
              <a:t>Shematski prikaz mehanizma razaranja zglobnih struktura u </a:t>
            </a:r>
            <a:r>
              <a:rPr lang="hr-HR" sz="3200" dirty="0" err="1"/>
              <a:t>reumatoidnom</a:t>
            </a:r>
            <a:r>
              <a:rPr lang="hr-HR" sz="3200" dirty="0"/>
              <a:t> artritisu </a:t>
            </a: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81100"/>
            <a:ext cx="82804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23850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 err="1"/>
              <a:t>Agrekanaze</a:t>
            </a:r>
            <a:r>
              <a:rPr lang="hr-HR" altLang="sr-Latn-RS" sz="1800" dirty="0"/>
              <a:t> su </a:t>
            </a:r>
            <a:r>
              <a:rPr lang="hr-HR" altLang="sr-Latn-RS" sz="1800" dirty="0" err="1"/>
              <a:t>vanstanične</a:t>
            </a:r>
            <a:r>
              <a:rPr lang="hr-HR" altLang="sr-Latn-RS" sz="1800" dirty="0"/>
              <a:t> </a:t>
            </a:r>
            <a:r>
              <a:rPr lang="hr-HR" altLang="sr-Latn-RS" sz="1800" dirty="0" err="1"/>
              <a:t>proteaze</a:t>
            </a:r>
            <a:r>
              <a:rPr lang="hr-HR" altLang="sr-Latn-RS" sz="1800" dirty="0"/>
              <a:t> poznate kao </a:t>
            </a:r>
            <a:r>
              <a:rPr lang="en-US" altLang="sr-Latn-RS" sz="1800" b="1" dirty="0"/>
              <a:t>ADAMTS </a:t>
            </a:r>
            <a:r>
              <a:rPr lang="en-US" altLang="sr-Latn-RS" sz="1800" dirty="0"/>
              <a:t>- a </a:t>
            </a:r>
            <a:r>
              <a:rPr lang="en-US" altLang="sr-Latn-RS" sz="1800" dirty="0" err="1"/>
              <a:t>disintegrin</a:t>
            </a:r>
            <a:r>
              <a:rPr lang="en-US" altLang="sr-Latn-RS" sz="1800" dirty="0"/>
              <a:t> and </a:t>
            </a:r>
            <a:r>
              <a:rPr lang="hr-HR" altLang="sr-Latn-RS" sz="1800" dirty="0"/>
              <a:t> m</a:t>
            </a:r>
            <a:r>
              <a:rPr lang="en-US" altLang="sr-Latn-RS" sz="1800" dirty="0" err="1"/>
              <a:t>etalloprotease</a:t>
            </a:r>
            <a:r>
              <a:rPr lang="hr-HR" altLang="sr-Latn-RS" sz="1800" dirty="0"/>
              <a:t> </a:t>
            </a:r>
            <a:r>
              <a:rPr lang="hr-HR" altLang="sr-Latn-RS" sz="1800" dirty="0" err="1"/>
              <a:t>with</a:t>
            </a:r>
            <a:r>
              <a:rPr lang="hr-HR" altLang="sr-Latn-RS" sz="1800" dirty="0"/>
              <a:t> </a:t>
            </a:r>
            <a:r>
              <a:rPr lang="hr-HR" altLang="sr-Latn-RS" sz="1800" dirty="0" err="1"/>
              <a:t>thrombospondin</a:t>
            </a:r>
            <a:r>
              <a:rPr lang="hr-HR" altLang="sr-Latn-RS" sz="1800" dirty="0"/>
              <a:t> </a:t>
            </a:r>
            <a:r>
              <a:rPr lang="hr-HR" altLang="sr-Latn-RS" sz="1800" dirty="0" err="1"/>
              <a:t>motifs</a:t>
            </a:r>
            <a:endParaRPr lang="hr-HR" altLang="sr-Latn-RS" sz="18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D5F42-D2EB-4DCA-90DC-F448D654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532859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3971" name="Rectangle 3">
            <a:extLst>
              <a:ext uri="{FF2B5EF4-FFF2-40B4-BE49-F238E27FC236}">
                <a16:creationId xmlns:a16="http://schemas.microsoft.com/office/drawing/2014/main" id="{3F08219C-CEAA-4E98-B21E-076A7B1C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9488" y="88404"/>
            <a:ext cx="3228975" cy="7080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/>
              <a:t>Model patogeneze reumatidnog artritisa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31EF2-0BCD-4320-9470-754C1C24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14" y="902095"/>
            <a:ext cx="3541024" cy="587293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 nespecifične bolesti</a:t>
            </a:r>
            <a:r>
              <a:rPr lang="hr-HR" dirty="0">
                <a:solidFill>
                  <a:schemeClr val="tx1"/>
                </a:solidFill>
              </a:rPr>
              <a:t/>
            </a:r>
            <a:br>
              <a:rPr lang="hr-HR" dirty="0">
                <a:solidFill>
                  <a:schemeClr val="tx1"/>
                </a:solidFill>
              </a:rPr>
            </a:b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256213"/>
          </a:xfrm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dirty="0" err="1"/>
              <a:t>sistemni</a:t>
            </a:r>
            <a:r>
              <a:rPr lang="hr-HR" dirty="0"/>
              <a:t> </a:t>
            </a:r>
            <a:r>
              <a:rPr lang="hr-HR" dirty="0" err="1"/>
              <a:t>eritematozni</a:t>
            </a:r>
            <a:r>
              <a:rPr lang="hr-HR" dirty="0"/>
              <a:t> </a:t>
            </a:r>
            <a:r>
              <a:rPr lang="hr-HR" dirty="0" err="1"/>
              <a:t>lupus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sistemna</a:t>
            </a:r>
            <a:r>
              <a:rPr lang="hr-HR" dirty="0"/>
              <a:t> skleroza</a:t>
            </a:r>
          </a:p>
          <a:p>
            <a:pPr eaLnBrk="1" hangingPunct="1">
              <a:defRPr/>
            </a:pPr>
            <a:r>
              <a:rPr lang="hr-HR" dirty="0" err="1"/>
              <a:t>sklerodermija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antifosfolipidni</a:t>
            </a:r>
            <a:r>
              <a:rPr lang="hr-HR" dirty="0"/>
              <a:t> sindrom</a:t>
            </a:r>
          </a:p>
          <a:p>
            <a:pPr eaLnBrk="1" hangingPunct="1">
              <a:defRPr/>
            </a:pPr>
            <a:r>
              <a:rPr lang="hr-HR" dirty="0" err="1"/>
              <a:t>Sjögrenov</a:t>
            </a:r>
            <a:r>
              <a:rPr lang="hr-HR" dirty="0"/>
              <a:t> sindrom</a:t>
            </a:r>
          </a:p>
          <a:p>
            <a:pPr eaLnBrk="1" hangingPunct="1">
              <a:defRPr/>
            </a:pPr>
            <a:r>
              <a:rPr lang="hr-HR" dirty="0" err="1"/>
              <a:t>reumatoidni</a:t>
            </a:r>
            <a:r>
              <a:rPr lang="hr-HR" dirty="0"/>
              <a:t> artritis</a:t>
            </a:r>
          </a:p>
          <a:p>
            <a:pPr eaLnBrk="1" hangingPunct="1">
              <a:defRPr/>
            </a:pPr>
            <a:r>
              <a:rPr lang="hr-HR" dirty="0" err="1"/>
              <a:t>spondiloartritis</a:t>
            </a:r>
            <a:r>
              <a:rPr lang="hr-HR" dirty="0"/>
              <a:t> i kronične </a:t>
            </a:r>
            <a:r>
              <a:rPr lang="hr-HR" dirty="0" err="1"/>
              <a:t>idiopatske</a:t>
            </a:r>
            <a:r>
              <a:rPr lang="hr-HR" dirty="0"/>
              <a:t> </a:t>
            </a:r>
            <a:r>
              <a:rPr lang="hr-HR" dirty="0" err="1"/>
              <a:t>artropatije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polimiozitis</a:t>
            </a:r>
            <a:r>
              <a:rPr lang="hr-HR" dirty="0"/>
              <a:t> i </a:t>
            </a:r>
            <a:r>
              <a:rPr lang="hr-HR" dirty="0" err="1"/>
              <a:t>dermatomiozitis</a:t>
            </a:r>
            <a:endParaRPr lang="hr-HR" dirty="0"/>
          </a:p>
          <a:p>
            <a:pPr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Organ-specifične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5327650"/>
          </a:xfrm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>
                <a:solidFill>
                  <a:srgbClr val="0099FF"/>
                </a:solidFill>
              </a:rPr>
              <a:t>Endokrine bolesti</a:t>
            </a:r>
          </a:p>
          <a:p>
            <a:pPr eaLnBrk="1" hangingPunct="1">
              <a:defRPr/>
            </a:pPr>
            <a:r>
              <a:rPr lang="hr-HR" dirty="0" err="1"/>
              <a:t>Hashimotoov</a:t>
            </a:r>
            <a:r>
              <a:rPr lang="hr-HR" dirty="0"/>
              <a:t> tireoiditis (</a:t>
            </a:r>
            <a:r>
              <a:rPr lang="hr-HR" dirty="0" err="1"/>
              <a:t>hipotireoza</a:t>
            </a:r>
            <a:r>
              <a:rPr lang="hr-HR" dirty="0"/>
              <a:t>)</a:t>
            </a:r>
          </a:p>
          <a:p>
            <a:pPr eaLnBrk="1" hangingPunct="1">
              <a:defRPr/>
            </a:pPr>
            <a:r>
              <a:rPr lang="hr-HR" dirty="0"/>
              <a:t>šećerna bolest neosjetljiva na inzulin</a:t>
            </a:r>
          </a:p>
          <a:p>
            <a:pPr eaLnBrk="1" hangingPunct="1">
              <a:defRPr/>
            </a:pPr>
            <a:r>
              <a:rPr lang="hr-HR" dirty="0" err="1"/>
              <a:t>adrenalitis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poliendokrini</a:t>
            </a:r>
            <a:r>
              <a:rPr lang="hr-HR" dirty="0"/>
              <a:t> sindrom</a:t>
            </a:r>
          </a:p>
          <a:p>
            <a:pPr eaLnBrk="1" hangingPunct="1">
              <a:defRPr/>
            </a:pPr>
            <a:r>
              <a:rPr lang="hr-HR" dirty="0"/>
              <a:t>gastritis</a:t>
            </a:r>
          </a:p>
          <a:p>
            <a:pPr eaLnBrk="1" hangingPunct="1">
              <a:defRPr/>
            </a:pPr>
            <a:r>
              <a:rPr lang="hr-HR" dirty="0" err="1"/>
              <a:t>perniciozna</a:t>
            </a:r>
            <a:r>
              <a:rPr lang="hr-HR" dirty="0"/>
              <a:t> anemija</a:t>
            </a:r>
          </a:p>
          <a:p>
            <a:pPr eaLnBrk="1" hangingPunct="1">
              <a:defRPr/>
            </a:pPr>
            <a:r>
              <a:rPr lang="hr-HR" dirty="0" err="1"/>
              <a:t>hipofizitis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Gravesova</a:t>
            </a:r>
            <a:r>
              <a:rPr lang="hr-HR" dirty="0"/>
              <a:t> bolest (difuzna toksična guša)</a:t>
            </a:r>
          </a:p>
          <a:p>
            <a:pPr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Organ-specifične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>
                <a:solidFill>
                  <a:srgbClr val="0099FF"/>
                </a:solidFill>
              </a:rPr>
              <a:t>Krvne bolesti</a:t>
            </a:r>
          </a:p>
          <a:p>
            <a:pPr eaLnBrk="1" hangingPunct="1">
              <a:defRPr/>
            </a:pPr>
            <a:r>
              <a:rPr lang="hr-HR" dirty="0" err="1"/>
              <a:t>hemolitička</a:t>
            </a:r>
            <a:r>
              <a:rPr lang="hr-HR" dirty="0"/>
              <a:t> anemija</a:t>
            </a:r>
          </a:p>
          <a:p>
            <a:pPr eaLnBrk="1" hangingPunct="1">
              <a:defRPr/>
            </a:pPr>
            <a:r>
              <a:rPr lang="hr-HR" dirty="0" err="1"/>
              <a:t>idiopatska</a:t>
            </a:r>
            <a:r>
              <a:rPr lang="hr-HR" dirty="0"/>
              <a:t> </a:t>
            </a:r>
            <a:r>
              <a:rPr lang="hr-HR" dirty="0" err="1"/>
              <a:t>trombocitopenična</a:t>
            </a:r>
            <a:r>
              <a:rPr lang="hr-HR" dirty="0"/>
              <a:t> purpura</a:t>
            </a:r>
          </a:p>
          <a:p>
            <a:pPr eaLnBrk="1" hangingPunct="1">
              <a:defRPr/>
            </a:pPr>
            <a:r>
              <a:rPr lang="hr-HR" dirty="0" err="1"/>
              <a:t>neutropenija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aplastična</a:t>
            </a:r>
            <a:r>
              <a:rPr lang="hr-HR" dirty="0"/>
              <a:t> anemija</a:t>
            </a:r>
          </a:p>
          <a:p>
            <a:pPr eaLnBrk="1" hangingPunct="1">
              <a:defRPr/>
            </a:pPr>
            <a:r>
              <a:rPr lang="hr-HR" dirty="0"/>
              <a:t>poremećaji zgrušavanja krvi</a:t>
            </a:r>
          </a:p>
          <a:p>
            <a:pPr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 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9750" y="1484313"/>
            <a:ext cx="4040188" cy="639762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>
                <a:solidFill>
                  <a:srgbClr val="0099FF"/>
                </a:solidFill>
              </a:rPr>
              <a:t>neurološke bolesti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dirty="0" err="1"/>
              <a:t>multipla</a:t>
            </a:r>
            <a:r>
              <a:rPr lang="hr-HR" dirty="0"/>
              <a:t> skleroza</a:t>
            </a:r>
          </a:p>
          <a:p>
            <a:pPr eaLnBrk="1" hangingPunct="1">
              <a:defRPr/>
            </a:pPr>
            <a:r>
              <a:rPr lang="hr-HR" dirty="0"/>
              <a:t>periferna neuropatija</a:t>
            </a:r>
          </a:p>
          <a:p>
            <a:pPr eaLnBrk="1" hangingPunct="1">
              <a:defRPr/>
            </a:pPr>
            <a:r>
              <a:rPr lang="hr-HR" dirty="0" err="1"/>
              <a:t>miastenija</a:t>
            </a:r>
            <a:r>
              <a:rPr lang="hr-HR" dirty="0"/>
              <a:t> gravis</a:t>
            </a:r>
          </a:p>
          <a:p>
            <a:pPr eaLnBrk="1" hangingPunct="1">
              <a:defRPr/>
            </a:pPr>
            <a:r>
              <a:rPr lang="hr-HR" dirty="0"/>
              <a:t>simpatička </a:t>
            </a:r>
            <a:r>
              <a:rPr lang="hr-HR" dirty="0" err="1"/>
              <a:t>oftalmija</a:t>
            </a:r>
            <a:endParaRPr lang="hr-HR" dirty="0"/>
          </a:p>
          <a:p>
            <a:pPr eaLnBrk="1" hangingPunct="1">
              <a:defRPr/>
            </a:pPr>
            <a:r>
              <a:rPr lang="hr-HR" dirty="0"/>
              <a:t>bolest unutarnjeg uha</a:t>
            </a:r>
          </a:p>
          <a:p>
            <a:pPr eaLnBrk="1" hangingPunct="1">
              <a:defRPr/>
            </a:pPr>
            <a:r>
              <a:rPr lang="hr-HR" dirty="0"/>
              <a:t>crijevne, jetrene i bolesti gušterače</a:t>
            </a:r>
          </a:p>
          <a:p>
            <a:pPr eaLnBrk="1" hangingPunct="1">
              <a:defRPr/>
            </a:pPr>
            <a:r>
              <a:rPr lang="hr-HR" dirty="0"/>
              <a:t>zarazne crijevne bolesti: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dirty="0" err="1"/>
              <a:t>ulcerativni</a:t>
            </a:r>
            <a:r>
              <a:rPr lang="hr-HR" dirty="0"/>
              <a:t> </a:t>
            </a:r>
            <a:r>
              <a:rPr lang="hr-HR" dirty="0" err="1"/>
              <a:t>kolitis</a:t>
            </a:r>
            <a:r>
              <a:rPr lang="hr-HR" dirty="0"/>
              <a:t>, </a:t>
            </a:r>
            <a:r>
              <a:rPr lang="hr-HR" dirty="0" err="1"/>
              <a:t>Crohnova</a:t>
            </a:r>
            <a:r>
              <a:rPr lang="hr-HR" dirty="0"/>
              <a:t> bolest</a:t>
            </a:r>
          </a:p>
          <a:p>
            <a:pPr eaLnBrk="1" hangingPunct="1">
              <a:defRPr/>
            </a:pPr>
            <a:r>
              <a:rPr lang="hr-HR" dirty="0"/>
              <a:t>aktivni kronični hepatitis</a:t>
            </a:r>
          </a:p>
          <a:p>
            <a:pPr eaLnBrk="1" hangingPunct="1">
              <a:defRPr/>
            </a:pPr>
            <a:r>
              <a:rPr lang="hr-HR" dirty="0"/>
              <a:t>primarna bilijarna ciroza</a:t>
            </a:r>
          </a:p>
          <a:p>
            <a:pPr eaLnBrk="1" hangingPunct="1">
              <a:defRPr/>
            </a:pPr>
            <a:r>
              <a:rPr lang="hr-HR" dirty="0"/>
              <a:t>primarni </a:t>
            </a:r>
            <a:r>
              <a:rPr lang="hr-HR" dirty="0" err="1"/>
              <a:t>sklerozni</a:t>
            </a:r>
            <a:r>
              <a:rPr lang="hr-HR" dirty="0"/>
              <a:t> </a:t>
            </a:r>
            <a:r>
              <a:rPr lang="hr-HR" dirty="0" err="1"/>
              <a:t>kolangitis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pankreatitis</a:t>
            </a:r>
            <a:endParaRPr lang="hr-HR" dirty="0"/>
          </a:p>
          <a:p>
            <a:pPr eaLnBrk="1" hangingPunct="1">
              <a:defRPr/>
            </a:pPr>
            <a:endParaRPr lang="hr-HR" dirty="0"/>
          </a:p>
          <a:p>
            <a:pPr eaLnBrk="1" hangingPunct="1">
              <a:defRPr/>
            </a:pPr>
            <a:endParaRPr lang="hr-HR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dirty="0">
                <a:solidFill>
                  <a:srgbClr val="0099FF"/>
                </a:solidFill>
              </a:rPr>
              <a:t>neurološke bolesti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609600"/>
            <a:ext cx="8128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/>
              <a:t>Uspostavljanje tolerancije </a:t>
            </a:r>
            <a:br>
              <a:rPr lang="en-US" sz="3600"/>
            </a:br>
            <a:r>
              <a:rPr lang="en-US" sz="3600"/>
              <a:t>na </a:t>
            </a:r>
            <a:r>
              <a:rPr lang="hr-HR" sz="3600"/>
              <a:t>vlastiti</a:t>
            </a:r>
            <a:r>
              <a:rPr lang="en-US" sz="3600"/>
              <a:t> antigen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81200"/>
            <a:ext cx="6637338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/>
              <a:t> </a:t>
            </a:r>
            <a:r>
              <a:rPr lang="en-US" sz="30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 </a:t>
            </a:r>
            <a:r>
              <a:rPr lang="hr-HR" sz="30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stanice</a:t>
            </a:r>
            <a:r>
              <a:rPr lang="en-US" sz="3600" dirty="0"/>
              <a:t> </a:t>
            </a:r>
          </a:p>
          <a:p>
            <a:pPr lvl="1" eaLnBrk="1" hangingPunct="1">
              <a:defRPr/>
            </a:pPr>
            <a:r>
              <a:rPr lang="en-US" sz="2400" dirty="0"/>
              <a:t> </a:t>
            </a:r>
            <a:r>
              <a:rPr lang="hr-HR" sz="2400" dirty="0"/>
              <a:t>vlastiti</a:t>
            </a:r>
            <a:r>
              <a:rPr lang="en-US" sz="2400" dirty="0"/>
              <a:t> </a:t>
            </a:r>
            <a:r>
              <a:rPr lang="en-US" sz="2400" dirty="0" err="1"/>
              <a:t>peptidi</a:t>
            </a:r>
            <a:r>
              <a:rPr lang="en-US" sz="2400" dirty="0"/>
              <a:t>/T </a:t>
            </a:r>
            <a:r>
              <a:rPr lang="hr-HR" sz="2400" dirty="0"/>
              <a:t>stanična</a:t>
            </a:r>
            <a:r>
              <a:rPr lang="en-US" sz="2400" dirty="0"/>
              <a:t> </a:t>
            </a:r>
            <a:r>
              <a:rPr lang="en-US" sz="2400" dirty="0" err="1"/>
              <a:t>diferencijacija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 </a:t>
            </a:r>
            <a:r>
              <a:rPr lang="en-US" sz="2400" dirty="0" err="1"/>
              <a:t>pozitivna</a:t>
            </a:r>
            <a:r>
              <a:rPr lang="en-US" sz="2400" dirty="0"/>
              <a:t> i </a:t>
            </a:r>
            <a:r>
              <a:rPr lang="en-US" sz="2400" dirty="0" err="1"/>
              <a:t>negativna</a:t>
            </a:r>
            <a:r>
              <a:rPr lang="en-US" sz="2400" dirty="0"/>
              <a:t> </a:t>
            </a:r>
            <a:r>
              <a:rPr lang="en-US" sz="2400" dirty="0" err="1"/>
              <a:t>selekcija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 </a:t>
            </a:r>
            <a:r>
              <a:rPr lang="en-US" sz="2400" dirty="0" err="1"/>
              <a:t>anergija</a:t>
            </a:r>
            <a:r>
              <a:rPr lang="en-US" sz="2400" dirty="0"/>
              <a:t> </a:t>
            </a:r>
            <a:r>
              <a:rPr lang="en-US" sz="2400" dirty="0" err="1"/>
              <a:t>klona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 </a:t>
            </a:r>
            <a:r>
              <a:rPr lang="en-US" sz="2400" dirty="0" err="1"/>
              <a:t>kostimulatorn</a:t>
            </a:r>
            <a:r>
              <a:rPr lang="hr-HR" sz="2400" dirty="0"/>
              <a:t>e</a:t>
            </a:r>
            <a:r>
              <a:rPr lang="en-US" sz="2400" dirty="0"/>
              <a:t> </a:t>
            </a:r>
            <a:r>
              <a:rPr lang="en-US" sz="2400" dirty="0" err="1"/>
              <a:t>molekul</a:t>
            </a:r>
            <a:r>
              <a:rPr lang="hr-HR" sz="2400" dirty="0"/>
              <a:t>e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 </a:t>
            </a:r>
            <a:r>
              <a:rPr lang="en-US" sz="2400" dirty="0" err="1"/>
              <a:t>autoimunizacija</a:t>
            </a:r>
            <a:r>
              <a:rPr lang="en-US" sz="2400" dirty="0"/>
              <a:t>/T </a:t>
            </a:r>
            <a:r>
              <a:rPr lang="hr-HR" sz="2400" dirty="0"/>
              <a:t>stanična</a:t>
            </a:r>
            <a:r>
              <a:rPr lang="en-US" sz="2400" dirty="0"/>
              <a:t> </a:t>
            </a:r>
            <a:r>
              <a:rPr lang="en-US" sz="2400" dirty="0" err="1"/>
              <a:t>aktivacija</a:t>
            </a:r>
            <a:endParaRPr lang="en-US" sz="3600" dirty="0"/>
          </a:p>
          <a:p>
            <a:pPr eaLnBrk="1" hangingPunct="1">
              <a:defRPr/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0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 </a:t>
            </a:r>
            <a:r>
              <a:rPr lang="hr-HR" sz="30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stanice</a:t>
            </a:r>
          </a:p>
          <a:p>
            <a:pPr lvl="1" eaLnBrk="1" hangingPunct="1">
              <a:defRPr/>
            </a:pPr>
            <a:r>
              <a:rPr lang="en-US" sz="2400" dirty="0"/>
              <a:t> </a:t>
            </a:r>
            <a:r>
              <a:rPr lang="en-US" sz="2400" dirty="0" err="1"/>
              <a:t>prirodna</a:t>
            </a:r>
            <a:r>
              <a:rPr lang="en-US" sz="2400" dirty="0"/>
              <a:t> </a:t>
            </a:r>
            <a:r>
              <a:rPr lang="en-US" sz="2400" dirty="0" err="1"/>
              <a:t>autoantit</a:t>
            </a:r>
            <a:r>
              <a:rPr lang="hr-HR" sz="2400" dirty="0" err="1"/>
              <a:t>ij</a:t>
            </a:r>
            <a:r>
              <a:rPr lang="en-US" sz="2400" dirty="0" err="1"/>
              <a:t>ela</a:t>
            </a:r>
            <a:r>
              <a:rPr lang="hr-HR" sz="2400" dirty="0"/>
              <a:t> (</a:t>
            </a:r>
            <a:r>
              <a:rPr lang="hr-HR" sz="2400" dirty="0" err="1"/>
              <a:t>autoprotutijela</a:t>
            </a:r>
            <a:r>
              <a:rPr lang="hr-HR" sz="2400" dirty="0"/>
              <a:t>)</a:t>
            </a:r>
            <a:endParaRPr lang="en-US" sz="24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Organ-specifične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>
                <a:solidFill>
                  <a:srgbClr val="0099FF"/>
                </a:solidFill>
              </a:rPr>
              <a:t>Bolesti kože</a:t>
            </a:r>
          </a:p>
          <a:p>
            <a:pPr eaLnBrk="1" hangingPunct="1">
              <a:defRPr/>
            </a:pPr>
            <a:r>
              <a:rPr lang="hr-HR" dirty="0" err="1"/>
              <a:t>pemphigus</a:t>
            </a:r>
            <a:r>
              <a:rPr lang="hr-HR" dirty="0"/>
              <a:t> </a:t>
            </a:r>
            <a:r>
              <a:rPr lang="hr-HR" dirty="0" err="1"/>
              <a:t>vulgaris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bulozni</a:t>
            </a:r>
            <a:r>
              <a:rPr lang="hr-HR" dirty="0"/>
              <a:t> </a:t>
            </a:r>
            <a:r>
              <a:rPr lang="hr-HR" dirty="0" err="1"/>
              <a:t>pemfigoid</a:t>
            </a:r>
            <a:endParaRPr lang="hr-HR" dirty="0"/>
          </a:p>
          <a:p>
            <a:pPr eaLnBrk="1" hangingPunct="1">
              <a:defRPr/>
            </a:pPr>
            <a:r>
              <a:rPr lang="hr-HR" dirty="0"/>
              <a:t>alopecija</a:t>
            </a:r>
          </a:p>
          <a:p>
            <a:pPr eaLnBrk="1" hangingPunct="1">
              <a:defRPr/>
            </a:pPr>
            <a:r>
              <a:rPr lang="hr-HR" dirty="0"/>
              <a:t>vitiligo</a:t>
            </a:r>
          </a:p>
          <a:p>
            <a:pPr eaLnBrk="1" hangingPunct="1">
              <a:defRPr/>
            </a:pPr>
            <a:r>
              <a:rPr lang="hr-HR" dirty="0"/>
              <a:t>psorijaza</a:t>
            </a:r>
          </a:p>
          <a:p>
            <a:pPr eaLnBrk="1" hangingPunct="1">
              <a:defRPr/>
            </a:pPr>
            <a:r>
              <a:rPr lang="hr-HR" dirty="0"/>
              <a:t>urtikarija</a:t>
            </a:r>
          </a:p>
          <a:p>
            <a:pPr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Organ-specifične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>
                <a:solidFill>
                  <a:srgbClr val="0099FF"/>
                </a:solidFill>
              </a:rPr>
              <a:t>Urogenitalne bolesti</a:t>
            </a:r>
          </a:p>
          <a:p>
            <a:pPr eaLnBrk="1" hangingPunct="1">
              <a:defRPr/>
            </a:pPr>
            <a:r>
              <a:rPr lang="hr-HR" dirty="0" err="1"/>
              <a:t>Goodpastureov</a:t>
            </a:r>
            <a:r>
              <a:rPr lang="hr-HR" dirty="0"/>
              <a:t> sindrom</a:t>
            </a:r>
          </a:p>
          <a:p>
            <a:pPr eaLnBrk="1" hangingPunct="1">
              <a:defRPr/>
            </a:pPr>
            <a:r>
              <a:rPr lang="hr-HR" dirty="0" err="1"/>
              <a:t>lupus</a:t>
            </a:r>
            <a:r>
              <a:rPr lang="hr-HR" dirty="0"/>
              <a:t> nefritis</a:t>
            </a:r>
          </a:p>
          <a:p>
            <a:pPr eaLnBrk="1" hangingPunct="1">
              <a:defRPr/>
            </a:pPr>
            <a:r>
              <a:rPr lang="hr-HR" dirty="0" err="1"/>
              <a:t>glomerulonefriti</a:t>
            </a:r>
            <a:r>
              <a:rPr lang="hr-HR" dirty="0"/>
              <a:t> povezan s ANCA</a:t>
            </a:r>
          </a:p>
          <a:p>
            <a:pPr eaLnBrk="1" hangingPunct="1">
              <a:defRPr/>
            </a:pPr>
            <a:r>
              <a:rPr lang="hr-HR" dirty="0" err="1"/>
              <a:t>autoimunosni</a:t>
            </a:r>
            <a:r>
              <a:rPr lang="hr-HR" dirty="0"/>
              <a:t> </a:t>
            </a:r>
            <a:r>
              <a:rPr lang="hr-HR" dirty="0" err="1"/>
              <a:t>orhitis</a:t>
            </a:r>
            <a:r>
              <a:rPr lang="hr-HR" dirty="0"/>
              <a:t> </a:t>
            </a:r>
          </a:p>
          <a:p>
            <a:pPr eaLnBrk="1" hangingPunct="1">
              <a:defRPr/>
            </a:pPr>
            <a:r>
              <a:rPr lang="hr-HR" dirty="0"/>
              <a:t>muška neplodnost</a:t>
            </a:r>
          </a:p>
          <a:p>
            <a:pPr eaLnBrk="1" hangingPunct="1">
              <a:defRPr/>
            </a:pPr>
            <a:r>
              <a:rPr lang="hr-HR" dirty="0" err="1"/>
              <a:t>ooforitis</a:t>
            </a:r>
            <a:endParaRPr lang="hr-HR" dirty="0"/>
          </a:p>
          <a:p>
            <a:pPr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Organ-specifične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5256212"/>
          </a:xfrm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>
                <a:solidFill>
                  <a:srgbClr val="0099FF"/>
                </a:solidFill>
              </a:rPr>
              <a:t>Kardiovaskularne i plućne bolesti</a:t>
            </a:r>
          </a:p>
          <a:p>
            <a:pPr eaLnBrk="1" hangingPunct="1">
              <a:defRPr/>
            </a:pPr>
            <a:r>
              <a:rPr lang="hr-HR" dirty="0"/>
              <a:t>reumatska bolest srca</a:t>
            </a:r>
          </a:p>
          <a:p>
            <a:pPr eaLnBrk="1" hangingPunct="1">
              <a:defRPr/>
            </a:pPr>
            <a:r>
              <a:rPr lang="hr-HR" dirty="0"/>
              <a:t>miokarditis i dilatacijska </a:t>
            </a:r>
            <a:r>
              <a:rPr lang="hr-HR" dirty="0" err="1"/>
              <a:t>kardiomiopatija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ateroskleroza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ankilozirajući</a:t>
            </a:r>
            <a:r>
              <a:rPr lang="hr-HR" dirty="0"/>
              <a:t> </a:t>
            </a:r>
            <a:r>
              <a:rPr lang="hr-HR" dirty="0" err="1"/>
              <a:t>spondilitis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vaskulitisi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idiopatska</a:t>
            </a:r>
            <a:r>
              <a:rPr lang="hr-HR" dirty="0"/>
              <a:t> </a:t>
            </a:r>
            <a:r>
              <a:rPr lang="hr-HR" dirty="0" err="1"/>
              <a:t>bronhiolitis</a:t>
            </a:r>
            <a:r>
              <a:rPr lang="hr-HR" dirty="0"/>
              <a:t> </a:t>
            </a:r>
            <a:r>
              <a:rPr lang="hr-HR" dirty="0" err="1"/>
              <a:t>obliterans</a:t>
            </a:r>
            <a:endParaRPr lang="hr-HR" dirty="0"/>
          </a:p>
          <a:p>
            <a:pPr eaLnBrk="1" hangingPunct="1">
              <a:defRPr/>
            </a:pPr>
            <a:r>
              <a:rPr lang="hr-HR" dirty="0" err="1"/>
              <a:t>idiopatska</a:t>
            </a:r>
            <a:r>
              <a:rPr lang="hr-HR" dirty="0"/>
              <a:t> plućna fibroza</a:t>
            </a:r>
          </a:p>
          <a:p>
            <a:pPr eaLnBrk="1" hangingPunct="1">
              <a:defRPr/>
            </a:pPr>
            <a:r>
              <a:rPr lang="hr-HR" dirty="0" err="1"/>
              <a:t>autoimunosni</a:t>
            </a:r>
            <a:r>
              <a:rPr lang="hr-HR" dirty="0"/>
              <a:t> poremećaji pluća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Organ-specifične bolesti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99FF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dirty="0" err="1">
                <a:solidFill>
                  <a:srgbClr val="0099FF"/>
                </a:solidFill>
              </a:rPr>
              <a:t>Neoplazija</a:t>
            </a:r>
            <a:r>
              <a:rPr lang="hr-HR" dirty="0">
                <a:solidFill>
                  <a:srgbClr val="0099FF"/>
                </a:solidFill>
              </a:rPr>
              <a:t> i autoimunost</a:t>
            </a:r>
          </a:p>
          <a:p>
            <a:pPr eaLnBrk="1" hangingPunct="1">
              <a:defRPr/>
            </a:pPr>
            <a:r>
              <a:rPr lang="hr-HR" dirty="0" err="1"/>
              <a:t>paraneoplastična</a:t>
            </a:r>
            <a:r>
              <a:rPr lang="hr-HR" dirty="0"/>
              <a:t> neurološka bolest: </a:t>
            </a:r>
            <a:r>
              <a:rPr lang="hr-HR" dirty="0" err="1"/>
              <a:t>autoimunosni</a:t>
            </a:r>
            <a:r>
              <a:rPr lang="hr-HR" dirty="0"/>
              <a:t> odgovor na tumorske gene</a:t>
            </a:r>
          </a:p>
          <a:p>
            <a:pPr eaLnBrk="1" hangingPunct="1">
              <a:defRPr/>
            </a:pPr>
            <a:r>
              <a:rPr lang="hr-HR" dirty="0" err="1"/>
              <a:t>limfomi</a:t>
            </a:r>
            <a:r>
              <a:rPr lang="hr-HR" dirty="0"/>
              <a:t> i autoimunost</a:t>
            </a:r>
          </a:p>
          <a:p>
            <a:pPr eaLnBrk="1" hangingPunct="1">
              <a:defRPr/>
            </a:pPr>
            <a:r>
              <a:rPr lang="hr-HR" dirty="0" err="1"/>
              <a:t>apoptoza</a:t>
            </a:r>
            <a:r>
              <a:rPr lang="hr-HR" dirty="0"/>
              <a:t> i autoimunost: </a:t>
            </a:r>
            <a:r>
              <a:rPr lang="hr-HR" dirty="0" err="1"/>
              <a:t>limfoproliferativni</a:t>
            </a:r>
            <a:r>
              <a:rPr lang="hr-HR" dirty="0"/>
              <a:t> sindrom</a:t>
            </a:r>
          </a:p>
          <a:p>
            <a:pPr eaLnBrk="1" hangingPunct="1"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3200" b="1" dirty="0">
                <a:solidFill>
                  <a:schemeClr val="tx1"/>
                </a:solidFill>
              </a:rPr>
              <a:t>LIJEČENJE AUTOIMUNIH BOLESTI</a:t>
            </a:r>
            <a:r>
              <a:rPr lang="hr-HR" sz="3200" b="1" dirty="0"/>
              <a:t/>
            </a:r>
            <a:br>
              <a:rPr lang="hr-HR" sz="3200" b="1" dirty="0"/>
            </a:br>
            <a:endParaRPr lang="hr-HR" sz="3200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980727"/>
          <a:ext cx="8229600" cy="547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2" name="TextBox 9"/>
          <p:cNvSpPr txBox="1">
            <a:spLocks noChangeArrowheads="1"/>
          </p:cNvSpPr>
          <p:nvPr/>
        </p:nvSpPr>
        <p:spPr bwMode="auto">
          <a:xfrm>
            <a:off x="179388" y="5876925"/>
            <a:ext cx="8964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/>
              <a:t>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chemeClr val="tx1"/>
                </a:solidFill>
              </a:rPr>
              <a:t>Novi pristupi uključuju: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829300"/>
              </p:ext>
            </p:extLst>
          </p:nvPr>
        </p:nvGraphicFramePr>
        <p:xfrm>
          <a:off x="467544" y="1196752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251520" y="5723937"/>
            <a:ext cx="8532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/>
              <a:t>Ovi lijekovi narušavaju i normalne imunosne mehanizme izazivajući </a:t>
            </a:r>
            <a:r>
              <a:rPr lang="hr-HR" altLang="sr-Latn-RS" sz="1800" b="1" dirty="0">
                <a:solidFill>
                  <a:schemeClr val="accent1"/>
                </a:solidFill>
              </a:rPr>
              <a:t>teške nuspojave </a:t>
            </a:r>
            <a:r>
              <a:rPr lang="hr-HR" altLang="sr-Latn-RS" sz="1800" dirty="0"/>
              <a:t>(primjerice. protu-CD3 protutijela protiv TH stanica; protutijela na receptore za IL-2 protiv aktiviranih limfocita T; steroidi u liječenju vulgarnog pemfigusa).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0940-C57B-4B92-AF65-CAA296CF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5AFE5C-7F8F-4162-BD64-0DDDD42B9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96" y="267015"/>
            <a:ext cx="8147248" cy="6426840"/>
          </a:xfrm>
          <a:prstGeom prst="rect">
            <a:avLst/>
          </a:prstGeom>
        </p:spPr>
      </p:pic>
      <p:sp>
        <p:nvSpPr>
          <p:cNvPr id="96260" name="TextBox 4">
            <a:extLst>
              <a:ext uri="{FF2B5EF4-FFF2-40B4-BE49-F238E27FC236}">
                <a16:creationId xmlns:a16="http://schemas.microsoft.com/office/drawing/2014/main" id="{B3706B3F-0DA8-4C53-9DAC-05F4EB691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6700"/>
            <a:ext cx="1871663" cy="17541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bg1"/>
                </a:solidFill>
              </a:rPr>
              <a:t>Novi pristupi liječenja upalnih bolesti koje ciljaju T stanične odgovore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b="1" dirty="0" err="1">
                <a:solidFill>
                  <a:schemeClr val="tx1"/>
                </a:solidFill>
              </a:rPr>
              <a:t>Terapija</a:t>
            </a:r>
            <a:r>
              <a:rPr lang="it-IT" b="1" dirty="0">
                <a:solidFill>
                  <a:schemeClr val="tx1"/>
                </a:solidFill>
              </a:rPr>
              <a:t> AB: I </a:t>
            </a:r>
            <a:r>
              <a:rPr lang="it-IT" b="1" dirty="0" err="1">
                <a:solidFill>
                  <a:schemeClr val="tx1"/>
                </a:solidFill>
              </a:rPr>
              <a:t>vlastiti-antigen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specifična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791075"/>
          </a:xfrm>
          <a:ln>
            <a:solidFill>
              <a:srgbClr val="0099FF"/>
            </a:solidFill>
          </a:ln>
        </p:spPr>
        <p:txBody>
          <a:bodyPr/>
          <a:lstStyle/>
          <a:p>
            <a:pPr>
              <a:defRPr/>
            </a:pPr>
            <a:r>
              <a:rPr lang="hr-HR" sz="2800" dirty="0"/>
              <a:t>1. protutijela naspram </a:t>
            </a:r>
            <a:r>
              <a:rPr lang="hr-HR" sz="2800" dirty="0" err="1"/>
              <a:t>autoreaktivnih</a:t>
            </a:r>
            <a:r>
              <a:rPr lang="hr-HR" sz="2800" dirty="0"/>
              <a:t> TCR</a:t>
            </a:r>
          </a:p>
          <a:p>
            <a:pPr>
              <a:defRPr/>
            </a:pPr>
            <a:r>
              <a:rPr lang="fi-FI" sz="2800" dirty="0"/>
              <a:t>2. cjepiva koja sadrže autoreaktivne TCR</a:t>
            </a:r>
          </a:p>
          <a:p>
            <a:pPr>
              <a:defRPr/>
            </a:pPr>
            <a:r>
              <a:rPr lang="pt-BR" sz="2800" dirty="0"/>
              <a:t>3. administracija peptida – TCR antagonista</a:t>
            </a:r>
          </a:p>
          <a:p>
            <a:pPr>
              <a:defRPr/>
            </a:pPr>
            <a:r>
              <a:rPr lang="hr-HR" sz="2800" dirty="0"/>
              <a:t>4. </a:t>
            </a:r>
            <a:r>
              <a:rPr lang="hr-HR" sz="2800" dirty="0" err="1"/>
              <a:t>parenteralna</a:t>
            </a:r>
            <a:r>
              <a:rPr lang="hr-HR" sz="2800" dirty="0"/>
              <a:t> infuzija </a:t>
            </a:r>
            <a:r>
              <a:rPr lang="hr-HR" sz="2800" dirty="0" err="1"/>
              <a:t>autoantigena</a:t>
            </a:r>
            <a:r>
              <a:rPr lang="hr-HR" sz="2800" dirty="0"/>
              <a:t> ili </a:t>
            </a:r>
            <a:r>
              <a:rPr lang="hr-HR" sz="2800" dirty="0" err="1"/>
              <a:t>cDNA</a:t>
            </a:r>
            <a:endParaRPr lang="hr-HR" sz="2800" dirty="0"/>
          </a:p>
          <a:p>
            <a:pPr>
              <a:defRPr/>
            </a:pPr>
            <a:r>
              <a:rPr lang="hr-HR" sz="2800" dirty="0"/>
              <a:t>5. oralna administracija </a:t>
            </a:r>
            <a:r>
              <a:rPr lang="hr-HR" sz="2800" dirty="0" err="1"/>
              <a:t>autoantigena</a:t>
            </a:r>
            <a:endParaRPr lang="hr-HR" sz="2800" dirty="0"/>
          </a:p>
          <a:p>
            <a:pPr>
              <a:defRPr/>
            </a:pPr>
            <a:endParaRPr lang="hr-HR" sz="2800" dirty="0"/>
          </a:p>
          <a:p>
            <a:pPr>
              <a:defRPr/>
            </a:pPr>
            <a:r>
              <a:rPr lang="hr-HR" sz="2800" b="1" dirty="0"/>
              <a:t>Napomena:</a:t>
            </a:r>
          </a:p>
          <a:p>
            <a:pPr>
              <a:defRPr/>
            </a:pPr>
            <a:r>
              <a:rPr lang="hr-HR" sz="2800" dirty="0"/>
              <a:t>sve navedeno je (uglavnom) u fazi ispitivanja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dirty="0">
                <a:solidFill>
                  <a:schemeClr val="tx1"/>
                </a:solidFill>
              </a:rPr>
              <a:t>Terapija AB: II antigen nespecifična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530725"/>
          </a:xfrm>
          <a:ln>
            <a:solidFill>
              <a:srgbClr val="0099FF"/>
            </a:solidFill>
          </a:ln>
        </p:spPr>
        <p:txBody>
          <a:bodyPr/>
          <a:lstStyle/>
          <a:p>
            <a:pPr>
              <a:defRPr/>
            </a:pPr>
            <a:r>
              <a:rPr lang="hr-HR" sz="2800" dirty="0"/>
              <a:t>1. </a:t>
            </a:r>
            <a:r>
              <a:rPr lang="hr-HR" sz="2800" dirty="0" err="1"/>
              <a:t>monoklonska</a:t>
            </a:r>
            <a:r>
              <a:rPr lang="hr-HR" sz="2800" dirty="0"/>
              <a:t> protutijela naspram T </a:t>
            </a:r>
            <a:r>
              <a:rPr lang="hr-HR" sz="2800" dirty="0" err="1"/>
              <a:t>Ly</a:t>
            </a:r>
            <a:r>
              <a:rPr lang="hr-HR" sz="2800" dirty="0"/>
              <a:t>-CD2, CD3, CD4</a:t>
            </a:r>
          </a:p>
          <a:p>
            <a:pPr>
              <a:defRPr/>
            </a:pPr>
            <a:r>
              <a:rPr lang="pl-PL" sz="2800" dirty="0"/>
              <a:t>2. protutijela naspram. CD28, CD40L (modulacija interakcije </a:t>
            </a:r>
            <a:r>
              <a:rPr lang="hr-HR" sz="2800" dirty="0"/>
              <a:t>T </a:t>
            </a:r>
            <a:r>
              <a:rPr lang="hr-HR" sz="2800" dirty="0" err="1"/>
              <a:t>Ly</a:t>
            </a:r>
            <a:r>
              <a:rPr lang="hr-HR" sz="2800" dirty="0"/>
              <a:t> – APC)</a:t>
            </a:r>
          </a:p>
          <a:p>
            <a:pPr>
              <a:defRPr/>
            </a:pPr>
            <a:r>
              <a:rPr lang="hr-HR" sz="2800" dirty="0"/>
              <a:t>3. protutijela naspram staničnih adhezijskih molekula (VLA-4, ICAM-1) i </a:t>
            </a:r>
            <a:r>
              <a:rPr lang="hr-HR" sz="2800" dirty="0" err="1"/>
              <a:t>kemokina</a:t>
            </a:r>
            <a:endParaRPr lang="hr-HR" sz="2800" dirty="0"/>
          </a:p>
          <a:p>
            <a:pPr>
              <a:defRPr/>
            </a:pPr>
            <a:r>
              <a:rPr lang="hr-HR" sz="2800" dirty="0"/>
              <a:t>4. intravenozna infuzija </a:t>
            </a:r>
            <a:r>
              <a:rPr lang="hr-HR" sz="2800" dirty="0" err="1"/>
              <a:t>imunoglobulina</a:t>
            </a:r>
            <a:r>
              <a:rPr lang="hr-HR" sz="2800" dirty="0"/>
              <a:t> (IVIG)</a:t>
            </a:r>
          </a:p>
          <a:p>
            <a:pPr>
              <a:defRPr/>
            </a:pPr>
            <a:r>
              <a:rPr lang="hr-HR" sz="2800" dirty="0"/>
              <a:t>5. </a:t>
            </a:r>
            <a:r>
              <a:rPr lang="hr-HR" sz="2800" dirty="0" err="1"/>
              <a:t>neutralitacija</a:t>
            </a:r>
            <a:r>
              <a:rPr lang="hr-HR" sz="2800" dirty="0"/>
              <a:t> pro-upalnih </a:t>
            </a:r>
            <a:r>
              <a:rPr lang="hr-HR" sz="2800" dirty="0" err="1"/>
              <a:t>citokina</a:t>
            </a:r>
            <a:endParaRPr lang="hr-HR" sz="2800" dirty="0"/>
          </a:p>
          <a:p>
            <a:pPr>
              <a:defRPr/>
            </a:pPr>
            <a:r>
              <a:rPr lang="hr-HR" sz="2800" dirty="0"/>
              <a:t>6. administracija protu-upalnih </a:t>
            </a:r>
            <a:r>
              <a:rPr lang="hr-HR" sz="2800" dirty="0" err="1"/>
              <a:t>citokina</a:t>
            </a:r>
            <a:endParaRPr lang="hr-HR" sz="28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496300" cy="900113"/>
          </a:xfrm>
        </p:spPr>
        <p:txBody>
          <a:bodyPr/>
          <a:lstStyle/>
          <a:p>
            <a:pPr eaLnBrk="1" hangingPunct="1">
              <a:defRPr/>
            </a:pPr>
            <a:r>
              <a:rPr lang="hr-HR" sz="3600" dirty="0"/>
              <a:t>Pokusni modeli u autoimunim bolestima</a:t>
            </a:r>
          </a:p>
        </p:txBody>
      </p:sp>
      <p:graphicFrame>
        <p:nvGraphicFramePr>
          <p:cNvPr id="186699" name="Group 331"/>
          <p:cNvGraphicFramePr>
            <a:graphicFrameLocks noGrp="1"/>
          </p:cNvGraphicFramePr>
          <p:nvPr>
            <p:ph idx="1"/>
          </p:nvPr>
        </p:nvGraphicFramePr>
        <p:xfrm>
          <a:off x="179388" y="981075"/>
          <a:ext cx="8856661" cy="5669014"/>
        </p:xfrm>
        <a:graphic>
          <a:graphicData uri="http://schemas.openxmlformats.org/drawingml/2006/table">
            <a:tbl>
              <a:tblPr/>
              <a:tblGrid>
                <a:gridCol w="219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493">
                  <a:extLst>
                    <a:ext uri="{9D8B030D-6E8A-4147-A177-3AD203B41FA5}">
                      <a16:colId xmlns:a16="http://schemas.microsoft.com/office/drawing/2014/main" val="3954507117"/>
                    </a:ext>
                  </a:extLst>
                </a:gridCol>
                <a:gridCol w="2584042">
                  <a:extLst>
                    <a:ext uri="{9D8B030D-6E8A-4147-A177-3AD203B41FA5}">
                      <a16:colId xmlns:a16="http://schemas.microsoft.com/office/drawing/2014/main" val="1076858656"/>
                    </a:ext>
                  </a:extLst>
                </a:gridCol>
                <a:gridCol w="1584118">
                  <a:extLst>
                    <a:ext uri="{9D8B030D-6E8A-4147-A177-3AD203B41FA5}">
                      <a16:colId xmlns:a16="http://schemas.microsoft.com/office/drawing/2014/main" val="2362199824"/>
                    </a:ext>
                  </a:extLst>
                </a:gridCol>
              </a:tblGrid>
              <a:tr h="822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Životinjski model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Moguća bolest-ljudi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Antigen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Prenos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bolesti (T-st.)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Spontane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autoimune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bolesti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Nonobese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dijabetični miš (NOD) 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Inzulin –ovisni dijabetes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Nepoznat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(NZBxNZW)F1 miš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Sistemski lupus eritematosuz (SLE)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Nepoznat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Obese -pilići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Hašimotov tiroiditis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Tiroglobulin 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Pokusno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prouzročen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autoimun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bolest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Miastenia gravis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Miastenia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gravis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Acetilkolinski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receptor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Encefalomijelitis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Multipla skleroza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Mijelinski bazični protein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Proteolipidni protein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Autoimuni artritis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Reumatoidni artritis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Mycobacterium tuberculosis (proteoglikan)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Autoimuni tiroiditis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Hašimotov tiroiditis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Tiroglobulin 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990600" y="3373438"/>
            <a:ext cx="51814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4800" b="1">
                <a:latin typeface="Arial Narrow" panose="020B0606020202030204" pitchFamily="34" charset="0"/>
              </a:rPr>
              <a:t>AUTOTOLERANCIJA</a:t>
            </a:r>
            <a:endParaRPr lang="en-US" altLang="sr-Latn-RS" sz="4800">
              <a:latin typeface="Arial Narrow" panose="020B0606020202030204" pitchFamily="34" charset="0"/>
            </a:endParaRP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81000" y="482600"/>
            <a:ext cx="1049338" cy="1422400"/>
            <a:chOff x="384" y="294"/>
            <a:chExt cx="661" cy="896"/>
          </a:xfrm>
        </p:grpSpPr>
        <p:sp>
          <p:nvSpPr>
            <p:cNvPr id="13335" name="Text Box 4"/>
            <p:cNvSpPr txBox="1">
              <a:spLocks noChangeArrowheads="1"/>
            </p:cNvSpPr>
            <p:nvPr/>
          </p:nvSpPr>
          <p:spPr bwMode="auto">
            <a:xfrm>
              <a:off x="757" y="294"/>
              <a:ext cx="288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3600" b="1">
                  <a:latin typeface="Arial Narrow" panose="020B0606020202030204" pitchFamily="34" charset="0"/>
                </a:rPr>
                <a:t>T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3600" b="1">
                  <a:latin typeface="Arial Narrow" panose="020B0606020202030204" pitchFamily="34" charset="0"/>
                </a:rPr>
                <a:t>B</a:t>
              </a:r>
              <a:endParaRPr lang="en-US" altLang="sr-Latn-RS" sz="2400">
                <a:latin typeface="Arial Narrow" panose="020B0606020202030204" pitchFamily="34" charset="0"/>
              </a:endParaRPr>
            </a:p>
          </p:txBody>
        </p:sp>
        <p:grpSp>
          <p:nvGrpSpPr>
            <p:cNvPr id="13336" name="Group 5"/>
            <p:cNvGrpSpPr>
              <a:grpSpLocks/>
            </p:cNvGrpSpPr>
            <p:nvPr/>
          </p:nvGrpSpPr>
          <p:grpSpPr bwMode="auto">
            <a:xfrm>
              <a:off x="384" y="570"/>
              <a:ext cx="336" cy="384"/>
              <a:chOff x="432" y="576"/>
              <a:chExt cx="336" cy="384"/>
            </a:xfrm>
          </p:grpSpPr>
          <p:sp>
            <p:nvSpPr>
              <p:cNvPr id="13337" name="Line 6"/>
              <p:cNvSpPr>
                <a:spLocks noChangeShapeType="1"/>
              </p:cNvSpPr>
              <p:nvPr/>
            </p:nvSpPr>
            <p:spPr bwMode="auto">
              <a:xfrm flipH="1">
                <a:off x="432" y="576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3338" name="Line 7"/>
              <p:cNvSpPr>
                <a:spLocks noChangeShapeType="1"/>
              </p:cNvSpPr>
              <p:nvPr/>
            </p:nvSpPr>
            <p:spPr bwMode="auto">
              <a:xfrm flipH="1" flipV="1">
                <a:off x="432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3316" name="Group 8"/>
          <p:cNvGrpSpPr>
            <a:grpSpLocks/>
          </p:cNvGrpSpPr>
          <p:nvPr/>
        </p:nvGrpSpPr>
        <p:grpSpPr bwMode="auto">
          <a:xfrm>
            <a:off x="4572000" y="1295400"/>
            <a:ext cx="2909888" cy="1274763"/>
            <a:chOff x="2953" y="571"/>
            <a:chExt cx="1833" cy="803"/>
          </a:xfrm>
        </p:grpSpPr>
        <p:sp>
          <p:nvSpPr>
            <p:cNvPr id="13331" name="Text Box 9"/>
            <p:cNvSpPr txBox="1">
              <a:spLocks noChangeArrowheads="1"/>
            </p:cNvSpPr>
            <p:nvPr/>
          </p:nvSpPr>
          <p:spPr bwMode="auto">
            <a:xfrm>
              <a:off x="3349" y="571"/>
              <a:ext cx="1437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b="1">
                  <a:latin typeface="Arial Narrow" panose="020B0606020202030204" pitchFamily="34" charset="0"/>
                </a:rPr>
                <a:t>CENTRALNA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b="1">
                  <a:latin typeface="Arial Narrow" panose="020B0606020202030204" pitchFamily="34" charset="0"/>
                </a:rPr>
                <a:t>PERIFERNA</a:t>
              </a:r>
              <a:endParaRPr lang="en-US" altLang="sr-Latn-RS">
                <a:latin typeface="Arial Narrow" panose="020B0606020202030204" pitchFamily="34" charset="0"/>
              </a:endParaRPr>
            </a:p>
          </p:txBody>
        </p:sp>
        <p:grpSp>
          <p:nvGrpSpPr>
            <p:cNvPr id="13332" name="Group 10"/>
            <p:cNvGrpSpPr>
              <a:grpSpLocks/>
            </p:cNvGrpSpPr>
            <p:nvPr/>
          </p:nvGrpSpPr>
          <p:grpSpPr bwMode="auto">
            <a:xfrm>
              <a:off x="2953" y="821"/>
              <a:ext cx="336" cy="384"/>
              <a:chOff x="432" y="576"/>
              <a:chExt cx="336" cy="384"/>
            </a:xfrm>
          </p:grpSpPr>
          <p:sp>
            <p:nvSpPr>
              <p:cNvPr id="13333" name="Line 11"/>
              <p:cNvSpPr>
                <a:spLocks noChangeShapeType="1"/>
              </p:cNvSpPr>
              <p:nvPr/>
            </p:nvSpPr>
            <p:spPr bwMode="auto">
              <a:xfrm flipH="1">
                <a:off x="432" y="576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3334" name="Line 12"/>
              <p:cNvSpPr>
                <a:spLocks noChangeShapeType="1"/>
              </p:cNvSpPr>
              <p:nvPr/>
            </p:nvSpPr>
            <p:spPr bwMode="auto">
              <a:xfrm flipH="1" flipV="1">
                <a:off x="432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3317" name="Group 13"/>
          <p:cNvGrpSpPr>
            <a:grpSpLocks/>
          </p:cNvGrpSpPr>
          <p:nvPr/>
        </p:nvGrpSpPr>
        <p:grpSpPr bwMode="auto">
          <a:xfrm>
            <a:off x="1600200" y="5113340"/>
            <a:ext cx="2351088" cy="1274763"/>
            <a:chOff x="1007" y="3115"/>
            <a:chExt cx="1481" cy="803"/>
          </a:xfrm>
        </p:grpSpPr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1429" y="3115"/>
              <a:ext cx="1059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b="1">
                  <a:latin typeface="Arial Narrow" panose="020B0606020202030204" pitchFamily="34" charset="0"/>
                </a:rPr>
                <a:t>PASIVNA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b="1">
                  <a:latin typeface="Arial Narrow" panose="020B0606020202030204" pitchFamily="34" charset="0"/>
                </a:rPr>
                <a:t>AKTIVNA</a:t>
              </a:r>
              <a:endParaRPr lang="en-US" altLang="sr-Latn-RS">
                <a:latin typeface="Arial Narrow" panose="020B0606020202030204" pitchFamily="34" charset="0"/>
              </a:endParaRPr>
            </a:p>
          </p:txBody>
        </p:sp>
        <p:grpSp>
          <p:nvGrpSpPr>
            <p:cNvPr id="13328" name="Group 15"/>
            <p:cNvGrpSpPr>
              <a:grpSpLocks/>
            </p:cNvGrpSpPr>
            <p:nvPr/>
          </p:nvGrpSpPr>
          <p:grpSpPr bwMode="auto">
            <a:xfrm>
              <a:off x="1007" y="3356"/>
              <a:ext cx="336" cy="384"/>
              <a:chOff x="432" y="576"/>
              <a:chExt cx="336" cy="384"/>
            </a:xfrm>
          </p:grpSpPr>
          <p:sp>
            <p:nvSpPr>
              <p:cNvPr id="13329" name="Line 16"/>
              <p:cNvSpPr>
                <a:spLocks noChangeShapeType="1"/>
              </p:cNvSpPr>
              <p:nvPr/>
            </p:nvSpPr>
            <p:spPr bwMode="auto">
              <a:xfrm flipH="1">
                <a:off x="432" y="576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13330" name="Line 17"/>
              <p:cNvSpPr>
                <a:spLocks noChangeShapeType="1"/>
              </p:cNvSpPr>
              <p:nvPr/>
            </p:nvSpPr>
            <p:spPr bwMode="auto">
              <a:xfrm flipH="1" flipV="1">
                <a:off x="432" y="768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9F9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3318" name="Group 18"/>
          <p:cNvGrpSpPr>
            <a:grpSpLocks/>
          </p:cNvGrpSpPr>
          <p:nvPr/>
        </p:nvGrpSpPr>
        <p:grpSpPr bwMode="auto">
          <a:xfrm>
            <a:off x="1676400" y="5562600"/>
            <a:ext cx="533400" cy="533400"/>
            <a:chOff x="1056" y="3504"/>
            <a:chExt cx="336" cy="336"/>
          </a:xfrm>
        </p:grpSpPr>
        <p:sp>
          <p:nvSpPr>
            <p:cNvPr id="13325" name="Line 19"/>
            <p:cNvSpPr>
              <a:spLocks noChangeShapeType="1"/>
            </p:cNvSpPr>
            <p:nvPr/>
          </p:nvSpPr>
          <p:spPr bwMode="auto">
            <a:xfrm flipV="1">
              <a:off x="1056" y="350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326" name="Line 20"/>
            <p:cNvSpPr>
              <a:spLocks noChangeShapeType="1"/>
            </p:cNvSpPr>
            <p:nvPr/>
          </p:nvSpPr>
          <p:spPr bwMode="auto">
            <a:xfrm>
              <a:off x="1059" y="3654"/>
              <a:ext cx="333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13319" name="Group 21"/>
          <p:cNvGrpSpPr>
            <a:grpSpLocks/>
          </p:cNvGrpSpPr>
          <p:nvPr/>
        </p:nvGrpSpPr>
        <p:grpSpPr bwMode="auto">
          <a:xfrm>
            <a:off x="4572000" y="1676400"/>
            <a:ext cx="533400" cy="533400"/>
            <a:chOff x="1056" y="3504"/>
            <a:chExt cx="336" cy="336"/>
          </a:xfrm>
        </p:grpSpPr>
        <p:sp>
          <p:nvSpPr>
            <p:cNvPr id="13323" name="Line 22"/>
            <p:cNvSpPr>
              <a:spLocks noChangeShapeType="1"/>
            </p:cNvSpPr>
            <p:nvPr/>
          </p:nvSpPr>
          <p:spPr bwMode="auto">
            <a:xfrm flipV="1">
              <a:off x="1056" y="350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324" name="Line 23"/>
            <p:cNvSpPr>
              <a:spLocks noChangeShapeType="1"/>
            </p:cNvSpPr>
            <p:nvPr/>
          </p:nvSpPr>
          <p:spPr bwMode="auto">
            <a:xfrm>
              <a:off x="1059" y="3654"/>
              <a:ext cx="333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13320" name="Group 24"/>
          <p:cNvGrpSpPr>
            <a:grpSpLocks/>
          </p:cNvGrpSpPr>
          <p:nvPr/>
        </p:nvGrpSpPr>
        <p:grpSpPr bwMode="auto">
          <a:xfrm>
            <a:off x="381000" y="914400"/>
            <a:ext cx="533400" cy="533400"/>
            <a:chOff x="1056" y="3504"/>
            <a:chExt cx="336" cy="336"/>
          </a:xfrm>
        </p:grpSpPr>
        <p:sp>
          <p:nvSpPr>
            <p:cNvPr id="13321" name="Line 25"/>
            <p:cNvSpPr>
              <a:spLocks noChangeShapeType="1"/>
            </p:cNvSpPr>
            <p:nvPr/>
          </p:nvSpPr>
          <p:spPr bwMode="auto">
            <a:xfrm flipV="1">
              <a:off x="1056" y="350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322" name="Line 26"/>
            <p:cNvSpPr>
              <a:spLocks noChangeShapeType="1"/>
            </p:cNvSpPr>
            <p:nvPr/>
          </p:nvSpPr>
          <p:spPr bwMode="auto">
            <a:xfrm>
              <a:off x="1059" y="3654"/>
              <a:ext cx="333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M33992-020-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4600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914400"/>
          </a:xfrm>
        </p:spPr>
        <p:txBody>
          <a:bodyPr/>
          <a:lstStyle/>
          <a:p>
            <a:pPr algn="just" eaLnBrk="1" hangingPunct="1">
              <a:defRPr/>
            </a:pPr>
            <a:r>
              <a:rPr lang="hr-HR" sz="2400" dirty="0"/>
              <a:t>Razaranje </a:t>
            </a:r>
            <a:r>
              <a:rPr lang="hr-HR" sz="2400" dirty="0">
                <a:sym typeface="Symbol"/>
              </a:rPr>
              <a:t>-stanica </a:t>
            </a:r>
            <a:r>
              <a:rPr lang="hr-HR" sz="2400" dirty="0" err="1">
                <a:sym typeface="Symbol"/>
              </a:rPr>
              <a:t>Langerhansovih</a:t>
            </a:r>
            <a:r>
              <a:rPr lang="hr-HR" sz="2400" dirty="0">
                <a:sym typeface="Symbol"/>
              </a:rPr>
              <a:t> otočića gušterače u NOD miševa  pomoću </a:t>
            </a:r>
            <a:r>
              <a:rPr lang="hr-HR" sz="2400" dirty="0" err="1">
                <a:sym typeface="Symbol"/>
              </a:rPr>
              <a:t>autoreaktivnih</a:t>
            </a:r>
            <a:r>
              <a:rPr lang="hr-HR" sz="2400" dirty="0">
                <a:sym typeface="Symbol"/>
              </a:rPr>
              <a:t> stanica T</a:t>
            </a:r>
            <a:endParaRPr lang="hr-HR" sz="2400" dirty="0"/>
          </a:p>
        </p:txBody>
      </p:sp>
      <p:pic>
        <p:nvPicPr>
          <p:cNvPr id="9011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628800"/>
            <a:ext cx="3889375" cy="260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345CD-ABDB-4B2A-B3A3-B1937D5CE4EB}"/>
              </a:ext>
            </a:extLst>
          </p:cNvPr>
          <p:cNvSpPr txBox="1"/>
          <p:nvPr/>
        </p:nvSpPr>
        <p:spPr>
          <a:xfrm>
            <a:off x="178862" y="4323368"/>
            <a:ext cx="407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NOD miševi (engl. non-obese diabetic mouse</a:t>
            </a:r>
            <a:r>
              <a:rPr lang="hr-HR" dirty="0"/>
              <a:t>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1910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6750"/>
            <a:ext cx="54102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4356100" y="188913"/>
            <a:ext cx="47879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dirty="0"/>
              <a:t>“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Obese</a:t>
            </a:r>
            <a:r>
              <a:rPr lang="hr-HR" altLang="sr-Latn-RS" sz="1800" dirty="0">
                <a:latin typeface="Arial Narrow" panose="020B0606020202030204" pitchFamily="34" charset="0"/>
              </a:rPr>
              <a:t>” soj i normalno pile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latin typeface="Arial Narrow" panose="020B0606020202030204" pitchFamily="34" charset="0"/>
              </a:rPr>
              <a:t> (10 tjedana stari)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“</a:t>
            </a:r>
            <a:r>
              <a:rPr lang="hr-HR" altLang="sr-Latn-RS" sz="1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Obese</a:t>
            </a:r>
            <a:r>
              <a:rPr lang="hr-HR" altLang="sr-Latn-R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” soj-spontani autoimuni </a:t>
            </a:r>
            <a:r>
              <a:rPr lang="hr-HR" altLang="sr-Latn-RS" sz="1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tiroiditis</a:t>
            </a:r>
            <a:r>
              <a:rPr lang="hr-HR" altLang="sr-Latn-R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(uključene stanice T)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latin typeface="Arial Narrow" panose="020B0606020202030204" pitchFamily="34" charset="0"/>
              </a:rPr>
              <a:t>Nazočnost protutijela i na druge organe-organ nespecifična autoimunost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latin typeface="Arial Narrow" panose="020B0606020202030204" pitchFamily="34" charset="0"/>
              </a:rPr>
              <a:t>Protutijela se prenose od majke na jaje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latin typeface="Arial Narrow" panose="020B0606020202030204" pitchFamily="34" charset="0"/>
              </a:rPr>
              <a:t>Povećana IL-2 aktivnost i broj receptora </a:t>
            </a:r>
            <a:r>
              <a:rPr lang="hr-HR" altLang="sr-Latn-RS" sz="1800" dirty="0">
                <a:latin typeface="Arial Narrow" panose="020B0606020202030204" pitchFamily="34" charset="0"/>
              </a:rPr>
              <a:t>(nedostatak inhibitorni čimbenika u serumu za IL-2)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400" dirty="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0" y="5013325"/>
            <a:ext cx="39385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/>
              <a:t>Tiroidna žlijjezda “OS” pilića (starih 7 tjedana) kompletno narušena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/>
              <a:t>infiltriranim makrofagima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404813"/>
            <a:ext cx="8191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l-SI" sz="4000"/>
              <a:t>Autoimuna bolest:</a:t>
            </a:r>
            <a:br>
              <a:rPr lang="sl-SI" sz="4000"/>
            </a:br>
            <a:r>
              <a:rPr lang="en-US" sz="4000"/>
              <a:t>kriterijumi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7888" y="2349500"/>
            <a:ext cx="7407275" cy="3959225"/>
          </a:xfr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l-SI" altLang="en-US" sz="2800" dirty="0"/>
              <a:t>Utvrđivanje protutijela koja reagiraju sa antigenom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l-SI" altLang="en-US" sz="2800" dirty="0"/>
              <a:t>Otkrivanje autoantigena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l-SI" altLang="en-US" sz="2800" dirty="0"/>
              <a:t>Utvrđivanje infiltracije ciljnog tkiva mononuklearnim stanicama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l-SI" altLang="en-US" sz="2800" dirty="0"/>
              <a:t>Ostvarenje pasivnog prenosa bolesti limficitima ili serumom u pokusnom modelu</a:t>
            </a:r>
            <a:endParaRPr lang="en-US" altLang="en-US" sz="2800" dirty="0"/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4000"/>
              <a:t>Autoimune bolesti endokrinih žlijezda</a:t>
            </a:r>
            <a:endParaRPr lang="en-US" sz="40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0450" y="2490788"/>
            <a:ext cx="6127750" cy="3890962"/>
          </a:xfrm>
        </p:spPr>
        <p:txBody>
          <a:bodyPr/>
          <a:lstStyle/>
          <a:p>
            <a:pPr eaLnBrk="1" hangingPunct="1">
              <a:defRPr/>
            </a:pPr>
            <a:r>
              <a:rPr lang="sl-SI"/>
              <a:t>Tip 1 dijabetesa</a:t>
            </a:r>
          </a:p>
          <a:p>
            <a:pPr eaLnBrk="1" hangingPunct="1">
              <a:defRPr/>
            </a:pPr>
            <a:r>
              <a:rPr lang="sl-SI"/>
              <a:t>Tireoiditisi</a:t>
            </a:r>
          </a:p>
          <a:p>
            <a:pPr eaLnBrk="1" hangingPunct="1">
              <a:defRPr/>
            </a:pPr>
            <a:r>
              <a:rPr lang="sl-SI"/>
              <a:t>Idiopatska Adisonova bolest</a:t>
            </a:r>
          </a:p>
          <a:p>
            <a:pPr eaLnBrk="1" hangingPunct="1">
              <a:defRPr/>
            </a:pPr>
            <a:r>
              <a:rPr lang="sl-SI"/>
              <a:t>Idiopatski hipoparatireoidizam</a:t>
            </a:r>
          </a:p>
          <a:p>
            <a:pPr eaLnBrk="1" hangingPunct="1">
              <a:defRPr/>
            </a:pPr>
            <a:r>
              <a:rPr lang="sl-SI"/>
              <a:t>Primarni hipogonadizam</a:t>
            </a:r>
          </a:p>
          <a:p>
            <a:pPr eaLnBrk="1" hangingPunct="1">
              <a:defRPr/>
            </a:pPr>
            <a:r>
              <a:rPr lang="sl-SI"/>
              <a:t>Hipofizitis </a:t>
            </a:r>
            <a:endParaRPr lang="en-US"/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ChangeArrowheads="1"/>
          </p:cNvSpPr>
          <p:nvPr/>
        </p:nvSpPr>
        <p:spPr bwMode="auto">
          <a:xfrm>
            <a:off x="617538" y="3109913"/>
            <a:ext cx="1084262" cy="1023937"/>
          </a:xfrm>
          <a:prstGeom prst="flowChartConnector">
            <a:avLst/>
          </a:prstGeom>
          <a:gradFill rotWithShape="0">
            <a:gsLst>
              <a:gs pos="0">
                <a:srgbClr val="CC0099"/>
              </a:gs>
              <a:gs pos="100000">
                <a:srgbClr val="CC00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1" name="AutoShape 3"/>
          <p:cNvSpPr>
            <a:spLocks noChangeArrowheads="1"/>
          </p:cNvSpPr>
          <p:nvPr/>
        </p:nvSpPr>
        <p:spPr bwMode="auto">
          <a:xfrm>
            <a:off x="1238250" y="3976688"/>
            <a:ext cx="231775" cy="236537"/>
          </a:xfrm>
          <a:prstGeom prst="flowChartConnector">
            <a:avLst/>
          </a:prstGeom>
          <a:solidFill>
            <a:srgbClr val="FF1F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 rot="592198">
            <a:off x="1160463" y="3897313"/>
            <a:ext cx="77787" cy="393700"/>
          </a:xfrm>
          <a:prstGeom prst="rect">
            <a:avLst/>
          </a:prstGeom>
          <a:solidFill>
            <a:srgbClr val="FF1F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484563" y="4948238"/>
            <a:ext cx="1084262" cy="1023937"/>
          </a:xfrm>
          <a:prstGeom prst="flowChartConnector">
            <a:avLst/>
          </a:prstGeom>
          <a:gradFill rotWithShape="0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90563" y="3281363"/>
            <a:ext cx="1084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l-SI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ß-st.</a:t>
            </a: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5962650" y="4133850"/>
            <a:ext cx="1084263" cy="1023938"/>
          </a:xfrm>
          <a:prstGeom prst="flowChartConnector">
            <a:avLst/>
          </a:prstGeom>
          <a:gradFill rotWithShape="0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7200900" y="2873375"/>
            <a:ext cx="1084263" cy="1023938"/>
          </a:xfrm>
          <a:prstGeom prst="flowChartConnector">
            <a:avLst/>
          </a:prstGeom>
          <a:gradFill rotWithShape="0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7" name="AutoShape 9"/>
          <p:cNvSpPr>
            <a:spLocks noChangeArrowheads="1"/>
          </p:cNvSpPr>
          <p:nvPr/>
        </p:nvSpPr>
        <p:spPr bwMode="auto">
          <a:xfrm>
            <a:off x="1143000" y="2971800"/>
            <a:ext cx="231775" cy="234950"/>
          </a:xfrm>
          <a:prstGeom prst="flowChartConnector">
            <a:avLst/>
          </a:prstGeom>
          <a:solidFill>
            <a:srgbClr val="FF1F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3802" name="Freeform 10"/>
          <p:cNvSpPr>
            <a:spLocks/>
          </p:cNvSpPr>
          <p:nvPr/>
        </p:nvSpPr>
        <p:spPr bwMode="auto">
          <a:xfrm rot="-467553">
            <a:off x="2400300" y="457200"/>
            <a:ext cx="2787650" cy="1811338"/>
          </a:xfrm>
          <a:custGeom>
            <a:avLst/>
            <a:gdLst/>
            <a:ahLst/>
            <a:cxnLst>
              <a:cxn ang="0">
                <a:pos x="1464" y="1016"/>
              </a:cxn>
              <a:cxn ang="0">
                <a:pos x="1332" y="896"/>
              </a:cxn>
              <a:cxn ang="0">
                <a:pos x="1260" y="848"/>
              </a:cxn>
              <a:cxn ang="0">
                <a:pos x="1104" y="776"/>
              </a:cxn>
              <a:cxn ang="0">
                <a:pos x="756" y="788"/>
              </a:cxn>
              <a:cxn ang="0">
                <a:pos x="492" y="908"/>
              </a:cxn>
              <a:cxn ang="0">
                <a:pos x="252" y="896"/>
              </a:cxn>
              <a:cxn ang="0">
                <a:pos x="180" y="848"/>
              </a:cxn>
              <a:cxn ang="0">
                <a:pos x="24" y="524"/>
              </a:cxn>
              <a:cxn ang="0">
                <a:pos x="96" y="260"/>
              </a:cxn>
              <a:cxn ang="0">
                <a:pos x="108" y="224"/>
              </a:cxn>
              <a:cxn ang="0">
                <a:pos x="240" y="188"/>
              </a:cxn>
              <a:cxn ang="0">
                <a:pos x="648" y="260"/>
              </a:cxn>
              <a:cxn ang="0">
                <a:pos x="756" y="332"/>
              </a:cxn>
              <a:cxn ang="0">
                <a:pos x="828" y="356"/>
              </a:cxn>
              <a:cxn ang="0">
                <a:pos x="1032" y="344"/>
              </a:cxn>
              <a:cxn ang="0">
                <a:pos x="1224" y="272"/>
              </a:cxn>
              <a:cxn ang="0">
                <a:pos x="1404" y="200"/>
              </a:cxn>
              <a:cxn ang="0">
                <a:pos x="1440" y="176"/>
              </a:cxn>
              <a:cxn ang="0">
                <a:pos x="1656" y="68"/>
              </a:cxn>
              <a:cxn ang="0">
                <a:pos x="1692" y="44"/>
              </a:cxn>
              <a:cxn ang="0">
                <a:pos x="1728" y="20"/>
              </a:cxn>
              <a:cxn ang="0">
                <a:pos x="2100" y="56"/>
              </a:cxn>
              <a:cxn ang="0">
                <a:pos x="2208" y="116"/>
              </a:cxn>
              <a:cxn ang="0">
                <a:pos x="2244" y="140"/>
              </a:cxn>
              <a:cxn ang="0">
                <a:pos x="2304" y="200"/>
              </a:cxn>
              <a:cxn ang="0">
                <a:pos x="2364" y="260"/>
              </a:cxn>
              <a:cxn ang="0">
                <a:pos x="2448" y="404"/>
              </a:cxn>
              <a:cxn ang="0">
                <a:pos x="2376" y="608"/>
              </a:cxn>
              <a:cxn ang="0">
                <a:pos x="2340" y="644"/>
              </a:cxn>
              <a:cxn ang="0">
                <a:pos x="2268" y="692"/>
              </a:cxn>
              <a:cxn ang="0">
                <a:pos x="2244" y="728"/>
              </a:cxn>
              <a:cxn ang="0">
                <a:pos x="2172" y="776"/>
              </a:cxn>
              <a:cxn ang="0">
                <a:pos x="2232" y="920"/>
              </a:cxn>
              <a:cxn ang="0">
                <a:pos x="2292" y="968"/>
              </a:cxn>
              <a:cxn ang="0">
                <a:pos x="2364" y="1028"/>
              </a:cxn>
              <a:cxn ang="0">
                <a:pos x="2400" y="1100"/>
              </a:cxn>
              <a:cxn ang="0">
                <a:pos x="2388" y="1208"/>
              </a:cxn>
              <a:cxn ang="0">
                <a:pos x="2292" y="1292"/>
              </a:cxn>
              <a:cxn ang="0">
                <a:pos x="2148" y="1364"/>
              </a:cxn>
              <a:cxn ang="0">
                <a:pos x="2016" y="1412"/>
              </a:cxn>
              <a:cxn ang="0">
                <a:pos x="1944" y="1436"/>
              </a:cxn>
              <a:cxn ang="0">
                <a:pos x="1572" y="1400"/>
              </a:cxn>
              <a:cxn ang="0">
                <a:pos x="1440" y="1220"/>
              </a:cxn>
              <a:cxn ang="0">
                <a:pos x="1416" y="1148"/>
              </a:cxn>
              <a:cxn ang="0">
                <a:pos x="1464" y="1016"/>
              </a:cxn>
            </a:cxnLst>
            <a:rect l="0" t="0" r="r" b="b"/>
            <a:pathLst>
              <a:path w="2448" h="1443">
                <a:moveTo>
                  <a:pt x="1464" y="1016"/>
                </a:moveTo>
                <a:cubicBezTo>
                  <a:pt x="1383" y="996"/>
                  <a:pt x="1380" y="968"/>
                  <a:pt x="1332" y="896"/>
                </a:cubicBezTo>
                <a:cubicBezTo>
                  <a:pt x="1316" y="872"/>
                  <a:pt x="1284" y="864"/>
                  <a:pt x="1260" y="848"/>
                </a:cubicBezTo>
                <a:cubicBezTo>
                  <a:pt x="1197" y="806"/>
                  <a:pt x="1175" y="800"/>
                  <a:pt x="1104" y="776"/>
                </a:cubicBezTo>
                <a:cubicBezTo>
                  <a:pt x="988" y="780"/>
                  <a:pt x="872" y="781"/>
                  <a:pt x="756" y="788"/>
                </a:cubicBezTo>
                <a:cubicBezTo>
                  <a:pt x="685" y="792"/>
                  <a:pt x="552" y="868"/>
                  <a:pt x="492" y="908"/>
                </a:cubicBezTo>
                <a:cubicBezTo>
                  <a:pt x="412" y="904"/>
                  <a:pt x="331" y="911"/>
                  <a:pt x="252" y="896"/>
                </a:cubicBezTo>
                <a:cubicBezTo>
                  <a:pt x="224" y="891"/>
                  <a:pt x="204" y="864"/>
                  <a:pt x="180" y="848"/>
                </a:cubicBezTo>
                <a:cubicBezTo>
                  <a:pt x="73" y="777"/>
                  <a:pt x="44" y="642"/>
                  <a:pt x="24" y="524"/>
                </a:cubicBezTo>
                <a:cubicBezTo>
                  <a:pt x="29" y="445"/>
                  <a:pt x="0" y="292"/>
                  <a:pt x="96" y="260"/>
                </a:cubicBezTo>
                <a:cubicBezTo>
                  <a:pt x="100" y="248"/>
                  <a:pt x="98" y="231"/>
                  <a:pt x="108" y="224"/>
                </a:cubicBezTo>
                <a:cubicBezTo>
                  <a:pt x="132" y="207"/>
                  <a:pt x="210" y="194"/>
                  <a:pt x="240" y="188"/>
                </a:cubicBezTo>
                <a:cubicBezTo>
                  <a:pt x="500" y="198"/>
                  <a:pt x="494" y="157"/>
                  <a:pt x="648" y="260"/>
                </a:cubicBezTo>
                <a:cubicBezTo>
                  <a:pt x="684" y="284"/>
                  <a:pt x="720" y="308"/>
                  <a:pt x="756" y="332"/>
                </a:cubicBezTo>
                <a:cubicBezTo>
                  <a:pt x="777" y="346"/>
                  <a:pt x="828" y="356"/>
                  <a:pt x="828" y="356"/>
                </a:cubicBezTo>
                <a:cubicBezTo>
                  <a:pt x="896" y="352"/>
                  <a:pt x="964" y="353"/>
                  <a:pt x="1032" y="344"/>
                </a:cubicBezTo>
                <a:cubicBezTo>
                  <a:pt x="1098" y="335"/>
                  <a:pt x="1166" y="298"/>
                  <a:pt x="1224" y="272"/>
                </a:cubicBezTo>
                <a:cubicBezTo>
                  <a:pt x="1281" y="247"/>
                  <a:pt x="1346" y="219"/>
                  <a:pt x="1404" y="200"/>
                </a:cubicBezTo>
                <a:cubicBezTo>
                  <a:pt x="1418" y="195"/>
                  <a:pt x="1427" y="182"/>
                  <a:pt x="1440" y="176"/>
                </a:cubicBezTo>
                <a:cubicBezTo>
                  <a:pt x="1523" y="139"/>
                  <a:pt x="1577" y="121"/>
                  <a:pt x="1656" y="68"/>
                </a:cubicBezTo>
                <a:cubicBezTo>
                  <a:pt x="1668" y="60"/>
                  <a:pt x="1680" y="52"/>
                  <a:pt x="1692" y="44"/>
                </a:cubicBezTo>
                <a:cubicBezTo>
                  <a:pt x="1704" y="36"/>
                  <a:pt x="1728" y="20"/>
                  <a:pt x="1728" y="20"/>
                </a:cubicBezTo>
                <a:cubicBezTo>
                  <a:pt x="2053" y="33"/>
                  <a:pt x="1933" y="0"/>
                  <a:pt x="2100" y="56"/>
                </a:cubicBezTo>
                <a:cubicBezTo>
                  <a:pt x="2163" y="77"/>
                  <a:pt x="2125" y="61"/>
                  <a:pt x="2208" y="116"/>
                </a:cubicBezTo>
                <a:cubicBezTo>
                  <a:pt x="2220" y="124"/>
                  <a:pt x="2244" y="140"/>
                  <a:pt x="2244" y="140"/>
                </a:cubicBezTo>
                <a:cubicBezTo>
                  <a:pt x="2308" y="236"/>
                  <a:pt x="2224" y="120"/>
                  <a:pt x="2304" y="200"/>
                </a:cubicBezTo>
                <a:cubicBezTo>
                  <a:pt x="2384" y="280"/>
                  <a:pt x="2268" y="196"/>
                  <a:pt x="2364" y="260"/>
                </a:cubicBezTo>
                <a:cubicBezTo>
                  <a:pt x="2397" y="310"/>
                  <a:pt x="2430" y="349"/>
                  <a:pt x="2448" y="404"/>
                </a:cubicBezTo>
                <a:cubicBezTo>
                  <a:pt x="2438" y="485"/>
                  <a:pt x="2438" y="546"/>
                  <a:pt x="2376" y="608"/>
                </a:cubicBezTo>
                <a:cubicBezTo>
                  <a:pt x="2364" y="620"/>
                  <a:pt x="2353" y="634"/>
                  <a:pt x="2340" y="644"/>
                </a:cubicBezTo>
                <a:cubicBezTo>
                  <a:pt x="2317" y="662"/>
                  <a:pt x="2268" y="692"/>
                  <a:pt x="2268" y="692"/>
                </a:cubicBezTo>
                <a:cubicBezTo>
                  <a:pt x="2260" y="704"/>
                  <a:pt x="2255" y="719"/>
                  <a:pt x="2244" y="728"/>
                </a:cubicBezTo>
                <a:cubicBezTo>
                  <a:pt x="2222" y="747"/>
                  <a:pt x="2172" y="776"/>
                  <a:pt x="2172" y="776"/>
                </a:cubicBezTo>
                <a:cubicBezTo>
                  <a:pt x="2150" y="842"/>
                  <a:pt x="2177" y="883"/>
                  <a:pt x="2232" y="920"/>
                </a:cubicBezTo>
                <a:cubicBezTo>
                  <a:pt x="2286" y="1001"/>
                  <a:pt x="2222" y="922"/>
                  <a:pt x="2292" y="968"/>
                </a:cubicBezTo>
                <a:cubicBezTo>
                  <a:pt x="2318" y="985"/>
                  <a:pt x="2338" y="1011"/>
                  <a:pt x="2364" y="1028"/>
                </a:cubicBezTo>
                <a:cubicBezTo>
                  <a:pt x="2376" y="1046"/>
                  <a:pt x="2400" y="1075"/>
                  <a:pt x="2400" y="1100"/>
                </a:cubicBezTo>
                <a:cubicBezTo>
                  <a:pt x="2400" y="1136"/>
                  <a:pt x="2397" y="1173"/>
                  <a:pt x="2388" y="1208"/>
                </a:cubicBezTo>
                <a:cubicBezTo>
                  <a:pt x="2378" y="1248"/>
                  <a:pt x="2316" y="1276"/>
                  <a:pt x="2292" y="1292"/>
                </a:cubicBezTo>
                <a:cubicBezTo>
                  <a:pt x="2247" y="1322"/>
                  <a:pt x="2196" y="1340"/>
                  <a:pt x="2148" y="1364"/>
                </a:cubicBezTo>
                <a:cubicBezTo>
                  <a:pt x="2106" y="1385"/>
                  <a:pt x="2061" y="1399"/>
                  <a:pt x="2016" y="1412"/>
                </a:cubicBezTo>
                <a:cubicBezTo>
                  <a:pt x="1992" y="1419"/>
                  <a:pt x="1944" y="1436"/>
                  <a:pt x="1944" y="1436"/>
                </a:cubicBezTo>
                <a:cubicBezTo>
                  <a:pt x="1776" y="1429"/>
                  <a:pt x="1702" y="1443"/>
                  <a:pt x="1572" y="1400"/>
                </a:cubicBezTo>
                <a:cubicBezTo>
                  <a:pt x="1512" y="1340"/>
                  <a:pt x="1474" y="1297"/>
                  <a:pt x="1440" y="1220"/>
                </a:cubicBezTo>
                <a:cubicBezTo>
                  <a:pt x="1430" y="1197"/>
                  <a:pt x="1407" y="1172"/>
                  <a:pt x="1416" y="1148"/>
                </a:cubicBezTo>
                <a:cubicBezTo>
                  <a:pt x="1432" y="1104"/>
                  <a:pt x="1448" y="1060"/>
                  <a:pt x="1464" y="1016"/>
                </a:cubicBezTo>
                <a:close/>
              </a:path>
            </a:pathLst>
          </a:cu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381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94219" name="Freeform 11"/>
          <p:cNvSpPr>
            <a:spLocks/>
          </p:cNvSpPr>
          <p:nvPr/>
        </p:nvSpPr>
        <p:spPr bwMode="auto">
          <a:xfrm rot="450755">
            <a:off x="3302000" y="2814638"/>
            <a:ext cx="1808163" cy="1419225"/>
          </a:xfrm>
          <a:custGeom>
            <a:avLst/>
            <a:gdLst>
              <a:gd name="T0" fmla="*/ 2147483646 w 1260"/>
              <a:gd name="T1" fmla="*/ 2147483646 h 874"/>
              <a:gd name="T2" fmla="*/ 2147483646 w 1260"/>
              <a:gd name="T3" fmla="*/ 2147483646 h 874"/>
              <a:gd name="T4" fmla="*/ 2147483646 w 1260"/>
              <a:gd name="T5" fmla="*/ 2147483646 h 874"/>
              <a:gd name="T6" fmla="*/ 2147483646 w 1260"/>
              <a:gd name="T7" fmla="*/ 2147483646 h 874"/>
              <a:gd name="T8" fmla="*/ 2147483646 w 1260"/>
              <a:gd name="T9" fmla="*/ 2147483646 h 874"/>
              <a:gd name="T10" fmla="*/ 2147483646 w 1260"/>
              <a:gd name="T11" fmla="*/ 2147483646 h 874"/>
              <a:gd name="T12" fmla="*/ 2147483646 w 1260"/>
              <a:gd name="T13" fmla="*/ 2147483646 h 874"/>
              <a:gd name="T14" fmla="*/ 2147483646 w 1260"/>
              <a:gd name="T15" fmla="*/ 2147483646 h 874"/>
              <a:gd name="T16" fmla="*/ 2147483646 w 1260"/>
              <a:gd name="T17" fmla="*/ 2147483646 h 874"/>
              <a:gd name="T18" fmla="*/ 2147483646 w 1260"/>
              <a:gd name="T19" fmla="*/ 2147483646 h 874"/>
              <a:gd name="T20" fmla="*/ 2147483646 w 1260"/>
              <a:gd name="T21" fmla="*/ 2147483646 h 874"/>
              <a:gd name="T22" fmla="*/ 2147483646 w 1260"/>
              <a:gd name="T23" fmla="*/ 2147483646 h 874"/>
              <a:gd name="T24" fmla="*/ 2147483646 w 1260"/>
              <a:gd name="T25" fmla="*/ 2147483646 h 874"/>
              <a:gd name="T26" fmla="*/ 2147483646 w 1260"/>
              <a:gd name="T27" fmla="*/ 2147483646 h 874"/>
              <a:gd name="T28" fmla="*/ 0 w 1260"/>
              <a:gd name="T29" fmla="*/ 2147483646 h 874"/>
              <a:gd name="T30" fmla="*/ 2147483646 w 1260"/>
              <a:gd name="T31" fmla="*/ 2147483646 h 874"/>
              <a:gd name="T32" fmla="*/ 2147483646 w 1260"/>
              <a:gd name="T33" fmla="*/ 2147483646 h 874"/>
              <a:gd name="T34" fmla="*/ 2147483646 w 1260"/>
              <a:gd name="T35" fmla="*/ 2147483646 h 874"/>
              <a:gd name="T36" fmla="*/ 2147483646 w 1260"/>
              <a:gd name="T37" fmla="*/ 2147483646 h 874"/>
              <a:gd name="T38" fmla="*/ 2147483646 w 1260"/>
              <a:gd name="T39" fmla="*/ 2147483646 h 874"/>
              <a:gd name="T40" fmla="*/ 2147483646 w 1260"/>
              <a:gd name="T41" fmla="*/ 2147483646 h 874"/>
              <a:gd name="T42" fmla="*/ 2147483646 w 1260"/>
              <a:gd name="T43" fmla="*/ 2147483646 h 874"/>
              <a:gd name="T44" fmla="*/ 2147483646 w 1260"/>
              <a:gd name="T45" fmla="*/ 2147483646 h 874"/>
              <a:gd name="T46" fmla="*/ 2147483646 w 1260"/>
              <a:gd name="T47" fmla="*/ 2147483646 h 874"/>
              <a:gd name="T48" fmla="*/ 2147483646 w 1260"/>
              <a:gd name="T49" fmla="*/ 2147483646 h 874"/>
              <a:gd name="T50" fmla="*/ 2147483646 w 1260"/>
              <a:gd name="T51" fmla="*/ 2147483646 h 874"/>
              <a:gd name="T52" fmla="*/ 2147483646 w 1260"/>
              <a:gd name="T53" fmla="*/ 2147483646 h 874"/>
              <a:gd name="T54" fmla="*/ 2147483646 w 1260"/>
              <a:gd name="T55" fmla="*/ 2147483646 h 874"/>
              <a:gd name="T56" fmla="*/ 2147483646 w 1260"/>
              <a:gd name="T57" fmla="*/ 2147483646 h 87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60"/>
              <a:gd name="T88" fmla="*/ 0 h 874"/>
              <a:gd name="T89" fmla="*/ 1260 w 1260"/>
              <a:gd name="T90" fmla="*/ 874 h 87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60" h="874">
                <a:moveTo>
                  <a:pt x="1140" y="365"/>
                </a:moveTo>
                <a:cubicBezTo>
                  <a:pt x="1194" y="347"/>
                  <a:pt x="1195" y="333"/>
                  <a:pt x="1212" y="281"/>
                </a:cubicBezTo>
                <a:cubicBezTo>
                  <a:pt x="1208" y="241"/>
                  <a:pt x="1209" y="200"/>
                  <a:pt x="1200" y="161"/>
                </a:cubicBezTo>
                <a:cubicBezTo>
                  <a:pt x="1189" y="115"/>
                  <a:pt x="1172" y="129"/>
                  <a:pt x="1140" y="113"/>
                </a:cubicBezTo>
                <a:cubicBezTo>
                  <a:pt x="1127" y="107"/>
                  <a:pt x="1117" y="95"/>
                  <a:pt x="1104" y="89"/>
                </a:cubicBezTo>
                <a:cubicBezTo>
                  <a:pt x="1081" y="79"/>
                  <a:pt x="1053" y="79"/>
                  <a:pt x="1032" y="65"/>
                </a:cubicBezTo>
                <a:cubicBezTo>
                  <a:pt x="1020" y="57"/>
                  <a:pt x="1010" y="46"/>
                  <a:pt x="996" y="41"/>
                </a:cubicBezTo>
                <a:cubicBezTo>
                  <a:pt x="957" y="28"/>
                  <a:pt x="916" y="27"/>
                  <a:pt x="876" y="17"/>
                </a:cubicBezTo>
                <a:cubicBezTo>
                  <a:pt x="746" y="26"/>
                  <a:pt x="701" y="0"/>
                  <a:pt x="624" y="77"/>
                </a:cubicBezTo>
                <a:cubicBezTo>
                  <a:pt x="610" y="119"/>
                  <a:pt x="613" y="179"/>
                  <a:pt x="576" y="209"/>
                </a:cubicBezTo>
                <a:cubicBezTo>
                  <a:pt x="566" y="217"/>
                  <a:pt x="551" y="215"/>
                  <a:pt x="540" y="221"/>
                </a:cubicBezTo>
                <a:cubicBezTo>
                  <a:pt x="515" y="235"/>
                  <a:pt x="468" y="269"/>
                  <a:pt x="468" y="269"/>
                </a:cubicBezTo>
                <a:cubicBezTo>
                  <a:pt x="337" y="261"/>
                  <a:pt x="188" y="238"/>
                  <a:pt x="60" y="281"/>
                </a:cubicBezTo>
                <a:cubicBezTo>
                  <a:pt x="22" y="338"/>
                  <a:pt x="45" y="295"/>
                  <a:pt x="24" y="365"/>
                </a:cubicBezTo>
                <a:cubicBezTo>
                  <a:pt x="17" y="389"/>
                  <a:pt x="0" y="437"/>
                  <a:pt x="0" y="437"/>
                </a:cubicBezTo>
                <a:cubicBezTo>
                  <a:pt x="4" y="489"/>
                  <a:pt x="6" y="541"/>
                  <a:pt x="12" y="593"/>
                </a:cubicBezTo>
                <a:cubicBezTo>
                  <a:pt x="24" y="690"/>
                  <a:pt x="111" y="729"/>
                  <a:pt x="192" y="749"/>
                </a:cubicBezTo>
                <a:cubicBezTo>
                  <a:pt x="198" y="749"/>
                  <a:pt x="446" y="760"/>
                  <a:pt x="516" y="713"/>
                </a:cubicBezTo>
                <a:cubicBezTo>
                  <a:pt x="573" y="675"/>
                  <a:pt x="538" y="694"/>
                  <a:pt x="624" y="665"/>
                </a:cubicBezTo>
                <a:cubicBezTo>
                  <a:pt x="636" y="661"/>
                  <a:pt x="660" y="653"/>
                  <a:pt x="660" y="653"/>
                </a:cubicBezTo>
                <a:cubicBezTo>
                  <a:pt x="716" y="664"/>
                  <a:pt x="753" y="675"/>
                  <a:pt x="804" y="701"/>
                </a:cubicBezTo>
                <a:cubicBezTo>
                  <a:pt x="868" y="797"/>
                  <a:pt x="784" y="681"/>
                  <a:pt x="864" y="761"/>
                </a:cubicBezTo>
                <a:cubicBezTo>
                  <a:pt x="874" y="771"/>
                  <a:pt x="877" y="788"/>
                  <a:pt x="888" y="797"/>
                </a:cubicBezTo>
                <a:cubicBezTo>
                  <a:pt x="910" y="816"/>
                  <a:pt x="960" y="845"/>
                  <a:pt x="960" y="845"/>
                </a:cubicBezTo>
                <a:cubicBezTo>
                  <a:pt x="1092" y="836"/>
                  <a:pt x="1116" y="874"/>
                  <a:pt x="1176" y="797"/>
                </a:cubicBezTo>
                <a:cubicBezTo>
                  <a:pt x="1230" y="727"/>
                  <a:pt x="1222" y="732"/>
                  <a:pt x="1248" y="653"/>
                </a:cubicBezTo>
                <a:cubicBezTo>
                  <a:pt x="1252" y="641"/>
                  <a:pt x="1260" y="617"/>
                  <a:pt x="1260" y="617"/>
                </a:cubicBezTo>
                <a:cubicBezTo>
                  <a:pt x="1249" y="529"/>
                  <a:pt x="1251" y="475"/>
                  <a:pt x="1176" y="425"/>
                </a:cubicBezTo>
                <a:cubicBezTo>
                  <a:pt x="1150" y="348"/>
                  <a:pt x="1170" y="335"/>
                  <a:pt x="1140" y="365"/>
                </a:cubicBezTo>
                <a:close/>
              </a:path>
            </a:pathLst>
          </a:custGeom>
          <a:gradFill rotWithShape="0">
            <a:gsLst>
              <a:gs pos="0">
                <a:srgbClr val="9D27FF"/>
              </a:gs>
              <a:gs pos="100000">
                <a:srgbClr val="491276"/>
              </a:gs>
            </a:gsLst>
            <a:path path="rect">
              <a:fillToRect l="50000" t="50000" r="50000" b="50000"/>
            </a:path>
          </a:gradFill>
          <a:ln w="38100" cmpd="sng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4220" name="AutoShape 12"/>
          <p:cNvCxnSpPr>
            <a:cxnSpLocks noChangeShapeType="1"/>
            <a:endCxn id="33802" idx="8"/>
          </p:cNvCxnSpPr>
          <p:nvPr/>
        </p:nvCxnSpPr>
        <p:spPr bwMode="auto">
          <a:xfrm rot="-5400000">
            <a:off x="1105694" y="1431131"/>
            <a:ext cx="1406525" cy="1154113"/>
          </a:xfrm>
          <a:prstGeom prst="curvedConnector2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21" name="Line 13"/>
          <p:cNvSpPr>
            <a:spLocks noChangeShapeType="1"/>
          </p:cNvSpPr>
          <p:nvPr/>
        </p:nvSpPr>
        <p:spPr bwMode="auto">
          <a:xfrm rot="790369" flipH="1">
            <a:off x="6754813" y="3059113"/>
            <a:ext cx="1652587" cy="26590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7666038" y="4291013"/>
            <a:ext cx="0" cy="17335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773113" y="4319588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400" b="1">
                <a:effectLst>
                  <a:outerShdw blurRad="38100" dist="38100" dir="2700000" algn="tl">
                    <a:srgbClr val="010199"/>
                  </a:outerShdw>
                </a:effectLst>
              </a:rPr>
              <a:t>MHC-I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385763" y="4867275"/>
            <a:ext cx="1216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citoliza</a:t>
            </a:r>
          </a:p>
          <a:p>
            <a:pPr>
              <a:defRPr/>
            </a:pPr>
            <a:r>
              <a:rPr lang="sl-SI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  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488950" y="6019800"/>
            <a:ext cx="2478088" cy="466725"/>
          </a:xfrm>
          <a:prstGeom prst="rect">
            <a:avLst/>
          </a:prstGeom>
          <a:noFill/>
          <a:ln w="9525">
            <a:solidFill>
              <a:srgbClr val="FF1FA4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Tip 1 dijabetesa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004888" y="3608388"/>
            <a:ext cx="646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600" b="1">
                <a:effectLst>
                  <a:outerShdw blurRad="38100" dist="38100" dir="2700000" algn="tl">
                    <a:srgbClr val="010199"/>
                  </a:outerShdw>
                </a:effectLst>
              </a:rPr>
              <a:t>ß-Ag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1004888" y="2682875"/>
            <a:ext cx="646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600" b="1">
                <a:effectLst>
                  <a:outerShdw blurRad="38100" dist="38100" dir="2700000" algn="tl">
                    <a:srgbClr val="010199"/>
                  </a:outerShdw>
                </a:effectLst>
              </a:rPr>
              <a:t>ß-Ag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649663" y="8509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APC</a:t>
            </a:r>
          </a:p>
        </p:txBody>
      </p:sp>
      <p:sp>
        <p:nvSpPr>
          <p:cNvPr id="94229" name="AutoShape 21"/>
          <p:cNvSpPr>
            <a:spLocks noChangeArrowheads="1"/>
          </p:cNvSpPr>
          <p:nvPr/>
        </p:nvSpPr>
        <p:spPr bwMode="auto">
          <a:xfrm>
            <a:off x="5032375" y="1692275"/>
            <a:ext cx="233363" cy="234950"/>
          </a:xfrm>
          <a:prstGeom prst="flowChartConnector">
            <a:avLst/>
          </a:prstGeom>
          <a:solidFill>
            <a:srgbClr val="FF1F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30" name="Rectangle 22"/>
          <p:cNvSpPr>
            <a:spLocks noChangeArrowheads="1"/>
          </p:cNvSpPr>
          <p:nvPr/>
        </p:nvSpPr>
        <p:spPr bwMode="auto">
          <a:xfrm rot="-3941354">
            <a:off x="5186362" y="1458913"/>
            <a:ext cx="79375" cy="387350"/>
          </a:xfrm>
          <a:prstGeom prst="rect">
            <a:avLst/>
          </a:prstGeom>
          <a:solidFill>
            <a:srgbClr val="FF1F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 rot="-3791377">
            <a:off x="5032375" y="1773238"/>
            <a:ext cx="79375" cy="387350"/>
          </a:xfrm>
          <a:prstGeom prst="rect">
            <a:avLst/>
          </a:prstGeom>
          <a:solidFill>
            <a:srgbClr val="FF1F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 rot="-2100523">
            <a:off x="4406900" y="1778000"/>
            <a:ext cx="296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4000" b="1"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  <a:sym typeface="Bookshelf Symbol 1" pitchFamily="34" charset="2"/>
              </a:rPr>
              <a:t></a:t>
            </a:r>
            <a:endParaRPr lang="sl-SI" sz="4000" b="1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33" name="AutoShape 25"/>
          <p:cNvSpPr>
            <a:spLocks noChangeArrowheads="1"/>
          </p:cNvSpPr>
          <p:nvPr/>
        </p:nvSpPr>
        <p:spPr bwMode="auto">
          <a:xfrm>
            <a:off x="4181475" y="4711700"/>
            <a:ext cx="231775" cy="236538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34" name="AutoShape 26"/>
          <p:cNvSpPr>
            <a:spLocks noChangeArrowheads="1"/>
          </p:cNvSpPr>
          <p:nvPr/>
        </p:nvSpPr>
        <p:spPr bwMode="auto">
          <a:xfrm>
            <a:off x="5962650" y="4054475"/>
            <a:ext cx="231775" cy="236538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35" name="AutoShape 27"/>
          <p:cNvSpPr>
            <a:spLocks noChangeArrowheads="1"/>
          </p:cNvSpPr>
          <p:nvPr/>
        </p:nvSpPr>
        <p:spPr bwMode="auto">
          <a:xfrm>
            <a:off x="5110163" y="3424238"/>
            <a:ext cx="233362" cy="236537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36" name="AutoShape 28"/>
          <p:cNvSpPr>
            <a:spLocks noChangeArrowheads="1"/>
          </p:cNvSpPr>
          <p:nvPr/>
        </p:nvSpPr>
        <p:spPr bwMode="auto">
          <a:xfrm>
            <a:off x="7124700" y="2873375"/>
            <a:ext cx="231775" cy="236538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37" name="AutoShape 29"/>
          <p:cNvSpPr>
            <a:spLocks noChangeArrowheads="1"/>
          </p:cNvSpPr>
          <p:nvPr/>
        </p:nvSpPr>
        <p:spPr bwMode="auto">
          <a:xfrm>
            <a:off x="4495800" y="5029200"/>
            <a:ext cx="231775" cy="236538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5964238" y="3959225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000">
                <a:effectLst>
                  <a:outerShdw blurRad="38100" dist="38100" dir="2700000" algn="tl">
                    <a:srgbClr val="010199"/>
                  </a:outerShdw>
                </a:effectLst>
              </a:rPr>
              <a:t>-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7099300" y="2794000"/>
            <a:ext cx="331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000">
                <a:effectLst>
                  <a:outerShdw blurRad="38100" dist="38100" dir="2700000" algn="tl">
                    <a:srgbClr val="010199"/>
                  </a:outerShdw>
                </a:effectLst>
              </a:rPr>
              <a:t>+</a:t>
            </a:r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4956175" y="3346450"/>
            <a:ext cx="331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000">
                <a:effectLst>
                  <a:outerShdw blurRad="38100" dist="38100" dir="2700000" algn="tl">
                    <a:srgbClr val="010199"/>
                  </a:outerShdw>
                </a:effectLst>
              </a:rPr>
              <a:t>+</a:t>
            </a: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4152900" y="4632325"/>
            <a:ext cx="331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000">
                <a:effectLst>
                  <a:outerShdw blurRad="38100" dist="38100" dir="2700000" algn="tl">
                    <a:srgbClr val="010199"/>
                  </a:outerShdw>
                </a:effectLst>
              </a:rPr>
              <a:t>+</a:t>
            </a:r>
          </a:p>
        </p:txBody>
      </p:sp>
      <p:sp>
        <p:nvSpPr>
          <p:cNvPr id="33826" name="Text Box 34"/>
          <p:cNvSpPr txBox="1">
            <a:spLocks noChangeArrowheads="1"/>
          </p:cNvSpPr>
          <p:nvPr/>
        </p:nvSpPr>
        <p:spPr bwMode="auto">
          <a:xfrm>
            <a:off x="4413250" y="4948238"/>
            <a:ext cx="331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000">
                <a:effectLst>
                  <a:outerShdw blurRad="38100" dist="38100" dir="2700000" algn="tl">
                    <a:srgbClr val="010199"/>
                  </a:outerShdw>
                </a:effectLst>
              </a:rPr>
              <a:t>+</a:t>
            </a:r>
          </a:p>
        </p:txBody>
      </p:sp>
      <p:sp>
        <p:nvSpPr>
          <p:cNvPr id="33827" name="Text Box 35"/>
          <p:cNvSpPr txBox="1">
            <a:spLocks noChangeArrowheads="1"/>
          </p:cNvSpPr>
          <p:nvPr/>
        </p:nvSpPr>
        <p:spPr bwMode="auto">
          <a:xfrm>
            <a:off x="3592513" y="5181600"/>
            <a:ext cx="827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T-Ly</a:t>
            </a:r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6116638" y="4449763"/>
            <a:ext cx="72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Th2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410450" y="3111500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Th1</a:t>
            </a:r>
          </a:p>
        </p:txBody>
      </p:sp>
      <p:sp>
        <p:nvSpPr>
          <p:cNvPr id="33830" name="Text Box 38"/>
          <p:cNvSpPr txBox="1">
            <a:spLocks noChangeArrowheads="1"/>
          </p:cNvSpPr>
          <p:nvPr/>
        </p:nvSpPr>
        <p:spPr bwMode="auto">
          <a:xfrm>
            <a:off x="4103688" y="3265488"/>
            <a:ext cx="623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Mø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5964238" y="3046413"/>
            <a:ext cx="59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IL-2</a:t>
            </a: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5964238" y="3360738"/>
            <a:ext cx="722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IFN-</a:t>
            </a: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  <a:sym typeface="Symbol" pitchFamily="18" charset="2"/>
              </a:rPr>
              <a:t></a:t>
            </a:r>
            <a:endParaRPr lang="sl-SI" b="1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94249" name="Freeform 41"/>
          <p:cNvSpPr>
            <a:spLocks/>
          </p:cNvSpPr>
          <p:nvPr/>
        </p:nvSpPr>
        <p:spPr bwMode="auto">
          <a:xfrm>
            <a:off x="6835775" y="3503613"/>
            <a:ext cx="598488" cy="134937"/>
          </a:xfrm>
          <a:custGeom>
            <a:avLst/>
            <a:gdLst>
              <a:gd name="T0" fmla="*/ 2147483646 w 371"/>
              <a:gd name="T1" fmla="*/ 2147483646 h 82"/>
              <a:gd name="T2" fmla="*/ 2147483646 w 371"/>
              <a:gd name="T3" fmla="*/ 2147483646 h 82"/>
              <a:gd name="T4" fmla="*/ 2147483646 w 371"/>
              <a:gd name="T5" fmla="*/ 2147483646 h 82"/>
              <a:gd name="T6" fmla="*/ 2147483646 w 371"/>
              <a:gd name="T7" fmla="*/ 2147483646 h 82"/>
              <a:gd name="T8" fmla="*/ 0 w 371"/>
              <a:gd name="T9" fmla="*/ 2147483646 h 82"/>
              <a:gd name="T10" fmla="*/ 0 w 371"/>
              <a:gd name="T11" fmla="*/ 2147483646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1"/>
              <a:gd name="T19" fmla="*/ 0 h 82"/>
              <a:gd name="T20" fmla="*/ 371 w 371"/>
              <a:gd name="T21" fmla="*/ 82 h 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1" h="82">
                <a:moveTo>
                  <a:pt x="371" y="37"/>
                </a:moveTo>
                <a:cubicBezTo>
                  <a:pt x="360" y="44"/>
                  <a:pt x="350" y="54"/>
                  <a:pt x="338" y="59"/>
                </a:cubicBezTo>
                <a:cubicBezTo>
                  <a:pt x="317" y="68"/>
                  <a:pt x="273" y="80"/>
                  <a:pt x="273" y="80"/>
                </a:cubicBezTo>
                <a:cubicBezTo>
                  <a:pt x="204" y="76"/>
                  <a:pt x="134" y="82"/>
                  <a:pt x="66" y="69"/>
                </a:cubicBezTo>
                <a:cubicBezTo>
                  <a:pt x="40" y="64"/>
                  <a:pt x="0" y="0"/>
                  <a:pt x="0" y="26"/>
                </a:cubicBezTo>
                <a:cubicBezTo>
                  <a:pt x="0" y="33"/>
                  <a:pt x="0" y="41"/>
                  <a:pt x="0" y="48"/>
                </a:cubicBezTo>
              </a:path>
            </a:pathLst>
          </a:custGeom>
          <a:noFill/>
          <a:ln w="9525">
            <a:solidFill>
              <a:srgbClr val="FFFFCC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50" name="Freeform 42"/>
          <p:cNvSpPr>
            <a:spLocks/>
          </p:cNvSpPr>
          <p:nvPr/>
        </p:nvSpPr>
        <p:spPr bwMode="auto">
          <a:xfrm>
            <a:off x="6757988" y="3211513"/>
            <a:ext cx="598487" cy="134937"/>
          </a:xfrm>
          <a:custGeom>
            <a:avLst/>
            <a:gdLst>
              <a:gd name="T0" fmla="*/ 2147483646 w 371"/>
              <a:gd name="T1" fmla="*/ 2147483646 h 82"/>
              <a:gd name="T2" fmla="*/ 2147483646 w 371"/>
              <a:gd name="T3" fmla="*/ 2147483646 h 82"/>
              <a:gd name="T4" fmla="*/ 2147483646 w 371"/>
              <a:gd name="T5" fmla="*/ 2147483646 h 82"/>
              <a:gd name="T6" fmla="*/ 2147483646 w 371"/>
              <a:gd name="T7" fmla="*/ 2147483646 h 82"/>
              <a:gd name="T8" fmla="*/ 0 w 371"/>
              <a:gd name="T9" fmla="*/ 2147483646 h 82"/>
              <a:gd name="T10" fmla="*/ 0 w 371"/>
              <a:gd name="T11" fmla="*/ 2147483646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1"/>
              <a:gd name="T19" fmla="*/ 0 h 82"/>
              <a:gd name="T20" fmla="*/ 371 w 371"/>
              <a:gd name="T21" fmla="*/ 82 h 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1" h="82">
                <a:moveTo>
                  <a:pt x="371" y="37"/>
                </a:moveTo>
                <a:cubicBezTo>
                  <a:pt x="360" y="44"/>
                  <a:pt x="350" y="54"/>
                  <a:pt x="338" y="59"/>
                </a:cubicBezTo>
                <a:cubicBezTo>
                  <a:pt x="317" y="68"/>
                  <a:pt x="273" y="80"/>
                  <a:pt x="273" y="80"/>
                </a:cubicBezTo>
                <a:cubicBezTo>
                  <a:pt x="204" y="76"/>
                  <a:pt x="134" y="82"/>
                  <a:pt x="66" y="69"/>
                </a:cubicBezTo>
                <a:cubicBezTo>
                  <a:pt x="40" y="64"/>
                  <a:pt x="0" y="0"/>
                  <a:pt x="0" y="26"/>
                </a:cubicBezTo>
                <a:cubicBezTo>
                  <a:pt x="0" y="33"/>
                  <a:pt x="0" y="41"/>
                  <a:pt x="0" y="48"/>
                </a:cubicBezTo>
              </a:path>
            </a:pathLst>
          </a:custGeom>
          <a:noFill/>
          <a:ln w="9525">
            <a:solidFill>
              <a:srgbClr val="FFFFCC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51" name="Freeform 43"/>
          <p:cNvSpPr>
            <a:spLocks/>
          </p:cNvSpPr>
          <p:nvPr/>
        </p:nvSpPr>
        <p:spPr bwMode="auto">
          <a:xfrm>
            <a:off x="6005513" y="3729038"/>
            <a:ext cx="104775" cy="287337"/>
          </a:xfrm>
          <a:custGeom>
            <a:avLst/>
            <a:gdLst>
              <a:gd name="T0" fmla="*/ 2147483646 w 66"/>
              <a:gd name="T1" fmla="*/ 0 h 175"/>
              <a:gd name="T2" fmla="*/ 2147483646 w 66"/>
              <a:gd name="T3" fmla="*/ 2147483646 h 175"/>
              <a:gd name="T4" fmla="*/ 0 w 66"/>
              <a:gd name="T5" fmla="*/ 2147483646 h 175"/>
              <a:gd name="T6" fmla="*/ 0 60000 65536"/>
              <a:gd name="T7" fmla="*/ 0 60000 65536"/>
              <a:gd name="T8" fmla="*/ 0 60000 65536"/>
              <a:gd name="T9" fmla="*/ 0 w 66"/>
              <a:gd name="T10" fmla="*/ 0 h 175"/>
              <a:gd name="T11" fmla="*/ 66 w 66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" h="175">
                <a:moveTo>
                  <a:pt x="66" y="0"/>
                </a:moveTo>
                <a:cubicBezTo>
                  <a:pt x="59" y="22"/>
                  <a:pt x="51" y="44"/>
                  <a:pt x="44" y="66"/>
                </a:cubicBezTo>
                <a:cubicBezTo>
                  <a:pt x="32" y="103"/>
                  <a:pt x="0" y="126"/>
                  <a:pt x="0" y="1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5486400" y="5410200"/>
            <a:ext cx="71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IL-4</a:t>
            </a:r>
          </a:p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IL-10</a:t>
            </a: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>
            <a:off x="5884863" y="5000625"/>
            <a:ext cx="155575" cy="23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54" name="Line 46"/>
          <p:cNvSpPr>
            <a:spLocks noChangeShapeType="1"/>
          </p:cNvSpPr>
          <p:nvPr/>
        </p:nvSpPr>
        <p:spPr bwMode="auto">
          <a:xfrm>
            <a:off x="5807075" y="5026025"/>
            <a:ext cx="155575" cy="23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4255" name="AutoShape 47"/>
          <p:cNvCxnSpPr>
            <a:cxnSpLocks noChangeShapeType="1"/>
            <a:stCxn id="33832" idx="2"/>
          </p:cNvCxnSpPr>
          <p:nvPr/>
        </p:nvCxnSpPr>
        <p:spPr bwMode="auto">
          <a:xfrm flipH="1" flipV="1">
            <a:off x="5338763" y="3592513"/>
            <a:ext cx="987425" cy="134937"/>
          </a:xfrm>
          <a:prstGeom prst="straightConnector1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56" name="AutoShape 48"/>
          <p:cNvCxnSpPr>
            <a:cxnSpLocks noChangeShapeType="1"/>
          </p:cNvCxnSpPr>
          <p:nvPr/>
        </p:nvCxnSpPr>
        <p:spPr bwMode="auto">
          <a:xfrm flipH="1">
            <a:off x="4800600" y="3581400"/>
            <a:ext cx="1162050" cy="1474788"/>
          </a:xfrm>
          <a:prstGeom prst="straightConnector1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57" name="AutoShape 49"/>
          <p:cNvCxnSpPr>
            <a:cxnSpLocks noChangeShapeType="1"/>
            <a:stCxn id="33831" idx="1"/>
            <a:endCxn id="33825" idx="3"/>
          </p:cNvCxnSpPr>
          <p:nvPr/>
        </p:nvCxnSpPr>
        <p:spPr bwMode="auto">
          <a:xfrm flipH="1">
            <a:off x="4484688" y="3230563"/>
            <a:ext cx="1479550" cy="1600200"/>
          </a:xfrm>
          <a:prstGeom prst="straightConnector1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33528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IL-12</a:t>
            </a:r>
          </a:p>
        </p:txBody>
      </p:sp>
      <p:sp>
        <p:nvSpPr>
          <p:cNvPr id="94259" name="Freeform 51"/>
          <p:cNvSpPr>
            <a:spLocks/>
          </p:cNvSpPr>
          <p:nvPr/>
        </p:nvSpPr>
        <p:spPr bwMode="auto">
          <a:xfrm>
            <a:off x="3128963" y="1382713"/>
            <a:ext cx="254000" cy="966787"/>
          </a:xfrm>
          <a:custGeom>
            <a:avLst/>
            <a:gdLst>
              <a:gd name="T0" fmla="*/ 2147483646 w 157"/>
              <a:gd name="T1" fmla="*/ 0 h 589"/>
              <a:gd name="T2" fmla="*/ 2147483646 w 157"/>
              <a:gd name="T3" fmla="*/ 2147483646 h 589"/>
              <a:gd name="T4" fmla="*/ 2147483646 w 157"/>
              <a:gd name="T5" fmla="*/ 2147483646 h 589"/>
              <a:gd name="T6" fmla="*/ 2147483646 w 157"/>
              <a:gd name="T7" fmla="*/ 2147483646 h 589"/>
              <a:gd name="T8" fmla="*/ 2147483646 w 157"/>
              <a:gd name="T9" fmla="*/ 2147483646 h 589"/>
              <a:gd name="T10" fmla="*/ 2147483646 w 157"/>
              <a:gd name="T11" fmla="*/ 2147483646 h 5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7"/>
              <a:gd name="T19" fmla="*/ 0 h 589"/>
              <a:gd name="T20" fmla="*/ 157 w 157"/>
              <a:gd name="T21" fmla="*/ 589 h 5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7" h="589">
                <a:moveTo>
                  <a:pt x="157" y="0"/>
                </a:moveTo>
                <a:cubicBezTo>
                  <a:pt x="126" y="46"/>
                  <a:pt x="90" y="84"/>
                  <a:pt x="59" y="131"/>
                </a:cubicBezTo>
                <a:cubicBezTo>
                  <a:pt x="52" y="142"/>
                  <a:pt x="41" y="151"/>
                  <a:pt x="37" y="164"/>
                </a:cubicBezTo>
                <a:cubicBezTo>
                  <a:pt x="30" y="186"/>
                  <a:pt x="15" y="229"/>
                  <a:pt x="15" y="229"/>
                </a:cubicBezTo>
                <a:cubicBezTo>
                  <a:pt x="11" y="262"/>
                  <a:pt x="4" y="295"/>
                  <a:pt x="4" y="328"/>
                </a:cubicBezTo>
                <a:cubicBezTo>
                  <a:pt x="4" y="395"/>
                  <a:pt x="0" y="589"/>
                  <a:pt x="124" y="58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Text Box 52"/>
          <p:cNvSpPr txBox="1">
            <a:spLocks noChangeArrowheads="1"/>
          </p:cNvSpPr>
          <p:nvPr/>
        </p:nvSpPr>
        <p:spPr bwMode="auto">
          <a:xfrm>
            <a:off x="4273550" y="2241550"/>
            <a:ext cx="411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400" b="1">
                <a:effectLst>
                  <a:outerShdw blurRad="38100" dist="38100" dir="2700000" algn="tl">
                    <a:srgbClr val="010199"/>
                  </a:outerShdw>
                </a:effectLst>
              </a:rPr>
              <a:t>B7</a:t>
            </a:r>
          </a:p>
        </p:txBody>
      </p:sp>
      <p:sp>
        <p:nvSpPr>
          <p:cNvPr id="33845" name="Text Box 53"/>
          <p:cNvSpPr txBox="1">
            <a:spLocks noChangeArrowheads="1"/>
          </p:cNvSpPr>
          <p:nvPr/>
        </p:nvSpPr>
        <p:spPr bwMode="auto">
          <a:xfrm>
            <a:off x="5187950" y="1841500"/>
            <a:ext cx="646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600" b="1">
                <a:effectLst>
                  <a:outerShdw blurRad="38100" dist="38100" dir="2700000" algn="tl">
                    <a:srgbClr val="010199"/>
                  </a:outerShdw>
                </a:effectLst>
              </a:rPr>
              <a:t>ß-Ag</a:t>
            </a:r>
          </a:p>
        </p:txBody>
      </p:sp>
      <p:sp>
        <p:nvSpPr>
          <p:cNvPr id="33846" name="Text Box 54"/>
          <p:cNvSpPr txBox="1">
            <a:spLocks noChangeArrowheads="1"/>
          </p:cNvSpPr>
          <p:nvPr/>
        </p:nvSpPr>
        <p:spPr bwMode="auto">
          <a:xfrm>
            <a:off x="5102225" y="1325563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400" b="1">
                <a:effectLst>
                  <a:outerShdw blurRad="38100" dist="38100" dir="2700000" algn="tl">
                    <a:srgbClr val="010199"/>
                  </a:outerShdw>
                </a:effectLst>
              </a:rPr>
              <a:t>MHC-II</a:t>
            </a:r>
          </a:p>
        </p:txBody>
      </p:sp>
      <p:sp>
        <p:nvSpPr>
          <p:cNvPr id="33847" name="AutoShape 55"/>
          <p:cNvSpPr>
            <a:spLocks/>
          </p:cNvSpPr>
          <p:nvPr/>
        </p:nvSpPr>
        <p:spPr bwMode="auto">
          <a:xfrm>
            <a:off x="5807075" y="1139825"/>
            <a:ext cx="155575" cy="1103313"/>
          </a:xfrm>
          <a:prstGeom prst="rightBracket">
            <a:avLst>
              <a:gd name="adj" fmla="val 5909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64" name="Arc 56"/>
          <p:cNvSpPr>
            <a:spLocks/>
          </p:cNvSpPr>
          <p:nvPr/>
        </p:nvSpPr>
        <p:spPr bwMode="auto">
          <a:xfrm rot="-10786223">
            <a:off x="3948113" y="2479675"/>
            <a:ext cx="3176587" cy="3937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FFFF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Text Box 57"/>
          <p:cNvSpPr txBox="1">
            <a:spLocks noChangeArrowheads="1"/>
          </p:cNvSpPr>
          <p:nvPr/>
        </p:nvSpPr>
        <p:spPr bwMode="auto">
          <a:xfrm>
            <a:off x="2159000" y="2976563"/>
            <a:ext cx="6953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O</a:t>
            </a:r>
            <a:r>
              <a:rPr lang="sl-SI" b="1" baseline="-25000">
                <a:effectLst>
                  <a:outerShdw blurRad="38100" dist="38100" dir="2700000" algn="tl">
                    <a:srgbClr val="010199"/>
                  </a:outerShdw>
                </a:effectLst>
              </a:rPr>
              <a:t>2</a:t>
            </a:r>
            <a:r>
              <a:rPr lang="sl-SI" b="1" baseline="30000">
                <a:effectLst>
                  <a:outerShdw blurRad="38100" dist="38100" dir="2700000" algn="tl">
                    <a:srgbClr val="010199"/>
                  </a:outerShdw>
                </a:effectLst>
              </a:rPr>
              <a:t>-</a:t>
            </a:r>
            <a:endParaRPr lang="sl-SI" b="1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H</a:t>
            </a:r>
            <a:r>
              <a:rPr lang="sl-SI" b="1" baseline="-25000">
                <a:effectLst>
                  <a:outerShdw blurRad="38100" dist="38100" dir="2700000" algn="tl">
                    <a:srgbClr val="010199"/>
                  </a:outerShdw>
                </a:effectLst>
              </a:rPr>
              <a:t>2</a:t>
            </a: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O</a:t>
            </a:r>
            <a:r>
              <a:rPr lang="sl-SI" b="1" baseline="-25000">
                <a:effectLst>
                  <a:outerShdw blurRad="38100" dist="38100" dir="2700000" algn="tl">
                    <a:srgbClr val="010199"/>
                  </a:outerShdw>
                </a:effectLst>
              </a:rPr>
              <a:t>2</a:t>
            </a:r>
            <a:endParaRPr lang="sl-SI" b="1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NO</a:t>
            </a:r>
          </a:p>
        </p:txBody>
      </p:sp>
      <p:sp>
        <p:nvSpPr>
          <p:cNvPr id="33850" name="Text Box 58"/>
          <p:cNvSpPr txBox="1">
            <a:spLocks noChangeArrowheads="1"/>
          </p:cNvSpPr>
          <p:nvPr/>
        </p:nvSpPr>
        <p:spPr bwMode="auto">
          <a:xfrm>
            <a:off x="2089150" y="4187825"/>
            <a:ext cx="8493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IL-1</a:t>
            </a:r>
          </a:p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TNF-</a:t>
            </a: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  <a:sym typeface="Symbol" pitchFamily="18" charset="2"/>
              </a:rPr>
              <a:t></a:t>
            </a:r>
            <a:endParaRPr lang="sl-SI" b="1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TNF-</a:t>
            </a: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  <a:sym typeface="Symbol" pitchFamily="18" charset="2"/>
              </a:rPr>
              <a:t></a:t>
            </a:r>
            <a:endParaRPr lang="sl-SI" b="1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defRPr/>
            </a:pP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</a:rPr>
              <a:t>IFN-</a:t>
            </a:r>
            <a:r>
              <a:rPr lang="sl-SI" b="1">
                <a:effectLst>
                  <a:outerShdw blurRad="38100" dist="38100" dir="2700000" algn="tl">
                    <a:srgbClr val="010199"/>
                  </a:outerShdw>
                </a:effectLst>
                <a:sym typeface="Symbol" pitchFamily="18" charset="2"/>
              </a:rPr>
              <a:t></a:t>
            </a:r>
            <a:endParaRPr lang="sl-SI" b="1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3851" name="AutoShape 59"/>
          <p:cNvSpPr>
            <a:spLocks noChangeArrowheads="1"/>
          </p:cNvSpPr>
          <p:nvPr/>
        </p:nvSpPr>
        <p:spPr bwMode="auto">
          <a:xfrm>
            <a:off x="2089150" y="2898775"/>
            <a:ext cx="774700" cy="1025525"/>
          </a:xfrm>
          <a:prstGeom prst="bracketPair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68" name="AutoShape 60"/>
          <p:cNvSpPr>
            <a:spLocks/>
          </p:cNvSpPr>
          <p:nvPr/>
        </p:nvSpPr>
        <p:spPr bwMode="auto">
          <a:xfrm>
            <a:off x="2089150" y="4238625"/>
            <a:ext cx="77788" cy="1182688"/>
          </a:xfrm>
          <a:prstGeom prst="leftBracket">
            <a:avLst>
              <a:gd name="adj" fmla="val 1267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flipH="1">
            <a:off x="2941638" y="3451225"/>
            <a:ext cx="542925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Arc 62"/>
          <p:cNvSpPr>
            <a:spLocks/>
          </p:cNvSpPr>
          <p:nvPr/>
        </p:nvSpPr>
        <p:spPr bwMode="auto">
          <a:xfrm flipV="1">
            <a:off x="2709863" y="3608388"/>
            <a:ext cx="1314450" cy="787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73"/>
              <a:gd name="T1" fmla="*/ 0 h 21600"/>
              <a:gd name="T2" fmla="*/ 21573 w 21573"/>
              <a:gd name="T3" fmla="*/ 20520 h 21600"/>
              <a:gd name="T4" fmla="*/ 0 w 215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73" h="21600" fill="none" extrusionOk="0">
                <a:moveTo>
                  <a:pt x="-1" y="0"/>
                </a:moveTo>
                <a:cubicBezTo>
                  <a:pt x="11509" y="0"/>
                  <a:pt x="20997" y="9024"/>
                  <a:pt x="21572" y="20520"/>
                </a:cubicBezTo>
              </a:path>
              <a:path w="21573" h="21600" stroke="0" extrusionOk="0">
                <a:moveTo>
                  <a:pt x="-1" y="0"/>
                </a:moveTo>
                <a:cubicBezTo>
                  <a:pt x="11509" y="0"/>
                  <a:pt x="20997" y="9024"/>
                  <a:pt x="21572" y="2052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FFCC"/>
            </a:solidFill>
            <a:round/>
            <a:headEnd type="triangle" w="med" len="med"/>
            <a:tailEnd/>
          </a:ln>
          <a:effectLst/>
        </p:spPr>
        <p:txBody>
          <a:bodyPr rot="10800000"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3855" name="Arc 63"/>
          <p:cNvSpPr>
            <a:spLocks/>
          </p:cNvSpPr>
          <p:nvPr/>
        </p:nvSpPr>
        <p:spPr bwMode="auto">
          <a:xfrm rot="21317751" flipV="1">
            <a:off x="3019425" y="3844925"/>
            <a:ext cx="1314450" cy="787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73"/>
              <a:gd name="T1" fmla="*/ 0 h 21600"/>
              <a:gd name="T2" fmla="*/ 21573 w 21573"/>
              <a:gd name="T3" fmla="*/ 20520 h 21600"/>
              <a:gd name="T4" fmla="*/ 0 w 215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73" h="21600" fill="none" extrusionOk="0">
                <a:moveTo>
                  <a:pt x="-1" y="0"/>
                </a:moveTo>
                <a:cubicBezTo>
                  <a:pt x="11509" y="0"/>
                  <a:pt x="20997" y="9024"/>
                  <a:pt x="21572" y="20520"/>
                </a:cubicBezTo>
              </a:path>
              <a:path w="21573" h="21600" stroke="0" extrusionOk="0">
                <a:moveTo>
                  <a:pt x="-1" y="0"/>
                </a:moveTo>
                <a:cubicBezTo>
                  <a:pt x="11509" y="0"/>
                  <a:pt x="20997" y="9024"/>
                  <a:pt x="21572" y="2052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FFCC"/>
            </a:solidFill>
            <a:round/>
            <a:headEnd type="triangle" w="med" len="med"/>
            <a:tailEnd/>
          </a:ln>
          <a:effectLst/>
        </p:spPr>
        <p:txBody>
          <a:bodyPr rot="10800000" wrap="none" anchor="ctr"/>
          <a:lstStyle/>
          <a:p>
            <a:pPr algn="ctr">
              <a:defRPr/>
            </a:pPr>
            <a:endParaRPr lang="sl-SI" sz="240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72" name="Arc 64"/>
          <p:cNvSpPr>
            <a:spLocks/>
          </p:cNvSpPr>
          <p:nvPr/>
        </p:nvSpPr>
        <p:spPr bwMode="auto">
          <a:xfrm>
            <a:off x="2863850" y="4948238"/>
            <a:ext cx="774700" cy="1571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FFFF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3" name="Arc 65"/>
          <p:cNvSpPr>
            <a:spLocks/>
          </p:cNvSpPr>
          <p:nvPr/>
        </p:nvSpPr>
        <p:spPr bwMode="auto">
          <a:xfrm>
            <a:off x="2786063" y="5262563"/>
            <a:ext cx="774700" cy="1587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FFFF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4" name="Arc 66"/>
          <p:cNvSpPr>
            <a:spLocks/>
          </p:cNvSpPr>
          <p:nvPr/>
        </p:nvSpPr>
        <p:spPr bwMode="auto">
          <a:xfrm rot="11683228" flipV="1">
            <a:off x="5807075" y="4948238"/>
            <a:ext cx="387350" cy="5508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4275" name="AutoShape 67"/>
          <p:cNvCxnSpPr>
            <a:cxnSpLocks noChangeShapeType="1"/>
            <a:stCxn id="33798" idx="1"/>
            <a:endCxn id="33808" idx="0"/>
          </p:cNvCxnSpPr>
          <p:nvPr/>
        </p:nvCxnSpPr>
        <p:spPr bwMode="auto">
          <a:xfrm rot="10800000" flipH="1" flipV="1">
            <a:off x="776288" y="3509963"/>
            <a:ext cx="341312" cy="1357312"/>
          </a:xfrm>
          <a:prstGeom prst="curvedConnector4">
            <a:avLst>
              <a:gd name="adj1" fmla="val -66977"/>
              <a:gd name="adj2" fmla="val 58481"/>
            </a:avLst>
          </a:prstGeom>
          <a:noFill/>
          <a:ln w="38100">
            <a:solidFill>
              <a:srgbClr val="FFFFC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76" name="Line 68"/>
          <p:cNvSpPr>
            <a:spLocks noChangeShapeType="1"/>
          </p:cNvSpPr>
          <p:nvPr/>
        </p:nvSpPr>
        <p:spPr bwMode="auto">
          <a:xfrm flipH="1">
            <a:off x="838200" y="53340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4277" name="AutoShape 69"/>
          <p:cNvCxnSpPr>
            <a:cxnSpLocks noChangeShapeType="1"/>
            <a:stCxn id="94268" idx="1"/>
            <a:endCxn id="33798" idx="3"/>
          </p:cNvCxnSpPr>
          <p:nvPr/>
        </p:nvCxnSpPr>
        <p:spPr bwMode="auto">
          <a:xfrm rot="10800000">
            <a:off x="1997075" y="3509963"/>
            <a:ext cx="354013" cy="1320800"/>
          </a:xfrm>
          <a:prstGeom prst="curvedConnector3">
            <a:avLst>
              <a:gd name="adj1" fmla="val 50222"/>
            </a:avLst>
          </a:prstGeom>
          <a:noFill/>
          <a:ln w="38100">
            <a:solidFill>
              <a:srgbClr val="FFFFC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78" name="Arc 70"/>
          <p:cNvSpPr>
            <a:spLocks/>
          </p:cNvSpPr>
          <p:nvPr/>
        </p:nvSpPr>
        <p:spPr bwMode="auto">
          <a:xfrm rot="203217">
            <a:off x="2374900" y="1320800"/>
            <a:ext cx="2722563" cy="555625"/>
          </a:xfrm>
          <a:custGeom>
            <a:avLst/>
            <a:gdLst>
              <a:gd name="T0" fmla="*/ 0 w 22016"/>
              <a:gd name="T1" fmla="*/ 2147483646 h 21600"/>
              <a:gd name="T2" fmla="*/ 2147483646 w 22016"/>
              <a:gd name="T3" fmla="*/ 2147483646 h 21600"/>
              <a:gd name="T4" fmla="*/ 2147483646 w 22016"/>
              <a:gd name="T5" fmla="*/ 2147483646 h 21600"/>
              <a:gd name="T6" fmla="*/ 0 60000 65536"/>
              <a:gd name="T7" fmla="*/ 0 60000 65536"/>
              <a:gd name="T8" fmla="*/ 0 60000 65536"/>
              <a:gd name="T9" fmla="*/ 0 w 22016"/>
              <a:gd name="T10" fmla="*/ 0 h 21600"/>
              <a:gd name="T11" fmla="*/ 22016 w 2201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16" h="21600" fill="none" extrusionOk="0">
                <a:moveTo>
                  <a:pt x="-1" y="37"/>
                </a:moveTo>
                <a:cubicBezTo>
                  <a:pt x="425" y="12"/>
                  <a:pt x="852" y="-1"/>
                  <a:pt x="1279" y="0"/>
                </a:cubicBezTo>
                <a:cubicBezTo>
                  <a:pt x="10880" y="0"/>
                  <a:pt x="19329" y="6337"/>
                  <a:pt x="22016" y="15555"/>
                </a:cubicBezTo>
              </a:path>
              <a:path w="22016" h="21600" stroke="0" extrusionOk="0">
                <a:moveTo>
                  <a:pt x="-1" y="37"/>
                </a:moveTo>
                <a:cubicBezTo>
                  <a:pt x="425" y="12"/>
                  <a:pt x="852" y="-1"/>
                  <a:pt x="1279" y="0"/>
                </a:cubicBezTo>
                <a:cubicBezTo>
                  <a:pt x="10880" y="0"/>
                  <a:pt x="19329" y="6337"/>
                  <a:pt x="22016" y="15555"/>
                </a:cubicBezTo>
                <a:lnTo>
                  <a:pt x="1279" y="21600"/>
                </a:lnTo>
                <a:lnTo>
                  <a:pt x="-1" y="3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Text Box 71"/>
          <p:cNvSpPr txBox="1">
            <a:spLocks noChangeArrowheads="1"/>
          </p:cNvSpPr>
          <p:nvPr/>
        </p:nvSpPr>
        <p:spPr bwMode="auto">
          <a:xfrm>
            <a:off x="6229350" y="1866900"/>
            <a:ext cx="1416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sz="1600" b="1">
                <a:effectLst>
                  <a:outerShdw blurRad="38100" dist="38100" dir="2700000" algn="tl">
                    <a:srgbClr val="010199"/>
                  </a:outerShdw>
                </a:effectLst>
              </a:rPr>
              <a:t>“imunološki </a:t>
            </a:r>
          </a:p>
          <a:p>
            <a:pPr algn="ctr">
              <a:defRPr/>
            </a:pPr>
            <a:r>
              <a:rPr lang="sl-SI" sz="1600" b="1">
                <a:effectLst>
                  <a:outerShdw blurRad="38100" dist="38100" dir="2700000" algn="tl">
                    <a:srgbClr val="010199"/>
                  </a:outerShdw>
                </a:effectLst>
              </a:rPr>
              <a:t>signali"</a:t>
            </a:r>
          </a:p>
        </p:txBody>
      </p:sp>
      <p:sp>
        <p:nvSpPr>
          <p:cNvPr id="94280" name="Arc 72"/>
          <p:cNvSpPr>
            <a:spLocks/>
          </p:cNvSpPr>
          <p:nvPr/>
        </p:nvSpPr>
        <p:spPr bwMode="auto">
          <a:xfrm rot="10421448">
            <a:off x="1539875" y="4133850"/>
            <a:ext cx="2422525" cy="1912938"/>
          </a:xfrm>
          <a:custGeom>
            <a:avLst/>
            <a:gdLst>
              <a:gd name="T0" fmla="*/ 0 w 25864"/>
              <a:gd name="T1" fmla="*/ 2147483646 h 21600"/>
              <a:gd name="T2" fmla="*/ 2147483646 w 25864"/>
              <a:gd name="T3" fmla="*/ 2147483646 h 21600"/>
              <a:gd name="T4" fmla="*/ 2147483646 w 25864"/>
              <a:gd name="T5" fmla="*/ 2147483646 h 21600"/>
              <a:gd name="T6" fmla="*/ 0 60000 65536"/>
              <a:gd name="T7" fmla="*/ 0 60000 65536"/>
              <a:gd name="T8" fmla="*/ 0 60000 65536"/>
              <a:gd name="T9" fmla="*/ 0 w 25864"/>
              <a:gd name="T10" fmla="*/ 0 h 21600"/>
              <a:gd name="T11" fmla="*/ 25864 w 258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864" h="21600" fill="none" extrusionOk="0">
                <a:moveTo>
                  <a:pt x="0" y="425"/>
                </a:moveTo>
                <a:cubicBezTo>
                  <a:pt x="1403" y="142"/>
                  <a:pt x="2832" y="-1"/>
                  <a:pt x="4264" y="0"/>
                </a:cubicBezTo>
                <a:cubicBezTo>
                  <a:pt x="16176" y="0"/>
                  <a:pt x="25840" y="9644"/>
                  <a:pt x="25863" y="21557"/>
                </a:cubicBezTo>
              </a:path>
              <a:path w="25864" h="21600" stroke="0" extrusionOk="0">
                <a:moveTo>
                  <a:pt x="0" y="425"/>
                </a:moveTo>
                <a:cubicBezTo>
                  <a:pt x="1403" y="142"/>
                  <a:pt x="2832" y="-1"/>
                  <a:pt x="4264" y="0"/>
                </a:cubicBezTo>
                <a:cubicBezTo>
                  <a:pt x="16176" y="0"/>
                  <a:pt x="25840" y="9644"/>
                  <a:pt x="25863" y="21557"/>
                </a:cubicBezTo>
                <a:lnTo>
                  <a:pt x="4264" y="21600"/>
                </a:lnTo>
                <a:lnTo>
                  <a:pt x="0" y="425"/>
                </a:lnTo>
                <a:close/>
              </a:path>
            </a:pathLst>
          </a:custGeom>
          <a:noFill/>
          <a:ln w="38100">
            <a:solidFill>
              <a:srgbClr val="FFFFC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1" name="Arc 73"/>
          <p:cNvSpPr>
            <a:spLocks/>
          </p:cNvSpPr>
          <p:nvPr/>
        </p:nvSpPr>
        <p:spPr bwMode="auto">
          <a:xfrm>
            <a:off x="5940425" y="1412875"/>
            <a:ext cx="2865438" cy="21272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2" name="Arc 74"/>
          <p:cNvSpPr>
            <a:spLocks/>
          </p:cNvSpPr>
          <p:nvPr/>
        </p:nvSpPr>
        <p:spPr bwMode="auto">
          <a:xfrm flipV="1">
            <a:off x="7743825" y="3371850"/>
            <a:ext cx="1084263" cy="181292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FF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3" name="AutoShape 75"/>
          <p:cNvSpPr>
            <a:spLocks noChangeArrowheads="1"/>
          </p:cNvSpPr>
          <p:nvPr/>
        </p:nvSpPr>
        <p:spPr bwMode="auto">
          <a:xfrm>
            <a:off x="5032375" y="3451225"/>
            <a:ext cx="233363" cy="236538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flipH="1">
            <a:off x="5265738" y="3530600"/>
            <a:ext cx="696912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5" name="Arc 77"/>
          <p:cNvSpPr>
            <a:spLocks/>
          </p:cNvSpPr>
          <p:nvPr/>
        </p:nvSpPr>
        <p:spPr bwMode="auto">
          <a:xfrm flipV="1">
            <a:off x="7743825" y="3530600"/>
            <a:ext cx="1084263" cy="181133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FF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6" name="AutoShape 78"/>
          <p:cNvSpPr>
            <a:spLocks noChangeArrowheads="1"/>
          </p:cNvSpPr>
          <p:nvPr/>
        </p:nvSpPr>
        <p:spPr bwMode="auto">
          <a:xfrm>
            <a:off x="2057400" y="2895600"/>
            <a:ext cx="838200" cy="914400"/>
          </a:xfrm>
          <a:prstGeom prst="bracketPair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 rot="360000">
            <a:off x="88900" y="6477000"/>
            <a:ext cx="1182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solidFill>
                <a:schemeClr val="bg1"/>
              </a:solidFill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84263" y="2163763"/>
            <a:ext cx="1400175" cy="1004887"/>
          </a:xfrm>
          <a:custGeom>
            <a:avLst/>
            <a:gdLst>
              <a:gd name="T0" fmla="*/ 2147483646 w 883"/>
              <a:gd name="T1" fmla="*/ 2147483646 h 633"/>
              <a:gd name="T2" fmla="*/ 2147483646 w 883"/>
              <a:gd name="T3" fmla="*/ 2147483646 h 633"/>
              <a:gd name="T4" fmla="*/ 2147483646 w 883"/>
              <a:gd name="T5" fmla="*/ 2147483646 h 633"/>
              <a:gd name="T6" fmla="*/ 2147483646 w 883"/>
              <a:gd name="T7" fmla="*/ 2147483646 h 633"/>
              <a:gd name="T8" fmla="*/ 2147483646 w 883"/>
              <a:gd name="T9" fmla="*/ 2147483646 h 633"/>
              <a:gd name="T10" fmla="*/ 2147483646 w 883"/>
              <a:gd name="T11" fmla="*/ 2147483646 h 633"/>
              <a:gd name="T12" fmla="*/ 2147483646 w 883"/>
              <a:gd name="T13" fmla="*/ 0 h 633"/>
              <a:gd name="T14" fmla="*/ 2147483646 w 883"/>
              <a:gd name="T15" fmla="*/ 0 h 633"/>
              <a:gd name="T16" fmla="*/ 2147483646 w 883"/>
              <a:gd name="T17" fmla="*/ 2147483646 h 633"/>
              <a:gd name="T18" fmla="*/ 2147483646 w 883"/>
              <a:gd name="T19" fmla="*/ 2147483646 h 633"/>
              <a:gd name="T20" fmla="*/ 2147483646 w 883"/>
              <a:gd name="T21" fmla="*/ 2147483646 h 633"/>
              <a:gd name="T22" fmla="*/ 2147483646 w 883"/>
              <a:gd name="T23" fmla="*/ 2147483646 h 633"/>
              <a:gd name="T24" fmla="*/ 2147483646 w 883"/>
              <a:gd name="T25" fmla="*/ 2147483646 h 633"/>
              <a:gd name="T26" fmla="*/ 2147483646 w 883"/>
              <a:gd name="T27" fmla="*/ 2147483646 h 633"/>
              <a:gd name="T28" fmla="*/ 2147483646 w 883"/>
              <a:gd name="T29" fmla="*/ 2147483646 h 633"/>
              <a:gd name="T30" fmla="*/ 2147483646 w 883"/>
              <a:gd name="T31" fmla="*/ 2147483646 h 633"/>
              <a:gd name="T32" fmla="*/ 2147483646 w 883"/>
              <a:gd name="T33" fmla="*/ 2147483646 h 633"/>
              <a:gd name="T34" fmla="*/ 2147483646 w 883"/>
              <a:gd name="T35" fmla="*/ 2147483646 h 633"/>
              <a:gd name="T36" fmla="*/ 2147483646 w 883"/>
              <a:gd name="T37" fmla="*/ 2147483646 h 633"/>
              <a:gd name="T38" fmla="*/ 2147483646 w 883"/>
              <a:gd name="T39" fmla="*/ 2147483646 h 633"/>
              <a:gd name="T40" fmla="*/ 2147483646 w 883"/>
              <a:gd name="T41" fmla="*/ 2147483646 h 633"/>
              <a:gd name="T42" fmla="*/ 2147483646 w 883"/>
              <a:gd name="T43" fmla="*/ 2147483646 h 633"/>
              <a:gd name="T44" fmla="*/ 2147483646 w 883"/>
              <a:gd name="T45" fmla="*/ 2147483646 h 633"/>
              <a:gd name="T46" fmla="*/ 2147483646 w 883"/>
              <a:gd name="T47" fmla="*/ 2147483646 h 633"/>
              <a:gd name="T48" fmla="*/ 2147483646 w 883"/>
              <a:gd name="T49" fmla="*/ 2147483646 h 633"/>
              <a:gd name="T50" fmla="*/ 2147483646 w 883"/>
              <a:gd name="T51" fmla="*/ 2147483646 h 633"/>
              <a:gd name="T52" fmla="*/ 2147483646 w 883"/>
              <a:gd name="T53" fmla="*/ 2147483646 h 633"/>
              <a:gd name="T54" fmla="*/ 2147483646 w 883"/>
              <a:gd name="T55" fmla="*/ 2147483646 h 633"/>
              <a:gd name="T56" fmla="*/ 2147483646 w 883"/>
              <a:gd name="T57" fmla="*/ 2147483646 h 633"/>
              <a:gd name="T58" fmla="*/ 2147483646 w 883"/>
              <a:gd name="T59" fmla="*/ 2147483646 h 633"/>
              <a:gd name="T60" fmla="*/ 2147483646 w 883"/>
              <a:gd name="T61" fmla="*/ 2147483646 h 633"/>
              <a:gd name="T62" fmla="*/ 2147483646 w 883"/>
              <a:gd name="T63" fmla="*/ 2147483646 h 633"/>
              <a:gd name="T64" fmla="*/ 2147483646 w 883"/>
              <a:gd name="T65" fmla="*/ 2147483646 h 633"/>
              <a:gd name="T66" fmla="*/ 2147483646 w 883"/>
              <a:gd name="T67" fmla="*/ 2147483646 h 633"/>
              <a:gd name="T68" fmla="*/ 2147483646 w 883"/>
              <a:gd name="T69" fmla="*/ 2147483646 h 633"/>
              <a:gd name="T70" fmla="*/ 2147483646 w 883"/>
              <a:gd name="T71" fmla="*/ 2147483646 h 633"/>
              <a:gd name="T72" fmla="*/ 2147483646 w 883"/>
              <a:gd name="T73" fmla="*/ 2147483646 h 633"/>
              <a:gd name="T74" fmla="*/ 2147483646 w 883"/>
              <a:gd name="T75" fmla="*/ 2147483646 h 633"/>
              <a:gd name="T76" fmla="*/ 2147483646 w 883"/>
              <a:gd name="T77" fmla="*/ 2147483646 h 633"/>
              <a:gd name="T78" fmla="*/ 2147483646 w 883"/>
              <a:gd name="T79" fmla="*/ 2147483646 h 633"/>
              <a:gd name="T80" fmla="*/ 2147483646 w 883"/>
              <a:gd name="T81" fmla="*/ 2147483646 h 633"/>
              <a:gd name="T82" fmla="*/ 2147483646 w 883"/>
              <a:gd name="T83" fmla="*/ 2147483646 h 633"/>
              <a:gd name="T84" fmla="*/ 2147483646 w 883"/>
              <a:gd name="T85" fmla="*/ 2147483646 h 633"/>
              <a:gd name="T86" fmla="*/ 2147483646 w 883"/>
              <a:gd name="T87" fmla="*/ 2147483646 h 633"/>
              <a:gd name="T88" fmla="*/ 2147483646 w 883"/>
              <a:gd name="T89" fmla="*/ 2147483646 h 633"/>
              <a:gd name="T90" fmla="*/ 2147483646 w 883"/>
              <a:gd name="T91" fmla="*/ 2147483646 h 633"/>
              <a:gd name="T92" fmla="*/ 2147483646 w 883"/>
              <a:gd name="T93" fmla="*/ 2147483646 h 633"/>
              <a:gd name="T94" fmla="*/ 2147483646 w 883"/>
              <a:gd name="T95" fmla="*/ 2147483646 h 633"/>
              <a:gd name="T96" fmla="*/ 2147483646 w 883"/>
              <a:gd name="T97" fmla="*/ 2147483646 h 633"/>
              <a:gd name="T98" fmla="*/ 2147483646 w 883"/>
              <a:gd name="T99" fmla="*/ 2147483646 h 633"/>
              <a:gd name="T100" fmla="*/ 2147483646 w 883"/>
              <a:gd name="T101" fmla="*/ 2147483646 h 633"/>
              <a:gd name="T102" fmla="*/ 2147483646 w 883"/>
              <a:gd name="T103" fmla="*/ 2147483646 h 633"/>
              <a:gd name="T104" fmla="*/ 2147483646 w 883"/>
              <a:gd name="T105" fmla="*/ 2147483646 h 633"/>
              <a:gd name="T106" fmla="*/ 2147483646 w 883"/>
              <a:gd name="T107" fmla="*/ 2147483646 h 6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83"/>
              <a:gd name="T163" fmla="*/ 0 h 633"/>
              <a:gd name="T164" fmla="*/ 883 w 883"/>
              <a:gd name="T165" fmla="*/ 633 h 63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83" h="633">
                <a:moveTo>
                  <a:pt x="375" y="120"/>
                </a:moveTo>
                <a:lnTo>
                  <a:pt x="398" y="115"/>
                </a:lnTo>
                <a:lnTo>
                  <a:pt x="409" y="113"/>
                </a:lnTo>
                <a:lnTo>
                  <a:pt x="418" y="110"/>
                </a:lnTo>
                <a:lnTo>
                  <a:pt x="429" y="106"/>
                </a:lnTo>
                <a:lnTo>
                  <a:pt x="439" y="102"/>
                </a:lnTo>
                <a:lnTo>
                  <a:pt x="449" y="97"/>
                </a:lnTo>
                <a:lnTo>
                  <a:pt x="458" y="93"/>
                </a:lnTo>
                <a:lnTo>
                  <a:pt x="468" y="87"/>
                </a:lnTo>
                <a:lnTo>
                  <a:pt x="478" y="82"/>
                </a:lnTo>
                <a:lnTo>
                  <a:pt x="486" y="77"/>
                </a:lnTo>
                <a:lnTo>
                  <a:pt x="495" y="72"/>
                </a:lnTo>
                <a:lnTo>
                  <a:pt x="505" y="66"/>
                </a:lnTo>
                <a:lnTo>
                  <a:pt x="514" y="60"/>
                </a:lnTo>
                <a:lnTo>
                  <a:pt x="522" y="55"/>
                </a:lnTo>
                <a:lnTo>
                  <a:pt x="532" y="49"/>
                </a:lnTo>
                <a:lnTo>
                  <a:pt x="541" y="44"/>
                </a:lnTo>
                <a:lnTo>
                  <a:pt x="550" y="38"/>
                </a:lnTo>
                <a:lnTo>
                  <a:pt x="559" y="33"/>
                </a:lnTo>
                <a:lnTo>
                  <a:pt x="567" y="27"/>
                </a:lnTo>
                <a:lnTo>
                  <a:pt x="576" y="23"/>
                </a:lnTo>
                <a:lnTo>
                  <a:pt x="586" y="19"/>
                </a:lnTo>
                <a:lnTo>
                  <a:pt x="595" y="14"/>
                </a:lnTo>
                <a:lnTo>
                  <a:pt x="606" y="11"/>
                </a:lnTo>
                <a:lnTo>
                  <a:pt x="614" y="7"/>
                </a:lnTo>
                <a:lnTo>
                  <a:pt x="624" y="5"/>
                </a:lnTo>
                <a:lnTo>
                  <a:pt x="635" y="2"/>
                </a:lnTo>
                <a:lnTo>
                  <a:pt x="644" y="0"/>
                </a:lnTo>
                <a:lnTo>
                  <a:pt x="655" y="0"/>
                </a:lnTo>
                <a:lnTo>
                  <a:pt x="666" y="0"/>
                </a:lnTo>
                <a:lnTo>
                  <a:pt x="678" y="0"/>
                </a:lnTo>
                <a:lnTo>
                  <a:pt x="689" y="0"/>
                </a:lnTo>
                <a:lnTo>
                  <a:pt x="708" y="4"/>
                </a:lnTo>
                <a:lnTo>
                  <a:pt x="718" y="7"/>
                </a:lnTo>
                <a:lnTo>
                  <a:pt x="728" y="10"/>
                </a:lnTo>
                <a:lnTo>
                  <a:pt x="738" y="14"/>
                </a:lnTo>
                <a:lnTo>
                  <a:pt x="746" y="18"/>
                </a:lnTo>
                <a:lnTo>
                  <a:pt x="755" y="23"/>
                </a:lnTo>
                <a:lnTo>
                  <a:pt x="764" y="27"/>
                </a:lnTo>
                <a:lnTo>
                  <a:pt x="772" y="33"/>
                </a:lnTo>
                <a:lnTo>
                  <a:pt x="780" y="40"/>
                </a:lnTo>
                <a:lnTo>
                  <a:pt x="787" y="46"/>
                </a:lnTo>
                <a:lnTo>
                  <a:pt x="795" y="52"/>
                </a:lnTo>
                <a:lnTo>
                  <a:pt x="801" y="60"/>
                </a:lnTo>
                <a:lnTo>
                  <a:pt x="810" y="67"/>
                </a:lnTo>
                <a:lnTo>
                  <a:pt x="815" y="75"/>
                </a:lnTo>
                <a:lnTo>
                  <a:pt x="823" y="82"/>
                </a:lnTo>
                <a:lnTo>
                  <a:pt x="828" y="91"/>
                </a:lnTo>
                <a:lnTo>
                  <a:pt x="835" y="100"/>
                </a:lnTo>
                <a:lnTo>
                  <a:pt x="840" y="109"/>
                </a:lnTo>
                <a:lnTo>
                  <a:pt x="845" y="118"/>
                </a:lnTo>
                <a:lnTo>
                  <a:pt x="850" y="127"/>
                </a:lnTo>
                <a:lnTo>
                  <a:pt x="854" y="137"/>
                </a:lnTo>
                <a:lnTo>
                  <a:pt x="859" y="147"/>
                </a:lnTo>
                <a:lnTo>
                  <a:pt x="863" y="156"/>
                </a:lnTo>
                <a:lnTo>
                  <a:pt x="866" y="166"/>
                </a:lnTo>
                <a:lnTo>
                  <a:pt x="870" y="175"/>
                </a:lnTo>
                <a:lnTo>
                  <a:pt x="873" y="186"/>
                </a:lnTo>
                <a:lnTo>
                  <a:pt x="874" y="196"/>
                </a:lnTo>
                <a:lnTo>
                  <a:pt x="876" y="206"/>
                </a:lnTo>
                <a:lnTo>
                  <a:pt x="878" y="216"/>
                </a:lnTo>
                <a:lnTo>
                  <a:pt x="879" y="227"/>
                </a:lnTo>
                <a:lnTo>
                  <a:pt x="880" y="237"/>
                </a:lnTo>
                <a:lnTo>
                  <a:pt x="882" y="258"/>
                </a:lnTo>
                <a:lnTo>
                  <a:pt x="882" y="268"/>
                </a:lnTo>
                <a:lnTo>
                  <a:pt x="882" y="280"/>
                </a:lnTo>
                <a:lnTo>
                  <a:pt x="882" y="291"/>
                </a:lnTo>
                <a:lnTo>
                  <a:pt x="882" y="302"/>
                </a:lnTo>
                <a:lnTo>
                  <a:pt x="882" y="313"/>
                </a:lnTo>
                <a:lnTo>
                  <a:pt x="880" y="324"/>
                </a:lnTo>
                <a:lnTo>
                  <a:pt x="879" y="336"/>
                </a:lnTo>
                <a:lnTo>
                  <a:pt x="878" y="347"/>
                </a:lnTo>
                <a:lnTo>
                  <a:pt x="878" y="358"/>
                </a:lnTo>
                <a:lnTo>
                  <a:pt x="876" y="370"/>
                </a:lnTo>
                <a:lnTo>
                  <a:pt x="874" y="381"/>
                </a:lnTo>
                <a:lnTo>
                  <a:pt x="873" y="392"/>
                </a:lnTo>
                <a:lnTo>
                  <a:pt x="870" y="403"/>
                </a:lnTo>
                <a:lnTo>
                  <a:pt x="867" y="415"/>
                </a:lnTo>
                <a:lnTo>
                  <a:pt x="865" y="425"/>
                </a:lnTo>
                <a:lnTo>
                  <a:pt x="861" y="436"/>
                </a:lnTo>
                <a:lnTo>
                  <a:pt x="858" y="446"/>
                </a:lnTo>
                <a:lnTo>
                  <a:pt x="853" y="457"/>
                </a:lnTo>
                <a:lnTo>
                  <a:pt x="849" y="466"/>
                </a:lnTo>
                <a:lnTo>
                  <a:pt x="845" y="477"/>
                </a:lnTo>
                <a:lnTo>
                  <a:pt x="840" y="485"/>
                </a:lnTo>
                <a:lnTo>
                  <a:pt x="835" y="494"/>
                </a:lnTo>
                <a:lnTo>
                  <a:pt x="828" y="503"/>
                </a:lnTo>
                <a:lnTo>
                  <a:pt x="822" y="510"/>
                </a:lnTo>
                <a:lnTo>
                  <a:pt x="814" y="518"/>
                </a:lnTo>
                <a:lnTo>
                  <a:pt x="808" y="526"/>
                </a:lnTo>
                <a:lnTo>
                  <a:pt x="800" y="532"/>
                </a:lnTo>
                <a:lnTo>
                  <a:pt x="792" y="538"/>
                </a:lnTo>
                <a:lnTo>
                  <a:pt x="783" y="545"/>
                </a:lnTo>
                <a:lnTo>
                  <a:pt x="773" y="550"/>
                </a:lnTo>
                <a:lnTo>
                  <a:pt x="749" y="561"/>
                </a:lnTo>
                <a:lnTo>
                  <a:pt x="738" y="566"/>
                </a:lnTo>
                <a:lnTo>
                  <a:pt x="725" y="572"/>
                </a:lnTo>
                <a:lnTo>
                  <a:pt x="711" y="578"/>
                </a:lnTo>
                <a:lnTo>
                  <a:pt x="696" y="583"/>
                </a:lnTo>
                <a:lnTo>
                  <a:pt x="682" y="588"/>
                </a:lnTo>
                <a:lnTo>
                  <a:pt x="669" y="593"/>
                </a:lnTo>
                <a:lnTo>
                  <a:pt x="653" y="598"/>
                </a:lnTo>
                <a:lnTo>
                  <a:pt x="639" y="602"/>
                </a:lnTo>
                <a:lnTo>
                  <a:pt x="624" y="606"/>
                </a:lnTo>
                <a:lnTo>
                  <a:pt x="609" y="610"/>
                </a:lnTo>
                <a:lnTo>
                  <a:pt x="593" y="613"/>
                </a:lnTo>
                <a:lnTo>
                  <a:pt x="577" y="617"/>
                </a:lnTo>
                <a:lnTo>
                  <a:pt x="562" y="620"/>
                </a:lnTo>
                <a:lnTo>
                  <a:pt x="546" y="624"/>
                </a:lnTo>
                <a:lnTo>
                  <a:pt x="531" y="625"/>
                </a:lnTo>
                <a:lnTo>
                  <a:pt x="516" y="627"/>
                </a:lnTo>
                <a:lnTo>
                  <a:pt x="499" y="630"/>
                </a:lnTo>
                <a:lnTo>
                  <a:pt x="484" y="631"/>
                </a:lnTo>
                <a:lnTo>
                  <a:pt x="469" y="631"/>
                </a:lnTo>
                <a:lnTo>
                  <a:pt x="453" y="632"/>
                </a:lnTo>
                <a:lnTo>
                  <a:pt x="438" y="631"/>
                </a:lnTo>
                <a:lnTo>
                  <a:pt x="423" y="631"/>
                </a:lnTo>
                <a:lnTo>
                  <a:pt x="409" y="630"/>
                </a:lnTo>
                <a:lnTo>
                  <a:pt x="393" y="627"/>
                </a:lnTo>
                <a:lnTo>
                  <a:pt x="379" y="625"/>
                </a:lnTo>
                <a:lnTo>
                  <a:pt x="365" y="622"/>
                </a:lnTo>
                <a:lnTo>
                  <a:pt x="352" y="618"/>
                </a:lnTo>
                <a:lnTo>
                  <a:pt x="339" y="614"/>
                </a:lnTo>
                <a:lnTo>
                  <a:pt x="325" y="610"/>
                </a:lnTo>
                <a:lnTo>
                  <a:pt x="313" y="604"/>
                </a:lnTo>
                <a:lnTo>
                  <a:pt x="285" y="589"/>
                </a:lnTo>
                <a:lnTo>
                  <a:pt x="270" y="580"/>
                </a:lnTo>
                <a:lnTo>
                  <a:pt x="255" y="571"/>
                </a:lnTo>
                <a:lnTo>
                  <a:pt x="239" y="561"/>
                </a:lnTo>
                <a:lnTo>
                  <a:pt x="222" y="551"/>
                </a:lnTo>
                <a:lnTo>
                  <a:pt x="206" y="539"/>
                </a:lnTo>
                <a:lnTo>
                  <a:pt x="191" y="528"/>
                </a:lnTo>
                <a:lnTo>
                  <a:pt x="175" y="516"/>
                </a:lnTo>
                <a:lnTo>
                  <a:pt x="159" y="503"/>
                </a:lnTo>
                <a:lnTo>
                  <a:pt x="143" y="490"/>
                </a:lnTo>
                <a:lnTo>
                  <a:pt x="128" y="476"/>
                </a:lnTo>
                <a:lnTo>
                  <a:pt x="113" y="462"/>
                </a:lnTo>
                <a:lnTo>
                  <a:pt x="98" y="446"/>
                </a:lnTo>
                <a:lnTo>
                  <a:pt x="85" y="432"/>
                </a:lnTo>
                <a:lnTo>
                  <a:pt x="72" y="416"/>
                </a:lnTo>
                <a:lnTo>
                  <a:pt x="60" y="400"/>
                </a:lnTo>
                <a:lnTo>
                  <a:pt x="48" y="384"/>
                </a:lnTo>
                <a:lnTo>
                  <a:pt x="38" y="367"/>
                </a:lnTo>
                <a:lnTo>
                  <a:pt x="29" y="350"/>
                </a:lnTo>
                <a:lnTo>
                  <a:pt x="20" y="333"/>
                </a:lnTo>
                <a:lnTo>
                  <a:pt x="12" y="316"/>
                </a:lnTo>
                <a:lnTo>
                  <a:pt x="8" y="298"/>
                </a:lnTo>
                <a:lnTo>
                  <a:pt x="4" y="280"/>
                </a:lnTo>
                <a:lnTo>
                  <a:pt x="1" y="262"/>
                </a:lnTo>
                <a:lnTo>
                  <a:pt x="0" y="243"/>
                </a:lnTo>
                <a:lnTo>
                  <a:pt x="0" y="224"/>
                </a:lnTo>
                <a:lnTo>
                  <a:pt x="2" y="206"/>
                </a:lnTo>
                <a:lnTo>
                  <a:pt x="6" y="187"/>
                </a:lnTo>
                <a:lnTo>
                  <a:pt x="12" y="168"/>
                </a:lnTo>
                <a:lnTo>
                  <a:pt x="20" y="148"/>
                </a:lnTo>
                <a:lnTo>
                  <a:pt x="30" y="130"/>
                </a:lnTo>
                <a:lnTo>
                  <a:pt x="43" y="113"/>
                </a:lnTo>
                <a:lnTo>
                  <a:pt x="49" y="106"/>
                </a:lnTo>
                <a:lnTo>
                  <a:pt x="56" y="99"/>
                </a:lnTo>
                <a:lnTo>
                  <a:pt x="63" y="93"/>
                </a:lnTo>
                <a:lnTo>
                  <a:pt x="71" y="87"/>
                </a:lnTo>
                <a:lnTo>
                  <a:pt x="79" y="82"/>
                </a:lnTo>
                <a:lnTo>
                  <a:pt x="87" y="79"/>
                </a:lnTo>
                <a:lnTo>
                  <a:pt x="96" y="75"/>
                </a:lnTo>
                <a:lnTo>
                  <a:pt x="104" y="73"/>
                </a:lnTo>
                <a:lnTo>
                  <a:pt x="114" y="70"/>
                </a:lnTo>
                <a:lnTo>
                  <a:pt x="124" y="69"/>
                </a:lnTo>
                <a:lnTo>
                  <a:pt x="133" y="67"/>
                </a:lnTo>
                <a:lnTo>
                  <a:pt x="142" y="67"/>
                </a:lnTo>
                <a:lnTo>
                  <a:pt x="152" y="66"/>
                </a:lnTo>
                <a:lnTo>
                  <a:pt x="162" y="66"/>
                </a:lnTo>
                <a:lnTo>
                  <a:pt x="172" y="67"/>
                </a:lnTo>
                <a:lnTo>
                  <a:pt x="181" y="67"/>
                </a:lnTo>
                <a:lnTo>
                  <a:pt x="191" y="69"/>
                </a:lnTo>
                <a:lnTo>
                  <a:pt x="201" y="70"/>
                </a:lnTo>
                <a:lnTo>
                  <a:pt x="211" y="73"/>
                </a:lnTo>
                <a:lnTo>
                  <a:pt x="220" y="74"/>
                </a:lnTo>
                <a:lnTo>
                  <a:pt x="230" y="77"/>
                </a:lnTo>
                <a:lnTo>
                  <a:pt x="239" y="80"/>
                </a:lnTo>
                <a:lnTo>
                  <a:pt x="248" y="82"/>
                </a:lnTo>
                <a:lnTo>
                  <a:pt x="257" y="86"/>
                </a:lnTo>
                <a:lnTo>
                  <a:pt x="267" y="89"/>
                </a:lnTo>
                <a:lnTo>
                  <a:pt x="274" y="93"/>
                </a:lnTo>
                <a:lnTo>
                  <a:pt x="283" y="96"/>
                </a:lnTo>
                <a:lnTo>
                  <a:pt x="291" y="100"/>
                </a:lnTo>
                <a:lnTo>
                  <a:pt x="298" y="104"/>
                </a:lnTo>
                <a:lnTo>
                  <a:pt x="307" y="108"/>
                </a:lnTo>
                <a:lnTo>
                  <a:pt x="310" y="109"/>
                </a:lnTo>
                <a:lnTo>
                  <a:pt x="312" y="109"/>
                </a:lnTo>
                <a:lnTo>
                  <a:pt x="316" y="110"/>
                </a:lnTo>
                <a:lnTo>
                  <a:pt x="317" y="110"/>
                </a:lnTo>
                <a:lnTo>
                  <a:pt x="319" y="110"/>
                </a:lnTo>
                <a:lnTo>
                  <a:pt x="321" y="110"/>
                </a:lnTo>
                <a:lnTo>
                  <a:pt x="324" y="111"/>
                </a:lnTo>
                <a:lnTo>
                  <a:pt x="325" y="111"/>
                </a:lnTo>
                <a:lnTo>
                  <a:pt x="327" y="112"/>
                </a:lnTo>
                <a:lnTo>
                  <a:pt x="330" y="112"/>
                </a:lnTo>
                <a:lnTo>
                  <a:pt x="333" y="113"/>
                </a:lnTo>
                <a:lnTo>
                  <a:pt x="334" y="113"/>
                </a:lnTo>
                <a:lnTo>
                  <a:pt x="336" y="114"/>
                </a:lnTo>
                <a:lnTo>
                  <a:pt x="338" y="114"/>
                </a:lnTo>
                <a:lnTo>
                  <a:pt x="341" y="114"/>
                </a:lnTo>
                <a:lnTo>
                  <a:pt x="343" y="114"/>
                </a:lnTo>
                <a:lnTo>
                  <a:pt x="345" y="114"/>
                </a:lnTo>
                <a:lnTo>
                  <a:pt x="347" y="114"/>
                </a:lnTo>
                <a:lnTo>
                  <a:pt x="349" y="115"/>
                </a:lnTo>
                <a:lnTo>
                  <a:pt x="351" y="115"/>
                </a:lnTo>
                <a:lnTo>
                  <a:pt x="353" y="116"/>
                </a:lnTo>
                <a:lnTo>
                  <a:pt x="356" y="116"/>
                </a:lnTo>
                <a:lnTo>
                  <a:pt x="358" y="117"/>
                </a:lnTo>
                <a:lnTo>
                  <a:pt x="360" y="117"/>
                </a:lnTo>
                <a:lnTo>
                  <a:pt x="362" y="117"/>
                </a:lnTo>
                <a:lnTo>
                  <a:pt x="364" y="117"/>
                </a:lnTo>
                <a:lnTo>
                  <a:pt x="366" y="118"/>
                </a:lnTo>
                <a:lnTo>
                  <a:pt x="369" y="118"/>
                </a:lnTo>
                <a:lnTo>
                  <a:pt x="371" y="119"/>
                </a:lnTo>
                <a:lnTo>
                  <a:pt x="373" y="119"/>
                </a:lnTo>
                <a:lnTo>
                  <a:pt x="375" y="12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1625600" y="2570163"/>
            <a:ext cx="512763" cy="409575"/>
          </a:xfrm>
          <a:prstGeom prst="ellipse">
            <a:avLst/>
          </a:prstGeom>
          <a:solidFill>
            <a:schemeClr val="tx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>
                <a:solidFill>
                  <a:schemeClr val="bg1"/>
                </a:solidFill>
                <a:sym typeface="Symbol" panose="05050102010706020507" pitchFamily="18" charset="2"/>
              </a:rPr>
              <a:t></a:t>
            </a:r>
            <a:endParaRPr lang="da-DK" altLang="sr-Latn-RS" sz="1600" b="1">
              <a:solidFill>
                <a:schemeClr val="bg1"/>
              </a:solidFill>
            </a:endParaRP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1319213" y="2363788"/>
            <a:ext cx="2555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1428750" y="2454275"/>
            <a:ext cx="2555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1787525" y="2916238"/>
            <a:ext cx="2524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2012950" y="2470150"/>
            <a:ext cx="2540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1428750" y="2454275"/>
            <a:ext cx="2555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1363663" y="2784475"/>
            <a:ext cx="25241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1549400" y="2905125"/>
            <a:ext cx="25241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1122363" y="2303463"/>
            <a:ext cx="2555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1223963" y="2206625"/>
            <a:ext cx="2508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6" name="Rectangle 14"/>
          <p:cNvSpPr>
            <a:spLocks noChangeArrowheads="1"/>
          </p:cNvSpPr>
          <p:nvPr/>
        </p:nvSpPr>
        <p:spPr bwMode="auto">
          <a:xfrm>
            <a:off x="1471613" y="2286000"/>
            <a:ext cx="25241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7" name="Rectangle 15"/>
          <p:cNvSpPr>
            <a:spLocks noChangeArrowheads="1"/>
          </p:cNvSpPr>
          <p:nvPr/>
        </p:nvSpPr>
        <p:spPr bwMode="auto">
          <a:xfrm>
            <a:off x="1828800" y="2181225"/>
            <a:ext cx="2540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48" name="Rectangle 16"/>
          <p:cNvSpPr>
            <a:spLocks noChangeArrowheads="1"/>
          </p:cNvSpPr>
          <p:nvPr/>
        </p:nvSpPr>
        <p:spPr bwMode="auto">
          <a:xfrm>
            <a:off x="1660525" y="2217738"/>
            <a:ext cx="2555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249" name="Rectangle 17"/>
          <p:cNvSpPr>
            <a:spLocks noChangeArrowheads="1"/>
          </p:cNvSpPr>
          <p:nvPr/>
        </p:nvSpPr>
        <p:spPr bwMode="auto">
          <a:xfrm>
            <a:off x="2187575" y="2584450"/>
            <a:ext cx="2555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250" name="Rectangle 18"/>
          <p:cNvSpPr>
            <a:spLocks noChangeArrowheads="1"/>
          </p:cNvSpPr>
          <p:nvPr/>
        </p:nvSpPr>
        <p:spPr bwMode="auto">
          <a:xfrm>
            <a:off x="2066925" y="2697163"/>
            <a:ext cx="2555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251" name="Rectangle 19"/>
          <p:cNvSpPr>
            <a:spLocks noChangeArrowheads="1"/>
          </p:cNvSpPr>
          <p:nvPr/>
        </p:nvSpPr>
        <p:spPr bwMode="auto">
          <a:xfrm>
            <a:off x="1633538" y="2360613"/>
            <a:ext cx="2555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52" name="Rectangle 20"/>
          <p:cNvSpPr>
            <a:spLocks noChangeArrowheads="1"/>
          </p:cNvSpPr>
          <p:nvPr/>
        </p:nvSpPr>
        <p:spPr bwMode="auto">
          <a:xfrm>
            <a:off x="1936750" y="2852738"/>
            <a:ext cx="2555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253" name="Rectangle 21"/>
          <p:cNvSpPr>
            <a:spLocks noChangeArrowheads="1"/>
          </p:cNvSpPr>
          <p:nvPr/>
        </p:nvSpPr>
        <p:spPr bwMode="auto">
          <a:xfrm>
            <a:off x="2187575" y="2398713"/>
            <a:ext cx="2555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 b="1"/>
              <a:t>•</a:t>
            </a:r>
          </a:p>
        </p:txBody>
      </p:sp>
      <p:sp>
        <p:nvSpPr>
          <p:cNvPr id="95254" name="Rectangle 22"/>
          <p:cNvSpPr>
            <a:spLocks noChangeArrowheads="1"/>
          </p:cNvSpPr>
          <p:nvPr/>
        </p:nvSpPr>
        <p:spPr bwMode="auto">
          <a:xfrm>
            <a:off x="1062038" y="2451100"/>
            <a:ext cx="25241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55" name="Rectangle 23"/>
          <p:cNvSpPr>
            <a:spLocks noChangeArrowheads="1"/>
          </p:cNvSpPr>
          <p:nvPr/>
        </p:nvSpPr>
        <p:spPr bwMode="auto">
          <a:xfrm>
            <a:off x="1209675" y="2487613"/>
            <a:ext cx="25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56" name="Rectangle 24"/>
          <p:cNvSpPr>
            <a:spLocks noChangeArrowheads="1"/>
          </p:cNvSpPr>
          <p:nvPr/>
        </p:nvSpPr>
        <p:spPr bwMode="auto">
          <a:xfrm>
            <a:off x="1149350" y="2652713"/>
            <a:ext cx="25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57" name="Rectangle 25"/>
          <p:cNvSpPr>
            <a:spLocks noChangeArrowheads="1"/>
          </p:cNvSpPr>
          <p:nvPr/>
        </p:nvSpPr>
        <p:spPr bwMode="auto">
          <a:xfrm>
            <a:off x="1306513" y="2630488"/>
            <a:ext cx="2555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258" name="Freeform 26"/>
          <p:cNvSpPr>
            <a:spLocks/>
          </p:cNvSpPr>
          <p:nvPr/>
        </p:nvSpPr>
        <p:spPr bwMode="auto">
          <a:xfrm>
            <a:off x="422275" y="3886200"/>
            <a:ext cx="1403350" cy="1004888"/>
          </a:xfrm>
          <a:custGeom>
            <a:avLst/>
            <a:gdLst>
              <a:gd name="T0" fmla="*/ 2147483646 w 884"/>
              <a:gd name="T1" fmla="*/ 2147483646 h 633"/>
              <a:gd name="T2" fmla="*/ 2147483646 w 884"/>
              <a:gd name="T3" fmla="*/ 2147483646 h 633"/>
              <a:gd name="T4" fmla="*/ 2147483646 w 884"/>
              <a:gd name="T5" fmla="*/ 2147483646 h 633"/>
              <a:gd name="T6" fmla="*/ 2147483646 w 884"/>
              <a:gd name="T7" fmla="*/ 2147483646 h 633"/>
              <a:gd name="T8" fmla="*/ 2147483646 w 884"/>
              <a:gd name="T9" fmla="*/ 2147483646 h 633"/>
              <a:gd name="T10" fmla="*/ 2147483646 w 884"/>
              <a:gd name="T11" fmla="*/ 2147483646 h 633"/>
              <a:gd name="T12" fmla="*/ 2147483646 w 884"/>
              <a:gd name="T13" fmla="*/ 2147483646 h 633"/>
              <a:gd name="T14" fmla="*/ 2147483646 w 884"/>
              <a:gd name="T15" fmla="*/ 2147483646 h 633"/>
              <a:gd name="T16" fmla="*/ 2147483646 w 884"/>
              <a:gd name="T17" fmla="*/ 2147483646 h 633"/>
              <a:gd name="T18" fmla="*/ 2147483646 w 884"/>
              <a:gd name="T19" fmla="*/ 2147483646 h 633"/>
              <a:gd name="T20" fmla="*/ 2147483646 w 884"/>
              <a:gd name="T21" fmla="*/ 2147483646 h 633"/>
              <a:gd name="T22" fmla="*/ 2147483646 w 884"/>
              <a:gd name="T23" fmla="*/ 2147483646 h 633"/>
              <a:gd name="T24" fmla="*/ 2147483646 w 884"/>
              <a:gd name="T25" fmla="*/ 2147483646 h 633"/>
              <a:gd name="T26" fmla="*/ 2147483646 w 884"/>
              <a:gd name="T27" fmla="*/ 2147483646 h 633"/>
              <a:gd name="T28" fmla="*/ 2147483646 w 884"/>
              <a:gd name="T29" fmla="*/ 2147483646 h 633"/>
              <a:gd name="T30" fmla="*/ 2147483646 w 884"/>
              <a:gd name="T31" fmla="*/ 2147483646 h 633"/>
              <a:gd name="T32" fmla="*/ 2147483646 w 884"/>
              <a:gd name="T33" fmla="*/ 2147483646 h 633"/>
              <a:gd name="T34" fmla="*/ 2147483646 w 884"/>
              <a:gd name="T35" fmla="*/ 2147483646 h 633"/>
              <a:gd name="T36" fmla="*/ 2147483646 w 884"/>
              <a:gd name="T37" fmla="*/ 2147483646 h 633"/>
              <a:gd name="T38" fmla="*/ 2147483646 w 884"/>
              <a:gd name="T39" fmla="*/ 2147483646 h 633"/>
              <a:gd name="T40" fmla="*/ 2147483646 w 884"/>
              <a:gd name="T41" fmla="*/ 2147483646 h 633"/>
              <a:gd name="T42" fmla="*/ 2147483646 w 884"/>
              <a:gd name="T43" fmla="*/ 2147483646 h 633"/>
              <a:gd name="T44" fmla="*/ 2147483646 w 884"/>
              <a:gd name="T45" fmla="*/ 2147483646 h 633"/>
              <a:gd name="T46" fmla="*/ 2147483646 w 884"/>
              <a:gd name="T47" fmla="*/ 2147483646 h 633"/>
              <a:gd name="T48" fmla="*/ 2147483646 w 884"/>
              <a:gd name="T49" fmla="*/ 2147483646 h 633"/>
              <a:gd name="T50" fmla="*/ 2147483646 w 884"/>
              <a:gd name="T51" fmla="*/ 2147483646 h 633"/>
              <a:gd name="T52" fmla="*/ 2147483646 w 884"/>
              <a:gd name="T53" fmla="*/ 2147483646 h 633"/>
              <a:gd name="T54" fmla="*/ 2147483646 w 884"/>
              <a:gd name="T55" fmla="*/ 2147483646 h 633"/>
              <a:gd name="T56" fmla="*/ 2147483646 w 884"/>
              <a:gd name="T57" fmla="*/ 2147483646 h 633"/>
              <a:gd name="T58" fmla="*/ 2147483646 w 884"/>
              <a:gd name="T59" fmla="*/ 2147483646 h 633"/>
              <a:gd name="T60" fmla="*/ 2147483646 w 884"/>
              <a:gd name="T61" fmla="*/ 2147483646 h 633"/>
              <a:gd name="T62" fmla="*/ 2147483646 w 884"/>
              <a:gd name="T63" fmla="*/ 2147483646 h 633"/>
              <a:gd name="T64" fmla="*/ 2147483646 w 884"/>
              <a:gd name="T65" fmla="*/ 2147483646 h 633"/>
              <a:gd name="T66" fmla="*/ 2147483646 w 884"/>
              <a:gd name="T67" fmla="*/ 2147483646 h 633"/>
              <a:gd name="T68" fmla="*/ 2147483646 w 884"/>
              <a:gd name="T69" fmla="*/ 2147483646 h 633"/>
              <a:gd name="T70" fmla="*/ 2147483646 w 884"/>
              <a:gd name="T71" fmla="*/ 2147483646 h 633"/>
              <a:gd name="T72" fmla="*/ 2147483646 w 884"/>
              <a:gd name="T73" fmla="*/ 2147483646 h 633"/>
              <a:gd name="T74" fmla="*/ 2147483646 w 884"/>
              <a:gd name="T75" fmla="*/ 2147483646 h 633"/>
              <a:gd name="T76" fmla="*/ 2147483646 w 884"/>
              <a:gd name="T77" fmla="*/ 2147483646 h 633"/>
              <a:gd name="T78" fmla="*/ 2147483646 w 884"/>
              <a:gd name="T79" fmla="*/ 2147483646 h 633"/>
              <a:gd name="T80" fmla="*/ 2147483646 w 884"/>
              <a:gd name="T81" fmla="*/ 2147483646 h 633"/>
              <a:gd name="T82" fmla="*/ 2147483646 w 884"/>
              <a:gd name="T83" fmla="*/ 2147483646 h 633"/>
              <a:gd name="T84" fmla="*/ 2147483646 w 884"/>
              <a:gd name="T85" fmla="*/ 2147483646 h 633"/>
              <a:gd name="T86" fmla="*/ 2147483646 w 884"/>
              <a:gd name="T87" fmla="*/ 2147483646 h 633"/>
              <a:gd name="T88" fmla="*/ 2147483646 w 884"/>
              <a:gd name="T89" fmla="*/ 2147483646 h 633"/>
              <a:gd name="T90" fmla="*/ 2147483646 w 884"/>
              <a:gd name="T91" fmla="*/ 2147483646 h 633"/>
              <a:gd name="T92" fmla="*/ 2147483646 w 884"/>
              <a:gd name="T93" fmla="*/ 2147483646 h 633"/>
              <a:gd name="T94" fmla="*/ 2147483646 w 884"/>
              <a:gd name="T95" fmla="*/ 2147483646 h 633"/>
              <a:gd name="T96" fmla="*/ 2147483646 w 884"/>
              <a:gd name="T97" fmla="*/ 2147483646 h 633"/>
              <a:gd name="T98" fmla="*/ 2147483646 w 884"/>
              <a:gd name="T99" fmla="*/ 2147483646 h 633"/>
              <a:gd name="T100" fmla="*/ 2147483646 w 884"/>
              <a:gd name="T101" fmla="*/ 2147483646 h 633"/>
              <a:gd name="T102" fmla="*/ 2147483646 w 884"/>
              <a:gd name="T103" fmla="*/ 2147483646 h 633"/>
              <a:gd name="T104" fmla="*/ 2147483646 w 884"/>
              <a:gd name="T105" fmla="*/ 2147483646 h 633"/>
              <a:gd name="T106" fmla="*/ 2147483646 w 884"/>
              <a:gd name="T107" fmla="*/ 2147483646 h 6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84"/>
              <a:gd name="T163" fmla="*/ 0 h 633"/>
              <a:gd name="T164" fmla="*/ 884 w 884"/>
              <a:gd name="T165" fmla="*/ 633 h 63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84" h="633">
                <a:moveTo>
                  <a:pt x="375" y="120"/>
                </a:moveTo>
                <a:lnTo>
                  <a:pt x="398" y="116"/>
                </a:lnTo>
                <a:lnTo>
                  <a:pt x="409" y="114"/>
                </a:lnTo>
                <a:lnTo>
                  <a:pt x="420" y="110"/>
                </a:lnTo>
                <a:lnTo>
                  <a:pt x="430" y="107"/>
                </a:lnTo>
                <a:lnTo>
                  <a:pt x="439" y="102"/>
                </a:lnTo>
                <a:lnTo>
                  <a:pt x="450" y="98"/>
                </a:lnTo>
                <a:lnTo>
                  <a:pt x="459" y="94"/>
                </a:lnTo>
                <a:lnTo>
                  <a:pt x="469" y="88"/>
                </a:lnTo>
                <a:lnTo>
                  <a:pt x="478" y="83"/>
                </a:lnTo>
                <a:lnTo>
                  <a:pt x="487" y="77"/>
                </a:lnTo>
                <a:lnTo>
                  <a:pt x="497" y="72"/>
                </a:lnTo>
                <a:lnTo>
                  <a:pt x="505" y="67"/>
                </a:lnTo>
                <a:lnTo>
                  <a:pt x="514" y="60"/>
                </a:lnTo>
                <a:lnTo>
                  <a:pt x="523" y="55"/>
                </a:lnTo>
                <a:lnTo>
                  <a:pt x="533" y="49"/>
                </a:lnTo>
                <a:lnTo>
                  <a:pt x="541" y="44"/>
                </a:lnTo>
                <a:lnTo>
                  <a:pt x="550" y="39"/>
                </a:lnTo>
                <a:lnTo>
                  <a:pt x="559" y="33"/>
                </a:lnTo>
                <a:lnTo>
                  <a:pt x="568" y="28"/>
                </a:lnTo>
                <a:lnTo>
                  <a:pt x="578" y="24"/>
                </a:lnTo>
                <a:lnTo>
                  <a:pt x="587" y="19"/>
                </a:lnTo>
                <a:lnTo>
                  <a:pt x="595" y="15"/>
                </a:lnTo>
                <a:lnTo>
                  <a:pt x="605" y="12"/>
                </a:lnTo>
                <a:lnTo>
                  <a:pt x="616" y="8"/>
                </a:lnTo>
                <a:lnTo>
                  <a:pt x="625" y="5"/>
                </a:lnTo>
                <a:lnTo>
                  <a:pt x="635" y="3"/>
                </a:lnTo>
                <a:lnTo>
                  <a:pt x="646" y="1"/>
                </a:lnTo>
                <a:lnTo>
                  <a:pt x="656" y="0"/>
                </a:lnTo>
                <a:lnTo>
                  <a:pt x="668" y="0"/>
                </a:lnTo>
                <a:lnTo>
                  <a:pt x="678" y="0"/>
                </a:lnTo>
                <a:lnTo>
                  <a:pt x="690" y="1"/>
                </a:lnTo>
                <a:lnTo>
                  <a:pt x="710" y="5"/>
                </a:lnTo>
                <a:lnTo>
                  <a:pt x="719" y="7"/>
                </a:lnTo>
                <a:lnTo>
                  <a:pt x="729" y="11"/>
                </a:lnTo>
                <a:lnTo>
                  <a:pt x="737" y="14"/>
                </a:lnTo>
                <a:lnTo>
                  <a:pt x="747" y="18"/>
                </a:lnTo>
                <a:lnTo>
                  <a:pt x="756" y="23"/>
                </a:lnTo>
                <a:lnTo>
                  <a:pt x="764" y="28"/>
                </a:lnTo>
                <a:lnTo>
                  <a:pt x="773" y="33"/>
                </a:lnTo>
                <a:lnTo>
                  <a:pt x="781" y="40"/>
                </a:lnTo>
                <a:lnTo>
                  <a:pt x="788" y="46"/>
                </a:lnTo>
                <a:lnTo>
                  <a:pt x="796" y="53"/>
                </a:lnTo>
                <a:lnTo>
                  <a:pt x="803" y="60"/>
                </a:lnTo>
                <a:lnTo>
                  <a:pt x="810" y="67"/>
                </a:lnTo>
                <a:lnTo>
                  <a:pt x="816" y="75"/>
                </a:lnTo>
                <a:lnTo>
                  <a:pt x="824" y="83"/>
                </a:lnTo>
                <a:lnTo>
                  <a:pt x="829" y="92"/>
                </a:lnTo>
                <a:lnTo>
                  <a:pt x="836" y="100"/>
                </a:lnTo>
                <a:lnTo>
                  <a:pt x="841" y="109"/>
                </a:lnTo>
                <a:lnTo>
                  <a:pt x="847" y="118"/>
                </a:lnTo>
                <a:lnTo>
                  <a:pt x="851" y="127"/>
                </a:lnTo>
                <a:lnTo>
                  <a:pt x="855" y="137"/>
                </a:lnTo>
                <a:lnTo>
                  <a:pt x="860" y="147"/>
                </a:lnTo>
                <a:lnTo>
                  <a:pt x="864" y="156"/>
                </a:lnTo>
                <a:lnTo>
                  <a:pt x="868" y="166"/>
                </a:lnTo>
                <a:lnTo>
                  <a:pt x="871" y="176"/>
                </a:lnTo>
                <a:lnTo>
                  <a:pt x="873" y="187"/>
                </a:lnTo>
                <a:lnTo>
                  <a:pt x="876" y="196"/>
                </a:lnTo>
                <a:lnTo>
                  <a:pt x="877" y="207"/>
                </a:lnTo>
                <a:lnTo>
                  <a:pt x="879" y="217"/>
                </a:lnTo>
                <a:lnTo>
                  <a:pt x="880" y="228"/>
                </a:lnTo>
                <a:lnTo>
                  <a:pt x="881" y="238"/>
                </a:lnTo>
                <a:lnTo>
                  <a:pt x="881" y="258"/>
                </a:lnTo>
                <a:lnTo>
                  <a:pt x="883" y="268"/>
                </a:lnTo>
                <a:lnTo>
                  <a:pt x="883" y="280"/>
                </a:lnTo>
                <a:lnTo>
                  <a:pt x="883" y="291"/>
                </a:lnTo>
                <a:lnTo>
                  <a:pt x="883" y="302"/>
                </a:lnTo>
                <a:lnTo>
                  <a:pt x="881" y="313"/>
                </a:lnTo>
                <a:lnTo>
                  <a:pt x="881" y="324"/>
                </a:lnTo>
                <a:lnTo>
                  <a:pt x="881" y="336"/>
                </a:lnTo>
                <a:lnTo>
                  <a:pt x="880" y="347"/>
                </a:lnTo>
                <a:lnTo>
                  <a:pt x="878" y="359"/>
                </a:lnTo>
                <a:lnTo>
                  <a:pt x="877" y="370"/>
                </a:lnTo>
                <a:lnTo>
                  <a:pt x="876" y="382"/>
                </a:lnTo>
                <a:lnTo>
                  <a:pt x="873" y="393"/>
                </a:lnTo>
                <a:lnTo>
                  <a:pt x="872" y="404"/>
                </a:lnTo>
                <a:lnTo>
                  <a:pt x="868" y="415"/>
                </a:lnTo>
                <a:lnTo>
                  <a:pt x="866" y="426"/>
                </a:lnTo>
                <a:lnTo>
                  <a:pt x="863" y="437"/>
                </a:lnTo>
                <a:lnTo>
                  <a:pt x="860" y="446"/>
                </a:lnTo>
                <a:lnTo>
                  <a:pt x="855" y="457"/>
                </a:lnTo>
                <a:lnTo>
                  <a:pt x="851" y="467"/>
                </a:lnTo>
                <a:lnTo>
                  <a:pt x="847" y="477"/>
                </a:lnTo>
                <a:lnTo>
                  <a:pt x="841" y="485"/>
                </a:lnTo>
                <a:lnTo>
                  <a:pt x="835" y="495"/>
                </a:lnTo>
                <a:lnTo>
                  <a:pt x="829" y="504"/>
                </a:lnTo>
                <a:lnTo>
                  <a:pt x="823" y="511"/>
                </a:lnTo>
                <a:lnTo>
                  <a:pt x="816" y="518"/>
                </a:lnTo>
                <a:lnTo>
                  <a:pt x="809" y="526"/>
                </a:lnTo>
                <a:lnTo>
                  <a:pt x="800" y="533"/>
                </a:lnTo>
                <a:lnTo>
                  <a:pt x="793" y="539"/>
                </a:lnTo>
                <a:lnTo>
                  <a:pt x="783" y="545"/>
                </a:lnTo>
                <a:lnTo>
                  <a:pt x="774" y="551"/>
                </a:lnTo>
                <a:lnTo>
                  <a:pt x="750" y="562"/>
                </a:lnTo>
                <a:lnTo>
                  <a:pt x="738" y="567"/>
                </a:lnTo>
                <a:lnTo>
                  <a:pt x="724" y="573"/>
                </a:lnTo>
                <a:lnTo>
                  <a:pt x="711" y="578"/>
                </a:lnTo>
                <a:lnTo>
                  <a:pt x="697" y="584"/>
                </a:lnTo>
                <a:lnTo>
                  <a:pt x="684" y="588"/>
                </a:lnTo>
                <a:lnTo>
                  <a:pt x="669" y="593"/>
                </a:lnTo>
                <a:lnTo>
                  <a:pt x="655" y="598"/>
                </a:lnTo>
                <a:lnTo>
                  <a:pt x="640" y="602"/>
                </a:lnTo>
                <a:lnTo>
                  <a:pt x="625" y="607"/>
                </a:lnTo>
                <a:lnTo>
                  <a:pt x="609" y="611"/>
                </a:lnTo>
                <a:lnTo>
                  <a:pt x="594" y="614"/>
                </a:lnTo>
                <a:lnTo>
                  <a:pt x="578" y="618"/>
                </a:lnTo>
                <a:lnTo>
                  <a:pt x="563" y="621"/>
                </a:lnTo>
                <a:lnTo>
                  <a:pt x="548" y="625"/>
                </a:lnTo>
                <a:lnTo>
                  <a:pt x="531" y="626"/>
                </a:lnTo>
                <a:lnTo>
                  <a:pt x="516" y="628"/>
                </a:lnTo>
                <a:lnTo>
                  <a:pt x="501" y="630"/>
                </a:lnTo>
                <a:lnTo>
                  <a:pt x="485" y="632"/>
                </a:lnTo>
                <a:lnTo>
                  <a:pt x="470" y="632"/>
                </a:lnTo>
                <a:lnTo>
                  <a:pt x="453" y="632"/>
                </a:lnTo>
                <a:lnTo>
                  <a:pt x="438" y="632"/>
                </a:lnTo>
                <a:lnTo>
                  <a:pt x="424" y="632"/>
                </a:lnTo>
                <a:lnTo>
                  <a:pt x="409" y="630"/>
                </a:lnTo>
                <a:lnTo>
                  <a:pt x="394" y="628"/>
                </a:lnTo>
                <a:lnTo>
                  <a:pt x="381" y="625"/>
                </a:lnTo>
                <a:lnTo>
                  <a:pt x="366" y="623"/>
                </a:lnTo>
                <a:lnTo>
                  <a:pt x="353" y="618"/>
                </a:lnTo>
                <a:lnTo>
                  <a:pt x="339" y="614"/>
                </a:lnTo>
                <a:lnTo>
                  <a:pt x="326" y="610"/>
                </a:lnTo>
                <a:lnTo>
                  <a:pt x="314" y="604"/>
                </a:lnTo>
                <a:lnTo>
                  <a:pt x="286" y="590"/>
                </a:lnTo>
                <a:lnTo>
                  <a:pt x="270" y="580"/>
                </a:lnTo>
                <a:lnTo>
                  <a:pt x="254" y="571"/>
                </a:lnTo>
                <a:lnTo>
                  <a:pt x="239" y="562"/>
                </a:lnTo>
                <a:lnTo>
                  <a:pt x="224" y="551"/>
                </a:lnTo>
                <a:lnTo>
                  <a:pt x="206" y="539"/>
                </a:lnTo>
                <a:lnTo>
                  <a:pt x="191" y="529"/>
                </a:lnTo>
                <a:lnTo>
                  <a:pt x="175" y="516"/>
                </a:lnTo>
                <a:lnTo>
                  <a:pt x="160" y="504"/>
                </a:lnTo>
                <a:lnTo>
                  <a:pt x="144" y="490"/>
                </a:lnTo>
                <a:lnTo>
                  <a:pt x="128" y="477"/>
                </a:lnTo>
                <a:lnTo>
                  <a:pt x="113" y="462"/>
                </a:lnTo>
                <a:lnTo>
                  <a:pt x="99" y="447"/>
                </a:lnTo>
                <a:lnTo>
                  <a:pt x="85" y="432"/>
                </a:lnTo>
                <a:lnTo>
                  <a:pt x="72" y="416"/>
                </a:lnTo>
                <a:lnTo>
                  <a:pt x="60" y="401"/>
                </a:lnTo>
                <a:lnTo>
                  <a:pt x="48" y="384"/>
                </a:lnTo>
                <a:lnTo>
                  <a:pt x="39" y="368"/>
                </a:lnTo>
                <a:lnTo>
                  <a:pt x="29" y="350"/>
                </a:lnTo>
                <a:lnTo>
                  <a:pt x="20" y="333"/>
                </a:lnTo>
                <a:lnTo>
                  <a:pt x="14" y="316"/>
                </a:lnTo>
                <a:lnTo>
                  <a:pt x="8" y="298"/>
                </a:lnTo>
                <a:lnTo>
                  <a:pt x="4" y="280"/>
                </a:lnTo>
                <a:lnTo>
                  <a:pt x="1" y="262"/>
                </a:lnTo>
                <a:lnTo>
                  <a:pt x="0" y="243"/>
                </a:lnTo>
                <a:lnTo>
                  <a:pt x="1" y="224"/>
                </a:lnTo>
                <a:lnTo>
                  <a:pt x="2" y="207"/>
                </a:lnTo>
                <a:lnTo>
                  <a:pt x="6" y="187"/>
                </a:lnTo>
                <a:lnTo>
                  <a:pt x="13" y="168"/>
                </a:lnTo>
                <a:lnTo>
                  <a:pt x="20" y="149"/>
                </a:lnTo>
                <a:lnTo>
                  <a:pt x="31" y="130"/>
                </a:lnTo>
                <a:lnTo>
                  <a:pt x="43" y="114"/>
                </a:lnTo>
                <a:lnTo>
                  <a:pt x="48" y="106"/>
                </a:lnTo>
                <a:lnTo>
                  <a:pt x="56" y="100"/>
                </a:lnTo>
                <a:lnTo>
                  <a:pt x="63" y="94"/>
                </a:lnTo>
                <a:lnTo>
                  <a:pt x="71" y="87"/>
                </a:lnTo>
                <a:lnTo>
                  <a:pt x="79" y="83"/>
                </a:lnTo>
                <a:lnTo>
                  <a:pt x="87" y="80"/>
                </a:lnTo>
                <a:lnTo>
                  <a:pt x="96" y="76"/>
                </a:lnTo>
                <a:lnTo>
                  <a:pt x="105" y="73"/>
                </a:lnTo>
                <a:lnTo>
                  <a:pt x="114" y="70"/>
                </a:lnTo>
                <a:lnTo>
                  <a:pt x="123" y="69"/>
                </a:lnTo>
                <a:lnTo>
                  <a:pt x="134" y="67"/>
                </a:lnTo>
                <a:lnTo>
                  <a:pt x="143" y="67"/>
                </a:lnTo>
                <a:lnTo>
                  <a:pt x="152" y="67"/>
                </a:lnTo>
                <a:lnTo>
                  <a:pt x="162" y="67"/>
                </a:lnTo>
                <a:lnTo>
                  <a:pt x="172" y="67"/>
                </a:lnTo>
                <a:lnTo>
                  <a:pt x="182" y="68"/>
                </a:lnTo>
                <a:lnTo>
                  <a:pt x="191" y="70"/>
                </a:lnTo>
                <a:lnTo>
                  <a:pt x="201" y="71"/>
                </a:lnTo>
                <a:lnTo>
                  <a:pt x="211" y="73"/>
                </a:lnTo>
                <a:lnTo>
                  <a:pt x="221" y="75"/>
                </a:lnTo>
                <a:lnTo>
                  <a:pt x="230" y="77"/>
                </a:lnTo>
                <a:lnTo>
                  <a:pt x="240" y="80"/>
                </a:lnTo>
                <a:lnTo>
                  <a:pt x="249" y="83"/>
                </a:lnTo>
                <a:lnTo>
                  <a:pt x="257" y="87"/>
                </a:lnTo>
                <a:lnTo>
                  <a:pt x="266" y="90"/>
                </a:lnTo>
                <a:lnTo>
                  <a:pt x="275" y="94"/>
                </a:lnTo>
                <a:lnTo>
                  <a:pt x="283" y="97"/>
                </a:lnTo>
                <a:lnTo>
                  <a:pt x="292" y="100"/>
                </a:lnTo>
                <a:lnTo>
                  <a:pt x="300" y="105"/>
                </a:lnTo>
                <a:lnTo>
                  <a:pt x="306" y="109"/>
                </a:lnTo>
                <a:lnTo>
                  <a:pt x="310" y="109"/>
                </a:lnTo>
                <a:lnTo>
                  <a:pt x="313" y="110"/>
                </a:lnTo>
                <a:lnTo>
                  <a:pt x="315" y="111"/>
                </a:lnTo>
                <a:lnTo>
                  <a:pt x="317" y="111"/>
                </a:lnTo>
                <a:lnTo>
                  <a:pt x="319" y="111"/>
                </a:lnTo>
                <a:lnTo>
                  <a:pt x="321" y="111"/>
                </a:lnTo>
                <a:lnTo>
                  <a:pt x="323" y="112"/>
                </a:lnTo>
                <a:lnTo>
                  <a:pt x="326" y="112"/>
                </a:lnTo>
                <a:lnTo>
                  <a:pt x="328" y="112"/>
                </a:lnTo>
                <a:lnTo>
                  <a:pt x="330" y="113"/>
                </a:lnTo>
                <a:lnTo>
                  <a:pt x="332" y="114"/>
                </a:lnTo>
                <a:lnTo>
                  <a:pt x="334" y="114"/>
                </a:lnTo>
                <a:lnTo>
                  <a:pt x="336" y="114"/>
                </a:lnTo>
                <a:lnTo>
                  <a:pt x="339" y="114"/>
                </a:lnTo>
                <a:lnTo>
                  <a:pt x="341" y="114"/>
                </a:lnTo>
                <a:lnTo>
                  <a:pt x="343" y="114"/>
                </a:lnTo>
                <a:lnTo>
                  <a:pt x="345" y="114"/>
                </a:lnTo>
                <a:lnTo>
                  <a:pt x="347" y="115"/>
                </a:lnTo>
                <a:lnTo>
                  <a:pt x="349" y="115"/>
                </a:lnTo>
                <a:lnTo>
                  <a:pt x="352" y="116"/>
                </a:lnTo>
                <a:lnTo>
                  <a:pt x="354" y="116"/>
                </a:lnTo>
                <a:lnTo>
                  <a:pt x="356" y="117"/>
                </a:lnTo>
                <a:lnTo>
                  <a:pt x="358" y="117"/>
                </a:lnTo>
                <a:lnTo>
                  <a:pt x="360" y="118"/>
                </a:lnTo>
                <a:lnTo>
                  <a:pt x="362" y="118"/>
                </a:lnTo>
                <a:lnTo>
                  <a:pt x="365" y="118"/>
                </a:lnTo>
                <a:lnTo>
                  <a:pt x="367" y="118"/>
                </a:lnTo>
                <a:lnTo>
                  <a:pt x="369" y="119"/>
                </a:lnTo>
                <a:lnTo>
                  <a:pt x="371" y="119"/>
                </a:lnTo>
                <a:lnTo>
                  <a:pt x="373" y="119"/>
                </a:lnTo>
                <a:lnTo>
                  <a:pt x="375" y="12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59" name="Freeform 27"/>
          <p:cNvSpPr>
            <a:spLocks/>
          </p:cNvSpPr>
          <p:nvPr/>
        </p:nvSpPr>
        <p:spPr bwMode="auto">
          <a:xfrm>
            <a:off x="1009650" y="4052888"/>
            <a:ext cx="39688" cy="26987"/>
          </a:xfrm>
          <a:custGeom>
            <a:avLst/>
            <a:gdLst>
              <a:gd name="T0" fmla="*/ 0 w 25"/>
              <a:gd name="T1" fmla="*/ 2147483646 h 17"/>
              <a:gd name="T2" fmla="*/ 2147483646 w 25"/>
              <a:gd name="T3" fmla="*/ 2147483646 h 17"/>
              <a:gd name="T4" fmla="*/ 2147483646 w 25"/>
              <a:gd name="T5" fmla="*/ 2147483646 h 17"/>
              <a:gd name="T6" fmla="*/ 2147483646 w 25"/>
              <a:gd name="T7" fmla="*/ 0 h 17"/>
              <a:gd name="T8" fmla="*/ 0 w 25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17"/>
              <a:gd name="T17" fmla="*/ 25 w 25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17">
                <a:moveTo>
                  <a:pt x="0" y="7"/>
                </a:moveTo>
                <a:lnTo>
                  <a:pt x="2" y="16"/>
                </a:lnTo>
                <a:lnTo>
                  <a:pt x="24" y="8"/>
                </a:lnTo>
                <a:lnTo>
                  <a:pt x="22" y="0"/>
                </a:lnTo>
                <a:lnTo>
                  <a:pt x="0" y="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0" name="Freeform 28"/>
          <p:cNvSpPr>
            <a:spLocks/>
          </p:cNvSpPr>
          <p:nvPr/>
        </p:nvSpPr>
        <p:spPr bwMode="auto">
          <a:xfrm>
            <a:off x="1044575" y="4049713"/>
            <a:ext cx="28575" cy="26987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4"/>
                </a:moveTo>
                <a:lnTo>
                  <a:pt x="2" y="16"/>
                </a:lnTo>
                <a:lnTo>
                  <a:pt x="17" y="13"/>
                </a:lnTo>
                <a:lnTo>
                  <a:pt x="14" y="0"/>
                </a:lnTo>
                <a:lnTo>
                  <a:pt x="0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1" name="Freeform 29"/>
          <p:cNvSpPr>
            <a:spLocks/>
          </p:cNvSpPr>
          <p:nvPr/>
        </p:nvSpPr>
        <p:spPr bwMode="auto">
          <a:xfrm>
            <a:off x="1093788" y="4030663"/>
            <a:ext cx="26987" cy="26987"/>
          </a:xfrm>
          <a:custGeom>
            <a:avLst/>
            <a:gdLst>
              <a:gd name="T0" fmla="*/ 0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2147483646 h 17"/>
              <a:gd name="T6" fmla="*/ 2147483646 w 17"/>
              <a:gd name="T7" fmla="*/ 0 h 17"/>
              <a:gd name="T8" fmla="*/ 0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7"/>
                </a:moveTo>
                <a:lnTo>
                  <a:pt x="5" y="16"/>
                </a:lnTo>
                <a:lnTo>
                  <a:pt x="16" y="8"/>
                </a:lnTo>
                <a:lnTo>
                  <a:pt x="10" y="0"/>
                </a:lnTo>
                <a:lnTo>
                  <a:pt x="0" y="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2" name="Freeform 30"/>
          <p:cNvSpPr>
            <a:spLocks/>
          </p:cNvSpPr>
          <p:nvPr/>
        </p:nvSpPr>
        <p:spPr bwMode="auto">
          <a:xfrm>
            <a:off x="1106488" y="4022725"/>
            <a:ext cx="28575" cy="26988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8"/>
                </a:moveTo>
                <a:lnTo>
                  <a:pt x="5" y="16"/>
                </a:lnTo>
                <a:lnTo>
                  <a:pt x="17" y="8"/>
                </a:lnTo>
                <a:lnTo>
                  <a:pt x="13" y="0"/>
                </a:lnTo>
                <a:lnTo>
                  <a:pt x="0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3" name="Freeform 31"/>
          <p:cNvSpPr>
            <a:spLocks/>
          </p:cNvSpPr>
          <p:nvPr/>
        </p:nvSpPr>
        <p:spPr bwMode="auto">
          <a:xfrm>
            <a:off x="1125538" y="4016375"/>
            <a:ext cx="28575" cy="26988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8"/>
                </a:moveTo>
                <a:lnTo>
                  <a:pt x="4" y="16"/>
                </a:lnTo>
                <a:lnTo>
                  <a:pt x="17" y="9"/>
                </a:lnTo>
                <a:lnTo>
                  <a:pt x="12" y="0"/>
                </a:lnTo>
                <a:lnTo>
                  <a:pt x="0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4" name="Freeform 32"/>
          <p:cNvSpPr>
            <a:spLocks/>
          </p:cNvSpPr>
          <p:nvPr/>
        </p:nvSpPr>
        <p:spPr bwMode="auto">
          <a:xfrm>
            <a:off x="1736725" y="4049713"/>
            <a:ext cx="30163" cy="26987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1" y="0"/>
                </a:moveTo>
                <a:lnTo>
                  <a:pt x="0" y="6"/>
                </a:lnTo>
                <a:lnTo>
                  <a:pt x="4" y="16"/>
                </a:lnTo>
                <a:lnTo>
                  <a:pt x="18" y="10"/>
                </a:lnTo>
                <a:lnTo>
                  <a:pt x="11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5" name="Freeform 33"/>
          <p:cNvSpPr>
            <a:spLocks/>
          </p:cNvSpPr>
          <p:nvPr/>
        </p:nvSpPr>
        <p:spPr bwMode="auto">
          <a:xfrm>
            <a:off x="1738313" y="4056063"/>
            <a:ext cx="31750" cy="26987"/>
          </a:xfrm>
          <a:custGeom>
            <a:avLst/>
            <a:gdLst>
              <a:gd name="T0" fmla="*/ 2147483646 w 20"/>
              <a:gd name="T1" fmla="*/ 0 h 17"/>
              <a:gd name="T2" fmla="*/ 0 w 20"/>
              <a:gd name="T3" fmla="*/ 2147483646 h 17"/>
              <a:gd name="T4" fmla="*/ 2147483646 w 20"/>
              <a:gd name="T5" fmla="*/ 2147483646 h 17"/>
              <a:gd name="T6" fmla="*/ 2147483646 w 20"/>
              <a:gd name="T7" fmla="*/ 2147483646 h 17"/>
              <a:gd name="T8" fmla="*/ 2147483646 w 20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7"/>
              <a:gd name="T17" fmla="*/ 20 w 2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7">
                <a:moveTo>
                  <a:pt x="10" y="0"/>
                </a:moveTo>
                <a:lnTo>
                  <a:pt x="0" y="3"/>
                </a:lnTo>
                <a:lnTo>
                  <a:pt x="8" y="16"/>
                </a:lnTo>
                <a:lnTo>
                  <a:pt x="19" y="12"/>
                </a:lnTo>
                <a:lnTo>
                  <a:pt x="1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6" name="Freeform 34"/>
          <p:cNvSpPr>
            <a:spLocks/>
          </p:cNvSpPr>
          <p:nvPr/>
        </p:nvSpPr>
        <p:spPr bwMode="auto">
          <a:xfrm>
            <a:off x="1751013" y="4071938"/>
            <a:ext cx="26987" cy="26987"/>
          </a:xfrm>
          <a:custGeom>
            <a:avLst/>
            <a:gdLst>
              <a:gd name="T0" fmla="*/ 2147483646 w 17"/>
              <a:gd name="T1" fmla="*/ 0 h 17"/>
              <a:gd name="T2" fmla="*/ 0 w 17"/>
              <a:gd name="T3" fmla="*/ 2147483646 h 17"/>
              <a:gd name="T4" fmla="*/ 2147483646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9" y="0"/>
                </a:moveTo>
                <a:lnTo>
                  <a:pt x="0" y="1"/>
                </a:lnTo>
                <a:lnTo>
                  <a:pt x="4" y="16"/>
                </a:lnTo>
                <a:lnTo>
                  <a:pt x="16" y="13"/>
                </a:lnTo>
                <a:lnTo>
                  <a:pt x="9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7" name="Freeform 35"/>
          <p:cNvSpPr>
            <a:spLocks/>
          </p:cNvSpPr>
          <p:nvPr/>
        </p:nvSpPr>
        <p:spPr bwMode="auto">
          <a:xfrm>
            <a:off x="1770063" y="4124325"/>
            <a:ext cx="28575" cy="26988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0" y="0"/>
                </a:moveTo>
                <a:lnTo>
                  <a:pt x="0" y="1"/>
                </a:lnTo>
                <a:lnTo>
                  <a:pt x="4" y="16"/>
                </a:lnTo>
                <a:lnTo>
                  <a:pt x="17" y="14"/>
                </a:lnTo>
                <a:lnTo>
                  <a:pt x="1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8" name="Freeform 36"/>
          <p:cNvSpPr>
            <a:spLocks/>
          </p:cNvSpPr>
          <p:nvPr/>
        </p:nvSpPr>
        <p:spPr bwMode="auto">
          <a:xfrm>
            <a:off x="1774825" y="4135438"/>
            <a:ext cx="30163" cy="26987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3" y="0"/>
                </a:moveTo>
                <a:lnTo>
                  <a:pt x="0" y="1"/>
                </a:lnTo>
                <a:lnTo>
                  <a:pt x="6" y="16"/>
                </a:lnTo>
                <a:lnTo>
                  <a:pt x="18" y="13"/>
                </a:lnTo>
                <a:lnTo>
                  <a:pt x="13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9" name="Freeform 37"/>
          <p:cNvSpPr>
            <a:spLocks/>
          </p:cNvSpPr>
          <p:nvPr/>
        </p:nvSpPr>
        <p:spPr bwMode="auto">
          <a:xfrm>
            <a:off x="1779588" y="4151313"/>
            <a:ext cx="30162" cy="26987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2" y="0"/>
                </a:moveTo>
                <a:lnTo>
                  <a:pt x="0" y="4"/>
                </a:lnTo>
                <a:lnTo>
                  <a:pt x="0" y="16"/>
                </a:lnTo>
                <a:lnTo>
                  <a:pt x="18" y="11"/>
                </a:lnTo>
                <a:lnTo>
                  <a:pt x="12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0" name="Freeform 38"/>
          <p:cNvSpPr>
            <a:spLocks/>
          </p:cNvSpPr>
          <p:nvPr/>
        </p:nvSpPr>
        <p:spPr bwMode="auto">
          <a:xfrm>
            <a:off x="1787525" y="4195763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0"/>
                </a:moveTo>
                <a:lnTo>
                  <a:pt x="0" y="2"/>
                </a:lnTo>
                <a:lnTo>
                  <a:pt x="2" y="16"/>
                </a:lnTo>
                <a:lnTo>
                  <a:pt x="17" y="13"/>
                </a:lnTo>
                <a:lnTo>
                  <a:pt x="17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1" name="Freeform 39"/>
          <p:cNvSpPr>
            <a:spLocks/>
          </p:cNvSpPr>
          <p:nvPr/>
        </p:nvSpPr>
        <p:spPr bwMode="auto">
          <a:xfrm>
            <a:off x="1789113" y="4200525"/>
            <a:ext cx="30162" cy="26988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5" y="0"/>
                </a:moveTo>
                <a:lnTo>
                  <a:pt x="0" y="1"/>
                </a:lnTo>
                <a:lnTo>
                  <a:pt x="5" y="16"/>
                </a:lnTo>
                <a:lnTo>
                  <a:pt x="18" y="14"/>
                </a:lnTo>
                <a:lnTo>
                  <a:pt x="15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2" name="Freeform 40"/>
          <p:cNvSpPr>
            <a:spLocks/>
          </p:cNvSpPr>
          <p:nvPr/>
        </p:nvSpPr>
        <p:spPr bwMode="auto">
          <a:xfrm>
            <a:off x="1760538" y="4587875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0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8"/>
                </a:moveTo>
                <a:lnTo>
                  <a:pt x="2" y="0"/>
                </a:lnTo>
                <a:lnTo>
                  <a:pt x="0" y="0"/>
                </a:lnTo>
                <a:lnTo>
                  <a:pt x="18" y="16"/>
                </a:lnTo>
                <a:lnTo>
                  <a:pt x="18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3" name="Freeform 41"/>
          <p:cNvSpPr>
            <a:spLocks/>
          </p:cNvSpPr>
          <p:nvPr/>
        </p:nvSpPr>
        <p:spPr bwMode="auto">
          <a:xfrm>
            <a:off x="1738313" y="4624388"/>
            <a:ext cx="31750" cy="26987"/>
          </a:xfrm>
          <a:custGeom>
            <a:avLst/>
            <a:gdLst>
              <a:gd name="T0" fmla="*/ 2147483646 w 20"/>
              <a:gd name="T1" fmla="*/ 2147483646 h 17"/>
              <a:gd name="T2" fmla="*/ 2147483646 w 20"/>
              <a:gd name="T3" fmla="*/ 0 h 17"/>
              <a:gd name="T4" fmla="*/ 0 w 20"/>
              <a:gd name="T5" fmla="*/ 2147483646 h 17"/>
              <a:gd name="T6" fmla="*/ 2147483646 w 20"/>
              <a:gd name="T7" fmla="*/ 2147483646 h 17"/>
              <a:gd name="T8" fmla="*/ 2147483646 w 20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7"/>
              <a:gd name="T17" fmla="*/ 20 w 2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7">
                <a:moveTo>
                  <a:pt x="19" y="3"/>
                </a:moveTo>
                <a:lnTo>
                  <a:pt x="6" y="0"/>
                </a:lnTo>
                <a:lnTo>
                  <a:pt x="0" y="12"/>
                </a:lnTo>
                <a:lnTo>
                  <a:pt x="12" y="16"/>
                </a:lnTo>
                <a:lnTo>
                  <a:pt x="19" y="3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4" name="Freeform 42"/>
          <p:cNvSpPr>
            <a:spLocks/>
          </p:cNvSpPr>
          <p:nvPr/>
        </p:nvSpPr>
        <p:spPr bwMode="auto">
          <a:xfrm>
            <a:off x="1731963" y="4633913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3"/>
                </a:moveTo>
                <a:lnTo>
                  <a:pt x="7" y="0"/>
                </a:lnTo>
                <a:lnTo>
                  <a:pt x="0" y="12"/>
                </a:lnTo>
                <a:lnTo>
                  <a:pt x="9" y="16"/>
                </a:lnTo>
                <a:lnTo>
                  <a:pt x="17" y="3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5" name="Freeform 43"/>
          <p:cNvSpPr>
            <a:spLocks/>
          </p:cNvSpPr>
          <p:nvPr/>
        </p:nvSpPr>
        <p:spPr bwMode="auto">
          <a:xfrm>
            <a:off x="1725613" y="4649788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4"/>
                </a:moveTo>
                <a:lnTo>
                  <a:pt x="6" y="0"/>
                </a:lnTo>
                <a:lnTo>
                  <a:pt x="0" y="11"/>
                </a:lnTo>
                <a:lnTo>
                  <a:pt x="11" y="16"/>
                </a:lnTo>
                <a:lnTo>
                  <a:pt x="17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6" name="Freeform 44"/>
          <p:cNvSpPr>
            <a:spLocks/>
          </p:cNvSpPr>
          <p:nvPr/>
        </p:nvSpPr>
        <p:spPr bwMode="auto">
          <a:xfrm>
            <a:off x="1695450" y="4692650"/>
            <a:ext cx="26988" cy="26988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0 h 17"/>
              <a:gd name="T4" fmla="*/ 0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7"/>
                </a:moveTo>
                <a:lnTo>
                  <a:pt x="8" y="0"/>
                </a:lnTo>
                <a:lnTo>
                  <a:pt x="0" y="8"/>
                </a:lnTo>
                <a:lnTo>
                  <a:pt x="9" y="16"/>
                </a:lnTo>
                <a:lnTo>
                  <a:pt x="16" y="7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7" name="Freeform 45"/>
          <p:cNvSpPr>
            <a:spLocks/>
          </p:cNvSpPr>
          <p:nvPr/>
        </p:nvSpPr>
        <p:spPr bwMode="auto">
          <a:xfrm>
            <a:off x="1682750" y="4703763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4"/>
                </a:moveTo>
                <a:lnTo>
                  <a:pt x="8" y="0"/>
                </a:lnTo>
                <a:lnTo>
                  <a:pt x="0" y="12"/>
                </a:lnTo>
                <a:lnTo>
                  <a:pt x="7" y="16"/>
                </a:lnTo>
                <a:lnTo>
                  <a:pt x="17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8" name="Freeform 46"/>
          <p:cNvSpPr>
            <a:spLocks/>
          </p:cNvSpPr>
          <p:nvPr/>
        </p:nvSpPr>
        <p:spPr bwMode="auto">
          <a:xfrm>
            <a:off x="1671638" y="4713288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6"/>
                </a:moveTo>
                <a:lnTo>
                  <a:pt x="11" y="0"/>
                </a:lnTo>
                <a:lnTo>
                  <a:pt x="0" y="9"/>
                </a:lnTo>
                <a:lnTo>
                  <a:pt x="5" y="16"/>
                </a:lnTo>
                <a:lnTo>
                  <a:pt x="17" y="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9" name="Freeform 47"/>
          <p:cNvSpPr>
            <a:spLocks/>
          </p:cNvSpPr>
          <p:nvPr/>
        </p:nvSpPr>
        <p:spPr bwMode="auto">
          <a:xfrm>
            <a:off x="1666875" y="4725988"/>
            <a:ext cx="30163" cy="26987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10"/>
                </a:moveTo>
                <a:lnTo>
                  <a:pt x="7" y="0"/>
                </a:lnTo>
                <a:lnTo>
                  <a:pt x="0" y="6"/>
                </a:lnTo>
                <a:lnTo>
                  <a:pt x="10" y="16"/>
                </a:lnTo>
                <a:lnTo>
                  <a:pt x="18" y="1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0" name="Freeform 48"/>
          <p:cNvSpPr>
            <a:spLocks/>
          </p:cNvSpPr>
          <p:nvPr/>
        </p:nvSpPr>
        <p:spPr bwMode="auto">
          <a:xfrm>
            <a:off x="1592263" y="4756150"/>
            <a:ext cx="38100" cy="26988"/>
          </a:xfrm>
          <a:custGeom>
            <a:avLst/>
            <a:gdLst>
              <a:gd name="T0" fmla="*/ 2147483646 w 24"/>
              <a:gd name="T1" fmla="*/ 2147483646 h 17"/>
              <a:gd name="T2" fmla="*/ 2147483646 w 24"/>
              <a:gd name="T3" fmla="*/ 0 h 17"/>
              <a:gd name="T4" fmla="*/ 0 w 24"/>
              <a:gd name="T5" fmla="*/ 2147483646 h 17"/>
              <a:gd name="T6" fmla="*/ 2147483646 w 24"/>
              <a:gd name="T7" fmla="*/ 2147483646 h 17"/>
              <a:gd name="T8" fmla="*/ 2147483646 w 24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17"/>
              <a:gd name="T17" fmla="*/ 24 w 24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17">
                <a:moveTo>
                  <a:pt x="23" y="6"/>
                </a:moveTo>
                <a:lnTo>
                  <a:pt x="19" y="0"/>
                </a:lnTo>
                <a:lnTo>
                  <a:pt x="0" y="10"/>
                </a:lnTo>
                <a:lnTo>
                  <a:pt x="4" y="16"/>
                </a:lnTo>
                <a:lnTo>
                  <a:pt x="23" y="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1" name="Freeform 49"/>
          <p:cNvSpPr>
            <a:spLocks/>
          </p:cNvSpPr>
          <p:nvPr/>
        </p:nvSpPr>
        <p:spPr bwMode="auto">
          <a:xfrm>
            <a:off x="1577975" y="4770438"/>
            <a:ext cx="30163" cy="26987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8"/>
                </a:moveTo>
                <a:lnTo>
                  <a:pt x="12" y="0"/>
                </a:lnTo>
                <a:lnTo>
                  <a:pt x="0" y="7"/>
                </a:lnTo>
                <a:lnTo>
                  <a:pt x="6" y="16"/>
                </a:lnTo>
                <a:lnTo>
                  <a:pt x="18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2" name="Freeform 50"/>
          <p:cNvSpPr>
            <a:spLocks/>
          </p:cNvSpPr>
          <p:nvPr/>
        </p:nvSpPr>
        <p:spPr bwMode="auto">
          <a:xfrm>
            <a:off x="1531938" y="4794250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16"/>
                </a:moveTo>
                <a:lnTo>
                  <a:pt x="6" y="0"/>
                </a:lnTo>
                <a:lnTo>
                  <a:pt x="0" y="4"/>
                </a:lnTo>
                <a:lnTo>
                  <a:pt x="10" y="16"/>
                </a:lnTo>
                <a:lnTo>
                  <a:pt x="1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3" name="Freeform 51"/>
          <p:cNvSpPr>
            <a:spLocks/>
          </p:cNvSpPr>
          <p:nvPr/>
        </p:nvSpPr>
        <p:spPr bwMode="auto">
          <a:xfrm>
            <a:off x="1511300" y="4797425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6"/>
                </a:moveTo>
                <a:lnTo>
                  <a:pt x="13" y="0"/>
                </a:lnTo>
                <a:lnTo>
                  <a:pt x="0" y="8"/>
                </a:lnTo>
                <a:lnTo>
                  <a:pt x="3" y="16"/>
                </a:lnTo>
                <a:lnTo>
                  <a:pt x="17" y="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4" name="Freeform 52"/>
          <p:cNvSpPr>
            <a:spLocks/>
          </p:cNvSpPr>
          <p:nvPr/>
        </p:nvSpPr>
        <p:spPr bwMode="auto">
          <a:xfrm>
            <a:off x="1493838" y="4805363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8"/>
                </a:moveTo>
                <a:lnTo>
                  <a:pt x="13" y="0"/>
                </a:lnTo>
                <a:lnTo>
                  <a:pt x="0" y="7"/>
                </a:lnTo>
                <a:lnTo>
                  <a:pt x="4" y="16"/>
                </a:lnTo>
                <a:lnTo>
                  <a:pt x="17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5" name="Freeform 53"/>
          <p:cNvSpPr>
            <a:spLocks/>
          </p:cNvSpPr>
          <p:nvPr/>
        </p:nvSpPr>
        <p:spPr bwMode="auto">
          <a:xfrm>
            <a:off x="1443038" y="4826000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13"/>
                </a:moveTo>
                <a:lnTo>
                  <a:pt x="10" y="0"/>
                </a:lnTo>
                <a:lnTo>
                  <a:pt x="0" y="4"/>
                </a:lnTo>
                <a:lnTo>
                  <a:pt x="7" y="16"/>
                </a:lnTo>
                <a:lnTo>
                  <a:pt x="18" y="13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6" name="Freeform 54"/>
          <p:cNvSpPr>
            <a:spLocks/>
          </p:cNvSpPr>
          <p:nvPr/>
        </p:nvSpPr>
        <p:spPr bwMode="auto">
          <a:xfrm>
            <a:off x="1422400" y="4829175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8"/>
                </a:moveTo>
                <a:lnTo>
                  <a:pt x="15" y="0"/>
                </a:lnTo>
                <a:lnTo>
                  <a:pt x="0" y="8"/>
                </a:lnTo>
                <a:lnTo>
                  <a:pt x="2" y="16"/>
                </a:lnTo>
                <a:lnTo>
                  <a:pt x="17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7" name="Freeform 55"/>
          <p:cNvSpPr>
            <a:spLocks/>
          </p:cNvSpPr>
          <p:nvPr/>
        </p:nvSpPr>
        <p:spPr bwMode="auto">
          <a:xfrm>
            <a:off x="1404938" y="4837113"/>
            <a:ext cx="30162" cy="26987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10"/>
                </a:moveTo>
                <a:lnTo>
                  <a:pt x="12" y="0"/>
                </a:lnTo>
                <a:lnTo>
                  <a:pt x="0" y="6"/>
                </a:lnTo>
                <a:lnTo>
                  <a:pt x="6" y="16"/>
                </a:lnTo>
                <a:lnTo>
                  <a:pt x="18" y="1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8" name="Freeform 56"/>
          <p:cNvSpPr>
            <a:spLocks/>
          </p:cNvSpPr>
          <p:nvPr/>
        </p:nvSpPr>
        <p:spPr bwMode="auto">
          <a:xfrm>
            <a:off x="1349375" y="4851400"/>
            <a:ext cx="30163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10"/>
                </a:moveTo>
                <a:lnTo>
                  <a:pt x="16" y="0"/>
                </a:lnTo>
                <a:lnTo>
                  <a:pt x="0" y="5"/>
                </a:lnTo>
                <a:lnTo>
                  <a:pt x="3" y="16"/>
                </a:lnTo>
                <a:lnTo>
                  <a:pt x="18" y="1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9" name="Freeform 57"/>
          <p:cNvSpPr>
            <a:spLocks/>
          </p:cNvSpPr>
          <p:nvPr/>
        </p:nvSpPr>
        <p:spPr bwMode="auto">
          <a:xfrm>
            <a:off x="1328738" y="4856163"/>
            <a:ext cx="26987" cy="26987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0 h 17"/>
              <a:gd name="T4" fmla="*/ 0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9"/>
                </a:moveTo>
                <a:lnTo>
                  <a:pt x="14" y="0"/>
                </a:lnTo>
                <a:lnTo>
                  <a:pt x="0" y="6"/>
                </a:lnTo>
                <a:lnTo>
                  <a:pt x="1" y="16"/>
                </a:lnTo>
                <a:lnTo>
                  <a:pt x="16" y="9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0" name="Freeform 58"/>
          <p:cNvSpPr>
            <a:spLocks/>
          </p:cNvSpPr>
          <p:nvPr/>
        </p:nvSpPr>
        <p:spPr bwMode="auto">
          <a:xfrm>
            <a:off x="1320800" y="4860925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0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16"/>
                </a:moveTo>
                <a:lnTo>
                  <a:pt x="12" y="0"/>
                </a:lnTo>
                <a:lnTo>
                  <a:pt x="0" y="0"/>
                </a:lnTo>
                <a:lnTo>
                  <a:pt x="8" y="16"/>
                </a:lnTo>
                <a:lnTo>
                  <a:pt x="1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1" name="Freeform 59"/>
          <p:cNvSpPr>
            <a:spLocks/>
          </p:cNvSpPr>
          <p:nvPr/>
        </p:nvSpPr>
        <p:spPr bwMode="auto">
          <a:xfrm>
            <a:off x="1276350" y="4870450"/>
            <a:ext cx="30163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16"/>
                </a:moveTo>
                <a:lnTo>
                  <a:pt x="9" y="0"/>
                </a:lnTo>
                <a:lnTo>
                  <a:pt x="0" y="2"/>
                </a:lnTo>
                <a:lnTo>
                  <a:pt x="9" y="16"/>
                </a:lnTo>
                <a:lnTo>
                  <a:pt x="18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2" name="Freeform 60"/>
          <p:cNvSpPr>
            <a:spLocks/>
          </p:cNvSpPr>
          <p:nvPr/>
        </p:nvSpPr>
        <p:spPr bwMode="auto">
          <a:xfrm>
            <a:off x="1252538" y="4872038"/>
            <a:ext cx="26987" cy="26987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0 h 17"/>
              <a:gd name="T4" fmla="*/ 0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12"/>
                </a:moveTo>
                <a:lnTo>
                  <a:pt x="15" y="0"/>
                </a:lnTo>
                <a:lnTo>
                  <a:pt x="0" y="6"/>
                </a:lnTo>
                <a:lnTo>
                  <a:pt x="2" y="16"/>
                </a:lnTo>
                <a:lnTo>
                  <a:pt x="16" y="1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3" name="Freeform 61"/>
          <p:cNvSpPr>
            <a:spLocks/>
          </p:cNvSpPr>
          <p:nvPr/>
        </p:nvSpPr>
        <p:spPr bwMode="auto">
          <a:xfrm>
            <a:off x="1236663" y="4875213"/>
            <a:ext cx="26987" cy="26987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0 h 17"/>
              <a:gd name="T4" fmla="*/ 0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10"/>
                </a:moveTo>
                <a:lnTo>
                  <a:pt x="13" y="0"/>
                </a:lnTo>
                <a:lnTo>
                  <a:pt x="0" y="2"/>
                </a:lnTo>
                <a:lnTo>
                  <a:pt x="2" y="16"/>
                </a:lnTo>
                <a:lnTo>
                  <a:pt x="16" y="1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4" name="Freeform 62"/>
          <p:cNvSpPr>
            <a:spLocks/>
          </p:cNvSpPr>
          <p:nvPr/>
        </p:nvSpPr>
        <p:spPr bwMode="auto">
          <a:xfrm>
            <a:off x="1182688" y="4881563"/>
            <a:ext cx="26987" cy="26987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0 h 17"/>
              <a:gd name="T4" fmla="*/ 0 w 17"/>
              <a:gd name="T5" fmla="*/ 2147483646 h 17"/>
              <a:gd name="T6" fmla="*/ 0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6" y="13"/>
                </a:moveTo>
                <a:lnTo>
                  <a:pt x="16" y="0"/>
                </a:lnTo>
                <a:lnTo>
                  <a:pt x="0" y="2"/>
                </a:lnTo>
                <a:lnTo>
                  <a:pt x="0" y="16"/>
                </a:lnTo>
                <a:lnTo>
                  <a:pt x="16" y="13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5" name="Freeform 63"/>
          <p:cNvSpPr>
            <a:spLocks/>
          </p:cNvSpPr>
          <p:nvPr/>
        </p:nvSpPr>
        <p:spPr bwMode="auto">
          <a:xfrm>
            <a:off x="1157288" y="4883150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0 w 19"/>
              <a:gd name="T5" fmla="*/ 2147483646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8" y="13"/>
                </a:moveTo>
                <a:lnTo>
                  <a:pt x="18" y="0"/>
                </a:lnTo>
                <a:lnTo>
                  <a:pt x="0" y="2"/>
                </a:lnTo>
                <a:lnTo>
                  <a:pt x="0" y="16"/>
                </a:lnTo>
                <a:lnTo>
                  <a:pt x="18" y="13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6" name="Freeform 64"/>
          <p:cNvSpPr>
            <a:spLocks/>
          </p:cNvSpPr>
          <p:nvPr/>
        </p:nvSpPr>
        <p:spPr bwMode="auto">
          <a:xfrm>
            <a:off x="1150938" y="4883150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16"/>
                </a:moveTo>
                <a:lnTo>
                  <a:pt x="17" y="0"/>
                </a:lnTo>
                <a:lnTo>
                  <a:pt x="0" y="0"/>
                </a:lnTo>
                <a:lnTo>
                  <a:pt x="0" y="16"/>
                </a:lnTo>
                <a:lnTo>
                  <a:pt x="1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7" name="Freeform 65"/>
          <p:cNvSpPr>
            <a:spLocks/>
          </p:cNvSpPr>
          <p:nvPr/>
        </p:nvSpPr>
        <p:spPr bwMode="auto">
          <a:xfrm>
            <a:off x="1087438" y="4883150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0 h 17"/>
              <a:gd name="T4" fmla="*/ 0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16"/>
                </a:moveTo>
                <a:lnTo>
                  <a:pt x="17" y="0"/>
                </a:lnTo>
                <a:lnTo>
                  <a:pt x="0" y="0"/>
                </a:lnTo>
                <a:lnTo>
                  <a:pt x="0" y="13"/>
                </a:lnTo>
                <a:lnTo>
                  <a:pt x="1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8" name="Freeform 66"/>
          <p:cNvSpPr>
            <a:spLocks/>
          </p:cNvSpPr>
          <p:nvPr/>
        </p:nvSpPr>
        <p:spPr bwMode="auto">
          <a:xfrm>
            <a:off x="1063625" y="4881563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0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7" y="16"/>
                </a:moveTo>
                <a:lnTo>
                  <a:pt x="17" y="2"/>
                </a:lnTo>
                <a:lnTo>
                  <a:pt x="0" y="0"/>
                </a:lnTo>
                <a:lnTo>
                  <a:pt x="0" y="13"/>
                </a:lnTo>
                <a:lnTo>
                  <a:pt x="1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9" name="Freeform 67"/>
          <p:cNvSpPr>
            <a:spLocks/>
          </p:cNvSpPr>
          <p:nvPr/>
        </p:nvSpPr>
        <p:spPr bwMode="auto">
          <a:xfrm>
            <a:off x="1017588" y="4873625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2" y="16"/>
                </a:moveTo>
                <a:lnTo>
                  <a:pt x="18" y="0"/>
                </a:lnTo>
                <a:lnTo>
                  <a:pt x="12" y="0"/>
                </a:lnTo>
                <a:lnTo>
                  <a:pt x="0" y="13"/>
                </a:lnTo>
                <a:lnTo>
                  <a:pt x="12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0" name="Freeform 68"/>
          <p:cNvSpPr>
            <a:spLocks/>
          </p:cNvSpPr>
          <p:nvPr/>
        </p:nvSpPr>
        <p:spPr bwMode="auto">
          <a:xfrm>
            <a:off x="995363" y="4870450"/>
            <a:ext cx="26987" cy="26988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0 h 17"/>
              <a:gd name="T6" fmla="*/ 0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4" y="16"/>
                </a:moveTo>
                <a:lnTo>
                  <a:pt x="16" y="6"/>
                </a:lnTo>
                <a:lnTo>
                  <a:pt x="2" y="0"/>
                </a:lnTo>
                <a:lnTo>
                  <a:pt x="0" y="10"/>
                </a:lnTo>
                <a:lnTo>
                  <a:pt x="1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1" name="Freeform 69"/>
          <p:cNvSpPr>
            <a:spLocks/>
          </p:cNvSpPr>
          <p:nvPr/>
        </p:nvSpPr>
        <p:spPr bwMode="auto">
          <a:xfrm>
            <a:off x="976313" y="4864100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4" y="16"/>
                </a:moveTo>
                <a:lnTo>
                  <a:pt x="17" y="7"/>
                </a:lnTo>
                <a:lnTo>
                  <a:pt x="2" y="0"/>
                </a:lnTo>
                <a:lnTo>
                  <a:pt x="0" y="8"/>
                </a:lnTo>
                <a:lnTo>
                  <a:pt x="1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2" name="Freeform 70"/>
          <p:cNvSpPr>
            <a:spLocks/>
          </p:cNvSpPr>
          <p:nvPr/>
        </p:nvSpPr>
        <p:spPr bwMode="auto">
          <a:xfrm>
            <a:off x="930275" y="4846638"/>
            <a:ext cx="30163" cy="26987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0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4" y="16"/>
                </a:moveTo>
                <a:lnTo>
                  <a:pt x="18" y="0"/>
                </a:lnTo>
                <a:lnTo>
                  <a:pt x="13" y="0"/>
                </a:lnTo>
                <a:lnTo>
                  <a:pt x="0" y="13"/>
                </a:lnTo>
                <a:lnTo>
                  <a:pt x="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3" name="Freeform 71"/>
          <p:cNvSpPr>
            <a:spLocks/>
          </p:cNvSpPr>
          <p:nvPr/>
        </p:nvSpPr>
        <p:spPr bwMode="auto">
          <a:xfrm>
            <a:off x="909638" y="4838700"/>
            <a:ext cx="31750" cy="26988"/>
          </a:xfrm>
          <a:custGeom>
            <a:avLst/>
            <a:gdLst>
              <a:gd name="T0" fmla="*/ 2147483646 w 20"/>
              <a:gd name="T1" fmla="*/ 2147483646 h 17"/>
              <a:gd name="T2" fmla="*/ 2147483646 w 20"/>
              <a:gd name="T3" fmla="*/ 2147483646 h 17"/>
              <a:gd name="T4" fmla="*/ 2147483646 w 20"/>
              <a:gd name="T5" fmla="*/ 0 h 17"/>
              <a:gd name="T6" fmla="*/ 0 w 20"/>
              <a:gd name="T7" fmla="*/ 2147483646 h 17"/>
              <a:gd name="T8" fmla="*/ 2147483646 w 20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7"/>
              <a:gd name="T17" fmla="*/ 20 w 2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7">
                <a:moveTo>
                  <a:pt x="14" y="16"/>
                </a:moveTo>
                <a:lnTo>
                  <a:pt x="19" y="8"/>
                </a:lnTo>
                <a:lnTo>
                  <a:pt x="4" y="0"/>
                </a:lnTo>
                <a:lnTo>
                  <a:pt x="0" y="8"/>
                </a:lnTo>
                <a:lnTo>
                  <a:pt x="1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4" name="Freeform 72"/>
          <p:cNvSpPr>
            <a:spLocks/>
          </p:cNvSpPr>
          <p:nvPr/>
        </p:nvSpPr>
        <p:spPr bwMode="auto">
          <a:xfrm>
            <a:off x="889000" y="4826000"/>
            <a:ext cx="30163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2147483646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4" y="16"/>
                </a:moveTo>
                <a:lnTo>
                  <a:pt x="18" y="9"/>
                </a:lnTo>
                <a:lnTo>
                  <a:pt x="3" y="0"/>
                </a:lnTo>
                <a:lnTo>
                  <a:pt x="0" y="6"/>
                </a:lnTo>
                <a:lnTo>
                  <a:pt x="1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5" name="Freeform 73"/>
          <p:cNvSpPr>
            <a:spLocks/>
          </p:cNvSpPr>
          <p:nvPr/>
        </p:nvSpPr>
        <p:spPr bwMode="auto">
          <a:xfrm>
            <a:off x="842963" y="4800600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2147483646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7" y="16"/>
                </a:moveTo>
                <a:lnTo>
                  <a:pt x="18" y="5"/>
                </a:lnTo>
                <a:lnTo>
                  <a:pt x="10" y="0"/>
                </a:lnTo>
                <a:lnTo>
                  <a:pt x="0" y="16"/>
                </a:lnTo>
                <a:lnTo>
                  <a:pt x="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6" name="Freeform 74"/>
          <p:cNvSpPr>
            <a:spLocks/>
          </p:cNvSpPr>
          <p:nvPr/>
        </p:nvSpPr>
        <p:spPr bwMode="auto">
          <a:xfrm>
            <a:off x="819150" y="4786313"/>
            <a:ext cx="31750" cy="26987"/>
          </a:xfrm>
          <a:custGeom>
            <a:avLst/>
            <a:gdLst>
              <a:gd name="T0" fmla="*/ 2147483646 w 20"/>
              <a:gd name="T1" fmla="*/ 2147483646 h 17"/>
              <a:gd name="T2" fmla="*/ 2147483646 w 20"/>
              <a:gd name="T3" fmla="*/ 2147483646 h 17"/>
              <a:gd name="T4" fmla="*/ 2147483646 w 20"/>
              <a:gd name="T5" fmla="*/ 0 h 17"/>
              <a:gd name="T6" fmla="*/ 0 w 20"/>
              <a:gd name="T7" fmla="*/ 2147483646 h 17"/>
              <a:gd name="T8" fmla="*/ 2147483646 w 20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7"/>
              <a:gd name="T17" fmla="*/ 20 w 2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7">
                <a:moveTo>
                  <a:pt x="15" y="16"/>
                </a:moveTo>
                <a:lnTo>
                  <a:pt x="19" y="10"/>
                </a:lnTo>
                <a:lnTo>
                  <a:pt x="3" y="0"/>
                </a:lnTo>
                <a:lnTo>
                  <a:pt x="0" y="5"/>
                </a:lnTo>
                <a:lnTo>
                  <a:pt x="15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7" name="Freeform 75"/>
          <p:cNvSpPr>
            <a:spLocks/>
          </p:cNvSpPr>
          <p:nvPr/>
        </p:nvSpPr>
        <p:spPr bwMode="auto">
          <a:xfrm>
            <a:off x="801688" y="4775200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2147483646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13" y="16"/>
                </a:moveTo>
                <a:lnTo>
                  <a:pt x="18" y="9"/>
                </a:lnTo>
                <a:lnTo>
                  <a:pt x="4" y="0"/>
                </a:lnTo>
                <a:lnTo>
                  <a:pt x="0" y="6"/>
                </a:lnTo>
                <a:lnTo>
                  <a:pt x="13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8" name="Freeform 76"/>
          <p:cNvSpPr>
            <a:spLocks/>
          </p:cNvSpPr>
          <p:nvPr/>
        </p:nvSpPr>
        <p:spPr bwMode="auto">
          <a:xfrm>
            <a:off x="744538" y="4735513"/>
            <a:ext cx="26987" cy="26987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0 h 17"/>
              <a:gd name="T6" fmla="*/ 0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0" y="16"/>
                </a:moveTo>
                <a:lnTo>
                  <a:pt x="16" y="9"/>
                </a:lnTo>
                <a:lnTo>
                  <a:pt x="5" y="0"/>
                </a:lnTo>
                <a:lnTo>
                  <a:pt x="0" y="6"/>
                </a:lnTo>
                <a:lnTo>
                  <a:pt x="10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9" name="Freeform 77"/>
          <p:cNvSpPr>
            <a:spLocks/>
          </p:cNvSpPr>
          <p:nvPr/>
        </p:nvSpPr>
        <p:spPr bwMode="auto">
          <a:xfrm>
            <a:off x="720725" y="4718050"/>
            <a:ext cx="31750" cy="26988"/>
          </a:xfrm>
          <a:custGeom>
            <a:avLst/>
            <a:gdLst>
              <a:gd name="T0" fmla="*/ 2147483646 w 20"/>
              <a:gd name="T1" fmla="*/ 2147483646 h 17"/>
              <a:gd name="T2" fmla="*/ 2147483646 w 20"/>
              <a:gd name="T3" fmla="*/ 2147483646 h 17"/>
              <a:gd name="T4" fmla="*/ 2147483646 w 20"/>
              <a:gd name="T5" fmla="*/ 0 h 17"/>
              <a:gd name="T6" fmla="*/ 0 w 20"/>
              <a:gd name="T7" fmla="*/ 2147483646 h 17"/>
              <a:gd name="T8" fmla="*/ 2147483646 w 20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7"/>
              <a:gd name="T17" fmla="*/ 20 w 2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7">
                <a:moveTo>
                  <a:pt x="14" y="16"/>
                </a:moveTo>
                <a:lnTo>
                  <a:pt x="19" y="12"/>
                </a:lnTo>
                <a:lnTo>
                  <a:pt x="4" y="0"/>
                </a:lnTo>
                <a:lnTo>
                  <a:pt x="0" y="3"/>
                </a:lnTo>
                <a:lnTo>
                  <a:pt x="1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0" name="Freeform 78"/>
          <p:cNvSpPr>
            <a:spLocks/>
          </p:cNvSpPr>
          <p:nvPr/>
        </p:nvSpPr>
        <p:spPr bwMode="auto">
          <a:xfrm>
            <a:off x="712788" y="4714875"/>
            <a:ext cx="30162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2147483646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7" y="16"/>
                </a:moveTo>
                <a:lnTo>
                  <a:pt x="18" y="5"/>
                </a:lnTo>
                <a:lnTo>
                  <a:pt x="12" y="0"/>
                </a:lnTo>
                <a:lnTo>
                  <a:pt x="0" y="10"/>
                </a:lnTo>
                <a:lnTo>
                  <a:pt x="7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1" name="Freeform 79"/>
          <p:cNvSpPr>
            <a:spLocks/>
          </p:cNvSpPr>
          <p:nvPr/>
        </p:nvSpPr>
        <p:spPr bwMode="auto">
          <a:xfrm>
            <a:off x="669925" y="4676775"/>
            <a:ext cx="26988" cy="26988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0 h 17"/>
              <a:gd name="T6" fmla="*/ 0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4" y="16"/>
                </a:moveTo>
                <a:lnTo>
                  <a:pt x="16" y="5"/>
                </a:lnTo>
                <a:lnTo>
                  <a:pt x="11" y="0"/>
                </a:lnTo>
                <a:lnTo>
                  <a:pt x="0" y="10"/>
                </a:lnTo>
                <a:lnTo>
                  <a:pt x="4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2" name="Freeform 80"/>
          <p:cNvSpPr>
            <a:spLocks/>
          </p:cNvSpPr>
          <p:nvPr/>
        </p:nvSpPr>
        <p:spPr bwMode="auto">
          <a:xfrm>
            <a:off x="646113" y="4654550"/>
            <a:ext cx="33337" cy="30163"/>
          </a:xfrm>
          <a:custGeom>
            <a:avLst/>
            <a:gdLst>
              <a:gd name="T0" fmla="*/ 2147483646 w 21"/>
              <a:gd name="T1" fmla="*/ 2147483646 h 19"/>
              <a:gd name="T2" fmla="*/ 2147483646 w 21"/>
              <a:gd name="T3" fmla="*/ 2147483646 h 19"/>
              <a:gd name="T4" fmla="*/ 2147483646 w 21"/>
              <a:gd name="T5" fmla="*/ 0 h 19"/>
              <a:gd name="T6" fmla="*/ 0 w 21"/>
              <a:gd name="T7" fmla="*/ 2147483646 h 19"/>
              <a:gd name="T8" fmla="*/ 2147483646 w 21"/>
              <a:gd name="T9" fmla="*/ 2147483646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19"/>
              <a:gd name="T17" fmla="*/ 21 w 21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19">
                <a:moveTo>
                  <a:pt x="15" y="18"/>
                </a:moveTo>
                <a:lnTo>
                  <a:pt x="20" y="13"/>
                </a:lnTo>
                <a:lnTo>
                  <a:pt x="4" y="0"/>
                </a:lnTo>
                <a:lnTo>
                  <a:pt x="0" y="3"/>
                </a:lnTo>
                <a:lnTo>
                  <a:pt x="15" y="1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3" name="Freeform 81"/>
          <p:cNvSpPr>
            <a:spLocks/>
          </p:cNvSpPr>
          <p:nvPr/>
        </p:nvSpPr>
        <p:spPr bwMode="auto">
          <a:xfrm>
            <a:off x="633413" y="4643438"/>
            <a:ext cx="26987" cy="26987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0 h 17"/>
              <a:gd name="T6" fmla="*/ 0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10" y="16"/>
                </a:moveTo>
                <a:lnTo>
                  <a:pt x="16" y="10"/>
                </a:lnTo>
                <a:lnTo>
                  <a:pt x="5" y="0"/>
                </a:lnTo>
                <a:lnTo>
                  <a:pt x="0" y="5"/>
                </a:lnTo>
                <a:lnTo>
                  <a:pt x="10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4" name="Freeform 82"/>
          <p:cNvSpPr>
            <a:spLocks/>
          </p:cNvSpPr>
          <p:nvPr/>
        </p:nvSpPr>
        <p:spPr bwMode="auto">
          <a:xfrm>
            <a:off x="574675" y="4586288"/>
            <a:ext cx="31750" cy="30162"/>
          </a:xfrm>
          <a:custGeom>
            <a:avLst/>
            <a:gdLst>
              <a:gd name="T0" fmla="*/ 2147483646 w 20"/>
              <a:gd name="T1" fmla="*/ 2147483646 h 19"/>
              <a:gd name="T2" fmla="*/ 2147483646 w 20"/>
              <a:gd name="T3" fmla="*/ 2147483646 h 19"/>
              <a:gd name="T4" fmla="*/ 2147483646 w 20"/>
              <a:gd name="T5" fmla="*/ 0 h 19"/>
              <a:gd name="T6" fmla="*/ 0 w 20"/>
              <a:gd name="T7" fmla="*/ 2147483646 h 19"/>
              <a:gd name="T8" fmla="*/ 2147483646 w 20"/>
              <a:gd name="T9" fmla="*/ 2147483646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9"/>
              <a:gd name="T17" fmla="*/ 20 w 20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9">
                <a:moveTo>
                  <a:pt x="13" y="18"/>
                </a:moveTo>
                <a:lnTo>
                  <a:pt x="19" y="13"/>
                </a:lnTo>
                <a:lnTo>
                  <a:pt x="6" y="0"/>
                </a:lnTo>
                <a:lnTo>
                  <a:pt x="0" y="4"/>
                </a:lnTo>
                <a:lnTo>
                  <a:pt x="13" y="1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5" name="Freeform 83"/>
          <p:cNvSpPr>
            <a:spLocks/>
          </p:cNvSpPr>
          <p:nvPr/>
        </p:nvSpPr>
        <p:spPr bwMode="auto">
          <a:xfrm>
            <a:off x="563563" y="4572000"/>
            <a:ext cx="26987" cy="26988"/>
          </a:xfrm>
          <a:custGeom>
            <a:avLst/>
            <a:gdLst>
              <a:gd name="T0" fmla="*/ 2147483646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0 h 17"/>
              <a:gd name="T6" fmla="*/ 0 w 17"/>
              <a:gd name="T7" fmla="*/ 2147483646 h 17"/>
              <a:gd name="T8" fmla="*/ 2147483646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8" y="16"/>
                </a:moveTo>
                <a:lnTo>
                  <a:pt x="16" y="12"/>
                </a:lnTo>
                <a:lnTo>
                  <a:pt x="6" y="0"/>
                </a:lnTo>
                <a:lnTo>
                  <a:pt x="0" y="3"/>
                </a:lnTo>
                <a:lnTo>
                  <a:pt x="8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6" name="Freeform 84"/>
          <p:cNvSpPr>
            <a:spLocks/>
          </p:cNvSpPr>
          <p:nvPr/>
        </p:nvSpPr>
        <p:spPr bwMode="auto">
          <a:xfrm>
            <a:off x="511175" y="4511675"/>
            <a:ext cx="28575" cy="31750"/>
          </a:xfrm>
          <a:custGeom>
            <a:avLst/>
            <a:gdLst>
              <a:gd name="T0" fmla="*/ 2147483646 w 18"/>
              <a:gd name="T1" fmla="*/ 2147483646 h 20"/>
              <a:gd name="T2" fmla="*/ 2147483646 w 18"/>
              <a:gd name="T3" fmla="*/ 2147483646 h 20"/>
              <a:gd name="T4" fmla="*/ 2147483646 w 18"/>
              <a:gd name="T5" fmla="*/ 0 h 20"/>
              <a:gd name="T6" fmla="*/ 0 w 18"/>
              <a:gd name="T7" fmla="*/ 2147483646 h 20"/>
              <a:gd name="T8" fmla="*/ 2147483646 w 18"/>
              <a:gd name="T9" fmla="*/ 2147483646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0"/>
              <a:gd name="T17" fmla="*/ 18 w 18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0">
                <a:moveTo>
                  <a:pt x="11" y="19"/>
                </a:moveTo>
                <a:lnTo>
                  <a:pt x="17" y="16"/>
                </a:lnTo>
                <a:lnTo>
                  <a:pt x="6" y="0"/>
                </a:lnTo>
                <a:lnTo>
                  <a:pt x="0" y="2"/>
                </a:lnTo>
                <a:lnTo>
                  <a:pt x="11" y="19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7" name="Freeform 85"/>
          <p:cNvSpPr>
            <a:spLocks/>
          </p:cNvSpPr>
          <p:nvPr/>
        </p:nvSpPr>
        <p:spPr bwMode="auto">
          <a:xfrm>
            <a:off x="508000" y="4500563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6" y="16"/>
                </a:moveTo>
                <a:lnTo>
                  <a:pt x="17" y="11"/>
                </a:lnTo>
                <a:lnTo>
                  <a:pt x="10" y="0"/>
                </a:lnTo>
                <a:lnTo>
                  <a:pt x="0" y="4"/>
                </a:lnTo>
                <a:lnTo>
                  <a:pt x="6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8" name="Freeform 86"/>
          <p:cNvSpPr>
            <a:spLocks/>
          </p:cNvSpPr>
          <p:nvPr/>
        </p:nvSpPr>
        <p:spPr bwMode="auto">
          <a:xfrm>
            <a:off x="479425" y="4457700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6" y="16"/>
                </a:moveTo>
                <a:lnTo>
                  <a:pt x="17" y="10"/>
                </a:lnTo>
                <a:lnTo>
                  <a:pt x="12" y="0"/>
                </a:lnTo>
                <a:lnTo>
                  <a:pt x="0" y="6"/>
                </a:lnTo>
                <a:lnTo>
                  <a:pt x="6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19" name="Freeform 87"/>
          <p:cNvSpPr>
            <a:spLocks/>
          </p:cNvSpPr>
          <p:nvPr/>
        </p:nvSpPr>
        <p:spPr bwMode="auto">
          <a:xfrm>
            <a:off x="465138" y="4432300"/>
            <a:ext cx="30162" cy="31750"/>
          </a:xfrm>
          <a:custGeom>
            <a:avLst/>
            <a:gdLst>
              <a:gd name="T0" fmla="*/ 2147483646 w 19"/>
              <a:gd name="T1" fmla="*/ 2147483646 h 20"/>
              <a:gd name="T2" fmla="*/ 2147483646 w 19"/>
              <a:gd name="T3" fmla="*/ 2147483646 h 20"/>
              <a:gd name="T4" fmla="*/ 2147483646 w 19"/>
              <a:gd name="T5" fmla="*/ 0 h 20"/>
              <a:gd name="T6" fmla="*/ 0 w 19"/>
              <a:gd name="T7" fmla="*/ 2147483646 h 20"/>
              <a:gd name="T8" fmla="*/ 2147483646 w 19"/>
              <a:gd name="T9" fmla="*/ 2147483646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0"/>
              <a:gd name="T17" fmla="*/ 19 w 19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0">
                <a:moveTo>
                  <a:pt x="10" y="19"/>
                </a:moveTo>
                <a:lnTo>
                  <a:pt x="18" y="16"/>
                </a:lnTo>
                <a:lnTo>
                  <a:pt x="6" y="0"/>
                </a:lnTo>
                <a:lnTo>
                  <a:pt x="0" y="2"/>
                </a:lnTo>
                <a:lnTo>
                  <a:pt x="10" y="19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0" name="Freeform 88"/>
          <p:cNvSpPr>
            <a:spLocks/>
          </p:cNvSpPr>
          <p:nvPr/>
        </p:nvSpPr>
        <p:spPr bwMode="auto">
          <a:xfrm>
            <a:off x="463550" y="4430713"/>
            <a:ext cx="28575" cy="26987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2" y="16"/>
                </a:moveTo>
                <a:lnTo>
                  <a:pt x="17" y="10"/>
                </a:lnTo>
                <a:lnTo>
                  <a:pt x="14" y="0"/>
                </a:lnTo>
                <a:lnTo>
                  <a:pt x="0" y="10"/>
                </a:lnTo>
                <a:lnTo>
                  <a:pt x="2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1" name="Freeform 89"/>
          <p:cNvSpPr>
            <a:spLocks/>
          </p:cNvSpPr>
          <p:nvPr/>
        </p:nvSpPr>
        <p:spPr bwMode="auto">
          <a:xfrm>
            <a:off x="439738" y="4378325"/>
            <a:ext cx="28575" cy="26988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2147483646 h 17"/>
              <a:gd name="T8" fmla="*/ 2147483646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6" y="16"/>
                </a:moveTo>
                <a:lnTo>
                  <a:pt x="17" y="14"/>
                </a:lnTo>
                <a:lnTo>
                  <a:pt x="10" y="0"/>
                </a:lnTo>
                <a:lnTo>
                  <a:pt x="0" y="1"/>
                </a:lnTo>
                <a:lnTo>
                  <a:pt x="6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2" name="Freeform 90"/>
          <p:cNvSpPr>
            <a:spLocks/>
          </p:cNvSpPr>
          <p:nvPr/>
        </p:nvSpPr>
        <p:spPr bwMode="auto">
          <a:xfrm>
            <a:off x="434975" y="4359275"/>
            <a:ext cx="30163" cy="26988"/>
          </a:xfrm>
          <a:custGeom>
            <a:avLst/>
            <a:gdLst>
              <a:gd name="T0" fmla="*/ 2147483646 w 19"/>
              <a:gd name="T1" fmla="*/ 2147483646 h 17"/>
              <a:gd name="T2" fmla="*/ 2147483646 w 19"/>
              <a:gd name="T3" fmla="*/ 2147483646 h 17"/>
              <a:gd name="T4" fmla="*/ 2147483646 w 19"/>
              <a:gd name="T5" fmla="*/ 0 h 17"/>
              <a:gd name="T6" fmla="*/ 0 w 19"/>
              <a:gd name="T7" fmla="*/ 2147483646 h 17"/>
              <a:gd name="T8" fmla="*/ 2147483646 w 19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6" y="16"/>
                </a:moveTo>
                <a:lnTo>
                  <a:pt x="18" y="14"/>
                </a:lnTo>
                <a:lnTo>
                  <a:pt x="14" y="0"/>
                </a:lnTo>
                <a:lnTo>
                  <a:pt x="0" y="2"/>
                </a:lnTo>
                <a:lnTo>
                  <a:pt x="6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3" name="Freeform 91"/>
          <p:cNvSpPr>
            <a:spLocks/>
          </p:cNvSpPr>
          <p:nvPr/>
        </p:nvSpPr>
        <p:spPr bwMode="auto">
          <a:xfrm>
            <a:off x="428625" y="4318000"/>
            <a:ext cx="26988" cy="26988"/>
          </a:xfrm>
          <a:custGeom>
            <a:avLst/>
            <a:gdLst>
              <a:gd name="T0" fmla="*/ 0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0 h 17"/>
              <a:gd name="T6" fmla="*/ 0 w 17"/>
              <a:gd name="T7" fmla="*/ 2147483646 h 17"/>
              <a:gd name="T8" fmla="*/ 0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6"/>
                </a:moveTo>
                <a:lnTo>
                  <a:pt x="16" y="9"/>
                </a:lnTo>
                <a:lnTo>
                  <a:pt x="13" y="0"/>
                </a:lnTo>
                <a:lnTo>
                  <a:pt x="0" y="6"/>
                </a:lnTo>
                <a:lnTo>
                  <a:pt x="0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4" name="Freeform 92"/>
          <p:cNvSpPr>
            <a:spLocks/>
          </p:cNvSpPr>
          <p:nvPr/>
        </p:nvSpPr>
        <p:spPr bwMode="auto">
          <a:xfrm>
            <a:off x="419100" y="4289425"/>
            <a:ext cx="28575" cy="33338"/>
          </a:xfrm>
          <a:custGeom>
            <a:avLst/>
            <a:gdLst>
              <a:gd name="T0" fmla="*/ 2147483646 w 18"/>
              <a:gd name="T1" fmla="*/ 2147483646 h 21"/>
              <a:gd name="T2" fmla="*/ 2147483646 w 18"/>
              <a:gd name="T3" fmla="*/ 2147483646 h 21"/>
              <a:gd name="T4" fmla="*/ 2147483646 w 18"/>
              <a:gd name="T5" fmla="*/ 0 h 21"/>
              <a:gd name="T6" fmla="*/ 0 w 18"/>
              <a:gd name="T7" fmla="*/ 0 h 21"/>
              <a:gd name="T8" fmla="*/ 2147483646 w 18"/>
              <a:gd name="T9" fmla="*/ 214748364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7" y="20"/>
                </a:moveTo>
                <a:lnTo>
                  <a:pt x="17" y="18"/>
                </a:lnTo>
                <a:lnTo>
                  <a:pt x="11" y="0"/>
                </a:lnTo>
                <a:lnTo>
                  <a:pt x="0" y="0"/>
                </a:lnTo>
                <a:lnTo>
                  <a:pt x="7" y="2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5" name="Freeform 93"/>
          <p:cNvSpPr>
            <a:spLocks/>
          </p:cNvSpPr>
          <p:nvPr/>
        </p:nvSpPr>
        <p:spPr bwMode="auto">
          <a:xfrm>
            <a:off x="419100" y="4287838"/>
            <a:ext cx="28575" cy="26987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16"/>
                </a:move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6" name="Freeform 94"/>
          <p:cNvSpPr>
            <a:spLocks/>
          </p:cNvSpPr>
          <p:nvPr/>
        </p:nvSpPr>
        <p:spPr bwMode="auto">
          <a:xfrm>
            <a:off x="419100" y="4230688"/>
            <a:ext cx="28575" cy="26987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16"/>
                </a:move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7" name="Freeform 95"/>
          <p:cNvSpPr>
            <a:spLocks/>
          </p:cNvSpPr>
          <p:nvPr/>
        </p:nvSpPr>
        <p:spPr bwMode="auto">
          <a:xfrm>
            <a:off x="419100" y="4216400"/>
            <a:ext cx="28575" cy="26988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0 h 17"/>
              <a:gd name="T6" fmla="*/ 0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16"/>
                </a:moveTo>
                <a:lnTo>
                  <a:pt x="14" y="16"/>
                </a:lnTo>
                <a:lnTo>
                  <a:pt x="17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8" name="Freeform 96"/>
          <p:cNvSpPr>
            <a:spLocks/>
          </p:cNvSpPr>
          <p:nvPr/>
        </p:nvSpPr>
        <p:spPr bwMode="auto">
          <a:xfrm>
            <a:off x="428625" y="4167188"/>
            <a:ext cx="26988" cy="26987"/>
          </a:xfrm>
          <a:custGeom>
            <a:avLst/>
            <a:gdLst>
              <a:gd name="T0" fmla="*/ 0 w 17"/>
              <a:gd name="T1" fmla="*/ 2147483646 h 17"/>
              <a:gd name="T2" fmla="*/ 2147483646 w 17"/>
              <a:gd name="T3" fmla="*/ 2147483646 h 17"/>
              <a:gd name="T4" fmla="*/ 2147483646 w 17"/>
              <a:gd name="T5" fmla="*/ 2147483646 h 17"/>
              <a:gd name="T6" fmla="*/ 2147483646 w 17"/>
              <a:gd name="T7" fmla="*/ 0 h 17"/>
              <a:gd name="T8" fmla="*/ 0 w 17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12"/>
                </a:moveTo>
                <a:lnTo>
                  <a:pt x="14" y="16"/>
                </a:lnTo>
                <a:lnTo>
                  <a:pt x="16" y="3"/>
                </a:lnTo>
                <a:lnTo>
                  <a:pt x="4" y="0"/>
                </a:lnTo>
                <a:lnTo>
                  <a:pt x="0" y="1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29" name="Freeform 97"/>
          <p:cNvSpPr>
            <a:spLocks/>
          </p:cNvSpPr>
          <p:nvPr/>
        </p:nvSpPr>
        <p:spPr bwMode="auto">
          <a:xfrm>
            <a:off x="430213" y="4143375"/>
            <a:ext cx="28575" cy="28575"/>
          </a:xfrm>
          <a:custGeom>
            <a:avLst/>
            <a:gdLst>
              <a:gd name="T0" fmla="*/ 0 w 18"/>
              <a:gd name="T1" fmla="*/ 2147483646 h 18"/>
              <a:gd name="T2" fmla="*/ 2147483646 w 18"/>
              <a:gd name="T3" fmla="*/ 2147483646 h 18"/>
              <a:gd name="T4" fmla="*/ 2147483646 w 18"/>
              <a:gd name="T5" fmla="*/ 2147483646 h 18"/>
              <a:gd name="T6" fmla="*/ 2147483646 w 18"/>
              <a:gd name="T7" fmla="*/ 0 h 18"/>
              <a:gd name="T8" fmla="*/ 0 w 18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8"/>
              <a:gd name="T17" fmla="*/ 18 w 18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8">
                <a:moveTo>
                  <a:pt x="0" y="15"/>
                </a:moveTo>
                <a:lnTo>
                  <a:pt x="10" y="17"/>
                </a:lnTo>
                <a:lnTo>
                  <a:pt x="17" y="1"/>
                </a:lnTo>
                <a:lnTo>
                  <a:pt x="6" y="0"/>
                </a:lnTo>
                <a:lnTo>
                  <a:pt x="0" y="15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0" name="Freeform 98"/>
          <p:cNvSpPr>
            <a:spLocks/>
          </p:cNvSpPr>
          <p:nvPr/>
        </p:nvSpPr>
        <p:spPr bwMode="auto">
          <a:xfrm>
            <a:off x="452438" y="4106863"/>
            <a:ext cx="30162" cy="26987"/>
          </a:xfrm>
          <a:custGeom>
            <a:avLst/>
            <a:gdLst>
              <a:gd name="T0" fmla="*/ 0 w 19"/>
              <a:gd name="T1" fmla="*/ 0 h 17"/>
              <a:gd name="T2" fmla="*/ 2147483646 w 19"/>
              <a:gd name="T3" fmla="*/ 2147483646 h 17"/>
              <a:gd name="T4" fmla="*/ 2147483646 w 19"/>
              <a:gd name="T5" fmla="*/ 2147483646 h 17"/>
              <a:gd name="T6" fmla="*/ 0 w 1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7"/>
              <a:gd name="T14" fmla="*/ 19 w 1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7">
                <a:moveTo>
                  <a:pt x="0" y="0"/>
                </a:moveTo>
                <a:lnTo>
                  <a:pt x="18" y="16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1" name="Freeform 99"/>
          <p:cNvSpPr>
            <a:spLocks/>
          </p:cNvSpPr>
          <p:nvPr/>
        </p:nvSpPr>
        <p:spPr bwMode="auto">
          <a:xfrm>
            <a:off x="452438" y="4075113"/>
            <a:ext cx="30162" cy="38100"/>
          </a:xfrm>
          <a:custGeom>
            <a:avLst/>
            <a:gdLst>
              <a:gd name="T0" fmla="*/ 0 w 19"/>
              <a:gd name="T1" fmla="*/ 2147483646 h 24"/>
              <a:gd name="T2" fmla="*/ 2147483646 w 19"/>
              <a:gd name="T3" fmla="*/ 2147483646 h 24"/>
              <a:gd name="T4" fmla="*/ 2147483646 w 19"/>
              <a:gd name="T5" fmla="*/ 2147483646 h 24"/>
              <a:gd name="T6" fmla="*/ 2147483646 w 19"/>
              <a:gd name="T7" fmla="*/ 0 h 24"/>
              <a:gd name="T8" fmla="*/ 0 w 19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4"/>
              <a:gd name="T17" fmla="*/ 19 w 19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4">
                <a:moveTo>
                  <a:pt x="0" y="20"/>
                </a:moveTo>
                <a:lnTo>
                  <a:pt x="6" y="23"/>
                </a:lnTo>
                <a:lnTo>
                  <a:pt x="18" y="2"/>
                </a:lnTo>
                <a:lnTo>
                  <a:pt x="10" y="0"/>
                </a:lnTo>
                <a:lnTo>
                  <a:pt x="0" y="2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2" name="Freeform 100"/>
          <p:cNvSpPr>
            <a:spLocks/>
          </p:cNvSpPr>
          <p:nvPr/>
        </p:nvSpPr>
        <p:spPr bwMode="auto">
          <a:xfrm>
            <a:off x="468313" y="4070350"/>
            <a:ext cx="28575" cy="26988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8"/>
                </a:moveTo>
                <a:lnTo>
                  <a:pt x="14" y="16"/>
                </a:lnTo>
                <a:lnTo>
                  <a:pt x="17" y="8"/>
                </a:lnTo>
                <a:lnTo>
                  <a:pt x="4" y="0"/>
                </a:lnTo>
                <a:lnTo>
                  <a:pt x="0" y="8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3" name="Freeform 101"/>
          <p:cNvSpPr>
            <a:spLocks/>
          </p:cNvSpPr>
          <p:nvPr/>
        </p:nvSpPr>
        <p:spPr bwMode="auto">
          <a:xfrm>
            <a:off x="496888" y="4024313"/>
            <a:ext cx="28575" cy="26987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9"/>
                </a:moveTo>
                <a:lnTo>
                  <a:pt x="8" y="16"/>
                </a:lnTo>
                <a:lnTo>
                  <a:pt x="17" y="6"/>
                </a:lnTo>
                <a:lnTo>
                  <a:pt x="10" y="0"/>
                </a:lnTo>
                <a:lnTo>
                  <a:pt x="0" y="9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4" name="Freeform 102"/>
          <p:cNvSpPr>
            <a:spLocks/>
          </p:cNvSpPr>
          <p:nvPr/>
        </p:nvSpPr>
        <p:spPr bwMode="auto">
          <a:xfrm>
            <a:off x="508000" y="4016375"/>
            <a:ext cx="28575" cy="26988"/>
          </a:xfrm>
          <a:custGeom>
            <a:avLst/>
            <a:gdLst>
              <a:gd name="T0" fmla="*/ 0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10"/>
                </a:moveTo>
                <a:lnTo>
                  <a:pt x="7" y="16"/>
                </a:lnTo>
                <a:lnTo>
                  <a:pt x="17" y="5"/>
                </a:lnTo>
                <a:lnTo>
                  <a:pt x="11" y="0"/>
                </a:lnTo>
                <a:lnTo>
                  <a:pt x="0" y="1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5" name="Freeform 103"/>
          <p:cNvSpPr>
            <a:spLocks/>
          </p:cNvSpPr>
          <p:nvPr/>
        </p:nvSpPr>
        <p:spPr bwMode="auto">
          <a:xfrm>
            <a:off x="852488" y="4016375"/>
            <a:ext cx="26987" cy="26988"/>
          </a:xfrm>
          <a:custGeom>
            <a:avLst/>
            <a:gdLst>
              <a:gd name="T0" fmla="*/ 2147483646 w 17"/>
              <a:gd name="T1" fmla="*/ 0 h 17"/>
              <a:gd name="T2" fmla="*/ 0 w 17"/>
              <a:gd name="T3" fmla="*/ 2147483646 h 17"/>
              <a:gd name="T4" fmla="*/ 2147483646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4" y="0"/>
                </a:moveTo>
                <a:lnTo>
                  <a:pt x="0" y="9"/>
                </a:lnTo>
                <a:lnTo>
                  <a:pt x="11" y="16"/>
                </a:lnTo>
                <a:lnTo>
                  <a:pt x="16" y="6"/>
                </a:lnTo>
                <a:lnTo>
                  <a:pt x="4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6" name="Freeform 104"/>
          <p:cNvSpPr>
            <a:spLocks/>
          </p:cNvSpPr>
          <p:nvPr/>
        </p:nvSpPr>
        <p:spPr bwMode="auto">
          <a:xfrm>
            <a:off x="863600" y="4021138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5" y="0"/>
                </a:moveTo>
                <a:lnTo>
                  <a:pt x="0" y="9"/>
                </a:lnTo>
                <a:lnTo>
                  <a:pt x="11" y="16"/>
                </a:lnTo>
                <a:lnTo>
                  <a:pt x="17" y="6"/>
                </a:lnTo>
                <a:lnTo>
                  <a:pt x="5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7" name="Freeform 105"/>
          <p:cNvSpPr>
            <a:spLocks/>
          </p:cNvSpPr>
          <p:nvPr/>
        </p:nvSpPr>
        <p:spPr bwMode="auto">
          <a:xfrm>
            <a:off x="876300" y="4027488"/>
            <a:ext cx="30163" cy="26987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6" y="0"/>
                </a:moveTo>
                <a:lnTo>
                  <a:pt x="0" y="10"/>
                </a:lnTo>
                <a:lnTo>
                  <a:pt x="12" y="16"/>
                </a:lnTo>
                <a:lnTo>
                  <a:pt x="18" y="7"/>
                </a:lnTo>
                <a:lnTo>
                  <a:pt x="6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8" name="Freeform 106"/>
          <p:cNvSpPr>
            <a:spLocks/>
          </p:cNvSpPr>
          <p:nvPr/>
        </p:nvSpPr>
        <p:spPr bwMode="auto">
          <a:xfrm>
            <a:off x="931863" y="4044950"/>
            <a:ext cx="1587" cy="26988"/>
          </a:xfrm>
          <a:custGeom>
            <a:avLst/>
            <a:gdLst>
              <a:gd name="T0" fmla="*/ 0 w 1"/>
              <a:gd name="T1" fmla="*/ 0 h 17"/>
              <a:gd name="T2" fmla="*/ 0 w 1"/>
              <a:gd name="T3" fmla="*/ 2147483646 h 17"/>
              <a:gd name="T4" fmla="*/ 0 w 1"/>
              <a:gd name="T5" fmla="*/ 2147483646 h 17"/>
              <a:gd name="T6" fmla="*/ 0 w 1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7"/>
              <a:gd name="T14" fmla="*/ 1 w 1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7">
                <a:moveTo>
                  <a:pt x="0" y="0"/>
                </a:moveTo>
                <a:lnTo>
                  <a:pt x="0" y="16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39" name="Freeform 107"/>
          <p:cNvSpPr>
            <a:spLocks/>
          </p:cNvSpPr>
          <p:nvPr/>
        </p:nvSpPr>
        <p:spPr bwMode="auto">
          <a:xfrm>
            <a:off x="930275" y="4044950"/>
            <a:ext cx="28575" cy="26988"/>
          </a:xfrm>
          <a:custGeom>
            <a:avLst/>
            <a:gdLst>
              <a:gd name="T0" fmla="*/ 0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0" y="16"/>
                </a:ln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0" name="Freeform 108"/>
          <p:cNvSpPr>
            <a:spLocks/>
          </p:cNvSpPr>
          <p:nvPr/>
        </p:nvSpPr>
        <p:spPr bwMode="auto">
          <a:xfrm>
            <a:off x="933450" y="4046538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8" y="0"/>
                </a:moveTo>
                <a:lnTo>
                  <a:pt x="0" y="13"/>
                </a:lnTo>
                <a:lnTo>
                  <a:pt x="12" y="16"/>
                </a:lnTo>
                <a:lnTo>
                  <a:pt x="17" y="2"/>
                </a:lnTo>
                <a:lnTo>
                  <a:pt x="8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1" name="Freeform 109"/>
          <p:cNvSpPr>
            <a:spLocks/>
          </p:cNvSpPr>
          <p:nvPr/>
        </p:nvSpPr>
        <p:spPr bwMode="auto">
          <a:xfrm>
            <a:off x="936625" y="4048125"/>
            <a:ext cx="28575" cy="26988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0" y="0"/>
                </a:moveTo>
                <a:lnTo>
                  <a:pt x="0" y="13"/>
                </a:lnTo>
                <a:lnTo>
                  <a:pt x="3" y="16"/>
                </a:lnTo>
                <a:lnTo>
                  <a:pt x="17" y="0"/>
                </a:lnTo>
                <a:lnTo>
                  <a:pt x="1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2" name="Freeform 110"/>
          <p:cNvSpPr>
            <a:spLocks/>
          </p:cNvSpPr>
          <p:nvPr/>
        </p:nvSpPr>
        <p:spPr bwMode="auto">
          <a:xfrm>
            <a:off x="942975" y="4048125"/>
            <a:ext cx="28575" cy="26988"/>
          </a:xfrm>
          <a:custGeom>
            <a:avLst/>
            <a:gdLst>
              <a:gd name="T0" fmla="*/ 0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0" y="16"/>
                </a:ln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3" name="Freeform 111"/>
          <p:cNvSpPr>
            <a:spLocks/>
          </p:cNvSpPr>
          <p:nvPr/>
        </p:nvSpPr>
        <p:spPr bwMode="auto">
          <a:xfrm>
            <a:off x="946150" y="4048125"/>
            <a:ext cx="28575" cy="26988"/>
          </a:xfrm>
          <a:custGeom>
            <a:avLst/>
            <a:gdLst>
              <a:gd name="T0" fmla="*/ 0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0" y="16"/>
                </a:ln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4" name="Freeform 112"/>
          <p:cNvSpPr>
            <a:spLocks/>
          </p:cNvSpPr>
          <p:nvPr/>
        </p:nvSpPr>
        <p:spPr bwMode="auto">
          <a:xfrm>
            <a:off x="947738" y="4048125"/>
            <a:ext cx="30162" cy="26988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9" y="0"/>
                </a:moveTo>
                <a:lnTo>
                  <a:pt x="0" y="13"/>
                </a:lnTo>
                <a:lnTo>
                  <a:pt x="13" y="16"/>
                </a:lnTo>
                <a:lnTo>
                  <a:pt x="18" y="2"/>
                </a:lnTo>
                <a:lnTo>
                  <a:pt x="9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5" name="Freeform 113"/>
          <p:cNvSpPr>
            <a:spLocks/>
          </p:cNvSpPr>
          <p:nvPr/>
        </p:nvSpPr>
        <p:spPr bwMode="auto">
          <a:xfrm>
            <a:off x="952500" y="4048125"/>
            <a:ext cx="28575" cy="26988"/>
          </a:xfrm>
          <a:custGeom>
            <a:avLst/>
            <a:gdLst>
              <a:gd name="T0" fmla="*/ 0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0" y="16"/>
                </a:ln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6" name="Freeform 114"/>
          <p:cNvSpPr>
            <a:spLocks/>
          </p:cNvSpPr>
          <p:nvPr/>
        </p:nvSpPr>
        <p:spPr bwMode="auto">
          <a:xfrm>
            <a:off x="954088" y="4049713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8" y="0"/>
                </a:moveTo>
                <a:lnTo>
                  <a:pt x="0" y="13"/>
                </a:lnTo>
                <a:lnTo>
                  <a:pt x="12" y="16"/>
                </a:lnTo>
                <a:lnTo>
                  <a:pt x="17" y="2"/>
                </a:lnTo>
                <a:lnTo>
                  <a:pt x="8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7" name="Freeform 115"/>
          <p:cNvSpPr>
            <a:spLocks/>
          </p:cNvSpPr>
          <p:nvPr/>
        </p:nvSpPr>
        <p:spPr bwMode="auto">
          <a:xfrm>
            <a:off x="958850" y="4049713"/>
            <a:ext cx="28575" cy="26987"/>
          </a:xfrm>
          <a:custGeom>
            <a:avLst/>
            <a:gdLst>
              <a:gd name="T0" fmla="*/ 0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0" y="16"/>
                </a:ln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8" name="Freeform 116"/>
          <p:cNvSpPr>
            <a:spLocks/>
          </p:cNvSpPr>
          <p:nvPr/>
        </p:nvSpPr>
        <p:spPr bwMode="auto">
          <a:xfrm>
            <a:off x="962025" y="4049713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8" y="0"/>
                </a:moveTo>
                <a:lnTo>
                  <a:pt x="0" y="16"/>
                </a:lnTo>
                <a:lnTo>
                  <a:pt x="12" y="16"/>
                </a:lnTo>
                <a:lnTo>
                  <a:pt x="17" y="2"/>
                </a:lnTo>
                <a:lnTo>
                  <a:pt x="8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49" name="Freeform 117"/>
          <p:cNvSpPr>
            <a:spLocks/>
          </p:cNvSpPr>
          <p:nvPr/>
        </p:nvSpPr>
        <p:spPr bwMode="auto">
          <a:xfrm>
            <a:off x="966788" y="4049713"/>
            <a:ext cx="30162" cy="26987"/>
          </a:xfrm>
          <a:custGeom>
            <a:avLst/>
            <a:gdLst>
              <a:gd name="T0" fmla="*/ 0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0 h 17"/>
              <a:gd name="T8" fmla="*/ 0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0" y="0"/>
                </a:moveTo>
                <a:lnTo>
                  <a:pt x="0" y="16"/>
                </a:lnTo>
                <a:lnTo>
                  <a:pt x="18" y="16"/>
                </a:ln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50" name="Freeform 118"/>
          <p:cNvSpPr>
            <a:spLocks/>
          </p:cNvSpPr>
          <p:nvPr/>
        </p:nvSpPr>
        <p:spPr bwMode="auto">
          <a:xfrm>
            <a:off x="966788" y="4051300"/>
            <a:ext cx="28575" cy="26988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8" y="0"/>
                </a:moveTo>
                <a:lnTo>
                  <a:pt x="0" y="13"/>
                </a:lnTo>
                <a:lnTo>
                  <a:pt x="12" y="16"/>
                </a:lnTo>
                <a:lnTo>
                  <a:pt x="17" y="2"/>
                </a:lnTo>
                <a:lnTo>
                  <a:pt x="8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51" name="Freeform 119"/>
          <p:cNvSpPr>
            <a:spLocks/>
          </p:cNvSpPr>
          <p:nvPr/>
        </p:nvSpPr>
        <p:spPr bwMode="auto">
          <a:xfrm>
            <a:off x="971550" y="4051300"/>
            <a:ext cx="28575" cy="26988"/>
          </a:xfrm>
          <a:custGeom>
            <a:avLst/>
            <a:gdLst>
              <a:gd name="T0" fmla="*/ 0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0 h 17"/>
              <a:gd name="T8" fmla="*/ 0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0" y="0"/>
                </a:moveTo>
                <a:lnTo>
                  <a:pt x="0" y="16"/>
                </a:lnTo>
                <a:lnTo>
                  <a:pt x="17" y="16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52" name="Oval 120"/>
          <p:cNvSpPr>
            <a:spLocks noChangeArrowheads="1"/>
          </p:cNvSpPr>
          <p:nvPr/>
        </p:nvSpPr>
        <p:spPr bwMode="auto">
          <a:xfrm>
            <a:off x="976313" y="4203700"/>
            <a:ext cx="542925" cy="300038"/>
          </a:xfrm>
          <a:prstGeom prst="ellipse">
            <a:avLst/>
          </a:prstGeom>
          <a:solidFill>
            <a:schemeClr val="tx1"/>
          </a:solidFill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>
                <a:solidFill>
                  <a:schemeClr val="bg1"/>
                </a:solidFill>
                <a:sym typeface="Symbol" panose="05050102010706020507" pitchFamily="18" charset="2"/>
              </a:rPr>
              <a:t></a:t>
            </a:r>
            <a:endParaRPr lang="da-DK" altLang="sr-Latn-RS" sz="1600" b="1">
              <a:solidFill>
                <a:schemeClr val="bg1"/>
              </a:solidFill>
            </a:endParaRPr>
          </a:p>
        </p:txBody>
      </p:sp>
      <p:sp>
        <p:nvSpPr>
          <p:cNvPr id="95353" name="Rectangle 121"/>
          <p:cNvSpPr>
            <a:spLocks noChangeArrowheads="1"/>
          </p:cNvSpPr>
          <p:nvPr/>
        </p:nvSpPr>
        <p:spPr bwMode="auto">
          <a:xfrm>
            <a:off x="1182688" y="4637088"/>
            <a:ext cx="25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54" name="Rectangle 122"/>
          <p:cNvSpPr>
            <a:spLocks noChangeArrowheads="1"/>
          </p:cNvSpPr>
          <p:nvPr/>
        </p:nvSpPr>
        <p:spPr bwMode="auto">
          <a:xfrm>
            <a:off x="1363663" y="4208463"/>
            <a:ext cx="2524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355" name="Rectangle 123"/>
          <p:cNvSpPr>
            <a:spLocks noChangeArrowheads="1"/>
          </p:cNvSpPr>
          <p:nvPr/>
        </p:nvSpPr>
        <p:spPr bwMode="auto">
          <a:xfrm>
            <a:off x="993775" y="4495800"/>
            <a:ext cx="2555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56" name="Rectangle 124"/>
          <p:cNvSpPr>
            <a:spLocks noChangeArrowheads="1"/>
          </p:cNvSpPr>
          <p:nvPr/>
        </p:nvSpPr>
        <p:spPr bwMode="auto">
          <a:xfrm>
            <a:off x="882650" y="4633913"/>
            <a:ext cx="2524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57" name="Rectangle 125"/>
          <p:cNvSpPr>
            <a:spLocks noChangeArrowheads="1"/>
          </p:cNvSpPr>
          <p:nvPr/>
        </p:nvSpPr>
        <p:spPr bwMode="auto">
          <a:xfrm>
            <a:off x="1462088" y="4379913"/>
            <a:ext cx="25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58" name="Rectangle 126"/>
          <p:cNvSpPr>
            <a:spLocks noChangeArrowheads="1"/>
          </p:cNvSpPr>
          <p:nvPr/>
        </p:nvSpPr>
        <p:spPr bwMode="auto">
          <a:xfrm>
            <a:off x="1565275" y="4279900"/>
            <a:ext cx="26987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/>
              <a:t>•</a:t>
            </a:r>
          </a:p>
        </p:txBody>
      </p:sp>
      <p:sp>
        <p:nvSpPr>
          <p:cNvPr id="95359" name="Rectangle 127"/>
          <p:cNvSpPr>
            <a:spLocks noChangeArrowheads="1"/>
          </p:cNvSpPr>
          <p:nvPr/>
        </p:nvSpPr>
        <p:spPr bwMode="auto">
          <a:xfrm>
            <a:off x="508000" y="4341813"/>
            <a:ext cx="2682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60" name="Rectangle 128"/>
          <p:cNvSpPr>
            <a:spLocks noChangeArrowheads="1"/>
          </p:cNvSpPr>
          <p:nvPr/>
        </p:nvSpPr>
        <p:spPr bwMode="auto">
          <a:xfrm>
            <a:off x="1422400" y="4500563"/>
            <a:ext cx="2682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61" name="Rectangle 129"/>
          <p:cNvSpPr>
            <a:spLocks noChangeArrowheads="1"/>
          </p:cNvSpPr>
          <p:nvPr/>
        </p:nvSpPr>
        <p:spPr bwMode="auto">
          <a:xfrm>
            <a:off x="984250" y="4097338"/>
            <a:ext cx="2555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62" name="Rectangle 130"/>
          <p:cNvSpPr>
            <a:spLocks noChangeArrowheads="1"/>
          </p:cNvSpPr>
          <p:nvPr/>
        </p:nvSpPr>
        <p:spPr bwMode="auto">
          <a:xfrm>
            <a:off x="1538288" y="4137025"/>
            <a:ext cx="25241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63" name="Rectangle 131"/>
          <p:cNvSpPr>
            <a:spLocks noChangeArrowheads="1"/>
          </p:cNvSpPr>
          <p:nvPr/>
        </p:nvSpPr>
        <p:spPr bwMode="auto">
          <a:xfrm>
            <a:off x="708025" y="4319588"/>
            <a:ext cx="2508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364" name="Rectangle 132"/>
          <p:cNvSpPr>
            <a:spLocks noChangeArrowheads="1"/>
          </p:cNvSpPr>
          <p:nvPr/>
        </p:nvSpPr>
        <p:spPr bwMode="auto">
          <a:xfrm>
            <a:off x="1217613" y="3905250"/>
            <a:ext cx="546100" cy="34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700" dirty="0"/>
              <a:t>O</a:t>
            </a:r>
            <a:r>
              <a:rPr lang="hr-HR" altLang="sr-Latn-RS" sz="1700" baseline="-25000" dirty="0"/>
              <a:t>2</a:t>
            </a:r>
            <a:r>
              <a:rPr lang="hr-HR" altLang="sr-Latn-RS" sz="1700" baseline="30000" dirty="0"/>
              <a:t>-</a:t>
            </a:r>
            <a:endParaRPr lang="da-DK" altLang="sr-Latn-RS" sz="1700" baseline="-25000" dirty="0"/>
          </a:p>
        </p:txBody>
      </p:sp>
      <p:sp>
        <p:nvSpPr>
          <p:cNvPr id="95365" name="Rectangle 133"/>
          <p:cNvSpPr>
            <a:spLocks noChangeArrowheads="1"/>
          </p:cNvSpPr>
          <p:nvPr/>
        </p:nvSpPr>
        <p:spPr bwMode="auto">
          <a:xfrm>
            <a:off x="457200" y="4032250"/>
            <a:ext cx="673100" cy="34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700" dirty="0"/>
              <a:t>NO</a:t>
            </a:r>
          </a:p>
        </p:txBody>
      </p:sp>
      <p:sp>
        <p:nvSpPr>
          <p:cNvPr id="95366" name="Freeform 134"/>
          <p:cNvSpPr>
            <a:spLocks/>
          </p:cNvSpPr>
          <p:nvPr/>
        </p:nvSpPr>
        <p:spPr bwMode="auto">
          <a:xfrm>
            <a:off x="3049588" y="2047875"/>
            <a:ext cx="277812" cy="190500"/>
          </a:xfrm>
          <a:custGeom>
            <a:avLst/>
            <a:gdLst>
              <a:gd name="T0" fmla="*/ 0 w 175"/>
              <a:gd name="T1" fmla="*/ 2147483646 h 120"/>
              <a:gd name="T2" fmla="*/ 2147483646 w 175"/>
              <a:gd name="T3" fmla="*/ 0 h 120"/>
              <a:gd name="T4" fmla="*/ 2147483646 w 175"/>
              <a:gd name="T5" fmla="*/ 2147483646 h 120"/>
              <a:gd name="T6" fmla="*/ 0 w 175"/>
              <a:gd name="T7" fmla="*/ 2147483646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75"/>
              <a:gd name="T13" fmla="*/ 0 h 120"/>
              <a:gd name="T14" fmla="*/ 175 w 175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" h="120">
                <a:moveTo>
                  <a:pt x="0" y="119"/>
                </a:moveTo>
                <a:lnTo>
                  <a:pt x="86" y="0"/>
                </a:lnTo>
                <a:lnTo>
                  <a:pt x="174" y="119"/>
                </a:lnTo>
                <a:lnTo>
                  <a:pt x="0" y="119"/>
                </a:lnTo>
              </a:path>
            </a:pathLst>
          </a:custGeom>
          <a:solidFill>
            <a:srgbClr val="FF66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7" name="Freeform 135"/>
          <p:cNvSpPr>
            <a:spLocks/>
          </p:cNvSpPr>
          <p:nvPr/>
        </p:nvSpPr>
        <p:spPr bwMode="auto">
          <a:xfrm>
            <a:off x="5664200" y="1524000"/>
            <a:ext cx="1843088" cy="1614488"/>
          </a:xfrm>
          <a:custGeom>
            <a:avLst/>
            <a:gdLst>
              <a:gd name="T0" fmla="*/ 2147483646 w 1161"/>
              <a:gd name="T1" fmla="*/ 2147483646 h 1017"/>
              <a:gd name="T2" fmla="*/ 2147483646 w 1161"/>
              <a:gd name="T3" fmla="*/ 2147483646 h 1017"/>
              <a:gd name="T4" fmla="*/ 2147483646 w 1161"/>
              <a:gd name="T5" fmla="*/ 2147483646 h 1017"/>
              <a:gd name="T6" fmla="*/ 2147483646 w 1161"/>
              <a:gd name="T7" fmla="*/ 2147483646 h 1017"/>
              <a:gd name="T8" fmla="*/ 2147483646 w 1161"/>
              <a:gd name="T9" fmla="*/ 0 h 1017"/>
              <a:gd name="T10" fmla="*/ 2147483646 w 1161"/>
              <a:gd name="T11" fmla="*/ 2147483646 h 1017"/>
              <a:gd name="T12" fmla="*/ 2147483646 w 1161"/>
              <a:gd name="T13" fmla="*/ 2147483646 h 1017"/>
              <a:gd name="T14" fmla="*/ 2147483646 w 1161"/>
              <a:gd name="T15" fmla="*/ 2147483646 h 1017"/>
              <a:gd name="T16" fmla="*/ 2147483646 w 1161"/>
              <a:gd name="T17" fmla="*/ 2147483646 h 1017"/>
              <a:gd name="T18" fmla="*/ 2147483646 w 1161"/>
              <a:gd name="T19" fmla="*/ 2147483646 h 1017"/>
              <a:gd name="T20" fmla="*/ 2147483646 w 1161"/>
              <a:gd name="T21" fmla="*/ 2147483646 h 1017"/>
              <a:gd name="T22" fmla="*/ 2147483646 w 1161"/>
              <a:gd name="T23" fmla="*/ 2147483646 h 1017"/>
              <a:gd name="T24" fmla="*/ 2147483646 w 1161"/>
              <a:gd name="T25" fmla="*/ 2147483646 h 1017"/>
              <a:gd name="T26" fmla="*/ 2147483646 w 1161"/>
              <a:gd name="T27" fmla="*/ 2147483646 h 1017"/>
              <a:gd name="T28" fmla="*/ 2147483646 w 1161"/>
              <a:gd name="T29" fmla="*/ 2147483646 h 1017"/>
              <a:gd name="T30" fmla="*/ 2147483646 w 1161"/>
              <a:gd name="T31" fmla="*/ 2147483646 h 1017"/>
              <a:gd name="T32" fmla="*/ 2147483646 w 1161"/>
              <a:gd name="T33" fmla="*/ 2147483646 h 1017"/>
              <a:gd name="T34" fmla="*/ 2147483646 w 1161"/>
              <a:gd name="T35" fmla="*/ 2147483646 h 1017"/>
              <a:gd name="T36" fmla="*/ 2147483646 w 1161"/>
              <a:gd name="T37" fmla="*/ 2147483646 h 1017"/>
              <a:gd name="T38" fmla="*/ 2147483646 w 1161"/>
              <a:gd name="T39" fmla="*/ 2147483646 h 1017"/>
              <a:gd name="T40" fmla="*/ 2147483646 w 1161"/>
              <a:gd name="T41" fmla="*/ 2147483646 h 1017"/>
              <a:gd name="T42" fmla="*/ 2147483646 w 1161"/>
              <a:gd name="T43" fmla="*/ 2147483646 h 1017"/>
              <a:gd name="T44" fmla="*/ 2147483646 w 1161"/>
              <a:gd name="T45" fmla="*/ 2147483646 h 1017"/>
              <a:gd name="T46" fmla="*/ 2147483646 w 1161"/>
              <a:gd name="T47" fmla="*/ 2147483646 h 1017"/>
              <a:gd name="T48" fmla="*/ 2147483646 w 1161"/>
              <a:gd name="T49" fmla="*/ 2147483646 h 1017"/>
              <a:gd name="T50" fmla="*/ 2147483646 w 1161"/>
              <a:gd name="T51" fmla="*/ 2147483646 h 1017"/>
              <a:gd name="T52" fmla="*/ 2147483646 w 1161"/>
              <a:gd name="T53" fmla="*/ 2147483646 h 1017"/>
              <a:gd name="T54" fmla="*/ 2147483646 w 1161"/>
              <a:gd name="T55" fmla="*/ 2147483646 h 1017"/>
              <a:gd name="T56" fmla="*/ 2147483646 w 1161"/>
              <a:gd name="T57" fmla="*/ 2147483646 h 1017"/>
              <a:gd name="T58" fmla="*/ 2147483646 w 1161"/>
              <a:gd name="T59" fmla="*/ 2147483646 h 1017"/>
              <a:gd name="T60" fmla="*/ 2147483646 w 1161"/>
              <a:gd name="T61" fmla="*/ 2147483646 h 1017"/>
              <a:gd name="T62" fmla="*/ 2147483646 w 1161"/>
              <a:gd name="T63" fmla="*/ 2147483646 h 1017"/>
              <a:gd name="T64" fmla="*/ 2147483646 w 1161"/>
              <a:gd name="T65" fmla="*/ 2147483646 h 1017"/>
              <a:gd name="T66" fmla="*/ 2147483646 w 1161"/>
              <a:gd name="T67" fmla="*/ 2147483646 h 1017"/>
              <a:gd name="T68" fmla="*/ 2147483646 w 1161"/>
              <a:gd name="T69" fmla="*/ 2147483646 h 1017"/>
              <a:gd name="T70" fmla="*/ 2147483646 w 1161"/>
              <a:gd name="T71" fmla="*/ 2147483646 h 1017"/>
              <a:gd name="T72" fmla="*/ 2147483646 w 1161"/>
              <a:gd name="T73" fmla="*/ 2147483646 h 1017"/>
              <a:gd name="T74" fmla="*/ 2147483646 w 1161"/>
              <a:gd name="T75" fmla="*/ 2147483646 h 1017"/>
              <a:gd name="T76" fmla="*/ 2147483646 w 1161"/>
              <a:gd name="T77" fmla="*/ 2147483646 h 1017"/>
              <a:gd name="T78" fmla="*/ 2147483646 w 1161"/>
              <a:gd name="T79" fmla="*/ 2147483646 h 1017"/>
              <a:gd name="T80" fmla="*/ 2147483646 w 1161"/>
              <a:gd name="T81" fmla="*/ 2147483646 h 1017"/>
              <a:gd name="T82" fmla="*/ 2147483646 w 1161"/>
              <a:gd name="T83" fmla="*/ 2147483646 h 1017"/>
              <a:gd name="T84" fmla="*/ 2147483646 w 1161"/>
              <a:gd name="T85" fmla="*/ 2147483646 h 1017"/>
              <a:gd name="T86" fmla="*/ 0 w 1161"/>
              <a:gd name="T87" fmla="*/ 2147483646 h 1017"/>
              <a:gd name="T88" fmla="*/ 2147483646 w 1161"/>
              <a:gd name="T89" fmla="*/ 2147483646 h 1017"/>
              <a:gd name="T90" fmla="*/ 2147483646 w 1161"/>
              <a:gd name="T91" fmla="*/ 2147483646 h 1017"/>
              <a:gd name="T92" fmla="*/ 2147483646 w 1161"/>
              <a:gd name="T93" fmla="*/ 2147483646 h 1017"/>
              <a:gd name="T94" fmla="*/ 2147483646 w 1161"/>
              <a:gd name="T95" fmla="*/ 2147483646 h 1017"/>
              <a:gd name="T96" fmla="*/ 2147483646 w 1161"/>
              <a:gd name="T97" fmla="*/ 2147483646 h 1017"/>
              <a:gd name="T98" fmla="*/ 2147483646 w 1161"/>
              <a:gd name="T99" fmla="*/ 2147483646 h 1017"/>
              <a:gd name="T100" fmla="*/ 2147483646 w 1161"/>
              <a:gd name="T101" fmla="*/ 2147483646 h 1017"/>
              <a:gd name="T102" fmla="*/ 2147483646 w 1161"/>
              <a:gd name="T103" fmla="*/ 2147483646 h 1017"/>
              <a:gd name="T104" fmla="*/ 2147483646 w 1161"/>
              <a:gd name="T105" fmla="*/ 2147483646 h 1017"/>
              <a:gd name="T106" fmla="*/ 2147483646 w 1161"/>
              <a:gd name="T107" fmla="*/ 2147483646 h 1017"/>
              <a:gd name="T108" fmla="*/ 2147483646 w 1161"/>
              <a:gd name="T109" fmla="*/ 2147483646 h 1017"/>
              <a:gd name="T110" fmla="*/ 2147483646 w 1161"/>
              <a:gd name="T111" fmla="*/ 2147483646 h 1017"/>
              <a:gd name="T112" fmla="*/ 2147483646 w 1161"/>
              <a:gd name="T113" fmla="*/ 2147483646 h 1017"/>
              <a:gd name="T114" fmla="*/ 2147483646 w 1161"/>
              <a:gd name="T115" fmla="*/ 2147483646 h 1017"/>
              <a:gd name="T116" fmla="*/ 2147483646 w 1161"/>
              <a:gd name="T117" fmla="*/ 2147483646 h 1017"/>
              <a:gd name="T118" fmla="*/ 2147483646 w 1161"/>
              <a:gd name="T119" fmla="*/ 2147483646 h 1017"/>
              <a:gd name="T120" fmla="*/ 2147483646 w 1161"/>
              <a:gd name="T121" fmla="*/ 2147483646 h 1017"/>
              <a:gd name="T122" fmla="*/ 2147483646 w 1161"/>
              <a:gd name="T123" fmla="*/ 2147483646 h 10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61"/>
              <a:gd name="T187" fmla="*/ 0 h 1017"/>
              <a:gd name="T188" fmla="*/ 1161 w 1161"/>
              <a:gd name="T189" fmla="*/ 1017 h 10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61" h="1017">
                <a:moveTo>
                  <a:pt x="375" y="117"/>
                </a:moveTo>
                <a:lnTo>
                  <a:pt x="403" y="94"/>
                </a:lnTo>
                <a:lnTo>
                  <a:pt x="417" y="85"/>
                </a:lnTo>
                <a:lnTo>
                  <a:pt x="430" y="75"/>
                </a:lnTo>
                <a:lnTo>
                  <a:pt x="445" y="66"/>
                </a:lnTo>
                <a:lnTo>
                  <a:pt x="461" y="57"/>
                </a:lnTo>
                <a:lnTo>
                  <a:pt x="475" y="49"/>
                </a:lnTo>
                <a:lnTo>
                  <a:pt x="490" y="41"/>
                </a:lnTo>
                <a:lnTo>
                  <a:pt x="505" y="34"/>
                </a:lnTo>
                <a:lnTo>
                  <a:pt x="520" y="28"/>
                </a:lnTo>
                <a:lnTo>
                  <a:pt x="536" y="22"/>
                </a:lnTo>
                <a:lnTo>
                  <a:pt x="551" y="17"/>
                </a:lnTo>
                <a:lnTo>
                  <a:pt x="567" y="13"/>
                </a:lnTo>
                <a:lnTo>
                  <a:pt x="582" y="8"/>
                </a:lnTo>
                <a:lnTo>
                  <a:pt x="597" y="6"/>
                </a:lnTo>
                <a:lnTo>
                  <a:pt x="614" y="3"/>
                </a:lnTo>
                <a:lnTo>
                  <a:pt x="630" y="1"/>
                </a:lnTo>
                <a:lnTo>
                  <a:pt x="645" y="0"/>
                </a:lnTo>
                <a:lnTo>
                  <a:pt x="661" y="0"/>
                </a:lnTo>
                <a:lnTo>
                  <a:pt x="678" y="0"/>
                </a:lnTo>
                <a:lnTo>
                  <a:pt x="694" y="1"/>
                </a:lnTo>
                <a:lnTo>
                  <a:pt x="709" y="2"/>
                </a:lnTo>
                <a:lnTo>
                  <a:pt x="725" y="5"/>
                </a:lnTo>
                <a:lnTo>
                  <a:pt x="742" y="8"/>
                </a:lnTo>
                <a:lnTo>
                  <a:pt x="758" y="12"/>
                </a:lnTo>
                <a:lnTo>
                  <a:pt x="773" y="16"/>
                </a:lnTo>
                <a:lnTo>
                  <a:pt x="789" y="22"/>
                </a:lnTo>
                <a:lnTo>
                  <a:pt x="807" y="28"/>
                </a:lnTo>
                <a:lnTo>
                  <a:pt x="822" y="35"/>
                </a:lnTo>
                <a:lnTo>
                  <a:pt x="838" y="42"/>
                </a:lnTo>
                <a:lnTo>
                  <a:pt x="853" y="52"/>
                </a:lnTo>
                <a:lnTo>
                  <a:pt x="871" y="61"/>
                </a:lnTo>
                <a:lnTo>
                  <a:pt x="894" y="77"/>
                </a:lnTo>
                <a:lnTo>
                  <a:pt x="906" y="87"/>
                </a:lnTo>
                <a:lnTo>
                  <a:pt x="916" y="97"/>
                </a:lnTo>
                <a:lnTo>
                  <a:pt x="927" y="107"/>
                </a:lnTo>
                <a:lnTo>
                  <a:pt x="939" y="118"/>
                </a:lnTo>
                <a:lnTo>
                  <a:pt x="949" y="130"/>
                </a:lnTo>
                <a:lnTo>
                  <a:pt x="960" y="141"/>
                </a:lnTo>
                <a:lnTo>
                  <a:pt x="970" y="154"/>
                </a:lnTo>
                <a:lnTo>
                  <a:pt x="979" y="168"/>
                </a:lnTo>
                <a:lnTo>
                  <a:pt x="990" y="181"/>
                </a:lnTo>
                <a:lnTo>
                  <a:pt x="999" y="195"/>
                </a:lnTo>
                <a:lnTo>
                  <a:pt x="1009" y="208"/>
                </a:lnTo>
                <a:lnTo>
                  <a:pt x="1017" y="222"/>
                </a:lnTo>
                <a:lnTo>
                  <a:pt x="1026" y="237"/>
                </a:lnTo>
                <a:lnTo>
                  <a:pt x="1035" y="251"/>
                </a:lnTo>
                <a:lnTo>
                  <a:pt x="1043" y="266"/>
                </a:lnTo>
                <a:lnTo>
                  <a:pt x="1051" y="281"/>
                </a:lnTo>
                <a:lnTo>
                  <a:pt x="1060" y="296"/>
                </a:lnTo>
                <a:lnTo>
                  <a:pt x="1067" y="310"/>
                </a:lnTo>
                <a:lnTo>
                  <a:pt x="1075" y="326"/>
                </a:lnTo>
                <a:lnTo>
                  <a:pt x="1081" y="341"/>
                </a:lnTo>
                <a:lnTo>
                  <a:pt x="1089" y="355"/>
                </a:lnTo>
                <a:lnTo>
                  <a:pt x="1094" y="370"/>
                </a:lnTo>
                <a:lnTo>
                  <a:pt x="1101" y="384"/>
                </a:lnTo>
                <a:lnTo>
                  <a:pt x="1107" y="398"/>
                </a:lnTo>
                <a:lnTo>
                  <a:pt x="1113" y="412"/>
                </a:lnTo>
                <a:lnTo>
                  <a:pt x="1119" y="426"/>
                </a:lnTo>
                <a:lnTo>
                  <a:pt x="1124" y="439"/>
                </a:lnTo>
                <a:lnTo>
                  <a:pt x="1128" y="451"/>
                </a:lnTo>
                <a:lnTo>
                  <a:pt x="1133" y="464"/>
                </a:lnTo>
                <a:lnTo>
                  <a:pt x="1138" y="477"/>
                </a:lnTo>
                <a:lnTo>
                  <a:pt x="1149" y="510"/>
                </a:lnTo>
                <a:lnTo>
                  <a:pt x="1152" y="526"/>
                </a:lnTo>
                <a:lnTo>
                  <a:pt x="1155" y="543"/>
                </a:lnTo>
                <a:lnTo>
                  <a:pt x="1157" y="559"/>
                </a:lnTo>
                <a:lnTo>
                  <a:pt x="1158" y="577"/>
                </a:lnTo>
                <a:lnTo>
                  <a:pt x="1160" y="594"/>
                </a:lnTo>
                <a:lnTo>
                  <a:pt x="1158" y="611"/>
                </a:lnTo>
                <a:lnTo>
                  <a:pt x="1157" y="628"/>
                </a:lnTo>
                <a:lnTo>
                  <a:pt x="1156" y="645"/>
                </a:lnTo>
                <a:lnTo>
                  <a:pt x="1153" y="661"/>
                </a:lnTo>
                <a:lnTo>
                  <a:pt x="1149" y="678"/>
                </a:lnTo>
                <a:lnTo>
                  <a:pt x="1144" y="693"/>
                </a:lnTo>
                <a:lnTo>
                  <a:pt x="1140" y="710"/>
                </a:lnTo>
                <a:lnTo>
                  <a:pt x="1133" y="726"/>
                </a:lnTo>
                <a:lnTo>
                  <a:pt x="1127" y="741"/>
                </a:lnTo>
                <a:lnTo>
                  <a:pt x="1119" y="757"/>
                </a:lnTo>
                <a:lnTo>
                  <a:pt x="1111" y="772"/>
                </a:lnTo>
                <a:lnTo>
                  <a:pt x="1102" y="787"/>
                </a:lnTo>
                <a:lnTo>
                  <a:pt x="1092" y="801"/>
                </a:lnTo>
                <a:lnTo>
                  <a:pt x="1080" y="815"/>
                </a:lnTo>
                <a:lnTo>
                  <a:pt x="1069" y="829"/>
                </a:lnTo>
                <a:lnTo>
                  <a:pt x="1057" y="842"/>
                </a:lnTo>
                <a:lnTo>
                  <a:pt x="1043" y="854"/>
                </a:lnTo>
                <a:lnTo>
                  <a:pt x="1029" y="867"/>
                </a:lnTo>
                <a:lnTo>
                  <a:pt x="1015" y="879"/>
                </a:lnTo>
                <a:lnTo>
                  <a:pt x="1000" y="890"/>
                </a:lnTo>
                <a:lnTo>
                  <a:pt x="984" y="901"/>
                </a:lnTo>
                <a:lnTo>
                  <a:pt x="966" y="910"/>
                </a:lnTo>
                <a:lnTo>
                  <a:pt x="949" y="919"/>
                </a:lnTo>
                <a:lnTo>
                  <a:pt x="931" y="928"/>
                </a:lnTo>
                <a:lnTo>
                  <a:pt x="912" y="936"/>
                </a:lnTo>
                <a:lnTo>
                  <a:pt x="883" y="947"/>
                </a:lnTo>
                <a:lnTo>
                  <a:pt x="868" y="952"/>
                </a:lnTo>
                <a:lnTo>
                  <a:pt x="853" y="957"/>
                </a:lnTo>
                <a:lnTo>
                  <a:pt x="838" y="961"/>
                </a:lnTo>
                <a:lnTo>
                  <a:pt x="824" y="965"/>
                </a:lnTo>
                <a:lnTo>
                  <a:pt x="808" y="969"/>
                </a:lnTo>
                <a:lnTo>
                  <a:pt x="794" y="973"/>
                </a:lnTo>
                <a:lnTo>
                  <a:pt x="778" y="976"/>
                </a:lnTo>
                <a:lnTo>
                  <a:pt x="763" y="980"/>
                </a:lnTo>
                <a:lnTo>
                  <a:pt x="747" y="983"/>
                </a:lnTo>
                <a:lnTo>
                  <a:pt x="732" y="986"/>
                </a:lnTo>
                <a:lnTo>
                  <a:pt x="717" y="989"/>
                </a:lnTo>
                <a:lnTo>
                  <a:pt x="702" y="991"/>
                </a:lnTo>
                <a:lnTo>
                  <a:pt x="686" y="994"/>
                </a:lnTo>
                <a:lnTo>
                  <a:pt x="670" y="995"/>
                </a:lnTo>
                <a:lnTo>
                  <a:pt x="655" y="998"/>
                </a:lnTo>
                <a:lnTo>
                  <a:pt x="640" y="1000"/>
                </a:lnTo>
                <a:lnTo>
                  <a:pt x="623" y="1002"/>
                </a:lnTo>
                <a:lnTo>
                  <a:pt x="608" y="1003"/>
                </a:lnTo>
                <a:lnTo>
                  <a:pt x="593" y="1005"/>
                </a:lnTo>
                <a:lnTo>
                  <a:pt x="576" y="1006"/>
                </a:lnTo>
                <a:lnTo>
                  <a:pt x="561" y="1008"/>
                </a:lnTo>
                <a:lnTo>
                  <a:pt x="545" y="1009"/>
                </a:lnTo>
                <a:lnTo>
                  <a:pt x="529" y="1009"/>
                </a:lnTo>
                <a:lnTo>
                  <a:pt x="513" y="1011"/>
                </a:lnTo>
                <a:lnTo>
                  <a:pt x="496" y="1012"/>
                </a:lnTo>
                <a:lnTo>
                  <a:pt x="481" y="1012"/>
                </a:lnTo>
                <a:lnTo>
                  <a:pt x="465" y="1013"/>
                </a:lnTo>
                <a:lnTo>
                  <a:pt x="449" y="1014"/>
                </a:lnTo>
                <a:lnTo>
                  <a:pt x="432" y="1015"/>
                </a:lnTo>
                <a:lnTo>
                  <a:pt x="417" y="1016"/>
                </a:lnTo>
                <a:lnTo>
                  <a:pt x="370" y="1015"/>
                </a:lnTo>
                <a:lnTo>
                  <a:pt x="347" y="1012"/>
                </a:lnTo>
                <a:lnTo>
                  <a:pt x="325" y="1009"/>
                </a:lnTo>
                <a:lnTo>
                  <a:pt x="306" y="1007"/>
                </a:lnTo>
                <a:lnTo>
                  <a:pt x="285" y="1002"/>
                </a:lnTo>
                <a:lnTo>
                  <a:pt x="266" y="997"/>
                </a:lnTo>
                <a:lnTo>
                  <a:pt x="249" y="991"/>
                </a:lnTo>
                <a:lnTo>
                  <a:pt x="232" y="984"/>
                </a:lnTo>
                <a:lnTo>
                  <a:pt x="215" y="976"/>
                </a:lnTo>
                <a:lnTo>
                  <a:pt x="200" y="968"/>
                </a:lnTo>
                <a:lnTo>
                  <a:pt x="186" y="959"/>
                </a:lnTo>
                <a:lnTo>
                  <a:pt x="172" y="949"/>
                </a:lnTo>
                <a:lnTo>
                  <a:pt x="159" y="939"/>
                </a:lnTo>
                <a:lnTo>
                  <a:pt x="146" y="928"/>
                </a:lnTo>
                <a:lnTo>
                  <a:pt x="135" y="916"/>
                </a:lnTo>
                <a:lnTo>
                  <a:pt x="123" y="904"/>
                </a:lnTo>
                <a:lnTo>
                  <a:pt x="115" y="891"/>
                </a:lnTo>
                <a:lnTo>
                  <a:pt x="105" y="878"/>
                </a:lnTo>
                <a:lnTo>
                  <a:pt x="95" y="864"/>
                </a:lnTo>
                <a:lnTo>
                  <a:pt x="87" y="849"/>
                </a:lnTo>
                <a:lnTo>
                  <a:pt x="80" y="834"/>
                </a:lnTo>
                <a:lnTo>
                  <a:pt x="72" y="820"/>
                </a:lnTo>
                <a:lnTo>
                  <a:pt x="67" y="804"/>
                </a:lnTo>
                <a:lnTo>
                  <a:pt x="60" y="787"/>
                </a:lnTo>
                <a:lnTo>
                  <a:pt x="55" y="772"/>
                </a:lnTo>
                <a:lnTo>
                  <a:pt x="51" y="755"/>
                </a:lnTo>
                <a:lnTo>
                  <a:pt x="46" y="738"/>
                </a:lnTo>
                <a:lnTo>
                  <a:pt x="43" y="720"/>
                </a:lnTo>
                <a:lnTo>
                  <a:pt x="41" y="703"/>
                </a:lnTo>
                <a:lnTo>
                  <a:pt x="37" y="685"/>
                </a:lnTo>
                <a:lnTo>
                  <a:pt x="36" y="667"/>
                </a:lnTo>
                <a:lnTo>
                  <a:pt x="33" y="651"/>
                </a:lnTo>
                <a:lnTo>
                  <a:pt x="32" y="643"/>
                </a:lnTo>
                <a:lnTo>
                  <a:pt x="30" y="635"/>
                </a:lnTo>
                <a:lnTo>
                  <a:pt x="29" y="625"/>
                </a:lnTo>
                <a:lnTo>
                  <a:pt x="26" y="618"/>
                </a:lnTo>
                <a:lnTo>
                  <a:pt x="24" y="608"/>
                </a:lnTo>
                <a:lnTo>
                  <a:pt x="21" y="600"/>
                </a:lnTo>
                <a:lnTo>
                  <a:pt x="19" y="591"/>
                </a:lnTo>
                <a:lnTo>
                  <a:pt x="17" y="582"/>
                </a:lnTo>
                <a:lnTo>
                  <a:pt x="15" y="573"/>
                </a:lnTo>
                <a:lnTo>
                  <a:pt x="11" y="565"/>
                </a:lnTo>
                <a:lnTo>
                  <a:pt x="10" y="556"/>
                </a:lnTo>
                <a:lnTo>
                  <a:pt x="7" y="546"/>
                </a:lnTo>
                <a:lnTo>
                  <a:pt x="6" y="538"/>
                </a:lnTo>
                <a:lnTo>
                  <a:pt x="4" y="529"/>
                </a:lnTo>
                <a:lnTo>
                  <a:pt x="3" y="520"/>
                </a:lnTo>
                <a:lnTo>
                  <a:pt x="2" y="511"/>
                </a:lnTo>
                <a:lnTo>
                  <a:pt x="1" y="503"/>
                </a:lnTo>
                <a:lnTo>
                  <a:pt x="0" y="494"/>
                </a:lnTo>
                <a:lnTo>
                  <a:pt x="0" y="484"/>
                </a:lnTo>
                <a:lnTo>
                  <a:pt x="1" y="477"/>
                </a:lnTo>
                <a:lnTo>
                  <a:pt x="2" y="468"/>
                </a:lnTo>
                <a:lnTo>
                  <a:pt x="3" y="460"/>
                </a:lnTo>
                <a:lnTo>
                  <a:pt x="4" y="451"/>
                </a:lnTo>
                <a:lnTo>
                  <a:pt x="7" y="444"/>
                </a:lnTo>
                <a:lnTo>
                  <a:pt x="10" y="436"/>
                </a:lnTo>
                <a:lnTo>
                  <a:pt x="14" y="428"/>
                </a:lnTo>
                <a:lnTo>
                  <a:pt x="18" y="419"/>
                </a:lnTo>
                <a:lnTo>
                  <a:pt x="23" y="412"/>
                </a:lnTo>
                <a:lnTo>
                  <a:pt x="29" y="405"/>
                </a:lnTo>
                <a:lnTo>
                  <a:pt x="36" y="398"/>
                </a:lnTo>
                <a:lnTo>
                  <a:pt x="52" y="383"/>
                </a:lnTo>
                <a:lnTo>
                  <a:pt x="59" y="377"/>
                </a:lnTo>
                <a:lnTo>
                  <a:pt x="68" y="370"/>
                </a:lnTo>
                <a:lnTo>
                  <a:pt x="78" y="364"/>
                </a:lnTo>
                <a:lnTo>
                  <a:pt x="86" y="357"/>
                </a:lnTo>
                <a:lnTo>
                  <a:pt x="96" y="351"/>
                </a:lnTo>
                <a:lnTo>
                  <a:pt x="106" y="346"/>
                </a:lnTo>
                <a:lnTo>
                  <a:pt x="116" y="340"/>
                </a:lnTo>
                <a:lnTo>
                  <a:pt x="126" y="334"/>
                </a:lnTo>
                <a:lnTo>
                  <a:pt x="135" y="328"/>
                </a:lnTo>
                <a:lnTo>
                  <a:pt x="146" y="322"/>
                </a:lnTo>
                <a:lnTo>
                  <a:pt x="157" y="316"/>
                </a:lnTo>
                <a:lnTo>
                  <a:pt x="167" y="310"/>
                </a:lnTo>
                <a:lnTo>
                  <a:pt x="177" y="305"/>
                </a:lnTo>
                <a:lnTo>
                  <a:pt x="187" y="299"/>
                </a:lnTo>
                <a:lnTo>
                  <a:pt x="197" y="293"/>
                </a:lnTo>
                <a:lnTo>
                  <a:pt x="208" y="287"/>
                </a:lnTo>
                <a:lnTo>
                  <a:pt x="217" y="281"/>
                </a:lnTo>
                <a:lnTo>
                  <a:pt x="226" y="275"/>
                </a:lnTo>
                <a:lnTo>
                  <a:pt x="236" y="269"/>
                </a:lnTo>
                <a:lnTo>
                  <a:pt x="246" y="262"/>
                </a:lnTo>
                <a:lnTo>
                  <a:pt x="255" y="255"/>
                </a:lnTo>
                <a:lnTo>
                  <a:pt x="263" y="248"/>
                </a:lnTo>
                <a:lnTo>
                  <a:pt x="271" y="241"/>
                </a:lnTo>
                <a:lnTo>
                  <a:pt x="278" y="234"/>
                </a:lnTo>
                <a:lnTo>
                  <a:pt x="285" y="227"/>
                </a:lnTo>
                <a:lnTo>
                  <a:pt x="292" y="218"/>
                </a:lnTo>
                <a:lnTo>
                  <a:pt x="298" y="210"/>
                </a:lnTo>
                <a:lnTo>
                  <a:pt x="304" y="202"/>
                </a:lnTo>
                <a:lnTo>
                  <a:pt x="310" y="193"/>
                </a:lnTo>
                <a:lnTo>
                  <a:pt x="314" y="185"/>
                </a:lnTo>
                <a:lnTo>
                  <a:pt x="319" y="180"/>
                </a:lnTo>
                <a:lnTo>
                  <a:pt x="320" y="178"/>
                </a:lnTo>
                <a:lnTo>
                  <a:pt x="322" y="176"/>
                </a:lnTo>
                <a:lnTo>
                  <a:pt x="324" y="174"/>
                </a:lnTo>
                <a:lnTo>
                  <a:pt x="325" y="172"/>
                </a:lnTo>
                <a:lnTo>
                  <a:pt x="327" y="169"/>
                </a:lnTo>
                <a:lnTo>
                  <a:pt x="329" y="168"/>
                </a:lnTo>
                <a:lnTo>
                  <a:pt x="332" y="166"/>
                </a:lnTo>
                <a:lnTo>
                  <a:pt x="333" y="163"/>
                </a:lnTo>
                <a:lnTo>
                  <a:pt x="336" y="161"/>
                </a:lnTo>
                <a:lnTo>
                  <a:pt x="337" y="159"/>
                </a:lnTo>
                <a:lnTo>
                  <a:pt x="339" y="157"/>
                </a:lnTo>
                <a:lnTo>
                  <a:pt x="341" y="155"/>
                </a:lnTo>
                <a:lnTo>
                  <a:pt x="342" y="153"/>
                </a:lnTo>
                <a:lnTo>
                  <a:pt x="346" y="151"/>
                </a:lnTo>
                <a:lnTo>
                  <a:pt x="347" y="148"/>
                </a:lnTo>
                <a:lnTo>
                  <a:pt x="349" y="146"/>
                </a:lnTo>
                <a:lnTo>
                  <a:pt x="350" y="145"/>
                </a:lnTo>
                <a:lnTo>
                  <a:pt x="353" y="141"/>
                </a:lnTo>
                <a:lnTo>
                  <a:pt x="354" y="141"/>
                </a:lnTo>
                <a:lnTo>
                  <a:pt x="357" y="138"/>
                </a:lnTo>
                <a:lnTo>
                  <a:pt x="358" y="136"/>
                </a:lnTo>
                <a:lnTo>
                  <a:pt x="360" y="134"/>
                </a:lnTo>
                <a:lnTo>
                  <a:pt x="362" y="131"/>
                </a:lnTo>
                <a:lnTo>
                  <a:pt x="364" y="129"/>
                </a:lnTo>
                <a:lnTo>
                  <a:pt x="366" y="127"/>
                </a:lnTo>
                <a:lnTo>
                  <a:pt x="367" y="125"/>
                </a:lnTo>
                <a:lnTo>
                  <a:pt x="371" y="123"/>
                </a:lnTo>
                <a:lnTo>
                  <a:pt x="372" y="121"/>
                </a:lnTo>
                <a:lnTo>
                  <a:pt x="374" y="119"/>
                </a:lnTo>
                <a:lnTo>
                  <a:pt x="375" y="117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8" name="Freeform 136"/>
          <p:cNvSpPr>
            <a:spLocks/>
          </p:cNvSpPr>
          <p:nvPr/>
        </p:nvSpPr>
        <p:spPr bwMode="auto">
          <a:xfrm>
            <a:off x="6919913" y="3376613"/>
            <a:ext cx="1641475" cy="1804987"/>
          </a:xfrm>
          <a:custGeom>
            <a:avLst/>
            <a:gdLst>
              <a:gd name="T0" fmla="*/ 2147483646 w 1034"/>
              <a:gd name="T1" fmla="*/ 2147483646 h 1137"/>
              <a:gd name="T2" fmla="*/ 2147483646 w 1034"/>
              <a:gd name="T3" fmla="*/ 2147483646 h 1137"/>
              <a:gd name="T4" fmla="*/ 2147483646 w 1034"/>
              <a:gd name="T5" fmla="*/ 2147483646 h 1137"/>
              <a:gd name="T6" fmla="*/ 2147483646 w 1034"/>
              <a:gd name="T7" fmla="*/ 2147483646 h 1137"/>
              <a:gd name="T8" fmla="*/ 2147483646 w 1034"/>
              <a:gd name="T9" fmla="*/ 2147483646 h 1137"/>
              <a:gd name="T10" fmla="*/ 2147483646 w 1034"/>
              <a:gd name="T11" fmla="*/ 2147483646 h 1137"/>
              <a:gd name="T12" fmla="*/ 2147483646 w 1034"/>
              <a:gd name="T13" fmla="*/ 2147483646 h 1137"/>
              <a:gd name="T14" fmla="*/ 2147483646 w 1034"/>
              <a:gd name="T15" fmla="*/ 2147483646 h 1137"/>
              <a:gd name="T16" fmla="*/ 2147483646 w 1034"/>
              <a:gd name="T17" fmla="*/ 2147483646 h 1137"/>
              <a:gd name="T18" fmla="*/ 2147483646 w 1034"/>
              <a:gd name="T19" fmla="*/ 2147483646 h 1137"/>
              <a:gd name="T20" fmla="*/ 2147483646 w 1034"/>
              <a:gd name="T21" fmla="*/ 2147483646 h 1137"/>
              <a:gd name="T22" fmla="*/ 2147483646 w 1034"/>
              <a:gd name="T23" fmla="*/ 2147483646 h 1137"/>
              <a:gd name="T24" fmla="*/ 2147483646 w 1034"/>
              <a:gd name="T25" fmla="*/ 2147483646 h 1137"/>
              <a:gd name="T26" fmla="*/ 2147483646 w 1034"/>
              <a:gd name="T27" fmla="*/ 2147483646 h 1137"/>
              <a:gd name="T28" fmla="*/ 2147483646 w 1034"/>
              <a:gd name="T29" fmla="*/ 2147483646 h 1137"/>
              <a:gd name="T30" fmla="*/ 2147483646 w 1034"/>
              <a:gd name="T31" fmla="*/ 2147483646 h 1137"/>
              <a:gd name="T32" fmla="*/ 2147483646 w 1034"/>
              <a:gd name="T33" fmla="*/ 2147483646 h 1137"/>
              <a:gd name="T34" fmla="*/ 2147483646 w 1034"/>
              <a:gd name="T35" fmla="*/ 2147483646 h 1137"/>
              <a:gd name="T36" fmla="*/ 2147483646 w 1034"/>
              <a:gd name="T37" fmla="*/ 0 h 1137"/>
              <a:gd name="T38" fmla="*/ 2147483646 w 1034"/>
              <a:gd name="T39" fmla="*/ 2147483646 h 1137"/>
              <a:gd name="T40" fmla="*/ 2147483646 w 1034"/>
              <a:gd name="T41" fmla="*/ 2147483646 h 1137"/>
              <a:gd name="T42" fmla="*/ 2147483646 w 1034"/>
              <a:gd name="T43" fmla="*/ 2147483646 h 1137"/>
              <a:gd name="T44" fmla="*/ 2147483646 w 1034"/>
              <a:gd name="T45" fmla="*/ 2147483646 h 1137"/>
              <a:gd name="T46" fmla="*/ 2147483646 w 1034"/>
              <a:gd name="T47" fmla="*/ 2147483646 h 1137"/>
              <a:gd name="T48" fmla="*/ 2147483646 w 1034"/>
              <a:gd name="T49" fmla="*/ 2147483646 h 1137"/>
              <a:gd name="T50" fmla="*/ 2147483646 w 1034"/>
              <a:gd name="T51" fmla="*/ 2147483646 h 1137"/>
              <a:gd name="T52" fmla="*/ 2147483646 w 1034"/>
              <a:gd name="T53" fmla="*/ 2147483646 h 1137"/>
              <a:gd name="T54" fmla="*/ 2147483646 w 1034"/>
              <a:gd name="T55" fmla="*/ 2147483646 h 1137"/>
              <a:gd name="T56" fmla="*/ 2147483646 w 1034"/>
              <a:gd name="T57" fmla="*/ 2147483646 h 1137"/>
              <a:gd name="T58" fmla="*/ 2147483646 w 1034"/>
              <a:gd name="T59" fmla="*/ 2147483646 h 1137"/>
              <a:gd name="T60" fmla="*/ 2147483646 w 1034"/>
              <a:gd name="T61" fmla="*/ 2147483646 h 1137"/>
              <a:gd name="T62" fmla="*/ 2147483646 w 1034"/>
              <a:gd name="T63" fmla="*/ 2147483646 h 1137"/>
              <a:gd name="T64" fmla="*/ 2147483646 w 1034"/>
              <a:gd name="T65" fmla="*/ 2147483646 h 1137"/>
              <a:gd name="T66" fmla="*/ 2147483646 w 1034"/>
              <a:gd name="T67" fmla="*/ 2147483646 h 1137"/>
              <a:gd name="T68" fmla="*/ 2147483646 w 1034"/>
              <a:gd name="T69" fmla="*/ 2147483646 h 1137"/>
              <a:gd name="T70" fmla="*/ 2147483646 w 1034"/>
              <a:gd name="T71" fmla="*/ 2147483646 h 1137"/>
              <a:gd name="T72" fmla="*/ 2147483646 w 1034"/>
              <a:gd name="T73" fmla="*/ 2147483646 h 1137"/>
              <a:gd name="T74" fmla="*/ 2147483646 w 1034"/>
              <a:gd name="T75" fmla="*/ 2147483646 h 1137"/>
              <a:gd name="T76" fmla="*/ 2147483646 w 1034"/>
              <a:gd name="T77" fmla="*/ 2147483646 h 1137"/>
              <a:gd name="T78" fmla="*/ 2147483646 w 1034"/>
              <a:gd name="T79" fmla="*/ 2147483646 h 1137"/>
              <a:gd name="T80" fmla="*/ 2147483646 w 1034"/>
              <a:gd name="T81" fmla="*/ 2147483646 h 1137"/>
              <a:gd name="T82" fmla="*/ 2147483646 w 1034"/>
              <a:gd name="T83" fmla="*/ 2147483646 h 1137"/>
              <a:gd name="T84" fmla="*/ 2147483646 w 1034"/>
              <a:gd name="T85" fmla="*/ 2147483646 h 1137"/>
              <a:gd name="T86" fmla="*/ 2147483646 w 1034"/>
              <a:gd name="T87" fmla="*/ 2147483646 h 1137"/>
              <a:gd name="T88" fmla="*/ 2147483646 w 1034"/>
              <a:gd name="T89" fmla="*/ 2147483646 h 1137"/>
              <a:gd name="T90" fmla="*/ 2147483646 w 1034"/>
              <a:gd name="T91" fmla="*/ 2147483646 h 1137"/>
              <a:gd name="T92" fmla="*/ 2147483646 w 1034"/>
              <a:gd name="T93" fmla="*/ 2147483646 h 1137"/>
              <a:gd name="T94" fmla="*/ 2147483646 w 1034"/>
              <a:gd name="T95" fmla="*/ 2147483646 h 1137"/>
              <a:gd name="T96" fmla="*/ 2147483646 w 1034"/>
              <a:gd name="T97" fmla="*/ 2147483646 h 1137"/>
              <a:gd name="T98" fmla="*/ 2147483646 w 1034"/>
              <a:gd name="T99" fmla="*/ 2147483646 h 1137"/>
              <a:gd name="T100" fmla="*/ 2147483646 w 1034"/>
              <a:gd name="T101" fmla="*/ 2147483646 h 1137"/>
              <a:gd name="T102" fmla="*/ 2147483646 w 1034"/>
              <a:gd name="T103" fmla="*/ 2147483646 h 1137"/>
              <a:gd name="T104" fmla="*/ 2147483646 w 1034"/>
              <a:gd name="T105" fmla="*/ 2147483646 h 1137"/>
              <a:gd name="T106" fmla="*/ 2147483646 w 1034"/>
              <a:gd name="T107" fmla="*/ 2147483646 h 1137"/>
              <a:gd name="T108" fmla="*/ 2147483646 w 1034"/>
              <a:gd name="T109" fmla="*/ 2147483646 h 1137"/>
              <a:gd name="T110" fmla="*/ 2147483646 w 1034"/>
              <a:gd name="T111" fmla="*/ 2147483646 h 1137"/>
              <a:gd name="T112" fmla="*/ 2147483646 w 1034"/>
              <a:gd name="T113" fmla="*/ 2147483646 h 1137"/>
              <a:gd name="T114" fmla="*/ 2147483646 w 1034"/>
              <a:gd name="T115" fmla="*/ 2147483646 h 1137"/>
              <a:gd name="T116" fmla="*/ 2147483646 w 1034"/>
              <a:gd name="T117" fmla="*/ 2147483646 h 1137"/>
              <a:gd name="T118" fmla="*/ 2147483646 w 1034"/>
              <a:gd name="T119" fmla="*/ 2147483646 h 1137"/>
              <a:gd name="T120" fmla="*/ 2147483646 w 1034"/>
              <a:gd name="T121" fmla="*/ 2147483646 h 1137"/>
              <a:gd name="T122" fmla="*/ 0 w 1034"/>
              <a:gd name="T123" fmla="*/ 2147483646 h 11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34"/>
              <a:gd name="T187" fmla="*/ 0 h 1137"/>
              <a:gd name="T188" fmla="*/ 1034 w 1034"/>
              <a:gd name="T189" fmla="*/ 1137 h 11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34" h="1137">
                <a:moveTo>
                  <a:pt x="0" y="686"/>
                </a:moveTo>
                <a:lnTo>
                  <a:pt x="8" y="657"/>
                </a:lnTo>
                <a:lnTo>
                  <a:pt x="13" y="643"/>
                </a:lnTo>
                <a:lnTo>
                  <a:pt x="18" y="628"/>
                </a:lnTo>
                <a:lnTo>
                  <a:pt x="22" y="614"/>
                </a:lnTo>
                <a:lnTo>
                  <a:pt x="28" y="599"/>
                </a:lnTo>
                <a:lnTo>
                  <a:pt x="34" y="584"/>
                </a:lnTo>
                <a:lnTo>
                  <a:pt x="40" y="569"/>
                </a:lnTo>
                <a:lnTo>
                  <a:pt x="46" y="554"/>
                </a:lnTo>
                <a:lnTo>
                  <a:pt x="53" y="540"/>
                </a:lnTo>
                <a:lnTo>
                  <a:pt x="59" y="525"/>
                </a:lnTo>
                <a:lnTo>
                  <a:pt x="66" y="510"/>
                </a:lnTo>
                <a:lnTo>
                  <a:pt x="73" y="496"/>
                </a:lnTo>
                <a:lnTo>
                  <a:pt x="80" y="480"/>
                </a:lnTo>
                <a:lnTo>
                  <a:pt x="86" y="466"/>
                </a:lnTo>
                <a:lnTo>
                  <a:pt x="95" y="451"/>
                </a:lnTo>
                <a:lnTo>
                  <a:pt x="103" y="438"/>
                </a:lnTo>
                <a:lnTo>
                  <a:pt x="111" y="423"/>
                </a:lnTo>
                <a:lnTo>
                  <a:pt x="119" y="408"/>
                </a:lnTo>
                <a:lnTo>
                  <a:pt x="128" y="394"/>
                </a:lnTo>
                <a:lnTo>
                  <a:pt x="136" y="380"/>
                </a:lnTo>
                <a:lnTo>
                  <a:pt x="145" y="366"/>
                </a:lnTo>
                <a:lnTo>
                  <a:pt x="155" y="352"/>
                </a:lnTo>
                <a:lnTo>
                  <a:pt x="163" y="338"/>
                </a:lnTo>
                <a:lnTo>
                  <a:pt x="173" y="325"/>
                </a:lnTo>
                <a:lnTo>
                  <a:pt x="183" y="312"/>
                </a:lnTo>
                <a:lnTo>
                  <a:pt x="194" y="299"/>
                </a:lnTo>
                <a:lnTo>
                  <a:pt x="202" y="286"/>
                </a:lnTo>
                <a:lnTo>
                  <a:pt x="213" y="273"/>
                </a:lnTo>
                <a:lnTo>
                  <a:pt x="224" y="261"/>
                </a:lnTo>
                <a:lnTo>
                  <a:pt x="235" y="249"/>
                </a:lnTo>
                <a:lnTo>
                  <a:pt x="246" y="237"/>
                </a:lnTo>
                <a:lnTo>
                  <a:pt x="269" y="215"/>
                </a:lnTo>
                <a:lnTo>
                  <a:pt x="281" y="202"/>
                </a:lnTo>
                <a:lnTo>
                  <a:pt x="294" y="190"/>
                </a:lnTo>
                <a:lnTo>
                  <a:pt x="308" y="177"/>
                </a:lnTo>
                <a:lnTo>
                  <a:pt x="322" y="165"/>
                </a:lnTo>
                <a:lnTo>
                  <a:pt x="337" y="153"/>
                </a:lnTo>
                <a:lnTo>
                  <a:pt x="352" y="140"/>
                </a:lnTo>
                <a:lnTo>
                  <a:pt x="368" y="128"/>
                </a:lnTo>
                <a:lnTo>
                  <a:pt x="386" y="115"/>
                </a:lnTo>
                <a:lnTo>
                  <a:pt x="402" y="103"/>
                </a:lnTo>
                <a:lnTo>
                  <a:pt x="421" y="91"/>
                </a:lnTo>
                <a:lnTo>
                  <a:pt x="438" y="81"/>
                </a:lnTo>
                <a:lnTo>
                  <a:pt x="456" y="69"/>
                </a:lnTo>
                <a:lnTo>
                  <a:pt x="475" y="59"/>
                </a:lnTo>
                <a:lnTo>
                  <a:pt x="493" y="49"/>
                </a:lnTo>
                <a:lnTo>
                  <a:pt x="513" y="40"/>
                </a:lnTo>
                <a:lnTo>
                  <a:pt x="532" y="32"/>
                </a:lnTo>
                <a:lnTo>
                  <a:pt x="553" y="24"/>
                </a:lnTo>
                <a:lnTo>
                  <a:pt x="572" y="17"/>
                </a:lnTo>
                <a:lnTo>
                  <a:pt x="592" y="12"/>
                </a:lnTo>
                <a:lnTo>
                  <a:pt x="613" y="6"/>
                </a:lnTo>
                <a:lnTo>
                  <a:pt x="633" y="3"/>
                </a:lnTo>
                <a:lnTo>
                  <a:pt x="653" y="1"/>
                </a:lnTo>
                <a:lnTo>
                  <a:pt x="673" y="0"/>
                </a:lnTo>
                <a:lnTo>
                  <a:pt x="694" y="0"/>
                </a:lnTo>
                <a:lnTo>
                  <a:pt x="713" y="2"/>
                </a:lnTo>
                <a:lnTo>
                  <a:pt x="734" y="6"/>
                </a:lnTo>
                <a:lnTo>
                  <a:pt x="754" y="10"/>
                </a:lnTo>
                <a:lnTo>
                  <a:pt x="774" y="17"/>
                </a:lnTo>
                <a:lnTo>
                  <a:pt x="793" y="25"/>
                </a:lnTo>
                <a:lnTo>
                  <a:pt x="813" y="35"/>
                </a:lnTo>
                <a:lnTo>
                  <a:pt x="827" y="44"/>
                </a:lnTo>
                <a:lnTo>
                  <a:pt x="835" y="48"/>
                </a:lnTo>
                <a:lnTo>
                  <a:pt x="842" y="54"/>
                </a:lnTo>
                <a:lnTo>
                  <a:pt x="848" y="58"/>
                </a:lnTo>
                <a:lnTo>
                  <a:pt x="856" y="63"/>
                </a:lnTo>
                <a:lnTo>
                  <a:pt x="862" y="67"/>
                </a:lnTo>
                <a:lnTo>
                  <a:pt x="869" y="74"/>
                </a:lnTo>
                <a:lnTo>
                  <a:pt x="875" y="79"/>
                </a:lnTo>
                <a:lnTo>
                  <a:pt x="882" y="84"/>
                </a:lnTo>
                <a:lnTo>
                  <a:pt x="888" y="89"/>
                </a:lnTo>
                <a:lnTo>
                  <a:pt x="895" y="94"/>
                </a:lnTo>
                <a:lnTo>
                  <a:pt x="900" y="101"/>
                </a:lnTo>
                <a:lnTo>
                  <a:pt x="906" y="107"/>
                </a:lnTo>
                <a:lnTo>
                  <a:pt x="911" y="112"/>
                </a:lnTo>
                <a:lnTo>
                  <a:pt x="916" y="119"/>
                </a:lnTo>
                <a:lnTo>
                  <a:pt x="921" y="125"/>
                </a:lnTo>
                <a:lnTo>
                  <a:pt x="926" y="131"/>
                </a:lnTo>
                <a:lnTo>
                  <a:pt x="932" y="137"/>
                </a:lnTo>
                <a:lnTo>
                  <a:pt x="936" y="143"/>
                </a:lnTo>
                <a:lnTo>
                  <a:pt x="940" y="149"/>
                </a:lnTo>
                <a:lnTo>
                  <a:pt x="946" y="156"/>
                </a:lnTo>
                <a:lnTo>
                  <a:pt x="949" y="163"/>
                </a:lnTo>
                <a:lnTo>
                  <a:pt x="953" y="170"/>
                </a:lnTo>
                <a:lnTo>
                  <a:pt x="957" y="176"/>
                </a:lnTo>
                <a:lnTo>
                  <a:pt x="961" y="183"/>
                </a:lnTo>
                <a:lnTo>
                  <a:pt x="963" y="190"/>
                </a:lnTo>
                <a:lnTo>
                  <a:pt x="967" y="197"/>
                </a:lnTo>
                <a:lnTo>
                  <a:pt x="970" y="204"/>
                </a:lnTo>
                <a:lnTo>
                  <a:pt x="973" y="211"/>
                </a:lnTo>
                <a:lnTo>
                  <a:pt x="976" y="218"/>
                </a:lnTo>
                <a:lnTo>
                  <a:pt x="978" y="226"/>
                </a:lnTo>
                <a:lnTo>
                  <a:pt x="990" y="270"/>
                </a:lnTo>
                <a:lnTo>
                  <a:pt x="996" y="293"/>
                </a:lnTo>
                <a:lnTo>
                  <a:pt x="1001" y="318"/>
                </a:lnTo>
                <a:lnTo>
                  <a:pt x="1006" y="344"/>
                </a:lnTo>
                <a:lnTo>
                  <a:pt x="1012" y="371"/>
                </a:lnTo>
                <a:lnTo>
                  <a:pt x="1016" y="398"/>
                </a:lnTo>
                <a:lnTo>
                  <a:pt x="1021" y="427"/>
                </a:lnTo>
                <a:lnTo>
                  <a:pt x="1024" y="455"/>
                </a:lnTo>
                <a:lnTo>
                  <a:pt x="1027" y="486"/>
                </a:lnTo>
                <a:lnTo>
                  <a:pt x="1030" y="515"/>
                </a:lnTo>
                <a:lnTo>
                  <a:pt x="1031" y="545"/>
                </a:lnTo>
                <a:lnTo>
                  <a:pt x="1033" y="575"/>
                </a:lnTo>
                <a:lnTo>
                  <a:pt x="1033" y="606"/>
                </a:lnTo>
                <a:lnTo>
                  <a:pt x="1033" y="636"/>
                </a:lnTo>
                <a:lnTo>
                  <a:pt x="1031" y="667"/>
                </a:lnTo>
                <a:lnTo>
                  <a:pt x="1029" y="698"/>
                </a:lnTo>
                <a:lnTo>
                  <a:pt x="1026" y="728"/>
                </a:lnTo>
                <a:lnTo>
                  <a:pt x="1022" y="757"/>
                </a:lnTo>
                <a:lnTo>
                  <a:pt x="1016" y="787"/>
                </a:lnTo>
                <a:lnTo>
                  <a:pt x="1010" y="816"/>
                </a:lnTo>
                <a:lnTo>
                  <a:pt x="1002" y="844"/>
                </a:lnTo>
                <a:lnTo>
                  <a:pt x="993" y="872"/>
                </a:lnTo>
                <a:lnTo>
                  <a:pt x="985" y="898"/>
                </a:lnTo>
                <a:lnTo>
                  <a:pt x="973" y="924"/>
                </a:lnTo>
                <a:lnTo>
                  <a:pt x="960" y="948"/>
                </a:lnTo>
                <a:lnTo>
                  <a:pt x="946" y="972"/>
                </a:lnTo>
                <a:lnTo>
                  <a:pt x="932" y="994"/>
                </a:lnTo>
                <a:lnTo>
                  <a:pt x="914" y="1014"/>
                </a:lnTo>
                <a:lnTo>
                  <a:pt x="896" y="1034"/>
                </a:lnTo>
                <a:lnTo>
                  <a:pt x="876" y="1052"/>
                </a:lnTo>
                <a:lnTo>
                  <a:pt x="855" y="1068"/>
                </a:lnTo>
                <a:lnTo>
                  <a:pt x="799" y="1099"/>
                </a:lnTo>
                <a:lnTo>
                  <a:pt x="769" y="1110"/>
                </a:lnTo>
                <a:lnTo>
                  <a:pt x="737" y="1120"/>
                </a:lnTo>
                <a:lnTo>
                  <a:pt x="705" y="1127"/>
                </a:lnTo>
                <a:lnTo>
                  <a:pt x="672" y="1132"/>
                </a:lnTo>
                <a:lnTo>
                  <a:pt x="638" y="1135"/>
                </a:lnTo>
                <a:lnTo>
                  <a:pt x="603" y="1136"/>
                </a:lnTo>
                <a:lnTo>
                  <a:pt x="566" y="1134"/>
                </a:lnTo>
                <a:lnTo>
                  <a:pt x="531" y="1131"/>
                </a:lnTo>
                <a:lnTo>
                  <a:pt x="495" y="1127"/>
                </a:lnTo>
                <a:lnTo>
                  <a:pt x="458" y="1120"/>
                </a:lnTo>
                <a:lnTo>
                  <a:pt x="424" y="1111"/>
                </a:lnTo>
                <a:lnTo>
                  <a:pt x="388" y="1102"/>
                </a:lnTo>
                <a:lnTo>
                  <a:pt x="353" y="1090"/>
                </a:lnTo>
                <a:lnTo>
                  <a:pt x="319" y="1077"/>
                </a:lnTo>
                <a:lnTo>
                  <a:pt x="286" y="1063"/>
                </a:lnTo>
                <a:lnTo>
                  <a:pt x="253" y="1048"/>
                </a:lnTo>
                <a:lnTo>
                  <a:pt x="223" y="1030"/>
                </a:lnTo>
                <a:lnTo>
                  <a:pt x="194" y="1013"/>
                </a:lnTo>
                <a:lnTo>
                  <a:pt x="164" y="993"/>
                </a:lnTo>
                <a:lnTo>
                  <a:pt x="138" y="973"/>
                </a:lnTo>
                <a:lnTo>
                  <a:pt x="115" y="952"/>
                </a:lnTo>
                <a:lnTo>
                  <a:pt x="92" y="931"/>
                </a:lnTo>
                <a:lnTo>
                  <a:pt x="72" y="907"/>
                </a:lnTo>
                <a:lnTo>
                  <a:pt x="55" y="884"/>
                </a:lnTo>
                <a:lnTo>
                  <a:pt x="40" y="859"/>
                </a:lnTo>
                <a:lnTo>
                  <a:pt x="28" y="835"/>
                </a:lnTo>
                <a:lnTo>
                  <a:pt x="18" y="810"/>
                </a:lnTo>
                <a:lnTo>
                  <a:pt x="13" y="784"/>
                </a:lnTo>
                <a:lnTo>
                  <a:pt x="9" y="757"/>
                </a:lnTo>
                <a:lnTo>
                  <a:pt x="9" y="731"/>
                </a:lnTo>
                <a:lnTo>
                  <a:pt x="9" y="729"/>
                </a:lnTo>
                <a:lnTo>
                  <a:pt x="8" y="727"/>
                </a:lnTo>
                <a:lnTo>
                  <a:pt x="8" y="725"/>
                </a:lnTo>
                <a:lnTo>
                  <a:pt x="7" y="724"/>
                </a:lnTo>
                <a:lnTo>
                  <a:pt x="7" y="723"/>
                </a:lnTo>
                <a:lnTo>
                  <a:pt x="7" y="722"/>
                </a:lnTo>
                <a:lnTo>
                  <a:pt x="6" y="720"/>
                </a:lnTo>
                <a:lnTo>
                  <a:pt x="6" y="718"/>
                </a:lnTo>
                <a:lnTo>
                  <a:pt x="5" y="717"/>
                </a:lnTo>
                <a:lnTo>
                  <a:pt x="5" y="716"/>
                </a:lnTo>
                <a:lnTo>
                  <a:pt x="5" y="715"/>
                </a:lnTo>
                <a:lnTo>
                  <a:pt x="5" y="713"/>
                </a:lnTo>
                <a:lnTo>
                  <a:pt x="5" y="712"/>
                </a:lnTo>
                <a:lnTo>
                  <a:pt x="5" y="710"/>
                </a:lnTo>
                <a:lnTo>
                  <a:pt x="4" y="709"/>
                </a:lnTo>
                <a:lnTo>
                  <a:pt x="4" y="707"/>
                </a:lnTo>
                <a:lnTo>
                  <a:pt x="4" y="705"/>
                </a:lnTo>
                <a:lnTo>
                  <a:pt x="3" y="704"/>
                </a:lnTo>
                <a:lnTo>
                  <a:pt x="3" y="703"/>
                </a:lnTo>
                <a:lnTo>
                  <a:pt x="2" y="702"/>
                </a:lnTo>
                <a:lnTo>
                  <a:pt x="2" y="700"/>
                </a:lnTo>
                <a:lnTo>
                  <a:pt x="2" y="698"/>
                </a:lnTo>
                <a:lnTo>
                  <a:pt x="1" y="697"/>
                </a:lnTo>
                <a:lnTo>
                  <a:pt x="1" y="696"/>
                </a:lnTo>
                <a:lnTo>
                  <a:pt x="1" y="695"/>
                </a:lnTo>
                <a:lnTo>
                  <a:pt x="1" y="693"/>
                </a:lnTo>
                <a:lnTo>
                  <a:pt x="1" y="691"/>
                </a:lnTo>
                <a:lnTo>
                  <a:pt x="1" y="690"/>
                </a:lnTo>
                <a:lnTo>
                  <a:pt x="0" y="689"/>
                </a:lnTo>
                <a:lnTo>
                  <a:pt x="0" y="688"/>
                </a:lnTo>
                <a:lnTo>
                  <a:pt x="0" y="68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9" name="Oval 137"/>
          <p:cNvSpPr>
            <a:spLocks noChangeArrowheads="1"/>
          </p:cNvSpPr>
          <p:nvPr/>
        </p:nvSpPr>
        <p:spPr bwMode="auto">
          <a:xfrm>
            <a:off x="6662738" y="1628775"/>
            <a:ext cx="327025" cy="36671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370" name="Freeform 138"/>
          <p:cNvSpPr>
            <a:spLocks/>
          </p:cNvSpPr>
          <p:nvPr/>
        </p:nvSpPr>
        <p:spPr bwMode="auto">
          <a:xfrm>
            <a:off x="6718300" y="1720850"/>
            <a:ext cx="222250" cy="152400"/>
          </a:xfrm>
          <a:custGeom>
            <a:avLst/>
            <a:gdLst>
              <a:gd name="T0" fmla="*/ 0 w 139"/>
              <a:gd name="T1" fmla="*/ 2147483646 h 96"/>
              <a:gd name="T2" fmla="*/ 2147483646 w 139"/>
              <a:gd name="T3" fmla="*/ 0 h 96"/>
              <a:gd name="T4" fmla="*/ 2147483646 w 139"/>
              <a:gd name="T5" fmla="*/ 2147483646 h 96"/>
              <a:gd name="T6" fmla="*/ 0 w 139"/>
              <a:gd name="T7" fmla="*/ 2147483646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39"/>
              <a:gd name="T13" fmla="*/ 0 h 96"/>
              <a:gd name="T14" fmla="*/ 139 w 139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" h="96">
                <a:moveTo>
                  <a:pt x="0" y="95"/>
                </a:moveTo>
                <a:lnTo>
                  <a:pt x="68" y="0"/>
                </a:lnTo>
                <a:lnTo>
                  <a:pt x="138" y="95"/>
                </a:lnTo>
                <a:lnTo>
                  <a:pt x="0" y="95"/>
                </a:lnTo>
              </a:path>
            </a:pathLst>
          </a:custGeom>
          <a:solidFill>
            <a:srgbClr val="FF66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1" name="Freeform 139"/>
          <p:cNvSpPr>
            <a:spLocks/>
          </p:cNvSpPr>
          <p:nvPr/>
        </p:nvSpPr>
        <p:spPr bwMode="auto">
          <a:xfrm>
            <a:off x="7597775" y="3811588"/>
            <a:ext cx="820738" cy="1063625"/>
          </a:xfrm>
          <a:custGeom>
            <a:avLst/>
            <a:gdLst>
              <a:gd name="T0" fmla="*/ 2147483646 w 517"/>
              <a:gd name="T1" fmla="*/ 2147483646 h 670"/>
              <a:gd name="T2" fmla="*/ 2147483646 w 517"/>
              <a:gd name="T3" fmla="*/ 2147483646 h 670"/>
              <a:gd name="T4" fmla="*/ 2147483646 w 517"/>
              <a:gd name="T5" fmla="*/ 2147483646 h 670"/>
              <a:gd name="T6" fmla="*/ 2147483646 w 517"/>
              <a:gd name="T7" fmla="*/ 2147483646 h 670"/>
              <a:gd name="T8" fmla="*/ 2147483646 w 517"/>
              <a:gd name="T9" fmla="*/ 2147483646 h 670"/>
              <a:gd name="T10" fmla="*/ 2147483646 w 517"/>
              <a:gd name="T11" fmla="*/ 2147483646 h 670"/>
              <a:gd name="T12" fmla="*/ 2147483646 w 517"/>
              <a:gd name="T13" fmla="*/ 2147483646 h 670"/>
              <a:gd name="T14" fmla="*/ 2147483646 w 517"/>
              <a:gd name="T15" fmla="*/ 2147483646 h 670"/>
              <a:gd name="T16" fmla="*/ 2147483646 w 517"/>
              <a:gd name="T17" fmla="*/ 2147483646 h 670"/>
              <a:gd name="T18" fmla="*/ 2147483646 w 517"/>
              <a:gd name="T19" fmla="*/ 2147483646 h 670"/>
              <a:gd name="T20" fmla="*/ 2147483646 w 517"/>
              <a:gd name="T21" fmla="*/ 2147483646 h 670"/>
              <a:gd name="T22" fmla="*/ 2147483646 w 517"/>
              <a:gd name="T23" fmla="*/ 2147483646 h 670"/>
              <a:gd name="T24" fmla="*/ 2147483646 w 517"/>
              <a:gd name="T25" fmla="*/ 2147483646 h 670"/>
              <a:gd name="T26" fmla="*/ 2147483646 w 517"/>
              <a:gd name="T27" fmla="*/ 2147483646 h 670"/>
              <a:gd name="T28" fmla="*/ 2147483646 w 517"/>
              <a:gd name="T29" fmla="*/ 2147483646 h 670"/>
              <a:gd name="T30" fmla="*/ 2147483646 w 517"/>
              <a:gd name="T31" fmla="*/ 2147483646 h 670"/>
              <a:gd name="T32" fmla="*/ 2147483646 w 517"/>
              <a:gd name="T33" fmla="*/ 2147483646 h 670"/>
              <a:gd name="T34" fmla="*/ 2147483646 w 517"/>
              <a:gd name="T35" fmla="*/ 2147483646 h 670"/>
              <a:gd name="T36" fmla="*/ 2147483646 w 517"/>
              <a:gd name="T37" fmla="*/ 2147483646 h 670"/>
              <a:gd name="T38" fmla="*/ 2147483646 w 517"/>
              <a:gd name="T39" fmla="*/ 2147483646 h 670"/>
              <a:gd name="T40" fmla="*/ 2147483646 w 517"/>
              <a:gd name="T41" fmla="*/ 2147483646 h 670"/>
              <a:gd name="T42" fmla="*/ 2147483646 w 517"/>
              <a:gd name="T43" fmla="*/ 2147483646 h 670"/>
              <a:gd name="T44" fmla="*/ 2147483646 w 517"/>
              <a:gd name="T45" fmla="*/ 2147483646 h 670"/>
              <a:gd name="T46" fmla="*/ 2147483646 w 517"/>
              <a:gd name="T47" fmla="*/ 2147483646 h 670"/>
              <a:gd name="T48" fmla="*/ 2147483646 w 517"/>
              <a:gd name="T49" fmla="*/ 2147483646 h 670"/>
              <a:gd name="T50" fmla="*/ 2147483646 w 517"/>
              <a:gd name="T51" fmla="*/ 2147483646 h 670"/>
              <a:gd name="T52" fmla="*/ 2147483646 w 517"/>
              <a:gd name="T53" fmla="*/ 2147483646 h 670"/>
              <a:gd name="T54" fmla="*/ 2147483646 w 517"/>
              <a:gd name="T55" fmla="*/ 2147483646 h 670"/>
              <a:gd name="T56" fmla="*/ 2147483646 w 517"/>
              <a:gd name="T57" fmla="*/ 2147483646 h 670"/>
              <a:gd name="T58" fmla="*/ 2147483646 w 517"/>
              <a:gd name="T59" fmla="*/ 2147483646 h 670"/>
              <a:gd name="T60" fmla="*/ 2147483646 w 517"/>
              <a:gd name="T61" fmla="*/ 2147483646 h 670"/>
              <a:gd name="T62" fmla="*/ 2147483646 w 517"/>
              <a:gd name="T63" fmla="*/ 2147483646 h 670"/>
              <a:gd name="T64" fmla="*/ 2147483646 w 517"/>
              <a:gd name="T65" fmla="*/ 2147483646 h 670"/>
              <a:gd name="T66" fmla="*/ 2147483646 w 517"/>
              <a:gd name="T67" fmla="*/ 2147483646 h 670"/>
              <a:gd name="T68" fmla="*/ 2147483646 w 517"/>
              <a:gd name="T69" fmla="*/ 2147483646 h 670"/>
              <a:gd name="T70" fmla="*/ 2147483646 w 517"/>
              <a:gd name="T71" fmla="*/ 2147483646 h 670"/>
              <a:gd name="T72" fmla="*/ 2147483646 w 517"/>
              <a:gd name="T73" fmla="*/ 2147483646 h 670"/>
              <a:gd name="T74" fmla="*/ 2147483646 w 517"/>
              <a:gd name="T75" fmla="*/ 2147483646 h 670"/>
              <a:gd name="T76" fmla="*/ 2147483646 w 517"/>
              <a:gd name="T77" fmla="*/ 2147483646 h 670"/>
              <a:gd name="T78" fmla="*/ 2147483646 w 517"/>
              <a:gd name="T79" fmla="*/ 2147483646 h 670"/>
              <a:gd name="T80" fmla="*/ 0 w 517"/>
              <a:gd name="T81" fmla="*/ 2147483646 h 670"/>
              <a:gd name="T82" fmla="*/ 2147483646 w 517"/>
              <a:gd name="T83" fmla="*/ 2147483646 h 670"/>
              <a:gd name="T84" fmla="*/ 2147483646 w 517"/>
              <a:gd name="T85" fmla="*/ 2147483646 h 670"/>
              <a:gd name="T86" fmla="*/ 2147483646 w 517"/>
              <a:gd name="T87" fmla="*/ 2147483646 h 670"/>
              <a:gd name="T88" fmla="*/ 2147483646 w 517"/>
              <a:gd name="T89" fmla="*/ 2147483646 h 670"/>
              <a:gd name="T90" fmla="*/ 2147483646 w 517"/>
              <a:gd name="T91" fmla="*/ 2147483646 h 670"/>
              <a:gd name="T92" fmla="*/ 2147483646 w 517"/>
              <a:gd name="T93" fmla="*/ 2147483646 h 670"/>
              <a:gd name="T94" fmla="*/ 2147483646 w 517"/>
              <a:gd name="T95" fmla="*/ 2147483646 h 670"/>
              <a:gd name="T96" fmla="*/ 2147483646 w 517"/>
              <a:gd name="T97" fmla="*/ 2147483646 h 670"/>
              <a:gd name="T98" fmla="*/ 2147483646 w 517"/>
              <a:gd name="T99" fmla="*/ 2147483646 h 670"/>
              <a:gd name="T100" fmla="*/ 2147483646 w 517"/>
              <a:gd name="T101" fmla="*/ 2147483646 h 670"/>
              <a:gd name="T102" fmla="*/ 2147483646 w 517"/>
              <a:gd name="T103" fmla="*/ 2147483646 h 670"/>
              <a:gd name="T104" fmla="*/ 2147483646 w 517"/>
              <a:gd name="T105" fmla="*/ 2147483646 h 670"/>
              <a:gd name="T106" fmla="*/ 2147483646 w 517"/>
              <a:gd name="T107" fmla="*/ 2147483646 h 670"/>
              <a:gd name="T108" fmla="*/ 2147483646 w 517"/>
              <a:gd name="T109" fmla="*/ 2147483646 h 670"/>
              <a:gd name="T110" fmla="*/ 2147483646 w 517"/>
              <a:gd name="T111" fmla="*/ 2147483646 h 670"/>
              <a:gd name="T112" fmla="*/ 2147483646 w 517"/>
              <a:gd name="T113" fmla="*/ 2147483646 h 670"/>
              <a:gd name="T114" fmla="*/ 2147483646 w 517"/>
              <a:gd name="T115" fmla="*/ 2147483646 h 670"/>
              <a:gd name="T116" fmla="*/ 2147483646 w 517"/>
              <a:gd name="T117" fmla="*/ 2147483646 h 670"/>
              <a:gd name="T118" fmla="*/ 2147483646 w 517"/>
              <a:gd name="T119" fmla="*/ 2147483646 h 670"/>
              <a:gd name="T120" fmla="*/ 2147483646 w 517"/>
              <a:gd name="T121" fmla="*/ 2147483646 h 670"/>
              <a:gd name="T122" fmla="*/ 2147483646 w 517"/>
              <a:gd name="T123" fmla="*/ 2147483646 h 6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17"/>
              <a:gd name="T187" fmla="*/ 0 h 670"/>
              <a:gd name="T188" fmla="*/ 517 w 517"/>
              <a:gd name="T189" fmla="*/ 670 h 6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17" h="670">
                <a:moveTo>
                  <a:pt x="145" y="327"/>
                </a:moveTo>
                <a:lnTo>
                  <a:pt x="156" y="314"/>
                </a:lnTo>
                <a:lnTo>
                  <a:pt x="160" y="305"/>
                </a:lnTo>
                <a:lnTo>
                  <a:pt x="166" y="296"/>
                </a:lnTo>
                <a:lnTo>
                  <a:pt x="169" y="284"/>
                </a:lnTo>
                <a:lnTo>
                  <a:pt x="174" y="272"/>
                </a:lnTo>
                <a:lnTo>
                  <a:pt x="178" y="258"/>
                </a:lnTo>
                <a:lnTo>
                  <a:pt x="182" y="244"/>
                </a:lnTo>
                <a:lnTo>
                  <a:pt x="186" y="230"/>
                </a:lnTo>
                <a:lnTo>
                  <a:pt x="189" y="214"/>
                </a:lnTo>
                <a:lnTo>
                  <a:pt x="194" y="199"/>
                </a:lnTo>
                <a:lnTo>
                  <a:pt x="198" y="182"/>
                </a:lnTo>
                <a:lnTo>
                  <a:pt x="204" y="167"/>
                </a:lnTo>
                <a:lnTo>
                  <a:pt x="208" y="150"/>
                </a:lnTo>
                <a:lnTo>
                  <a:pt x="213" y="134"/>
                </a:lnTo>
                <a:lnTo>
                  <a:pt x="219" y="118"/>
                </a:lnTo>
                <a:lnTo>
                  <a:pt x="224" y="103"/>
                </a:lnTo>
                <a:lnTo>
                  <a:pt x="231" y="88"/>
                </a:lnTo>
                <a:lnTo>
                  <a:pt x="237" y="74"/>
                </a:lnTo>
                <a:lnTo>
                  <a:pt x="245" y="60"/>
                </a:lnTo>
                <a:lnTo>
                  <a:pt x="252" y="48"/>
                </a:lnTo>
                <a:lnTo>
                  <a:pt x="261" y="37"/>
                </a:lnTo>
                <a:lnTo>
                  <a:pt x="269" y="27"/>
                </a:lnTo>
                <a:lnTo>
                  <a:pt x="279" y="18"/>
                </a:lnTo>
                <a:lnTo>
                  <a:pt x="290" y="11"/>
                </a:lnTo>
                <a:lnTo>
                  <a:pt x="302" y="5"/>
                </a:lnTo>
                <a:lnTo>
                  <a:pt x="314" y="1"/>
                </a:lnTo>
                <a:lnTo>
                  <a:pt x="327" y="0"/>
                </a:lnTo>
                <a:lnTo>
                  <a:pt x="342" y="0"/>
                </a:lnTo>
                <a:lnTo>
                  <a:pt x="357" y="1"/>
                </a:lnTo>
                <a:lnTo>
                  <a:pt x="373" y="6"/>
                </a:lnTo>
                <a:lnTo>
                  <a:pt x="391" y="13"/>
                </a:lnTo>
                <a:lnTo>
                  <a:pt x="406" y="21"/>
                </a:lnTo>
                <a:lnTo>
                  <a:pt x="413" y="27"/>
                </a:lnTo>
                <a:lnTo>
                  <a:pt x="419" y="34"/>
                </a:lnTo>
                <a:lnTo>
                  <a:pt x="427" y="41"/>
                </a:lnTo>
                <a:lnTo>
                  <a:pt x="432" y="48"/>
                </a:lnTo>
                <a:lnTo>
                  <a:pt x="439" y="57"/>
                </a:lnTo>
                <a:lnTo>
                  <a:pt x="445" y="66"/>
                </a:lnTo>
                <a:lnTo>
                  <a:pt x="450" y="76"/>
                </a:lnTo>
                <a:lnTo>
                  <a:pt x="455" y="86"/>
                </a:lnTo>
                <a:lnTo>
                  <a:pt x="460" y="96"/>
                </a:lnTo>
                <a:lnTo>
                  <a:pt x="466" y="107"/>
                </a:lnTo>
                <a:lnTo>
                  <a:pt x="470" y="117"/>
                </a:lnTo>
                <a:lnTo>
                  <a:pt x="474" y="129"/>
                </a:lnTo>
                <a:lnTo>
                  <a:pt x="479" y="141"/>
                </a:lnTo>
                <a:lnTo>
                  <a:pt x="482" y="152"/>
                </a:lnTo>
                <a:lnTo>
                  <a:pt x="486" y="164"/>
                </a:lnTo>
                <a:lnTo>
                  <a:pt x="490" y="175"/>
                </a:lnTo>
                <a:lnTo>
                  <a:pt x="492" y="187"/>
                </a:lnTo>
                <a:lnTo>
                  <a:pt x="495" y="199"/>
                </a:lnTo>
                <a:lnTo>
                  <a:pt x="498" y="210"/>
                </a:lnTo>
                <a:lnTo>
                  <a:pt x="500" y="222"/>
                </a:lnTo>
                <a:lnTo>
                  <a:pt x="503" y="234"/>
                </a:lnTo>
                <a:lnTo>
                  <a:pt x="505" y="243"/>
                </a:lnTo>
                <a:lnTo>
                  <a:pt x="507" y="254"/>
                </a:lnTo>
                <a:lnTo>
                  <a:pt x="509" y="264"/>
                </a:lnTo>
                <a:lnTo>
                  <a:pt x="509" y="275"/>
                </a:lnTo>
                <a:lnTo>
                  <a:pt x="511" y="284"/>
                </a:lnTo>
                <a:lnTo>
                  <a:pt x="512" y="293"/>
                </a:lnTo>
                <a:lnTo>
                  <a:pt x="513" y="302"/>
                </a:lnTo>
                <a:lnTo>
                  <a:pt x="513" y="309"/>
                </a:lnTo>
                <a:lnTo>
                  <a:pt x="513" y="316"/>
                </a:lnTo>
                <a:lnTo>
                  <a:pt x="514" y="337"/>
                </a:lnTo>
                <a:lnTo>
                  <a:pt x="516" y="348"/>
                </a:lnTo>
                <a:lnTo>
                  <a:pt x="516" y="360"/>
                </a:lnTo>
                <a:lnTo>
                  <a:pt x="516" y="372"/>
                </a:lnTo>
                <a:lnTo>
                  <a:pt x="516" y="385"/>
                </a:lnTo>
                <a:lnTo>
                  <a:pt x="516" y="398"/>
                </a:lnTo>
                <a:lnTo>
                  <a:pt x="514" y="412"/>
                </a:lnTo>
                <a:lnTo>
                  <a:pt x="513" y="425"/>
                </a:lnTo>
                <a:lnTo>
                  <a:pt x="513" y="439"/>
                </a:lnTo>
                <a:lnTo>
                  <a:pt x="511" y="452"/>
                </a:lnTo>
                <a:lnTo>
                  <a:pt x="509" y="466"/>
                </a:lnTo>
                <a:lnTo>
                  <a:pt x="507" y="479"/>
                </a:lnTo>
                <a:lnTo>
                  <a:pt x="505" y="493"/>
                </a:lnTo>
                <a:lnTo>
                  <a:pt x="501" y="507"/>
                </a:lnTo>
                <a:lnTo>
                  <a:pt x="498" y="520"/>
                </a:lnTo>
                <a:lnTo>
                  <a:pt x="494" y="533"/>
                </a:lnTo>
                <a:lnTo>
                  <a:pt x="490" y="546"/>
                </a:lnTo>
                <a:lnTo>
                  <a:pt x="484" y="559"/>
                </a:lnTo>
                <a:lnTo>
                  <a:pt x="479" y="571"/>
                </a:lnTo>
                <a:lnTo>
                  <a:pt x="471" y="583"/>
                </a:lnTo>
                <a:lnTo>
                  <a:pt x="465" y="594"/>
                </a:lnTo>
                <a:lnTo>
                  <a:pt x="457" y="604"/>
                </a:lnTo>
                <a:lnTo>
                  <a:pt x="449" y="614"/>
                </a:lnTo>
                <a:lnTo>
                  <a:pt x="439" y="624"/>
                </a:lnTo>
                <a:lnTo>
                  <a:pt x="429" y="632"/>
                </a:lnTo>
                <a:lnTo>
                  <a:pt x="418" y="640"/>
                </a:lnTo>
                <a:lnTo>
                  <a:pt x="406" y="647"/>
                </a:lnTo>
                <a:lnTo>
                  <a:pt x="394" y="653"/>
                </a:lnTo>
                <a:lnTo>
                  <a:pt x="381" y="657"/>
                </a:lnTo>
                <a:lnTo>
                  <a:pt x="365" y="662"/>
                </a:lnTo>
                <a:lnTo>
                  <a:pt x="350" y="664"/>
                </a:lnTo>
                <a:lnTo>
                  <a:pt x="314" y="669"/>
                </a:lnTo>
                <a:lnTo>
                  <a:pt x="295" y="669"/>
                </a:lnTo>
                <a:lnTo>
                  <a:pt x="277" y="669"/>
                </a:lnTo>
                <a:lnTo>
                  <a:pt x="259" y="669"/>
                </a:lnTo>
                <a:lnTo>
                  <a:pt x="241" y="667"/>
                </a:lnTo>
                <a:lnTo>
                  <a:pt x="225" y="665"/>
                </a:lnTo>
                <a:lnTo>
                  <a:pt x="209" y="662"/>
                </a:lnTo>
                <a:lnTo>
                  <a:pt x="193" y="658"/>
                </a:lnTo>
                <a:lnTo>
                  <a:pt x="178" y="655"/>
                </a:lnTo>
                <a:lnTo>
                  <a:pt x="161" y="650"/>
                </a:lnTo>
                <a:lnTo>
                  <a:pt x="147" y="645"/>
                </a:lnTo>
                <a:lnTo>
                  <a:pt x="132" y="639"/>
                </a:lnTo>
                <a:lnTo>
                  <a:pt x="118" y="632"/>
                </a:lnTo>
                <a:lnTo>
                  <a:pt x="105" y="625"/>
                </a:lnTo>
                <a:lnTo>
                  <a:pt x="93" y="617"/>
                </a:lnTo>
                <a:lnTo>
                  <a:pt x="82" y="609"/>
                </a:lnTo>
                <a:lnTo>
                  <a:pt x="71" y="601"/>
                </a:lnTo>
                <a:lnTo>
                  <a:pt x="60" y="590"/>
                </a:lnTo>
                <a:lnTo>
                  <a:pt x="50" y="581"/>
                </a:lnTo>
                <a:lnTo>
                  <a:pt x="42" y="569"/>
                </a:lnTo>
                <a:lnTo>
                  <a:pt x="33" y="559"/>
                </a:lnTo>
                <a:lnTo>
                  <a:pt x="25" y="547"/>
                </a:lnTo>
                <a:lnTo>
                  <a:pt x="20" y="534"/>
                </a:lnTo>
                <a:lnTo>
                  <a:pt x="14" y="521"/>
                </a:lnTo>
                <a:lnTo>
                  <a:pt x="9" y="507"/>
                </a:lnTo>
                <a:lnTo>
                  <a:pt x="5" y="494"/>
                </a:lnTo>
                <a:lnTo>
                  <a:pt x="3" y="479"/>
                </a:lnTo>
                <a:lnTo>
                  <a:pt x="1" y="465"/>
                </a:lnTo>
                <a:lnTo>
                  <a:pt x="0" y="449"/>
                </a:lnTo>
                <a:lnTo>
                  <a:pt x="0" y="433"/>
                </a:lnTo>
                <a:lnTo>
                  <a:pt x="2" y="417"/>
                </a:lnTo>
                <a:lnTo>
                  <a:pt x="3" y="406"/>
                </a:lnTo>
                <a:lnTo>
                  <a:pt x="4" y="402"/>
                </a:lnTo>
                <a:lnTo>
                  <a:pt x="5" y="398"/>
                </a:lnTo>
                <a:lnTo>
                  <a:pt x="6" y="394"/>
                </a:lnTo>
                <a:lnTo>
                  <a:pt x="7" y="391"/>
                </a:lnTo>
                <a:lnTo>
                  <a:pt x="8" y="387"/>
                </a:lnTo>
                <a:lnTo>
                  <a:pt x="10" y="384"/>
                </a:lnTo>
                <a:lnTo>
                  <a:pt x="11" y="381"/>
                </a:lnTo>
                <a:lnTo>
                  <a:pt x="14" y="378"/>
                </a:lnTo>
                <a:lnTo>
                  <a:pt x="16" y="376"/>
                </a:lnTo>
                <a:lnTo>
                  <a:pt x="18" y="374"/>
                </a:lnTo>
                <a:lnTo>
                  <a:pt x="20" y="372"/>
                </a:lnTo>
                <a:lnTo>
                  <a:pt x="22" y="371"/>
                </a:lnTo>
                <a:lnTo>
                  <a:pt x="24" y="369"/>
                </a:lnTo>
                <a:lnTo>
                  <a:pt x="28" y="367"/>
                </a:lnTo>
                <a:lnTo>
                  <a:pt x="30" y="366"/>
                </a:lnTo>
                <a:lnTo>
                  <a:pt x="33" y="364"/>
                </a:lnTo>
                <a:lnTo>
                  <a:pt x="37" y="364"/>
                </a:lnTo>
                <a:lnTo>
                  <a:pt x="39" y="363"/>
                </a:lnTo>
                <a:lnTo>
                  <a:pt x="43" y="361"/>
                </a:lnTo>
                <a:lnTo>
                  <a:pt x="47" y="360"/>
                </a:lnTo>
                <a:lnTo>
                  <a:pt x="50" y="360"/>
                </a:lnTo>
                <a:lnTo>
                  <a:pt x="55" y="358"/>
                </a:lnTo>
                <a:lnTo>
                  <a:pt x="59" y="358"/>
                </a:lnTo>
                <a:lnTo>
                  <a:pt x="63" y="357"/>
                </a:lnTo>
                <a:lnTo>
                  <a:pt x="68" y="356"/>
                </a:lnTo>
                <a:lnTo>
                  <a:pt x="73" y="355"/>
                </a:lnTo>
                <a:lnTo>
                  <a:pt x="77" y="353"/>
                </a:lnTo>
                <a:lnTo>
                  <a:pt x="84" y="353"/>
                </a:lnTo>
                <a:lnTo>
                  <a:pt x="88" y="351"/>
                </a:lnTo>
                <a:lnTo>
                  <a:pt x="93" y="350"/>
                </a:lnTo>
                <a:lnTo>
                  <a:pt x="97" y="348"/>
                </a:lnTo>
                <a:lnTo>
                  <a:pt x="99" y="347"/>
                </a:lnTo>
                <a:lnTo>
                  <a:pt x="101" y="346"/>
                </a:lnTo>
                <a:lnTo>
                  <a:pt x="102" y="346"/>
                </a:lnTo>
                <a:lnTo>
                  <a:pt x="103" y="345"/>
                </a:lnTo>
                <a:lnTo>
                  <a:pt x="105" y="344"/>
                </a:lnTo>
                <a:lnTo>
                  <a:pt x="106" y="344"/>
                </a:lnTo>
                <a:lnTo>
                  <a:pt x="109" y="343"/>
                </a:lnTo>
                <a:lnTo>
                  <a:pt x="110" y="343"/>
                </a:lnTo>
                <a:lnTo>
                  <a:pt x="112" y="342"/>
                </a:lnTo>
                <a:lnTo>
                  <a:pt x="113" y="341"/>
                </a:lnTo>
                <a:lnTo>
                  <a:pt x="114" y="340"/>
                </a:lnTo>
                <a:lnTo>
                  <a:pt x="116" y="339"/>
                </a:lnTo>
                <a:lnTo>
                  <a:pt x="117" y="339"/>
                </a:lnTo>
                <a:lnTo>
                  <a:pt x="119" y="338"/>
                </a:lnTo>
                <a:lnTo>
                  <a:pt x="121" y="337"/>
                </a:lnTo>
                <a:lnTo>
                  <a:pt x="123" y="337"/>
                </a:lnTo>
                <a:lnTo>
                  <a:pt x="125" y="337"/>
                </a:lnTo>
                <a:lnTo>
                  <a:pt x="126" y="336"/>
                </a:lnTo>
                <a:lnTo>
                  <a:pt x="127" y="335"/>
                </a:lnTo>
                <a:lnTo>
                  <a:pt x="129" y="334"/>
                </a:lnTo>
                <a:lnTo>
                  <a:pt x="130" y="333"/>
                </a:lnTo>
                <a:lnTo>
                  <a:pt x="132" y="333"/>
                </a:lnTo>
                <a:lnTo>
                  <a:pt x="134" y="332"/>
                </a:lnTo>
                <a:lnTo>
                  <a:pt x="134" y="331"/>
                </a:lnTo>
                <a:lnTo>
                  <a:pt x="137" y="331"/>
                </a:lnTo>
                <a:lnTo>
                  <a:pt x="139" y="330"/>
                </a:lnTo>
                <a:lnTo>
                  <a:pt x="140" y="330"/>
                </a:lnTo>
                <a:lnTo>
                  <a:pt x="142" y="329"/>
                </a:lnTo>
                <a:lnTo>
                  <a:pt x="143" y="328"/>
                </a:lnTo>
                <a:lnTo>
                  <a:pt x="145" y="327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2" name="Freeform 140"/>
          <p:cNvSpPr>
            <a:spLocks/>
          </p:cNvSpPr>
          <p:nvPr/>
        </p:nvSpPr>
        <p:spPr bwMode="auto">
          <a:xfrm>
            <a:off x="6011863" y="2052638"/>
            <a:ext cx="885825" cy="733425"/>
          </a:xfrm>
          <a:custGeom>
            <a:avLst/>
            <a:gdLst>
              <a:gd name="T0" fmla="*/ 2147483646 w 558"/>
              <a:gd name="T1" fmla="*/ 2147483646 h 462"/>
              <a:gd name="T2" fmla="*/ 2147483646 w 558"/>
              <a:gd name="T3" fmla="*/ 2147483646 h 462"/>
              <a:gd name="T4" fmla="*/ 2147483646 w 558"/>
              <a:gd name="T5" fmla="*/ 2147483646 h 462"/>
              <a:gd name="T6" fmla="*/ 2147483646 w 558"/>
              <a:gd name="T7" fmla="*/ 2147483646 h 462"/>
              <a:gd name="T8" fmla="*/ 2147483646 w 558"/>
              <a:gd name="T9" fmla="*/ 2147483646 h 462"/>
              <a:gd name="T10" fmla="*/ 2147483646 w 558"/>
              <a:gd name="T11" fmla="*/ 2147483646 h 462"/>
              <a:gd name="T12" fmla="*/ 2147483646 w 558"/>
              <a:gd name="T13" fmla="*/ 2147483646 h 462"/>
              <a:gd name="T14" fmla="*/ 2147483646 w 558"/>
              <a:gd name="T15" fmla="*/ 2147483646 h 462"/>
              <a:gd name="T16" fmla="*/ 2147483646 w 558"/>
              <a:gd name="T17" fmla="*/ 2147483646 h 462"/>
              <a:gd name="T18" fmla="*/ 2147483646 w 558"/>
              <a:gd name="T19" fmla="*/ 2147483646 h 462"/>
              <a:gd name="T20" fmla="*/ 2147483646 w 558"/>
              <a:gd name="T21" fmla="*/ 0 h 462"/>
              <a:gd name="T22" fmla="*/ 2147483646 w 558"/>
              <a:gd name="T23" fmla="*/ 2147483646 h 462"/>
              <a:gd name="T24" fmla="*/ 2147483646 w 558"/>
              <a:gd name="T25" fmla="*/ 2147483646 h 462"/>
              <a:gd name="T26" fmla="*/ 2147483646 w 558"/>
              <a:gd name="T27" fmla="*/ 2147483646 h 462"/>
              <a:gd name="T28" fmla="*/ 2147483646 w 558"/>
              <a:gd name="T29" fmla="*/ 2147483646 h 462"/>
              <a:gd name="T30" fmla="*/ 2147483646 w 558"/>
              <a:gd name="T31" fmla="*/ 2147483646 h 462"/>
              <a:gd name="T32" fmla="*/ 2147483646 w 558"/>
              <a:gd name="T33" fmla="*/ 2147483646 h 462"/>
              <a:gd name="T34" fmla="*/ 2147483646 w 558"/>
              <a:gd name="T35" fmla="*/ 2147483646 h 462"/>
              <a:gd name="T36" fmla="*/ 2147483646 w 558"/>
              <a:gd name="T37" fmla="*/ 2147483646 h 462"/>
              <a:gd name="T38" fmla="*/ 2147483646 w 558"/>
              <a:gd name="T39" fmla="*/ 2147483646 h 462"/>
              <a:gd name="T40" fmla="*/ 2147483646 w 558"/>
              <a:gd name="T41" fmla="*/ 2147483646 h 462"/>
              <a:gd name="T42" fmla="*/ 2147483646 w 558"/>
              <a:gd name="T43" fmla="*/ 2147483646 h 462"/>
              <a:gd name="T44" fmla="*/ 2147483646 w 558"/>
              <a:gd name="T45" fmla="*/ 2147483646 h 462"/>
              <a:gd name="T46" fmla="*/ 2147483646 w 558"/>
              <a:gd name="T47" fmla="*/ 2147483646 h 462"/>
              <a:gd name="T48" fmla="*/ 2147483646 w 558"/>
              <a:gd name="T49" fmla="*/ 2147483646 h 462"/>
              <a:gd name="T50" fmla="*/ 2147483646 w 558"/>
              <a:gd name="T51" fmla="*/ 2147483646 h 462"/>
              <a:gd name="T52" fmla="*/ 2147483646 w 558"/>
              <a:gd name="T53" fmla="*/ 2147483646 h 462"/>
              <a:gd name="T54" fmla="*/ 2147483646 w 558"/>
              <a:gd name="T55" fmla="*/ 2147483646 h 462"/>
              <a:gd name="T56" fmla="*/ 2147483646 w 558"/>
              <a:gd name="T57" fmla="*/ 2147483646 h 462"/>
              <a:gd name="T58" fmla="*/ 2147483646 w 558"/>
              <a:gd name="T59" fmla="*/ 2147483646 h 462"/>
              <a:gd name="T60" fmla="*/ 2147483646 w 558"/>
              <a:gd name="T61" fmla="*/ 2147483646 h 462"/>
              <a:gd name="T62" fmla="*/ 2147483646 w 558"/>
              <a:gd name="T63" fmla="*/ 2147483646 h 462"/>
              <a:gd name="T64" fmla="*/ 2147483646 w 558"/>
              <a:gd name="T65" fmla="*/ 2147483646 h 462"/>
              <a:gd name="T66" fmla="*/ 2147483646 w 558"/>
              <a:gd name="T67" fmla="*/ 2147483646 h 462"/>
              <a:gd name="T68" fmla="*/ 2147483646 w 558"/>
              <a:gd name="T69" fmla="*/ 2147483646 h 462"/>
              <a:gd name="T70" fmla="*/ 2147483646 w 558"/>
              <a:gd name="T71" fmla="*/ 2147483646 h 462"/>
              <a:gd name="T72" fmla="*/ 2147483646 w 558"/>
              <a:gd name="T73" fmla="*/ 2147483646 h 462"/>
              <a:gd name="T74" fmla="*/ 0 w 558"/>
              <a:gd name="T75" fmla="*/ 2147483646 h 462"/>
              <a:gd name="T76" fmla="*/ 2147483646 w 558"/>
              <a:gd name="T77" fmla="*/ 2147483646 h 462"/>
              <a:gd name="T78" fmla="*/ 2147483646 w 558"/>
              <a:gd name="T79" fmla="*/ 2147483646 h 462"/>
              <a:gd name="T80" fmla="*/ 2147483646 w 558"/>
              <a:gd name="T81" fmla="*/ 2147483646 h 462"/>
              <a:gd name="T82" fmla="*/ 2147483646 w 558"/>
              <a:gd name="T83" fmla="*/ 2147483646 h 462"/>
              <a:gd name="T84" fmla="*/ 2147483646 w 558"/>
              <a:gd name="T85" fmla="*/ 2147483646 h 462"/>
              <a:gd name="T86" fmla="*/ 2147483646 w 558"/>
              <a:gd name="T87" fmla="*/ 2147483646 h 462"/>
              <a:gd name="T88" fmla="*/ 2147483646 w 558"/>
              <a:gd name="T89" fmla="*/ 2147483646 h 462"/>
              <a:gd name="T90" fmla="*/ 2147483646 w 558"/>
              <a:gd name="T91" fmla="*/ 2147483646 h 462"/>
              <a:gd name="T92" fmla="*/ 2147483646 w 558"/>
              <a:gd name="T93" fmla="*/ 2147483646 h 462"/>
              <a:gd name="T94" fmla="*/ 2147483646 w 558"/>
              <a:gd name="T95" fmla="*/ 2147483646 h 462"/>
              <a:gd name="T96" fmla="*/ 2147483646 w 558"/>
              <a:gd name="T97" fmla="*/ 2147483646 h 462"/>
              <a:gd name="T98" fmla="*/ 2147483646 w 558"/>
              <a:gd name="T99" fmla="*/ 2147483646 h 462"/>
              <a:gd name="T100" fmla="*/ 2147483646 w 558"/>
              <a:gd name="T101" fmla="*/ 2147483646 h 462"/>
              <a:gd name="T102" fmla="*/ 2147483646 w 558"/>
              <a:gd name="T103" fmla="*/ 2147483646 h 4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58"/>
              <a:gd name="T157" fmla="*/ 0 h 462"/>
              <a:gd name="T158" fmla="*/ 558 w 558"/>
              <a:gd name="T159" fmla="*/ 462 h 46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58" h="462">
                <a:moveTo>
                  <a:pt x="114" y="206"/>
                </a:moveTo>
                <a:lnTo>
                  <a:pt x="136" y="201"/>
                </a:lnTo>
                <a:lnTo>
                  <a:pt x="146" y="198"/>
                </a:lnTo>
                <a:lnTo>
                  <a:pt x="154" y="194"/>
                </a:lnTo>
                <a:lnTo>
                  <a:pt x="162" y="189"/>
                </a:lnTo>
                <a:lnTo>
                  <a:pt x="167" y="184"/>
                </a:lnTo>
                <a:lnTo>
                  <a:pt x="174" y="178"/>
                </a:lnTo>
                <a:lnTo>
                  <a:pt x="178" y="172"/>
                </a:lnTo>
                <a:lnTo>
                  <a:pt x="182" y="165"/>
                </a:lnTo>
                <a:lnTo>
                  <a:pt x="184" y="158"/>
                </a:lnTo>
                <a:lnTo>
                  <a:pt x="187" y="150"/>
                </a:lnTo>
                <a:lnTo>
                  <a:pt x="189" y="143"/>
                </a:lnTo>
                <a:lnTo>
                  <a:pt x="191" y="134"/>
                </a:lnTo>
                <a:lnTo>
                  <a:pt x="192" y="126"/>
                </a:lnTo>
                <a:lnTo>
                  <a:pt x="193" y="119"/>
                </a:lnTo>
                <a:lnTo>
                  <a:pt x="195" y="109"/>
                </a:lnTo>
                <a:lnTo>
                  <a:pt x="196" y="101"/>
                </a:lnTo>
                <a:lnTo>
                  <a:pt x="196" y="93"/>
                </a:lnTo>
                <a:lnTo>
                  <a:pt x="198" y="85"/>
                </a:lnTo>
                <a:lnTo>
                  <a:pt x="200" y="76"/>
                </a:lnTo>
                <a:lnTo>
                  <a:pt x="201" y="67"/>
                </a:lnTo>
                <a:lnTo>
                  <a:pt x="203" y="60"/>
                </a:lnTo>
                <a:lnTo>
                  <a:pt x="206" y="53"/>
                </a:lnTo>
                <a:lnTo>
                  <a:pt x="210" y="46"/>
                </a:lnTo>
                <a:lnTo>
                  <a:pt x="213" y="39"/>
                </a:lnTo>
                <a:lnTo>
                  <a:pt x="218" y="32"/>
                </a:lnTo>
                <a:lnTo>
                  <a:pt x="224" y="26"/>
                </a:lnTo>
                <a:lnTo>
                  <a:pt x="230" y="20"/>
                </a:lnTo>
                <a:lnTo>
                  <a:pt x="239" y="15"/>
                </a:lnTo>
                <a:lnTo>
                  <a:pt x="247" y="11"/>
                </a:lnTo>
                <a:lnTo>
                  <a:pt x="256" y="6"/>
                </a:lnTo>
                <a:lnTo>
                  <a:pt x="268" y="4"/>
                </a:lnTo>
                <a:lnTo>
                  <a:pt x="298" y="0"/>
                </a:lnTo>
                <a:lnTo>
                  <a:pt x="312" y="0"/>
                </a:lnTo>
                <a:lnTo>
                  <a:pt x="325" y="2"/>
                </a:lnTo>
                <a:lnTo>
                  <a:pt x="338" y="5"/>
                </a:lnTo>
                <a:lnTo>
                  <a:pt x="352" y="8"/>
                </a:lnTo>
                <a:lnTo>
                  <a:pt x="365" y="13"/>
                </a:lnTo>
                <a:lnTo>
                  <a:pt x="378" y="20"/>
                </a:lnTo>
                <a:lnTo>
                  <a:pt x="390" y="26"/>
                </a:lnTo>
                <a:lnTo>
                  <a:pt x="402" y="33"/>
                </a:lnTo>
                <a:lnTo>
                  <a:pt x="413" y="42"/>
                </a:lnTo>
                <a:lnTo>
                  <a:pt x="424" y="51"/>
                </a:lnTo>
                <a:lnTo>
                  <a:pt x="435" y="61"/>
                </a:lnTo>
                <a:lnTo>
                  <a:pt x="447" y="72"/>
                </a:lnTo>
                <a:lnTo>
                  <a:pt x="456" y="83"/>
                </a:lnTo>
                <a:lnTo>
                  <a:pt x="467" y="94"/>
                </a:lnTo>
                <a:lnTo>
                  <a:pt x="476" y="106"/>
                </a:lnTo>
                <a:lnTo>
                  <a:pt x="485" y="119"/>
                </a:lnTo>
                <a:lnTo>
                  <a:pt x="494" y="131"/>
                </a:lnTo>
                <a:lnTo>
                  <a:pt x="501" y="144"/>
                </a:lnTo>
                <a:lnTo>
                  <a:pt x="509" y="157"/>
                </a:lnTo>
                <a:lnTo>
                  <a:pt x="516" y="169"/>
                </a:lnTo>
                <a:lnTo>
                  <a:pt x="522" y="182"/>
                </a:lnTo>
                <a:lnTo>
                  <a:pt x="528" y="194"/>
                </a:lnTo>
                <a:lnTo>
                  <a:pt x="534" y="207"/>
                </a:lnTo>
                <a:lnTo>
                  <a:pt x="538" y="219"/>
                </a:lnTo>
                <a:lnTo>
                  <a:pt x="543" y="232"/>
                </a:lnTo>
                <a:lnTo>
                  <a:pt x="547" y="242"/>
                </a:lnTo>
                <a:lnTo>
                  <a:pt x="550" y="253"/>
                </a:lnTo>
                <a:lnTo>
                  <a:pt x="553" y="265"/>
                </a:lnTo>
                <a:lnTo>
                  <a:pt x="554" y="274"/>
                </a:lnTo>
                <a:lnTo>
                  <a:pt x="557" y="284"/>
                </a:lnTo>
                <a:lnTo>
                  <a:pt x="555" y="313"/>
                </a:lnTo>
                <a:lnTo>
                  <a:pt x="552" y="326"/>
                </a:lnTo>
                <a:lnTo>
                  <a:pt x="546" y="339"/>
                </a:lnTo>
                <a:lnTo>
                  <a:pt x="538" y="351"/>
                </a:lnTo>
                <a:lnTo>
                  <a:pt x="528" y="362"/>
                </a:lnTo>
                <a:lnTo>
                  <a:pt x="517" y="374"/>
                </a:lnTo>
                <a:lnTo>
                  <a:pt x="504" y="384"/>
                </a:lnTo>
                <a:lnTo>
                  <a:pt x="490" y="394"/>
                </a:lnTo>
                <a:lnTo>
                  <a:pt x="475" y="403"/>
                </a:lnTo>
                <a:lnTo>
                  <a:pt x="459" y="412"/>
                </a:lnTo>
                <a:lnTo>
                  <a:pt x="442" y="420"/>
                </a:lnTo>
                <a:lnTo>
                  <a:pt x="423" y="427"/>
                </a:lnTo>
                <a:lnTo>
                  <a:pt x="404" y="434"/>
                </a:lnTo>
                <a:lnTo>
                  <a:pt x="384" y="440"/>
                </a:lnTo>
                <a:lnTo>
                  <a:pt x="364" y="445"/>
                </a:lnTo>
                <a:lnTo>
                  <a:pt x="343" y="449"/>
                </a:lnTo>
                <a:lnTo>
                  <a:pt x="322" y="454"/>
                </a:lnTo>
                <a:lnTo>
                  <a:pt x="302" y="456"/>
                </a:lnTo>
                <a:lnTo>
                  <a:pt x="280" y="458"/>
                </a:lnTo>
                <a:lnTo>
                  <a:pt x="260" y="460"/>
                </a:lnTo>
                <a:lnTo>
                  <a:pt x="239" y="461"/>
                </a:lnTo>
                <a:lnTo>
                  <a:pt x="217" y="460"/>
                </a:lnTo>
                <a:lnTo>
                  <a:pt x="198" y="459"/>
                </a:lnTo>
                <a:lnTo>
                  <a:pt x="178" y="457"/>
                </a:lnTo>
                <a:lnTo>
                  <a:pt x="161" y="454"/>
                </a:lnTo>
                <a:lnTo>
                  <a:pt x="143" y="451"/>
                </a:lnTo>
                <a:lnTo>
                  <a:pt x="126" y="446"/>
                </a:lnTo>
                <a:lnTo>
                  <a:pt x="111" y="440"/>
                </a:lnTo>
                <a:lnTo>
                  <a:pt x="97" y="434"/>
                </a:lnTo>
                <a:lnTo>
                  <a:pt x="84" y="427"/>
                </a:lnTo>
                <a:lnTo>
                  <a:pt x="73" y="419"/>
                </a:lnTo>
                <a:lnTo>
                  <a:pt x="63" y="410"/>
                </a:lnTo>
                <a:lnTo>
                  <a:pt x="59" y="407"/>
                </a:lnTo>
                <a:lnTo>
                  <a:pt x="55" y="402"/>
                </a:lnTo>
                <a:lnTo>
                  <a:pt x="49" y="398"/>
                </a:lnTo>
                <a:lnTo>
                  <a:pt x="45" y="393"/>
                </a:lnTo>
                <a:lnTo>
                  <a:pt x="41" y="388"/>
                </a:lnTo>
                <a:lnTo>
                  <a:pt x="35" y="383"/>
                </a:lnTo>
                <a:lnTo>
                  <a:pt x="31" y="378"/>
                </a:lnTo>
                <a:lnTo>
                  <a:pt x="27" y="373"/>
                </a:lnTo>
                <a:lnTo>
                  <a:pt x="22" y="367"/>
                </a:lnTo>
                <a:lnTo>
                  <a:pt x="19" y="362"/>
                </a:lnTo>
                <a:lnTo>
                  <a:pt x="15" y="357"/>
                </a:lnTo>
                <a:lnTo>
                  <a:pt x="11" y="352"/>
                </a:lnTo>
                <a:lnTo>
                  <a:pt x="8" y="346"/>
                </a:lnTo>
                <a:lnTo>
                  <a:pt x="6" y="340"/>
                </a:lnTo>
                <a:lnTo>
                  <a:pt x="4" y="334"/>
                </a:lnTo>
                <a:lnTo>
                  <a:pt x="2" y="329"/>
                </a:lnTo>
                <a:lnTo>
                  <a:pt x="1" y="324"/>
                </a:lnTo>
                <a:lnTo>
                  <a:pt x="0" y="318"/>
                </a:lnTo>
                <a:lnTo>
                  <a:pt x="0" y="314"/>
                </a:lnTo>
                <a:lnTo>
                  <a:pt x="0" y="307"/>
                </a:lnTo>
                <a:lnTo>
                  <a:pt x="1" y="302"/>
                </a:lnTo>
                <a:lnTo>
                  <a:pt x="2" y="297"/>
                </a:lnTo>
                <a:lnTo>
                  <a:pt x="4" y="293"/>
                </a:lnTo>
                <a:lnTo>
                  <a:pt x="7" y="287"/>
                </a:lnTo>
                <a:lnTo>
                  <a:pt x="11" y="283"/>
                </a:lnTo>
                <a:lnTo>
                  <a:pt x="16" y="278"/>
                </a:lnTo>
                <a:lnTo>
                  <a:pt x="21" y="273"/>
                </a:lnTo>
                <a:lnTo>
                  <a:pt x="27" y="269"/>
                </a:lnTo>
                <a:lnTo>
                  <a:pt x="33" y="266"/>
                </a:lnTo>
                <a:lnTo>
                  <a:pt x="42" y="262"/>
                </a:lnTo>
                <a:lnTo>
                  <a:pt x="46" y="258"/>
                </a:lnTo>
                <a:lnTo>
                  <a:pt x="49" y="256"/>
                </a:lnTo>
                <a:lnTo>
                  <a:pt x="50" y="254"/>
                </a:lnTo>
                <a:lnTo>
                  <a:pt x="54" y="253"/>
                </a:lnTo>
                <a:lnTo>
                  <a:pt x="55" y="251"/>
                </a:lnTo>
                <a:lnTo>
                  <a:pt x="58" y="249"/>
                </a:lnTo>
                <a:lnTo>
                  <a:pt x="59" y="247"/>
                </a:lnTo>
                <a:lnTo>
                  <a:pt x="62" y="246"/>
                </a:lnTo>
                <a:lnTo>
                  <a:pt x="65" y="244"/>
                </a:lnTo>
                <a:lnTo>
                  <a:pt x="67" y="242"/>
                </a:lnTo>
                <a:lnTo>
                  <a:pt x="69" y="240"/>
                </a:lnTo>
                <a:lnTo>
                  <a:pt x="72" y="239"/>
                </a:lnTo>
                <a:lnTo>
                  <a:pt x="73" y="237"/>
                </a:lnTo>
                <a:lnTo>
                  <a:pt x="76" y="235"/>
                </a:lnTo>
                <a:lnTo>
                  <a:pt x="79" y="233"/>
                </a:lnTo>
                <a:lnTo>
                  <a:pt x="81" y="232"/>
                </a:lnTo>
                <a:lnTo>
                  <a:pt x="82" y="230"/>
                </a:lnTo>
                <a:lnTo>
                  <a:pt x="85" y="228"/>
                </a:lnTo>
                <a:lnTo>
                  <a:pt x="87" y="227"/>
                </a:lnTo>
                <a:lnTo>
                  <a:pt x="89" y="225"/>
                </a:lnTo>
                <a:lnTo>
                  <a:pt x="92" y="223"/>
                </a:lnTo>
                <a:lnTo>
                  <a:pt x="94" y="221"/>
                </a:lnTo>
                <a:lnTo>
                  <a:pt x="96" y="220"/>
                </a:lnTo>
                <a:lnTo>
                  <a:pt x="98" y="218"/>
                </a:lnTo>
                <a:lnTo>
                  <a:pt x="101" y="216"/>
                </a:lnTo>
                <a:lnTo>
                  <a:pt x="102" y="214"/>
                </a:lnTo>
                <a:lnTo>
                  <a:pt x="106" y="213"/>
                </a:lnTo>
                <a:lnTo>
                  <a:pt x="107" y="211"/>
                </a:lnTo>
                <a:lnTo>
                  <a:pt x="110" y="209"/>
                </a:lnTo>
                <a:lnTo>
                  <a:pt x="111" y="207"/>
                </a:lnTo>
                <a:lnTo>
                  <a:pt x="114" y="20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3" name="Rectangle 141"/>
          <p:cNvSpPr>
            <a:spLocks noChangeArrowheads="1"/>
          </p:cNvSpPr>
          <p:nvPr/>
        </p:nvSpPr>
        <p:spPr bwMode="auto">
          <a:xfrm>
            <a:off x="7283450" y="1524000"/>
            <a:ext cx="24018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700" b="1"/>
              <a:t>K</a:t>
            </a:r>
            <a:r>
              <a:rPr lang="da-DK" altLang="sr-Latn-RS" sz="1700" b="1"/>
              <a:t>o-stimu-</a:t>
            </a:r>
            <a:br>
              <a:rPr lang="da-DK" altLang="sr-Latn-RS" sz="1700" b="1"/>
            </a:br>
            <a:r>
              <a:rPr lang="da-DK" altLang="sr-Latn-RS" sz="1700" b="1"/>
              <a:t>     lator</a:t>
            </a:r>
            <a:r>
              <a:rPr lang="hr-HR" altLang="sr-Latn-RS" sz="1700" b="1"/>
              <a:t>ni</a:t>
            </a:r>
            <a:r>
              <a:rPr lang="da-DK" altLang="sr-Latn-RS" sz="1700" b="1"/>
              <a:t> </a:t>
            </a:r>
            <a:br>
              <a:rPr lang="da-DK" altLang="sr-Latn-RS" sz="1700" b="1"/>
            </a:br>
            <a:r>
              <a:rPr lang="da-DK" altLang="sr-Latn-RS" sz="1700" b="1">
                <a:solidFill>
                  <a:srgbClr val="00FF00"/>
                </a:solidFill>
              </a:rPr>
              <a:t>          </a:t>
            </a:r>
            <a:r>
              <a:rPr lang="da-DK" altLang="sr-Latn-RS" sz="1700" b="1"/>
              <a:t>signal</a:t>
            </a:r>
            <a:r>
              <a:rPr lang="hr-HR" altLang="sr-Latn-RS" sz="1700" b="1"/>
              <a:t>i</a:t>
            </a:r>
            <a:endParaRPr lang="da-DK" altLang="sr-Latn-RS" sz="1700" b="1"/>
          </a:p>
        </p:txBody>
      </p:sp>
      <p:sp>
        <p:nvSpPr>
          <p:cNvPr id="95374" name="Oval 142"/>
          <p:cNvSpPr>
            <a:spLocks noChangeArrowheads="1"/>
          </p:cNvSpPr>
          <p:nvPr/>
        </p:nvSpPr>
        <p:spPr bwMode="auto">
          <a:xfrm>
            <a:off x="7002463" y="2171700"/>
            <a:ext cx="331787" cy="35718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375" name="Freeform 143"/>
          <p:cNvSpPr>
            <a:spLocks/>
          </p:cNvSpPr>
          <p:nvPr/>
        </p:nvSpPr>
        <p:spPr bwMode="auto">
          <a:xfrm>
            <a:off x="457200" y="4400550"/>
            <a:ext cx="263525" cy="306388"/>
          </a:xfrm>
          <a:custGeom>
            <a:avLst/>
            <a:gdLst>
              <a:gd name="T0" fmla="*/ 2147483646 w 166"/>
              <a:gd name="T1" fmla="*/ 0 h 193"/>
              <a:gd name="T2" fmla="*/ 2147483646 w 166"/>
              <a:gd name="T3" fmla="*/ 2147483646 h 193"/>
              <a:gd name="T4" fmla="*/ 2147483646 w 166"/>
              <a:gd name="T5" fmla="*/ 2147483646 h 193"/>
              <a:gd name="T6" fmla="*/ 2147483646 w 166"/>
              <a:gd name="T7" fmla="*/ 2147483646 h 193"/>
              <a:gd name="T8" fmla="*/ 2147483646 w 166"/>
              <a:gd name="T9" fmla="*/ 2147483646 h 193"/>
              <a:gd name="T10" fmla="*/ 2147483646 w 166"/>
              <a:gd name="T11" fmla="*/ 2147483646 h 193"/>
              <a:gd name="T12" fmla="*/ 2147483646 w 166"/>
              <a:gd name="T13" fmla="*/ 2147483646 h 193"/>
              <a:gd name="T14" fmla="*/ 2147483646 w 166"/>
              <a:gd name="T15" fmla="*/ 2147483646 h 193"/>
              <a:gd name="T16" fmla="*/ 2147483646 w 166"/>
              <a:gd name="T17" fmla="*/ 2147483646 h 193"/>
              <a:gd name="T18" fmla="*/ 2147483646 w 166"/>
              <a:gd name="T19" fmla="*/ 2147483646 h 193"/>
              <a:gd name="T20" fmla="*/ 2147483646 w 166"/>
              <a:gd name="T21" fmla="*/ 2147483646 h 193"/>
              <a:gd name="T22" fmla="*/ 2147483646 w 166"/>
              <a:gd name="T23" fmla="*/ 2147483646 h 193"/>
              <a:gd name="T24" fmla="*/ 2147483646 w 166"/>
              <a:gd name="T25" fmla="*/ 2147483646 h 193"/>
              <a:gd name="T26" fmla="*/ 2147483646 w 166"/>
              <a:gd name="T27" fmla="*/ 2147483646 h 193"/>
              <a:gd name="T28" fmla="*/ 2147483646 w 166"/>
              <a:gd name="T29" fmla="*/ 2147483646 h 193"/>
              <a:gd name="T30" fmla="*/ 2147483646 w 166"/>
              <a:gd name="T31" fmla="*/ 2147483646 h 193"/>
              <a:gd name="T32" fmla="*/ 2147483646 w 166"/>
              <a:gd name="T33" fmla="*/ 2147483646 h 193"/>
              <a:gd name="T34" fmla="*/ 2147483646 w 166"/>
              <a:gd name="T35" fmla="*/ 2147483646 h 193"/>
              <a:gd name="T36" fmla="*/ 2147483646 w 166"/>
              <a:gd name="T37" fmla="*/ 2147483646 h 193"/>
              <a:gd name="T38" fmla="*/ 2147483646 w 166"/>
              <a:gd name="T39" fmla="*/ 2147483646 h 193"/>
              <a:gd name="T40" fmla="*/ 2147483646 w 166"/>
              <a:gd name="T41" fmla="*/ 2147483646 h 193"/>
              <a:gd name="T42" fmla="*/ 2147483646 w 166"/>
              <a:gd name="T43" fmla="*/ 2147483646 h 193"/>
              <a:gd name="T44" fmla="*/ 2147483646 w 166"/>
              <a:gd name="T45" fmla="*/ 2147483646 h 193"/>
              <a:gd name="T46" fmla="*/ 2147483646 w 166"/>
              <a:gd name="T47" fmla="*/ 2147483646 h 193"/>
              <a:gd name="T48" fmla="*/ 2147483646 w 166"/>
              <a:gd name="T49" fmla="*/ 2147483646 h 193"/>
              <a:gd name="T50" fmla="*/ 2147483646 w 166"/>
              <a:gd name="T51" fmla="*/ 2147483646 h 193"/>
              <a:gd name="T52" fmla="*/ 2147483646 w 166"/>
              <a:gd name="T53" fmla="*/ 2147483646 h 193"/>
              <a:gd name="T54" fmla="*/ 2147483646 w 166"/>
              <a:gd name="T55" fmla="*/ 2147483646 h 193"/>
              <a:gd name="T56" fmla="*/ 2147483646 w 166"/>
              <a:gd name="T57" fmla="*/ 2147483646 h 193"/>
              <a:gd name="T58" fmla="*/ 2147483646 w 166"/>
              <a:gd name="T59" fmla="*/ 2147483646 h 193"/>
              <a:gd name="T60" fmla="*/ 2147483646 w 166"/>
              <a:gd name="T61" fmla="*/ 2147483646 h 193"/>
              <a:gd name="T62" fmla="*/ 2147483646 w 166"/>
              <a:gd name="T63" fmla="*/ 2147483646 h 193"/>
              <a:gd name="T64" fmla="*/ 2147483646 w 166"/>
              <a:gd name="T65" fmla="*/ 2147483646 h 193"/>
              <a:gd name="T66" fmla="*/ 2147483646 w 166"/>
              <a:gd name="T67" fmla="*/ 2147483646 h 193"/>
              <a:gd name="T68" fmla="*/ 2147483646 w 166"/>
              <a:gd name="T69" fmla="*/ 2147483646 h 193"/>
              <a:gd name="T70" fmla="*/ 2147483646 w 166"/>
              <a:gd name="T71" fmla="*/ 2147483646 h 193"/>
              <a:gd name="T72" fmla="*/ 2147483646 w 166"/>
              <a:gd name="T73" fmla="*/ 2147483646 h 193"/>
              <a:gd name="T74" fmla="*/ 2147483646 w 166"/>
              <a:gd name="T75" fmla="*/ 2147483646 h 193"/>
              <a:gd name="T76" fmla="*/ 2147483646 w 166"/>
              <a:gd name="T77" fmla="*/ 2147483646 h 193"/>
              <a:gd name="T78" fmla="*/ 2147483646 w 166"/>
              <a:gd name="T79" fmla="*/ 2147483646 h 193"/>
              <a:gd name="T80" fmla="*/ 2147483646 w 166"/>
              <a:gd name="T81" fmla="*/ 2147483646 h 193"/>
              <a:gd name="T82" fmla="*/ 2147483646 w 166"/>
              <a:gd name="T83" fmla="*/ 2147483646 h 193"/>
              <a:gd name="T84" fmla="*/ 2147483646 w 166"/>
              <a:gd name="T85" fmla="*/ 2147483646 h 193"/>
              <a:gd name="T86" fmla="*/ 2147483646 w 166"/>
              <a:gd name="T87" fmla="*/ 2147483646 h 193"/>
              <a:gd name="T88" fmla="*/ 2147483646 w 166"/>
              <a:gd name="T89" fmla="*/ 2147483646 h 193"/>
              <a:gd name="T90" fmla="*/ 2147483646 w 166"/>
              <a:gd name="T91" fmla="*/ 2147483646 h 193"/>
              <a:gd name="T92" fmla="*/ 2147483646 w 166"/>
              <a:gd name="T93" fmla="*/ 2147483646 h 193"/>
              <a:gd name="T94" fmla="*/ 2147483646 w 166"/>
              <a:gd name="T95" fmla="*/ 2147483646 h 193"/>
              <a:gd name="T96" fmla="*/ 2147483646 w 166"/>
              <a:gd name="T97" fmla="*/ 2147483646 h 193"/>
              <a:gd name="T98" fmla="*/ 2147483646 w 166"/>
              <a:gd name="T99" fmla="*/ 2147483646 h 193"/>
              <a:gd name="T100" fmla="*/ 2147483646 w 166"/>
              <a:gd name="T101" fmla="*/ 2147483646 h 19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6"/>
              <a:gd name="T154" fmla="*/ 0 h 193"/>
              <a:gd name="T155" fmla="*/ 166 w 166"/>
              <a:gd name="T156" fmla="*/ 193 h 19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6" h="193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2"/>
                </a:lnTo>
                <a:lnTo>
                  <a:pt x="2" y="3"/>
                </a:lnTo>
                <a:lnTo>
                  <a:pt x="2" y="5"/>
                </a:lnTo>
                <a:lnTo>
                  <a:pt x="3" y="6"/>
                </a:lnTo>
                <a:lnTo>
                  <a:pt x="4" y="8"/>
                </a:lnTo>
                <a:lnTo>
                  <a:pt x="5" y="9"/>
                </a:lnTo>
                <a:lnTo>
                  <a:pt x="5" y="11"/>
                </a:lnTo>
                <a:lnTo>
                  <a:pt x="6" y="13"/>
                </a:lnTo>
                <a:lnTo>
                  <a:pt x="7" y="14"/>
                </a:lnTo>
                <a:lnTo>
                  <a:pt x="8" y="16"/>
                </a:lnTo>
                <a:lnTo>
                  <a:pt x="9" y="17"/>
                </a:lnTo>
                <a:lnTo>
                  <a:pt x="9" y="20"/>
                </a:lnTo>
                <a:lnTo>
                  <a:pt x="10" y="21"/>
                </a:lnTo>
                <a:lnTo>
                  <a:pt x="12" y="23"/>
                </a:lnTo>
                <a:lnTo>
                  <a:pt x="14" y="25"/>
                </a:lnTo>
                <a:lnTo>
                  <a:pt x="14" y="27"/>
                </a:lnTo>
                <a:lnTo>
                  <a:pt x="15" y="29"/>
                </a:lnTo>
                <a:lnTo>
                  <a:pt x="16" y="31"/>
                </a:lnTo>
                <a:lnTo>
                  <a:pt x="18" y="34"/>
                </a:lnTo>
                <a:lnTo>
                  <a:pt x="18" y="35"/>
                </a:lnTo>
                <a:lnTo>
                  <a:pt x="20" y="37"/>
                </a:lnTo>
                <a:lnTo>
                  <a:pt x="21" y="40"/>
                </a:lnTo>
                <a:lnTo>
                  <a:pt x="22" y="41"/>
                </a:lnTo>
                <a:lnTo>
                  <a:pt x="24" y="44"/>
                </a:lnTo>
                <a:lnTo>
                  <a:pt x="26" y="47"/>
                </a:lnTo>
                <a:lnTo>
                  <a:pt x="27" y="50"/>
                </a:lnTo>
                <a:lnTo>
                  <a:pt x="28" y="51"/>
                </a:lnTo>
                <a:lnTo>
                  <a:pt x="29" y="53"/>
                </a:lnTo>
                <a:lnTo>
                  <a:pt x="30" y="54"/>
                </a:lnTo>
                <a:lnTo>
                  <a:pt x="31" y="55"/>
                </a:lnTo>
                <a:lnTo>
                  <a:pt x="31" y="57"/>
                </a:lnTo>
                <a:lnTo>
                  <a:pt x="32" y="58"/>
                </a:lnTo>
                <a:lnTo>
                  <a:pt x="33" y="60"/>
                </a:lnTo>
                <a:lnTo>
                  <a:pt x="34" y="61"/>
                </a:lnTo>
                <a:lnTo>
                  <a:pt x="36" y="63"/>
                </a:lnTo>
                <a:lnTo>
                  <a:pt x="36" y="64"/>
                </a:lnTo>
                <a:lnTo>
                  <a:pt x="37" y="66"/>
                </a:lnTo>
                <a:lnTo>
                  <a:pt x="38" y="67"/>
                </a:lnTo>
                <a:lnTo>
                  <a:pt x="39" y="68"/>
                </a:lnTo>
                <a:lnTo>
                  <a:pt x="40" y="68"/>
                </a:lnTo>
                <a:lnTo>
                  <a:pt x="40" y="69"/>
                </a:lnTo>
                <a:lnTo>
                  <a:pt x="40" y="71"/>
                </a:lnTo>
                <a:lnTo>
                  <a:pt x="41" y="71"/>
                </a:lnTo>
                <a:lnTo>
                  <a:pt x="42" y="73"/>
                </a:lnTo>
                <a:lnTo>
                  <a:pt x="43" y="74"/>
                </a:lnTo>
                <a:lnTo>
                  <a:pt x="44" y="75"/>
                </a:lnTo>
                <a:lnTo>
                  <a:pt x="45" y="77"/>
                </a:lnTo>
                <a:lnTo>
                  <a:pt x="46" y="78"/>
                </a:lnTo>
                <a:lnTo>
                  <a:pt x="48" y="80"/>
                </a:lnTo>
                <a:lnTo>
                  <a:pt x="49" y="82"/>
                </a:lnTo>
                <a:lnTo>
                  <a:pt x="50" y="82"/>
                </a:lnTo>
                <a:lnTo>
                  <a:pt x="52" y="85"/>
                </a:lnTo>
                <a:lnTo>
                  <a:pt x="53" y="87"/>
                </a:lnTo>
                <a:lnTo>
                  <a:pt x="55" y="89"/>
                </a:lnTo>
                <a:lnTo>
                  <a:pt x="57" y="91"/>
                </a:lnTo>
                <a:lnTo>
                  <a:pt x="59" y="92"/>
                </a:lnTo>
                <a:lnTo>
                  <a:pt x="60" y="94"/>
                </a:lnTo>
                <a:lnTo>
                  <a:pt x="61" y="96"/>
                </a:lnTo>
                <a:lnTo>
                  <a:pt x="62" y="96"/>
                </a:lnTo>
                <a:lnTo>
                  <a:pt x="62" y="98"/>
                </a:lnTo>
                <a:lnTo>
                  <a:pt x="64" y="99"/>
                </a:lnTo>
                <a:lnTo>
                  <a:pt x="65" y="99"/>
                </a:lnTo>
                <a:lnTo>
                  <a:pt x="66" y="101"/>
                </a:lnTo>
                <a:lnTo>
                  <a:pt x="66" y="102"/>
                </a:lnTo>
                <a:lnTo>
                  <a:pt x="67" y="102"/>
                </a:lnTo>
                <a:lnTo>
                  <a:pt x="68" y="103"/>
                </a:lnTo>
                <a:lnTo>
                  <a:pt x="69" y="104"/>
                </a:lnTo>
                <a:lnTo>
                  <a:pt x="71" y="105"/>
                </a:lnTo>
                <a:lnTo>
                  <a:pt x="71" y="106"/>
                </a:lnTo>
                <a:lnTo>
                  <a:pt x="72" y="106"/>
                </a:lnTo>
                <a:lnTo>
                  <a:pt x="73" y="108"/>
                </a:lnTo>
                <a:lnTo>
                  <a:pt x="74" y="109"/>
                </a:lnTo>
                <a:lnTo>
                  <a:pt x="75" y="109"/>
                </a:lnTo>
                <a:lnTo>
                  <a:pt x="75" y="110"/>
                </a:lnTo>
                <a:lnTo>
                  <a:pt x="76" y="111"/>
                </a:lnTo>
                <a:lnTo>
                  <a:pt x="78" y="112"/>
                </a:lnTo>
                <a:lnTo>
                  <a:pt x="78" y="113"/>
                </a:lnTo>
                <a:lnTo>
                  <a:pt x="79" y="115"/>
                </a:lnTo>
                <a:lnTo>
                  <a:pt x="81" y="116"/>
                </a:lnTo>
                <a:lnTo>
                  <a:pt x="83" y="116"/>
                </a:lnTo>
                <a:lnTo>
                  <a:pt x="83" y="118"/>
                </a:lnTo>
                <a:lnTo>
                  <a:pt x="85" y="119"/>
                </a:lnTo>
                <a:lnTo>
                  <a:pt x="87" y="122"/>
                </a:lnTo>
                <a:lnTo>
                  <a:pt x="88" y="123"/>
                </a:lnTo>
                <a:lnTo>
                  <a:pt x="91" y="126"/>
                </a:lnTo>
                <a:lnTo>
                  <a:pt x="92" y="127"/>
                </a:lnTo>
                <a:lnTo>
                  <a:pt x="93" y="129"/>
                </a:lnTo>
                <a:lnTo>
                  <a:pt x="96" y="130"/>
                </a:lnTo>
                <a:lnTo>
                  <a:pt x="96" y="131"/>
                </a:lnTo>
                <a:lnTo>
                  <a:pt x="97" y="132"/>
                </a:lnTo>
                <a:lnTo>
                  <a:pt x="99" y="133"/>
                </a:lnTo>
                <a:lnTo>
                  <a:pt x="100" y="134"/>
                </a:lnTo>
                <a:lnTo>
                  <a:pt x="100" y="135"/>
                </a:lnTo>
                <a:lnTo>
                  <a:pt x="101" y="137"/>
                </a:lnTo>
                <a:lnTo>
                  <a:pt x="102" y="137"/>
                </a:lnTo>
                <a:lnTo>
                  <a:pt x="103" y="137"/>
                </a:lnTo>
                <a:lnTo>
                  <a:pt x="104" y="138"/>
                </a:lnTo>
                <a:lnTo>
                  <a:pt x="104" y="140"/>
                </a:lnTo>
                <a:lnTo>
                  <a:pt x="105" y="140"/>
                </a:lnTo>
                <a:lnTo>
                  <a:pt x="107" y="141"/>
                </a:lnTo>
                <a:lnTo>
                  <a:pt x="108" y="142"/>
                </a:lnTo>
                <a:lnTo>
                  <a:pt x="109" y="143"/>
                </a:lnTo>
                <a:lnTo>
                  <a:pt x="109" y="144"/>
                </a:lnTo>
                <a:lnTo>
                  <a:pt x="110" y="144"/>
                </a:lnTo>
                <a:lnTo>
                  <a:pt x="111" y="145"/>
                </a:lnTo>
                <a:lnTo>
                  <a:pt x="112" y="146"/>
                </a:lnTo>
                <a:lnTo>
                  <a:pt x="113" y="147"/>
                </a:lnTo>
                <a:lnTo>
                  <a:pt x="113" y="148"/>
                </a:lnTo>
                <a:lnTo>
                  <a:pt x="115" y="150"/>
                </a:lnTo>
                <a:lnTo>
                  <a:pt x="116" y="150"/>
                </a:lnTo>
                <a:lnTo>
                  <a:pt x="118" y="151"/>
                </a:lnTo>
                <a:lnTo>
                  <a:pt x="119" y="153"/>
                </a:lnTo>
                <a:lnTo>
                  <a:pt x="121" y="154"/>
                </a:lnTo>
                <a:lnTo>
                  <a:pt x="122" y="156"/>
                </a:lnTo>
                <a:lnTo>
                  <a:pt x="124" y="157"/>
                </a:lnTo>
                <a:lnTo>
                  <a:pt x="127" y="160"/>
                </a:lnTo>
                <a:lnTo>
                  <a:pt x="130" y="162"/>
                </a:lnTo>
                <a:lnTo>
                  <a:pt x="131" y="164"/>
                </a:lnTo>
                <a:lnTo>
                  <a:pt x="133" y="164"/>
                </a:lnTo>
                <a:lnTo>
                  <a:pt x="135" y="167"/>
                </a:lnTo>
                <a:lnTo>
                  <a:pt x="136" y="168"/>
                </a:lnTo>
                <a:lnTo>
                  <a:pt x="138" y="170"/>
                </a:lnTo>
                <a:lnTo>
                  <a:pt x="139" y="171"/>
                </a:lnTo>
                <a:lnTo>
                  <a:pt x="142" y="173"/>
                </a:lnTo>
                <a:lnTo>
                  <a:pt x="144" y="174"/>
                </a:lnTo>
                <a:lnTo>
                  <a:pt x="145" y="176"/>
                </a:lnTo>
                <a:lnTo>
                  <a:pt x="147" y="178"/>
                </a:lnTo>
                <a:lnTo>
                  <a:pt x="148" y="178"/>
                </a:lnTo>
                <a:lnTo>
                  <a:pt x="149" y="179"/>
                </a:lnTo>
                <a:lnTo>
                  <a:pt x="151" y="181"/>
                </a:lnTo>
                <a:lnTo>
                  <a:pt x="152" y="182"/>
                </a:lnTo>
                <a:lnTo>
                  <a:pt x="154" y="183"/>
                </a:lnTo>
                <a:lnTo>
                  <a:pt x="155" y="185"/>
                </a:lnTo>
                <a:lnTo>
                  <a:pt x="156" y="185"/>
                </a:lnTo>
                <a:lnTo>
                  <a:pt x="157" y="185"/>
                </a:lnTo>
                <a:lnTo>
                  <a:pt x="158" y="187"/>
                </a:lnTo>
                <a:lnTo>
                  <a:pt x="160" y="188"/>
                </a:lnTo>
                <a:lnTo>
                  <a:pt x="161" y="189"/>
                </a:lnTo>
                <a:lnTo>
                  <a:pt x="161" y="190"/>
                </a:lnTo>
                <a:lnTo>
                  <a:pt x="162" y="190"/>
                </a:lnTo>
                <a:lnTo>
                  <a:pt x="163" y="191"/>
                </a:lnTo>
                <a:lnTo>
                  <a:pt x="163" y="192"/>
                </a:lnTo>
                <a:lnTo>
                  <a:pt x="165" y="19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76" name="Freeform 144"/>
          <p:cNvSpPr>
            <a:spLocks/>
          </p:cNvSpPr>
          <p:nvPr/>
        </p:nvSpPr>
        <p:spPr bwMode="auto">
          <a:xfrm>
            <a:off x="1101725" y="4365625"/>
            <a:ext cx="722313" cy="517525"/>
          </a:xfrm>
          <a:custGeom>
            <a:avLst/>
            <a:gdLst>
              <a:gd name="T0" fmla="*/ 2147483646 w 455"/>
              <a:gd name="T1" fmla="*/ 2147483646 h 326"/>
              <a:gd name="T2" fmla="*/ 2147483646 w 455"/>
              <a:gd name="T3" fmla="*/ 2147483646 h 326"/>
              <a:gd name="T4" fmla="*/ 2147483646 w 455"/>
              <a:gd name="T5" fmla="*/ 2147483646 h 326"/>
              <a:gd name="T6" fmla="*/ 2147483646 w 455"/>
              <a:gd name="T7" fmla="*/ 2147483646 h 326"/>
              <a:gd name="T8" fmla="*/ 2147483646 w 455"/>
              <a:gd name="T9" fmla="*/ 2147483646 h 326"/>
              <a:gd name="T10" fmla="*/ 2147483646 w 455"/>
              <a:gd name="T11" fmla="*/ 2147483646 h 326"/>
              <a:gd name="T12" fmla="*/ 2147483646 w 455"/>
              <a:gd name="T13" fmla="*/ 2147483646 h 326"/>
              <a:gd name="T14" fmla="*/ 2147483646 w 455"/>
              <a:gd name="T15" fmla="*/ 2147483646 h 326"/>
              <a:gd name="T16" fmla="*/ 2147483646 w 455"/>
              <a:gd name="T17" fmla="*/ 2147483646 h 326"/>
              <a:gd name="T18" fmla="*/ 2147483646 w 455"/>
              <a:gd name="T19" fmla="*/ 2147483646 h 326"/>
              <a:gd name="T20" fmla="*/ 2147483646 w 455"/>
              <a:gd name="T21" fmla="*/ 2147483646 h 326"/>
              <a:gd name="T22" fmla="*/ 2147483646 w 455"/>
              <a:gd name="T23" fmla="*/ 2147483646 h 326"/>
              <a:gd name="T24" fmla="*/ 2147483646 w 455"/>
              <a:gd name="T25" fmla="*/ 2147483646 h 326"/>
              <a:gd name="T26" fmla="*/ 2147483646 w 455"/>
              <a:gd name="T27" fmla="*/ 2147483646 h 326"/>
              <a:gd name="T28" fmla="*/ 2147483646 w 455"/>
              <a:gd name="T29" fmla="*/ 2147483646 h 326"/>
              <a:gd name="T30" fmla="*/ 2147483646 w 455"/>
              <a:gd name="T31" fmla="*/ 2147483646 h 326"/>
              <a:gd name="T32" fmla="*/ 2147483646 w 455"/>
              <a:gd name="T33" fmla="*/ 2147483646 h 326"/>
              <a:gd name="T34" fmla="*/ 2147483646 w 455"/>
              <a:gd name="T35" fmla="*/ 2147483646 h 326"/>
              <a:gd name="T36" fmla="*/ 2147483646 w 455"/>
              <a:gd name="T37" fmla="*/ 2147483646 h 326"/>
              <a:gd name="T38" fmla="*/ 2147483646 w 455"/>
              <a:gd name="T39" fmla="*/ 2147483646 h 326"/>
              <a:gd name="T40" fmla="*/ 2147483646 w 455"/>
              <a:gd name="T41" fmla="*/ 2147483646 h 326"/>
              <a:gd name="T42" fmla="*/ 2147483646 w 455"/>
              <a:gd name="T43" fmla="*/ 2147483646 h 326"/>
              <a:gd name="T44" fmla="*/ 2147483646 w 455"/>
              <a:gd name="T45" fmla="*/ 2147483646 h 326"/>
              <a:gd name="T46" fmla="*/ 2147483646 w 455"/>
              <a:gd name="T47" fmla="*/ 2147483646 h 326"/>
              <a:gd name="T48" fmla="*/ 2147483646 w 455"/>
              <a:gd name="T49" fmla="*/ 2147483646 h 326"/>
              <a:gd name="T50" fmla="*/ 2147483646 w 455"/>
              <a:gd name="T51" fmla="*/ 2147483646 h 326"/>
              <a:gd name="T52" fmla="*/ 2147483646 w 455"/>
              <a:gd name="T53" fmla="*/ 2147483646 h 326"/>
              <a:gd name="T54" fmla="*/ 2147483646 w 455"/>
              <a:gd name="T55" fmla="*/ 2147483646 h 326"/>
              <a:gd name="T56" fmla="*/ 2147483646 w 455"/>
              <a:gd name="T57" fmla="*/ 2147483646 h 326"/>
              <a:gd name="T58" fmla="*/ 2147483646 w 455"/>
              <a:gd name="T59" fmla="*/ 2147483646 h 326"/>
              <a:gd name="T60" fmla="*/ 2147483646 w 455"/>
              <a:gd name="T61" fmla="*/ 2147483646 h 326"/>
              <a:gd name="T62" fmla="*/ 2147483646 w 455"/>
              <a:gd name="T63" fmla="*/ 2147483646 h 326"/>
              <a:gd name="T64" fmla="*/ 2147483646 w 455"/>
              <a:gd name="T65" fmla="*/ 2147483646 h 326"/>
              <a:gd name="T66" fmla="*/ 2147483646 w 455"/>
              <a:gd name="T67" fmla="*/ 2147483646 h 326"/>
              <a:gd name="T68" fmla="*/ 2147483646 w 455"/>
              <a:gd name="T69" fmla="*/ 2147483646 h 326"/>
              <a:gd name="T70" fmla="*/ 2147483646 w 455"/>
              <a:gd name="T71" fmla="*/ 2147483646 h 326"/>
              <a:gd name="T72" fmla="*/ 2147483646 w 455"/>
              <a:gd name="T73" fmla="*/ 2147483646 h 326"/>
              <a:gd name="T74" fmla="*/ 2147483646 w 455"/>
              <a:gd name="T75" fmla="*/ 2147483646 h 326"/>
              <a:gd name="T76" fmla="*/ 2147483646 w 455"/>
              <a:gd name="T77" fmla="*/ 2147483646 h 326"/>
              <a:gd name="T78" fmla="*/ 2147483646 w 455"/>
              <a:gd name="T79" fmla="*/ 2147483646 h 326"/>
              <a:gd name="T80" fmla="*/ 2147483646 w 455"/>
              <a:gd name="T81" fmla="*/ 2147483646 h 326"/>
              <a:gd name="T82" fmla="*/ 2147483646 w 455"/>
              <a:gd name="T83" fmla="*/ 2147483646 h 326"/>
              <a:gd name="T84" fmla="*/ 2147483646 w 455"/>
              <a:gd name="T85" fmla="*/ 2147483646 h 326"/>
              <a:gd name="T86" fmla="*/ 2147483646 w 455"/>
              <a:gd name="T87" fmla="*/ 2147483646 h 326"/>
              <a:gd name="T88" fmla="*/ 2147483646 w 455"/>
              <a:gd name="T89" fmla="*/ 2147483646 h 326"/>
              <a:gd name="T90" fmla="*/ 2147483646 w 455"/>
              <a:gd name="T91" fmla="*/ 2147483646 h 326"/>
              <a:gd name="T92" fmla="*/ 2147483646 w 455"/>
              <a:gd name="T93" fmla="*/ 2147483646 h 326"/>
              <a:gd name="T94" fmla="*/ 2147483646 w 455"/>
              <a:gd name="T95" fmla="*/ 2147483646 h 326"/>
              <a:gd name="T96" fmla="*/ 2147483646 w 455"/>
              <a:gd name="T97" fmla="*/ 2147483646 h 326"/>
              <a:gd name="T98" fmla="*/ 2147483646 w 455"/>
              <a:gd name="T99" fmla="*/ 2147483646 h 326"/>
              <a:gd name="T100" fmla="*/ 2147483646 w 455"/>
              <a:gd name="T101" fmla="*/ 2147483646 h 326"/>
              <a:gd name="T102" fmla="*/ 2147483646 w 455"/>
              <a:gd name="T103" fmla="*/ 2147483646 h 326"/>
              <a:gd name="T104" fmla="*/ 2147483646 w 455"/>
              <a:gd name="T105" fmla="*/ 2147483646 h 326"/>
              <a:gd name="T106" fmla="*/ 2147483646 w 455"/>
              <a:gd name="T107" fmla="*/ 2147483646 h 326"/>
              <a:gd name="T108" fmla="*/ 2147483646 w 455"/>
              <a:gd name="T109" fmla="*/ 2147483646 h 326"/>
              <a:gd name="T110" fmla="*/ 2147483646 w 455"/>
              <a:gd name="T111" fmla="*/ 2147483646 h 326"/>
              <a:gd name="T112" fmla="*/ 2147483646 w 455"/>
              <a:gd name="T113" fmla="*/ 2147483646 h 326"/>
              <a:gd name="T114" fmla="*/ 2147483646 w 455"/>
              <a:gd name="T115" fmla="*/ 2147483646 h 326"/>
              <a:gd name="T116" fmla="*/ 2147483646 w 455"/>
              <a:gd name="T117" fmla="*/ 2147483646 h 326"/>
              <a:gd name="T118" fmla="*/ 2147483646 w 455"/>
              <a:gd name="T119" fmla="*/ 2147483646 h 326"/>
              <a:gd name="T120" fmla="*/ 2147483646 w 455"/>
              <a:gd name="T121" fmla="*/ 2147483646 h 3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55"/>
              <a:gd name="T184" fmla="*/ 0 h 326"/>
              <a:gd name="T185" fmla="*/ 455 w 455"/>
              <a:gd name="T186" fmla="*/ 326 h 32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55" h="326">
                <a:moveTo>
                  <a:pt x="0" y="322"/>
                </a:moveTo>
                <a:lnTo>
                  <a:pt x="0" y="322"/>
                </a:lnTo>
                <a:lnTo>
                  <a:pt x="1" y="322"/>
                </a:lnTo>
                <a:lnTo>
                  <a:pt x="2" y="322"/>
                </a:lnTo>
                <a:lnTo>
                  <a:pt x="3" y="323"/>
                </a:lnTo>
                <a:lnTo>
                  <a:pt x="4" y="323"/>
                </a:lnTo>
                <a:lnTo>
                  <a:pt x="6" y="323"/>
                </a:lnTo>
                <a:lnTo>
                  <a:pt x="8" y="323"/>
                </a:lnTo>
                <a:lnTo>
                  <a:pt x="9" y="323"/>
                </a:lnTo>
                <a:lnTo>
                  <a:pt x="11" y="323"/>
                </a:lnTo>
                <a:lnTo>
                  <a:pt x="13" y="323"/>
                </a:lnTo>
                <a:lnTo>
                  <a:pt x="15" y="323"/>
                </a:lnTo>
                <a:lnTo>
                  <a:pt x="17" y="323"/>
                </a:lnTo>
                <a:lnTo>
                  <a:pt x="19" y="324"/>
                </a:lnTo>
                <a:lnTo>
                  <a:pt x="21" y="324"/>
                </a:lnTo>
                <a:lnTo>
                  <a:pt x="23" y="324"/>
                </a:lnTo>
                <a:lnTo>
                  <a:pt x="26" y="324"/>
                </a:lnTo>
                <a:lnTo>
                  <a:pt x="29" y="324"/>
                </a:lnTo>
                <a:lnTo>
                  <a:pt x="31" y="324"/>
                </a:lnTo>
                <a:lnTo>
                  <a:pt x="33" y="324"/>
                </a:lnTo>
                <a:lnTo>
                  <a:pt x="36" y="325"/>
                </a:lnTo>
                <a:lnTo>
                  <a:pt x="39" y="325"/>
                </a:lnTo>
                <a:lnTo>
                  <a:pt x="42" y="325"/>
                </a:lnTo>
                <a:lnTo>
                  <a:pt x="45" y="325"/>
                </a:lnTo>
                <a:lnTo>
                  <a:pt x="47" y="325"/>
                </a:lnTo>
                <a:lnTo>
                  <a:pt x="50" y="324"/>
                </a:lnTo>
                <a:lnTo>
                  <a:pt x="53" y="324"/>
                </a:lnTo>
                <a:lnTo>
                  <a:pt x="56" y="324"/>
                </a:lnTo>
                <a:lnTo>
                  <a:pt x="59" y="324"/>
                </a:lnTo>
                <a:lnTo>
                  <a:pt x="62" y="324"/>
                </a:lnTo>
                <a:lnTo>
                  <a:pt x="67" y="323"/>
                </a:lnTo>
                <a:lnTo>
                  <a:pt x="69" y="323"/>
                </a:lnTo>
                <a:lnTo>
                  <a:pt x="72" y="323"/>
                </a:lnTo>
                <a:lnTo>
                  <a:pt x="73" y="323"/>
                </a:lnTo>
                <a:lnTo>
                  <a:pt x="75" y="323"/>
                </a:lnTo>
                <a:lnTo>
                  <a:pt x="78" y="323"/>
                </a:lnTo>
                <a:lnTo>
                  <a:pt x="80" y="323"/>
                </a:lnTo>
                <a:lnTo>
                  <a:pt x="81" y="322"/>
                </a:lnTo>
                <a:lnTo>
                  <a:pt x="82" y="322"/>
                </a:lnTo>
                <a:lnTo>
                  <a:pt x="84" y="321"/>
                </a:lnTo>
                <a:lnTo>
                  <a:pt x="85" y="321"/>
                </a:lnTo>
                <a:lnTo>
                  <a:pt x="87" y="321"/>
                </a:lnTo>
                <a:lnTo>
                  <a:pt x="88" y="320"/>
                </a:lnTo>
                <a:lnTo>
                  <a:pt x="89" y="320"/>
                </a:lnTo>
                <a:lnTo>
                  <a:pt x="91" y="319"/>
                </a:lnTo>
                <a:lnTo>
                  <a:pt x="93" y="319"/>
                </a:lnTo>
                <a:lnTo>
                  <a:pt x="94" y="319"/>
                </a:lnTo>
                <a:lnTo>
                  <a:pt x="95" y="319"/>
                </a:lnTo>
                <a:lnTo>
                  <a:pt x="97" y="318"/>
                </a:lnTo>
                <a:lnTo>
                  <a:pt x="99" y="318"/>
                </a:lnTo>
                <a:lnTo>
                  <a:pt x="101" y="318"/>
                </a:lnTo>
                <a:lnTo>
                  <a:pt x="102" y="317"/>
                </a:lnTo>
                <a:lnTo>
                  <a:pt x="105" y="317"/>
                </a:lnTo>
                <a:lnTo>
                  <a:pt x="106" y="316"/>
                </a:lnTo>
                <a:lnTo>
                  <a:pt x="108" y="316"/>
                </a:lnTo>
                <a:lnTo>
                  <a:pt x="110" y="316"/>
                </a:lnTo>
                <a:lnTo>
                  <a:pt x="112" y="315"/>
                </a:lnTo>
                <a:lnTo>
                  <a:pt x="114" y="315"/>
                </a:lnTo>
                <a:lnTo>
                  <a:pt x="117" y="314"/>
                </a:lnTo>
                <a:lnTo>
                  <a:pt x="120" y="314"/>
                </a:lnTo>
                <a:lnTo>
                  <a:pt x="123" y="312"/>
                </a:lnTo>
                <a:lnTo>
                  <a:pt x="125" y="312"/>
                </a:lnTo>
                <a:lnTo>
                  <a:pt x="127" y="312"/>
                </a:lnTo>
                <a:lnTo>
                  <a:pt x="130" y="312"/>
                </a:lnTo>
                <a:lnTo>
                  <a:pt x="131" y="311"/>
                </a:lnTo>
                <a:lnTo>
                  <a:pt x="132" y="311"/>
                </a:lnTo>
                <a:lnTo>
                  <a:pt x="134" y="311"/>
                </a:lnTo>
                <a:lnTo>
                  <a:pt x="136" y="311"/>
                </a:lnTo>
                <a:lnTo>
                  <a:pt x="137" y="310"/>
                </a:lnTo>
                <a:lnTo>
                  <a:pt x="139" y="310"/>
                </a:lnTo>
                <a:lnTo>
                  <a:pt x="140" y="310"/>
                </a:lnTo>
                <a:lnTo>
                  <a:pt x="141" y="309"/>
                </a:lnTo>
                <a:lnTo>
                  <a:pt x="143" y="309"/>
                </a:lnTo>
                <a:lnTo>
                  <a:pt x="144" y="309"/>
                </a:lnTo>
                <a:lnTo>
                  <a:pt x="145" y="309"/>
                </a:lnTo>
                <a:lnTo>
                  <a:pt x="146" y="309"/>
                </a:lnTo>
                <a:lnTo>
                  <a:pt x="147" y="309"/>
                </a:lnTo>
                <a:lnTo>
                  <a:pt x="148" y="308"/>
                </a:lnTo>
                <a:lnTo>
                  <a:pt x="149" y="308"/>
                </a:lnTo>
                <a:lnTo>
                  <a:pt x="150" y="307"/>
                </a:lnTo>
                <a:lnTo>
                  <a:pt x="152" y="307"/>
                </a:lnTo>
                <a:lnTo>
                  <a:pt x="153" y="307"/>
                </a:lnTo>
                <a:lnTo>
                  <a:pt x="154" y="306"/>
                </a:lnTo>
                <a:lnTo>
                  <a:pt x="157" y="306"/>
                </a:lnTo>
                <a:lnTo>
                  <a:pt x="158" y="305"/>
                </a:lnTo>
                <a:lnTo>
                  <a:pt x="160" y="305"/>
                </a:lnTo>
                <a:lnTo>
                  <a:pt x="162" y="305"/>
                </a:lnTo>
                <a:lnTo>
                  <a:pt x="163" y="304"/>
                </a:lnTo>
                <a:lnTo>
                  <a:pt x="165" y="304"/>
                </a:lnTo>
                <a:lnTo>
                  <a:pt x="167" y="304"/>
                </a:lnTo>
                <a:lnTo>
                  <a:pt x="173" y="302"/>
                </a:lnTo>
                <a:lnTo>
                  <a:pt x="175" y="302"/>
                </a:lnTo>
                <a:lnTo>
                  <a:pt x="177" y="302"/>
                </a:lnTo>
                <a:lnTo>
                  <a:pt x="179" y="301"/>
                </a:lnTo>
                <a:lnTo>
                  <a:pt x="182" y="300"/>
                </a:lnTo>
                <a:lnTo>
                  <a:pt x="184" y="300"/>
                </a:lnTo>
                <a:lnTo>
                  <a:pt x="186" y="299"/>
                </a:lnTo>
                <a:lnTo>
                  <a:pt x="187" y="298"/>
                </a:lnTo>
                <a:lnTo>
                  <a:pt x="189" y="298"/>
                </a:lnTo>
                <a:lnTo>
                  <a:pt x="191" y="298"/>
                </a:lnTo>
                <a:lnTo>
                  <a:pt x="193" y="297"/>
                </a:lnTo>
                <a:lnTo>
                  <a:pt x="196" y="297"/>
                </a:lnTo>
                <a:lnTo>
                  <a:pt x="198" y="297"/>
                </a:lnTo>
                <a:lnTo>
                  <a:pt x="200" y="296"/>
                </a:lnTo>
                <a:lnTo>
                  <a:pt x="202" y="295"/>
                </a:lnTo>
                <a:lnTo>
                  <a:pt x="204" y="295"/>
                </a:lnTo>
                <a:lnTo>
                  <a:pt x="206" y="294"/>
                </a:lnTo>
                <a:lnTo>
                  <a:pt x="209" y="294"/>
                </a:lnTo>
                <a:lnTo>
                  <a:pt x="210" y="293"/>
                </a:lnTo>
                <a:lnTo>
                  <a:pt x="212" y="292"/>
                </a:lnTo>
                <a:lnTo>
                  <a:pt x="213" y="291"/>
                </a:lnTo>
                <a:lnTo>
                  <a:pt x="215" y="291"/>
                </a:lnTo>
                <a:lnTo>
                  <a:pt x="217" y="291"/>
                </a:lnTo>
                <a:lnTo>
                  <a:pt x="221" y="291"/>
                </a:lnTo>
                <a:lnTo>
                  <a:pt x="222" y="289"/>
                </a:lnTo>
                <a:lnTo>
                  <a:pt x="225" y="288"/>
                </a:lnTo>
                <a:lnTo>
                  <a:pt x="227" y="288"/>
                </a:lnTo>
                <a:lnTo>
                  <a:pt x="231" y="286"/>
                </a:lnTo>
                <a:lnTo>
                  <a:pt x="235" y="285"/>
                </a:lnTo>
                <a:lnTo>
                  <a:pt x="236" y="285"/>
                </a:lnTo>
                <a:lnTo>
                  <a:pt x="238" y="284"/>
                </a:lnTo>
                <a:lnTo>
                  <a:pt x="239" y="284"/>
                </a:lnTo>
                <a:lnTo>
                  <a:pt x="240" y="283"/>
                </a:lnTo>
                <a:lnTo>
                  <a:pt x="242" y="282"/>
                </a:lnTo>
                <a:lnTo>
                  <a:pt x="244" y="281"/>
                </a:lnTo>
                <a:lnTo>
                  <a:pt x="245" y="281"/>
                </a:lnTo>
                <a:lnTo>
                  <a:pt x="247" y="280"/>
                </a:lnTo>
                <a:lnTo>
                  <a:pt x="248" y="279"/>
                </a:lnTo>
                <a:lnTo>
                  <a:pt x="249" y="278"/>
                </a:lnTo>
                <a:lnTo>
                  <a:pt x="251" y="278"/>
                </a:lnTo>
                <a:lnTo>
                  <a:pt x="252" y="277"/>
                </a:lnTo>
                <a:lnTo>
                  <a:pt x="253" y="277"/>
                </a:lnTo>
                <a:lnTo>
                  <a:pt x="255" y="277"/>
                </a:lnTo>
                <a:lnTo>
                  <a:pt x="255" y="276"/>
                </a:lnTo>
                <a:lnTo>
                  <a:pt x="256" y="275"/>
                </a:lnTo>
                <a:lnTo>
                  <a:pt x="258" y="275"/>
                </a:lnTo>
                <a:lnTo>
                  <a:pt x="260" y="274"/>
                </a:lnTo>
                <a:lnTo>
                  <a:pt x="261" y="273"/>
                </a:lnTo>
                <a:lnTo>
                  <a:pt x="262" y="272"/>
                </a:lnTo>
                <a:lnTo>
                  <a:pt x="264" y="272"/>
                </a:lnTo>
                <a:lnTo>
                  <a:pt x="265" y="271"/>
                </a:lnTo>
                <a:lnTo>
                  <a:pt x="267" y="270"/>
                </a:lnTo>
                <a:lnTo>
                  <a:pt x="268" y="270"/>
                </a:lnTo>
                <a:lnTo>
                  <a:pt x="270" y="269"/>
                </a:lnTo>
                <a:lnTo>
                  <a:pt x="273" y="268"/>
                </a:lnTo>
                <a:lnTo>
                  <a:pt x="275" y="268"/>
                </a:lnTo>
                <a:lnTo>
                  <a:pt x="280" y="265"/>
                </a:lnTo>
                <a:lnTo>
                  <a:pt x="282" y="264"/>
                </a:lnTo>
                <a:lnTo>
                  <a:pt x="284" y="264"/>
                </a:lnTo>
                <a:lnTo>
                  <a:pt x="286" y="263"/>
                </a:lnTo>
                <a:lnTo>
                  <a:pt x="289" y="262"/>
                </a:lnTo>
                <a:lnTo>
                  <a:pt x="290" y="261"/>
                </a:lnTo>
                <a:lnTo>
                  <a:pt x="292" y="261"/>
                </a:lnTo>
                <a:lnTo>
                  <a:pt x="294" y="260"/>
                </a:lnTo>
                <a:lnTo>
                  <a:pt x="295" y="260"/>
                </a:lnTo>
                <a:lnTo>
                  <a:pt x="297" y="259"/>
                </a:lnTo>
                <a:lnTo>
                  <a:pt x="299" y="258"/>
                </a:lnTo>
                <a:lnTo>
                  <a:pt x="300" y="258"/>
                </a:lnTo>
                <a:lnTo>
                  <a:pt x="302" y="257"/>
                </a:lnTo>
                <a:lnTo>
                  <a:pt x="303" y="257"/>
                </a:lnTo>
                <a:lnTo>
                  <a:pt x="305" y="257"/>
                </a:lnTo>
                <a:lnTo>
                  <a:pt x="306" y="257"/>
                </a:lnTo>
                <a:lnTo>
                  <a:pt x="307" y="257"/>
                </a:lnTo>
                <a:lnTo>
                  <a:pt x="308" y="256"/>
                </a:lnTo>
                <a:lnTo>
                  <a:pt x="310" y="255"/>
                </a:lnTo>
                <a:lnTo>
                  <a:pt x="312" y="254"/>
                </a:lnTo>
                <a:lnTo>
                  <a:pt x="314" y="254"/>
                </a:lnTo>
                <a:lnTo>
                  <a:pt x="315" y="254"/>
                </a:lnTo>
                <a:lnTo>
                  <a:pt x="316" y="253"/>
                </a:lnTo>
                <a:lnTo>
                  <a:pt x="318" y="252"/>
                </a:lnTo>
                <a:lnTo>
                  <a:pt x="319" y="251"/>
                </a:lnTo>
                <a:lnTo>
                  <a:pt x="321" y="250"/>
                </a:lnTo>
                <a:lnTo>
                  <a:pt x="323" y="250"/>
                </a:lnTo>
                <a:lnTo>
                  <a:pt x="326" y="249"/>
                </a:lnTo>
                <a:lnTo>
                  <a:pt x="328" y="247"/>
                </a:lnTo>
                <a:lnTo>
                  <a:pt x="330" y="246"/>
                </a:lnTo>
                <a:lnTo>
                  <a:pt x="332" y="245"/>
                </a:lnTo>
                <a:lnTo>
                  <a:pt x="336" y="243"/>
                </a:lnTo>
                <a:lnTo>
                  <a:pt x="339" y="242"/>
                </a:lnTo>
                <a:lnTo>
                  <a:pt x="341" y="240"/>
                </a:lnTo>
                <a:lnTo>
                  <a:pt x="343" y="240"/>
                </a:lnTo>
                <a:lnTo>
                  <a:pt x="345" y="238"/>
                </a:lnTo>
                <a:lnTo>
                  <a:pt x="345" y="237"/>
                </a:lnTo>
                <a:lnTo>
                  <a:pt x="347" y="236"/>
                </a:lnTo>
                <a:lnTo>
                  <a:pt x="349" y="236"/>
                </a:lnTo>
                <a:lnTo>
                  <a:pt x="349" y="235"/>
                </a:lnTo>
                <a:lnTo>
                  <a:pt x="352" y="235"/>
                </a:lnTo>
                <a:lnTo>
                  <a:pt x="353" y="233"/>
                </a:lnTo>
                <a:lnTo>
                  <a:pt x="354" y="233"/>
                </a:lnTo>
                <a:lnTo>
                  <a:pt x="355" y="232"/>
                </a:lnTo>
                <a:lnTo>
                  <a:pt x="356" y="231"/>
                </a:lnTo>
                <a:lnTo>
                  <a:pt x="357" y="230"/>
                </a:lnTo>
                <a:lnTo>
                  <a:pt x="358" y="230"/>
                </a:lnTo>
                <a:lnTo>
                  <a:pt x="359" y="230"/>
                </a:lnTo>
                <a:lnTo>
                  <a:pt x="360" y="228"/>
                </a:lnTo>
                <a:lnTo>
                  <a:pt x="362" y="227"/>
                </a:lnTo>
                <a:lnTo>
                  <a:pt x="364" y="225"/>
                </a:lnTo>
                <a:lnTo>
                  <a:pt x="365" y="224"/>
                </a:lnTo>
                <a:lnTo>
                  <a:pt x="367" y="223"/>
                </a:lnTo>
                <a:lnTo>
                  <a:pt x="369" y="221"/>
                </a:lnTo>
                <a:lnTo>
                  <a:pt x="370" y="220"/>
                </a:lnTo>
                <a:lnTo>
                  <a:pt x="371" y="219"/>
                </a:lnTo>
                <a:lnTo>
                  <a:pt x="372" y="217"/>
                </a:lnTo>
                <a:lnTo>
                  <a:pt x="374" y="216"/>
                </a:lnTo>
                <a:lnTo>
                  <a:pt x="375" y="214"/>
                </a:lnTo>
                <a:lnTo>
                  <a:pt x="378" y="213"/>
                </a:lnTo>
                <a:lnTo>
                  <a:pt x="381" y="209"/>
                </a:lnTo>
                <a:lnTo>
                  <a:pt x="382" y="209"/>
                </a:lnTo>
                <a:lnTo>
                  <a:pt x="383" y="208"/>
                </a:lnTo>
                <a:lnTo>
                  <a:pt x="384" y="206"/>
                </a:lnTo>
                <a:lnTo>
                  <a:pt x="385" y="206"/>
                </a:lnTo>
                <a:lnTo>
                  <a:pt x="386" y="204"/>
                </a:lnTo>
                <a:lnTo>
                  <a:pt x="387" y="203"/>
                </a:lnTo>
                <a:lnTo>
                  <a:pt x="388" y="202"/>
                </a:lnTo>
                <a:lnTo>
                  <a:pt x="390" y="201"/>
                </a:lnTo>
                <a:lnTo>
                  <a:pt x="391" y="200"/>
                </a:lnTo>
                <a:lnTo>
                  <a:pt x="392" y="199"/>
                </a:lnTo>
                <a:lnTo>
                  <a:pt x="392" y="198"/>
                </a:lnTo>
                <a:lnTo>
                  <a:pt x="392" y="197"/>
                </a:lnTo>
                <a:lnTo>
                  <a:pt x="393" y="196"/>
                </a:lnTo>
                <a:lnTo>
                  <a:pt x="394" y="196"/>
                </a:lnTo>
                <a:lnTo>
                  <a:pt x="395" y="195"/>
                </a:lnTo>
                <a:lnTo>
                  <a:pt x="395" y="194"/>
                </a:lnTo>
                <a:lnTo>
                  <a:pt x="396" y="193"/>
                </a:lnTo>
                <a:lnTo>
                  <a:pt x="396" y="192"/>
                </a:lnTo>
                <a:lnTo>
                  <a:pt x="396" y="191"/>
                </a:lnTo>
                <a:lnTo>
                  <a:pt x="397" y="190"/>
                </a:lnTo>
                <a:lnTo>
                  <a:pt x="398" y="189"/>
                </a:lnTo>
                <a:lnTo>
                  <a:pt x="399" y="189"/>
                </a:lnTo>
                <a:lnTo>
                  <a:pt x="400" y="187"/>
                </a:lnTo>
                <a:lnTo>
                  <a:pt x="400" y="185"/>
                </a:lnTo>
                <a:lnTo>
                  <a:pt x="401" y="185"/>
                </a:lnTo>
                <a:lnTo>
                  <a:pt x="403" y="183"/>
                </a:lnTo>
                <a:lnTo>
                  <a:pt x="404" y="182"/>
                </a:lnTo>
                <a:lnTo>
                  <a:pt x="405" y="180"/>
                </a:lnTo>
                <a:lnTo>
                  <a:pt x="405" y="179"/>
                </a:lnTo>
                <a:lnTo>
                  <a:pt x="408" y="176"/>
                </a:lnTo>
                <a:lnTo>
                  <a:pt x="409" y="173"/>
                </a:lnTo>
                <a:lnTo>
                  <a:pt x="410" y="172"/>
                </a:lnTo>
                <a:lnTo>
                  <a:pt x="410" y="170"/>
                </a:lnTo>
                <a:lnTo>
                  <a:pt x="412" y="169"/>
                </a:lnTo>
                <a:lnTo>
                  <a:pt x="413" y="168"/>
                </a:lnTo>
                <a:lnTo>
                  <a:pt x="413" y="166"/>
                </a:lnTo>
                <a:lnTo>
                  <a:pt x="413" y="165"/>
                </a:lnTo>
                <a:lnTo>
                  <a:pt x="414" y="163"/>
                </a:lnTo>
                <a:lnTo>
                  <a:pt x="416" y="162"/>
                </a:lnTo>
                <a:lnTo>
                  <a:pt x="417" y="162"/>
                </a:lnTo>
                <a:lnTo>
                  <a:pt x="417" y="160"/>
                </a:lnTo>
                <a:lnTo>
                  <a:pt x="418" y="159"/>
                </a:lnTo>
                <a:lnTo>
                  <a:pt x="418" y="158"/>
                </a:lnTo>
                <a:lnTo>
                  <a:pt x="418" y="157"/>
                </a:lnTo>
                <a:lnTo>
                  <a:pt x="419" y="155"/>
                </a:lnTo>
                <a:lnTo>
                  <a:pt x="420" y="154"/>
                </a:lnTo>
                <a:lnTo>
                  <a:pt x="421" y="153"/>
                </a:lnTo>
                <a:lnTo>
                  <a:pt x="421" y="151"/>
                </a:lnTo>
                <a:lnTo>
                  <a:pt x="422" y="150"/>
                </a:lnTo>
                <a:lnTo>
                  <a:pt x="422" y="148"/>
                </a:lnTo>
                <a:lnTo>
                  <a:pt x="423" y="147"/>
                </a:lnTo>
                <a:lnTo>
                  <a:pt x="423" y="145"/>
                </a:lnTo>
                <a:lnTo>
                  <a:pt x="424" y="143"/>
                </a:lnTo>
                <a:lnTo>
                  <a:pt x="425" y="142"/>
                </a:lnTo>
                <a:lnTo>
                  <a:pt x="426" y="141"/>
                </a:lnTo>
                <a:lnTo>
                  <a:pt x="426" y="138"/>
                </a:lnTo>
                <a:lnTo>
                  <a:pt x="426" y="136"/>
                </a:lnTo>
                <a:lnTo>
                  <a:pt x="427" y="135"/>
                </a:lnTo>
                <a:lnTo>
                  <a:pt x="430" y="130"/>
                </a:lnTo>
                <a:lnTo>
                  <a:pt x="431" y="128"/>
                </a:lnTo>
                <a:lnTo>
                  <a:pt x="431" y="125"/>
                </a:lnTo>
                <a:lnTo>
                  <a:pt x="432" y="124"/>
                </a:lnTo>
                <a:lnTo>
                  <a:pt x="432" y="122"/>
                </a:lnTo>
                <a:lnTo>
                  <a:pt x="433" y="121"/>
                </a:lnTo>
                <a:lnTo>
                  <a:pt x="434" y="119"/>
                </a:lnTo>
                <a:lnTo>
                  <a:pt x="434" y="117"/>
                </a:lnTo>
                <a:lnTo>
                  <a:pt x="435" y="117"/>
                </a:lnTo>
                <a:lnTo>
                  <a:pt x="435" y="115"/>
                </a:lnTo>
                <a:lnTo>
                  <a:pt x="435" y="114"/>
                </a:lnTo>
                <a:lnTo>
                  <a:pt x="435" y="113"/>
                </a:lnTo>
                <a:lnTo>
                  <a:pt x="435" y="111"/>
                </a:lnTo>
                <a:lnTo>
                  <a:pt x="435" y="110"/>
                </a:lnTo>
                <a:lnTo>
                  <a:pt x="436" y="109"/>
                </a:lnTo>
                <a:lnTo>
                  <a:pt x="436" y="108"/>
                </a:lnTo>
                <a:lnTo>
                  <a:pt x="436" y="107"/>
                </a:lnTo>
                <a:lnTo>
                  <a:pt x="436" y="106"/>
                </a:lnTo>
                <a:lnTo>
                  <a:pt x="437" y="104"/>
                </a:lnTo>
                <a:lnTo>
                  <a:pt x="437" y="103"/>
                </a:lnTo>
                <a:lnTo>
                  <a:pt x="437" y="101"/>
                </a:lnTo>
                <a:lnTo>
                  <a:pt x="438" y="100"/>
                </a:lnTo>
                <a:lnTo>
                  <a:pt x="438" y="99"/>
                </a:lnTo>
                <a:lnTo>
                  <a:pt x="438" y="97"/>
                </a:lnTo>
                <a:lnTo>
                  <a:pt x="439" y="96"/>
                </a:lnTo>
                <a:lnTo>
                  <a:pt x="439" y="94"/>
                </a:lnTo>
                <a:lnTo>
                  <a:pt x="439" y="92"/>
                </a:lnTo>
                <a:lnTo>
                  <a:pt x="440" y="90"/>
                </a:lnTo>
                <a:lnTo>
                  <a:pt x="442" y="86"/>
                </a:lnTo>
                <a:lnTo>
                  <a:pt x="442" y="84"/>
                </a:lnTo>
                <a:lnTo>
                  <a:pt x="443" y="82"/>
                </a:lnTo>
                <a:lnTo>
                  <a:pt x="443" y="81"/>
                </a:lnTo>
                <a:lnTo>
                  <a:pt x="444" y="79"/>
                </a:lnTo>
                <a:lnTo>
                  <a:pt x="444" y="78"/>
                </a:lnTo>
                <a:lnTo>
                  <a:pt x="444" y="76"/>
                </a:lnTo>
                <a:lnTo>
                  <a:pt x="444" y="75"/>
                </a:lnTo>
                <a:lnTo>
                  <a:pt x="445" y="74"/>
                </a:lnTo>
                <a:lnTo>
                  <a:pt x="445" y="73"/>
                </a:lnTo>
                <a:lnTo>
                  <a:pt x="445" y="71"/>
                </a:lnTo>
                <a:lnTo>
                  <a:pt x="446" y="70"/>
                </a:lnTo>
                <a:lnTo>
                  <a:pt x="446" y="69"/>
                </a:lnTo>
                <a:lnTo>
                  <a:pt x="447" y="68"/>
                </a:lnTo>
                <a:lnTo>
                  <a:pt x="447" y="67"/>
                </a:lnTo>
                <a:lnTo>
                  <a:pt x="447" y="66"/>
                </a:lnTo>
                <a:lnTo>
                  <a:pt x="447" y="65"/>
                </a:lnTo>
                <a:lnTo>
                  <a:pt x="448" y="63"/>
                </a:lnTo>
                <a:lnTo>
                  <a:pt x="448" y="62"/>
                </a:lnTo>
                <a:lnTo>
                  <a:pt x="448" y="61"/>
                </a:lnTo>
                <a:lnTo>
                  <a:pt x="448" y="60"/>
                </a:lnTo>
                <a:lnTo>
                  <a:pt x="448" y="59"/>
                </a:lnTo>
                <a:lnTo>
                  <a:pt x="448" y="57"/>
                </a:lnTo>
                <a:lnTo>
                  <a:pt x="448" y="55"/>
                </a:lnTo>
                <a:lnTo>
                  <a:pt x="449" y="54"/>
                </a:lnTo>
                <a:lnTo>
                  <a:pt x="449" y="53"/>
                </a:lnTo>
                <a:lnTo>
                  <a:pt x="449" y="52"/>
                </a:lnTo>
                <a:lnTo>
                  <a:pt x="450" y="49"/>
                </a:lnTo>
                <a:lnTo>
                  <a:pt x="450" y="47"/>
                </a:lnTo>
                <a:lnTo>
                  <a:pt x="450" y="46"/>
                </a:lnTo>
                <a:lnTo>
                  <a:pt x="451" y="44"/>
                </a:lnTo>
                <a:lnTo>
                  <a:pt x="451" y="40"/>
                </a:lnTo>
                <a:lnTo>
                  <a:pt x="451" y="38"/>
                </a:lnTo>
                <a:lnTo>
                  <a:pt x="451" y="35"/>
                </a:lnTo>
                <a:lnTo>
                  <a:pt x="451" y="33"/>
                </a:lnTo>
                <a:lnTo>
                  <a:pt x="451" y="31"/>
                </a:lnTo>
                <a:lnTo>
                  <a:pt x="451" y="29"/>
                </a:lnTo>
                <a:lnTo>
                  <a:pt x="451" y="27"/>
                </a:lnTo>
                <a:lnTo>
                  <a:pt x="452" y="25"/>
                </a:lnTo>
                <a:lnTo>
                  <a:pt x="452" y="24"/>
                </a:lnTo>
                <a:lnTo>
                  <a:pt x="452" y="21"/>
                </a:lnTo>
                <a:lnTo>
                  <a:pt x="452" y="20"/>
                </a:lnTo>
                <a:lnTo>
                  <a:pt x="452" y="18"/>
                </a:lnTo>
                <a:lnTo>
                  <a:pt x="452" y="17"/>
                </a:lnTo>
                <a:lnTo>
                  <a:pt x="452" y="14"/>
                </a:lnTo>
                <a:lnTo>
                  <a:pt x="452" y="13"/>
                </a:lnTo>
                <a:lnTo>
                  <a:pt x="452" y="11"/>
                </a:lnTo>
                <a:lnTo>
                  <a:pt x="452" y="10"/>
                </a:lnTo>
                <a:lnTo>
                  <a:pt x="452" y="8"/>
                </a:lnTo>
                <a:lnTo>
                  <a:pt x="454" y="7"/>
                </a:lnTo>
                <a:lnTo>
                  <a:pt x="454" y="6"/>
                </a:lnTo>
                <a:lnTo>
                  <a:pt x="454" y="5"/>
                </a:lnTo>
                <a:lnTo>
                  <a:pt x="454" y="4"/>
                </a:lnTo>
                <a:lnTo>
                  <a:pt x="454" y="3"/>
                </a:lnTo>
                <a:lnTo>
                  <a:pt x="454" y="2"/>
                </a:lnTo>
                <a:lnTo>
                  <a:pt x="454" y="1"/>
                </a:lnTo>
                <a:lnTo>
                  <a:pt x="454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77" name="Freeform 145"/>
          <p:cNvSpPr>
            <a:spLocks/>
          </p:cNvSpPr>
          <p:nvPr/>
        </p:nvSpPr>
        <p:spPr bwMode="auto">
          <a:xfrm>
            <a:off x="455613" y="3976688"/>
            <a:ext cx="384175" cy="136525"/>
          </a:xfrm>
          <a:custGeom>
            <a:avLst/>
            <a:gdLst>
              <a:gd name="T0" fmla="*/ 2147483646 w 242"/>
              <a:gd name="T1" fmla="*/ 2147483646 h 86"/>
              <a:gd name="T2" fmla="*/ 2147483646 w 242"/>
              <a:gd name="T3" fmla="*/ 2147483646 h 86"/>
              <a:gd name="T4" fmla="*/ 2147483646 w 242"/>
              <a:gd name="T5" fmla="*/ 2147483646 h 86"/>
              <a:gd name="T6" fmla="*/ 2147483646 w 242"/>
              <a:gd name="T7" fmla="*/ 2147483646 h 86"/>
              <a:gd name="T8" fmla="*/ 2147483646 w 242"/>
              <a:gd name="T9" fmla="*/ 2147483646 h 86"/>
              <a:gd name="T10" fmla="*/ 2147483646 w 242"/>
              <a:gd name="T11" fmla="*/ 2147483646 h 86"/>
              <a:gd name="T12" fmla="*/ 2147483646 w 242"/>
              <a:gd name="T13" fmla="*/ 2147483646 h 86"/>
              <a:gd name="T14" fmla="*/ 2147483646 w 242"/>
              <a:gd name="T15" fmla="*/ 2147483646 h 86"/>
              <a:gd name="T16" fmla="*/ 2147483646 w 242"/>
              <a:gd name="T17" fmla="*/ 2147483646 h 86"/>
              <a:gd name="T18" fmla="*/ 2147483646 w 242"/>
              <a:gd name="T19" fmla="*/ 2147483646 h 86"/>
              <a:gd name="T20" fmla="*/ 2147483646 w 242"/>
              <a:gd name="T21" fmla="*/ 2147483646 h 86"/>
              <a:gd name="T22" fmla="*/ 2147483646 w 242"/>
              <a:gd name="T23" fmla="*/ 2147483646 h 86"/>
              <a:gd name="T24" fmla="*/ 2147483646 w 242"/>
              <a:gd name="T25" fmla="*/ 2147483646 h 86"/>
              <a:gd name="T26" fmla="*/ 2147483646 w 242"/>
              <a:gd name="T27" fmla="*/ 2147483646 h 86"/>
              <a:gd name="T28" fmla="*/ 2147483646 w 242"/>
              <a:gd name="T29" fmla="*/ 0 h 86"/>
              <a:gd name="T30" fmla="*/ 2147483646 w 242"/>
              <a:gd name="T31" fmla="*/ 0 h 86"/>
              <a:gd name="T32" fmla="*/ 2147483646 w 242"/>
              <a:gd name="T33" fmla="*/ 0 h 86"/>
              <a:gd name="T34" fmla="*/ 2147483646 w 242"/>
              <a:gd name="T35" fmla="*/ 0 h 86"/>
              <a:gd name="T36" fmla="*/ 2147483646 w 242"/>
              <a:gd name="T37" fmla="*/ 0 h 86"/>
              <a:gd name="T38" fmla="*/ 2147483646 w 242"/>
              <a:gd name="T39" fmla="*/ 0 h 86"/>
              <a:gd name="T40" fmla="*/ 2147483646 w 242"/>
              <a:gd name="T41" fmla="*/ 0 h 86"/>
              <a:gd name="T42" fmla="*/ 2147483646 w 242"/>
              <a:gd name="T43" fmla="*/ 0 h 86"/>
              <a:gd name="T44" fmla="*/ 2147483646 w 242"/>
              <a:gd name="T45" fmla="*/ 2147483646 h 86"/>
              <a:gd name="T46" fmla="*/ 2147483646 w 242"/>
              <a:gd name="T47" fmla="*/ 2147483646 h 86"/>
              <a:gd name="T48" fmla="*/ 2147483646 w 242"/>
              <a:gd name="T49" fmla="*/ 2147483646 h 86"/>
              <a:gd name="T50" fmla="*/ 2147483646 w 242"/>
              <a:gd name="T51" fmla="*/ 2147483646 h 86"/>
              <a:gd name="T52" fmla="*/ 2147483646 w 242"/>
              <a:gd name="T53" fmla="*/ 2147483646 h 86"/>
              <a:gd name="T54" fmla="*/ 2147483646 w 242"/>
              <a:gd name="T55" fmla="*/ 2147483646 h 86"/>
              <a:gd name="T56" fmla="*/ 2147483646 w 242"/>
              <a:gd name="T57" fmla="*/ 2147483646 h 86"/>
              <a:gd name="T58" fmla="*/ 2147483646 w 242"/>
              <a:gd name="T59" fmla="*/ 2147483646 h 86"/>
              <a:gd name="T60" fmla="*/ 2147483646 w 242"/>
              <a:gd name="T61" fmla="*/ 2147483646 h 86"/>
              <a:gd name="T62" fmla="*/ 2147483646 w 242"/>
              <a:gd name="T63" fmla="*/ 2147483646 h 86"/>
              <a:gd name="T64" fmla="*/ 2147483646 w 242"/>
              <a:gd name="T65" fmla="*/ 2147483646 h 86"/>
              <a:gd name="T66" fmla="*/ 2147483646 w 242"/>
              <a:gd name="T67" fmla="*/ 2147483646 h 86"/>
              <a:gd name="T68" fmla="*/ 2147483646 w 242"/>
              <a:gd name="T69" fmla="*/ 2147483646 h 86"/>
              <a:gd name="T70" fmla="*/ 2147483646 w 242"/>
              <a:gd name="T71" fmla="*/ 2147483646 h 86"/>
              <a:gd name="T72" fmla="*/ 2147483646 w 242"/>
              <a:gd name="T73" fmla="*/ 2147483646 h 86"/>
              <a:gd name="T74" fmla="*/ 2147483646 w 242"/>
              <a:gd name="T75" fmla="*/ 2147483646 h 86"/>
              <a:gd name="T76" fmla="*/ 2147483646 w 242"/>
              <a:gd name="T77" fmla="*/ 2147483646 h 86"/>
              <a:gd name="T78" fmla="*/ 2147483646 w 242"/>
              <a:gd name="T79" fmla="*/ 2147483646 h 86"/>
              <a:gd name="T80" fmla="*/ 2147483646 w 242"/>
              <a:gd name="T81" fmla="*/ 2147483646 h 86"/>
              <a:gd name="T82" fmla="*/ 2147483646 w 242"/>
              <a:gd name="T83" fmla="*/ 2147483646 h 86"/>
              <a:gd name="T84" fmla="*/ 2147483646 w 242"/>
              <a:gd name="T85" fmla="*/ 2147483646 h 86"/>
              <a:gd name="T86" fmla="*/ 2147483646 w 242"/>
              <a:gd name="T87" fmla="*/ 2147483646 h 86"/>
              <a:gd name="T88" fmla="*/ 2147483646 w 242"/>
              <a:gd name="T89" fmla="*/ 2147483646 h 86"/>
              <a:gd name="T90" fmla="*/ 2147483646 w 242"/>
              <a:gd name="T91" fmla="*/ 2147483646 h 86"/>
              <a:gd name="T92" fmla="*/ 2147483646 w 242"/>
              <a:gd name="T93" fmla="*/ 2147483646 h 86"/>
              <a:gd name="T94" fmla="*/ 2147483646 w 242"/>
              <a:gd name="T95" fmla="*/ 2147483646 h 86"/>
              <a:gd name="T96" fmla="*/ 2147483646 w 242"/>
              <a:gd name="T97" fmla="*/ 2147483646 h 86"/>
              <a:gd name="T98" fmla="*/ 2147483646 w 242"/>
              <a:gd name="T99" fmla="*/ 2147483646 h 86"/>
              <a:gd name="T100" fmla="*/ 2147483646 w 242"/>
              <a:gd name="T101" fmla="*/ 2147483646 h 8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42"/>
              <a:gd name="T154" fmla="*/ 0 h 86"/>
              <a:gd name="T155" fmla="*/ 242 w 242"/>
              <a:gd name="T156" fmla="*/ 86 h 8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42" h="86">
                <a:moveTo>
                  <a:pt x="241" y="19"/>
                </a:moveTo>
                <a:lnTo>
                  <a:pt x="241" y="19"/>
                </a:lnTo>
                <a:lnTo>
                  <a:pt x="238" y="19"/>
                </a:lnTo>
                <a:lnTo>
                  <a:pt x="236" y="19"/>
                </a:lnTo>
                <a:lnTo>
                  <a:pt x="235" y="18"/>
                </a:lnTo>
                <a:lnTo>
                  <a:pt x="233" y="17"/>
                </a:lnTo>
                <a:lnTo>
                  <a:pt x="232" y="17"/>
                </a:lnTo>
                <a:lnTo>
                  <a:pt x="230" y="16"/>
                </a:lnTo>
                <a:lnTo>
                  <a:pt x="227" y="16"/>
                </a:lnTo>
                <a:lnTo>
                  <a:pt x="226" y="16"/>
                </a:lnTo>
                <a:lnTo>
                  <a:pt x="224" y="15"/>
                </a:lnTo>
                <a:lnTo>
                  <a:pt x="222" y="14"/>
                </a:lnTo>
                <a:lnTo>
                  <a:pt x="220" y="14"/>
                </a:lnTo>
                <a:lnTo>
                  <a:pt x="218" y="13"/>
                </a:lnTo>
                <a:lnTo>
                  <a:pt x="216" y="13"/>
                </a:lnTo>
                <a:lnTo>
                  <a:pt x="213" y="13"/>
                </a:lnTo>
                <a:lnTo>
                  <a:pt x="211" y="12"/>
                </a:lnTo>
                <a:lnTo>
                  <a:pt x="208" y="12"/>
                </a:lnTo>
                <a:lnTo>
                  <a:pt x="206" y="11"/>
                </a:lnTo>
                <a:lnTo>
                  <a:pt x="203" y="10"/>
                </a:lnTo>
                <a:lnTo>
                  <a:pt x="200" y="9"/>
                </a:lnTo>
                <a:lnTo>
                  <a:pt x="198" y="9"/>
                </a:lnTo>
                <a:lnTo>
                  <a:pt x="195" y="8"/>
                </a:lnTo>
                <a:lnTo>
                  <a:pt x="192" y="7"/>
                </a:lnTo>
                <a:lnTo>
                  <a:pt x="189" y="7"/>
                </a:lnTo>
                <a:lnTo>
                  <a:pt x="186" y="6"/>
                </a:lnTo>
                <a:lnTo>
                  <a:pt x="183" y="6"/>
                </a:lnTo>
                <a:lnTo>
                  <a:pt x="181" y="6"/>
                </a:lnTo>
                <a:lnTo>
                  <a:pt x="176" y="5"/>
                </a:lnTo>
                <a:lnTo>
                  <a:pt x="173" y="5"/>
                </a:lnTo>
                <a:lnTo>
                  <a:pt x="171" y="4"/>
                </a:lnTo>
                <a:lnTo>
                  <a:pt x="169" y="3"/>
                </a:lnTo>
                <a:lnTo>
                  <a:pt x="168" y="3"/>
                </a:lnTo>
                <a:lnTo>
                  <a:pt x="166" y="3"/>
                </a:lnTo>
                <a:lnTo>
                  <a:pt x="163" y="3"/>
                </a:lnTo>
                <a:lnTo>
                  <a:pt x="162" y="2"/>
                </a:lnTo>
                <a:lnTo>
                  <a:pt x="161" y="2"/>
                </a:lnTo>
                <a:lnTo>
                  <a:pt x="159" y="1"/>
                </a:lnTo>
                <a:lnTo>
                  <a:pt x="158" y="1"/>
                </a:lnTo>
                <a:lnTo>
                  <a:pt x="157" y="0"/>
                </a:lnTo>
                <a:lnTo>
                  <a:pt x="155" y="0"/>
                </a:lnTo>
                <a:lnTo>
                  <a:pt x="153" y="0"/>
                </a:lnTo>
                <a:lnTo>
                  <a:pt x="151" y="0"/>
                </a:lnTo>
                <a:lnTo>
                  <a:pt x="150" y="0"/>
                </a:lnTo>
                <a:lnTo>
                  <a:pt x="148" y="0"/>
                </a:lnTo>
                <a:lnTo>
                  <a:pt x="147" y="0"/>
                </a:lnTo>
                <a:lnTo>
                  <a:pt x="146" y="0"/>
                </a:lnTo>
                <a:lnTo>
                  <a:pt x="145" y="0"/>
                </a:lnTo>
                <a:lnTo>
                  <a:pt x="143" y="0"/>
                </a:lnTo>
                <a:lnTo>
                  <a:pt x="142" y="0"/>
                </a:lnTo>
                <a:lnTo>
                  <a:pt x="140" y="0"/>
                </a:lnTo>
                <a:lnTo>
                  <a:pt x="138" y="0"/>
                </a:lnTo>
                <a:lnTo>
                  <a:pt x="136" y="0"/>
                </a:lnTo>
                <a:lnTo>
                  <a:pt x="134" y="0"/>
                </a:lnTo>
                <a:lnTo>
                  <a:pt x="133" y="0"/>
                </a:lnTo>
                <a:lnTo>
                  <a:pt x="130" y="0"/>
                </a:lnTo>
                <a:lnTo>
                  <a:pt x="128" y="0"/>
                </a:lnTo>
                <a:lnTo>
                  <a:pt x="125" y="0"/>
                </a:lnTo>
                <a:lnTo>
                  <a:pt x="121" y="0"/>
                </a:lnTo>
                <a:lnTo>
                  <a:pt x="118" y="0"/>
                </a:lnTo>
                <a:lnTo>
                  <a:pt x="116" y="0"/>
                </a:lnTo>
                <a:lnTo>
                  <a:pt x="113" y="0"/>
                </a:lnTo>
                <a:lnTo>
                  <a:pt x="112" y="0"/>
                </a:lnTo>
                <a:lnTo>
                  <a:pt x="110" y="1"/>
                </a:lnTo>
                <a:lnTo>
                  <a:pt x="108" y="1"/>
                </a:lnTo>
                <a:lnTo>
                  <a:pt x="107" y="2"/>
                </a:lnTo>
                <a:lnTo>
                  <a:pt x="105" y="2"/>
                </a:lnTo>
                <a:lnTo>
                  <a:pt x="104" y="2"/>
                </a:lnTo>
                <a:lnTo>
                  <a:pt x="102" y="3"/>
                </a:lnTo>
                <a:lnTo>
                  <a:pt x="100" y="3"/>
                </a:lnTo>
                <a:lnTo>
                  <a:pt x="99" y="3"/>
                </a:lnTo>
                <a:lnTo>
                  <a:pt x="98" y="4"/>
                </a:lnTo>
                <a:lnTo>
                  <a:pt x="96" y="4"/>
                </a:lnTo>
                <a:lnTo>
                  <a:pt x="95" y="5"/>
                </a:lnTo>
                <a:lnTo>
                  <a:pt x="94" y="5"/>
                </a:lnTo>
                <a:lnTo>
                  <a:pt x="93" y="6"/>
                </a:lnTo>
                <a:lnTo>
                  <a:pt x="91" y="6"/>
                </a:lnTo>
                <a:lnTo>
                  <a:pt x="90" y="6"/>
                </a:lnTo>
                <a:lnTo>
                  <a:pt x="89" y="7"/>
                </a:lnTo>
                <a:lnTo>
                  <a:pt x="86" y="8"/>
                </a:lnTo>
                <a:lnTo>
                  <a:pt x="85" y="9"/>
                </a:lnTo>
                <a:lnTo>
                  <a:pt x="83" y="9"/>
                </a:lnTo>
                <a:lnTo>
                  <a:pt x="82" y="10"/>
                </a:lnTo>
                <a:lnTo>
                  <a:pt x="81" y="11"/>
                </a:lnTo>
                <a:lnTo>
                  <a:pt x="78" y="12"/>
                </a:lnTo>
                <a:lnTo>
                  <a:pt x="77" y="13"/>
                </a:lnTo>
                <a:lnTo>
                  <a:pt x="74" y="13"/>
                </a:lnTo>
                <a:lnTo>
                  <a:pt x="72" y="14"/>
                </a:lnTo>
                <a:lnTo>
                  <a:pt x="70" y="16"/>
                </a:lnTo>
                <a:lnTo>
                  <a:pt x="66" y="17"/>
                </a:lnTo>
                <a:lnTo>
                  <a:pt x="64" y="19"/>
                </a:lnTo>
                <a:lnTo>
                  <a:pt x="61" y="19"/>
                </a:lnTo>
                <a:lnTo>
                  <a:pt x="60" y="19"/>
                </a:lnTo>
                <a:lnTo>
                  <a:pt x="58" y="20"/>
                </a:lnTo>
                <a:lnTo>
                  <a:pt x="57" y="21"/>
                </a:lnTo>
                <a:lnTo>
                  <a:pt x="55" y="22"/>
                </a:lnTo>
                <a:lnTo>
                  <a:pt x="53" y="23"/>
                </a:lnTo>
                <a:lnTo>
                  <a:pt x="51" y="24"/>
                </a:lnTo>
                <a:lnTo>
                  <a:pt x="49" y="25"/>
                </a:lnTo>
                <a:lnTo>
                  <a:pt x="48" y="26"/>
                </a:lnTo>
                <a:lnTo>
                  <a:pt x="47" y="26"/>
                </a:lnTo>
                <a:lnTo>
                  <a:pt x="46" y="26"/>
                </a:lnTo>
                <a:lnTo>
                  <a:pt x="44" y="26"/>
                </a:lnTo>
                <a:lnTo>
                  <a:pt x="44" y="28"/>
                </a:lnTo>
                <a:lnTo>
                  <a:pt x="43" y="28"/>
                </a:lnTo>
                <a:lnTo>
                  <a:pt x="41" y="30"/>
                </a:lnTo>
                <a:lnTo>
                  <a:pt x="40" y="30"/>
                </a:lnTo>
                <a:lnTo>
                  <a:pt x="40" y="31"/>
                </a:lnTo>
                <a:lnTo>
                  <a:pt x="39" y="32"/>
                </a:lnTo>
                <a:lnTo>
                  <a:pt x="37" y="32"/>
                </a:lnTo>
                <a:lnTo>
                  <a:pt x="35" y="33"/>
                </a:lnTo>
                <a:lnTo>
                  <a:pt x="35" y="34"/>
                </a:lnTo>
                <a:lnTo>
                  <a:pt x="33" y="35"/>
                </a:lnTo>
                <a:lnTo>
                  <a:pt x="32" y="37"/>
                </a:lnTo>
                <a:lnTo>
                  <a:pt x="31" y="38"/>
                </a:lnTo>
                <a:lnTo>
                  <a:pt x="30" y="39"/>
                </a:lnTo>
                <a:lnTo>
                  <a:pt x="28" y="40"/>
                </a:lnTo>
                <a:lnTo>
                  <a:pt x="27" y="42"/>
                </a:lnTo>
                <a:lnTo>
                  <a:pt x="26" y="44"/>
                </a:lnTo>
                <a:lnTo>
                  <a:pt x="22" y="47"/>
                </a:lnTo>
                <a:lnTo>
                  <a:pt x="20" y="48"/>
                </a:lnTo>
                <a:lnTo>
                  <a:pt x="19" y="50"/>
                </a:lnTo>
                <a:lnTo>
                  <a:pt x="18" y="51"/>
                </a:lnTo>
                <a:lnTo>
                  <a:pt x="17" y="53"/>
                </a:lnTo>
                <a:lnTo>
                  <a:pt x="15" y="54"/>
                </a:lnTo>
                <a:lnTo>
                  <a:pt x="15" y="56"/>
                </a:lnTo>
                <a:lnTo>
                  <a:pt x="14" y="57"/>
                </a:lnTo>
                <a:lnTo>
                  <a:pt x="13" y="58"/>
                </a:lnTo>
                <a:lnTo>
                  <a:pt x="11" y="60"/>
                </a:lnTo>
                <a:lnTo>
                  <a:pt x="10" y="61"/>
                </a:lnTo>
                <a:lnTo>
                  <a:pt x="9" y="63"/>
                </a:lnTo>
                <a:lnTo>
                  <a:pt x="9" y="64"/>
                </a:lnTo>
                <a:lnTo>
                  <a:pt x="9" y="65"/>
                </a:lnTo>
                <a:lnTo>
                  <a:pt x="8" y="66"/>
                </a:lnTo>
                <a:lnTo>
                  <a:pt x="7" y="67"/>
                </a:lnTo>
                <a:lnTo>
                  <a:pt x="6" y="69"/>
                </a:lnTo>
                <a:lnTo>
                  <a:pt x="6" y="70"/>
                </a:lnTo>
                <a:lnTo>
                  <a:pt x="5" y="71"/>
                </a:lnTo>
                <a:lnTo>
                  <a:pt x="5" y="72"/>
                </a:lnTo>
                <a:lnTo>
                  <a:pt x="5" y="74"/>
                </a:lnTo>
                <a:lnTo>
                  <a:pt x="4" y="76"/>
                </a:lnTo>
                <a:lnTo>
                  <a:pt x="3" y="77"/>
                </a:lnTo>
                <a:lnTo>
                  <a:pt x="3" y="78"/>
                </a:lnTo>
                <a:lnTo>
                  <a:pt x="2" y="79"/>
                </a:lnTo>
                <a:lnTo>
                  <a:pt x="2" y="80"/>
                </a:lnTo>
                <a:lnTo>
                  <a:pt x="2" y="81"/>
                </a:lnTo>
                <a:lnTo>
                  <a:pt x="2" y="82"/>
                </a:lnTo>
                <a:lnTo>
                  <a:pt x="1" y="83"/>
                </a:lnTo>
                <a:lnTo>
                  <a:pt x="0" y="8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78" name="Freeform 146"/>
          <p:cNvSpPr>
            <a:spLocks/>
          </p:cNvSpPr>
          <p:nvPr/>
        </p:nvSpPr>
        <p:spPr bwMode="auto">
          <a:xfrm>
            <a:off x="1612900" y="3908425"/>
            <a:ext cx="28575" cy="26988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2" y="0"/>
                </a:moveTo>
                <a:lnTo>
                  <a:pt x="0" y="11"/>
                </a:lnTo>
                <a:lnTo>
                  <a:pt x="4" y="16"/>
                </a:lnTo>
                <a:lnTo>
                  <a:pt x="17" y="2"/>
                </a:lnTo>
                <a:lnTo>
                  <a:pt x="12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79" name="Freeform 147"/>
          <p:cNvSpPr>
            <a:spLocks/>
          </p:cNvSpPr>
          <p:nvPr/>
        </p:nvSpPr>
        <p:spPr bwMode="auto">
          <a:xfrm>
            <a:off x="1612900" y="3910013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6" y="0"/>
                </a:moveTo>
                <a:lnTo>
                  <a:pt x="0" y="8"/>
                </a:lnTo>
                <a:lnTo>
                  <a:pt x="10" y="16"/>
                </a:lnTo>
                <a:lnTo>
                  <a:pt x="17" y="9"/>
                </a:lnTo>
                <a:lnTo>
                  <a:pt x="6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0" name="Freeform 148"/>
          <p:cNvSpPr>
            <a:spLocks/>
          </p:cNvSpPr>
          <p:nvPr/>
        </p:nvSpPr>
        <p:spPr bwMode="auto">
          <a:xfrm>
            <a:off x="1625600" y="3919538"/>
            <a:ext cx="28575" cy="26987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7" y="0"/>
                </a:moveTo>
                <a:lnTo>
                  <a:pt x="0" y="5"/>
                </a:lnTo>
                <a:lnTo>
                  <a:pt x="11" y="16"/>
                </a:lnTo>
                <a:lnTo>
                  <a:pt x="17" y="10"/>
                </a:lnTo>
                <a:lnTo>
                  <a:pt x="7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1" name="Freeform 149"/>
          <p:cNvSpPr>
            <a:spLocks/>
          </p:cNvSpPr>
          <p:nvPr/>
        </p:nvSpPr>
        <p:spPr bwMode="auto">
          <a:xfrm>
            <a:off x="1641475" y="3930650"/>
            <a:ext cx="26988" cy="26988"/>
          </a:xfrm>
          <a:custGeom>
            <a:avLst/>
            <a:gdLst>
              <a:gd name="T0" fmla="*/ 2147483646 w 17"/>
              <a:gd name="T1" fmla="*/ 0 h 17"/>
              <a:gd name="T2" fmla="*/ 0 w 17"/>
              <a:gd name="T3" fmla="*/ 2147483646 h 17"/>
              <a:gd name="T4" fmla="*/ 2147483646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5" y="0"/>
                </a:moveTo>
                <a:lnTo>
                  <a:pt x="0" y="5"/>
                </a:lnTo>
                <a:lnTo>
                  <a:pt x="9" y="16"/>
                </a:lnTo>
                <a:lnTo>
                  <a:pt x="16" y="10"/>
                </a:lnTo>
                <a:lnTo>
                  <a:pt x="5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2" name="Freeform 150"/>
          <p:cNvSpPr>
            <a:spLocks/>
          </p:cNvSpPr>
          <p:nvPr/>
        </p:nvSpPr>
        <p:spPr bwMode="auto">
          <a:xfrm>
            <a:off x="1654175" y="3940175"/>
            <a:ext cx="28575" cy="26988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0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13" y="0"/>
                </a:moveTo>
                <a:lnTo>
                  <a:pt x="0" y="13"/>
                </a:lnTo>
                <a:lnTo>
                  <a:pt x="0" y="16"/>
                </a:lnTo>
                <a:lnTo>
                  <a:pt x="17" y="5"/>
                </a:lnTo>
                <a:lnTo>
                  <a:pt x="13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3" name="Freeform 151"/>
          <p:cNvSpPr>
            <a:spLocks/>
          </p:cNvSpPr>
          <p:nvPr/>
        </p:nvSpPr>
        <p:spPr bwMode="auto">
          <a:xfrm>
            <a:off x="1685925" y="3978275"/>
            <a:ext cx="30163" cy="26988"/>
          </a:xfrm>
          <a:custGeom>
            <a:avLst/>
            <a:gdLst>
              <a:gd name="T0" fmla="*/ 2147483646 w 19"/>
              <a:gd name="T1" fmla="*/ 0 h 17"/>
              <a:gd name="T2" fmla="*/ 0 w 19"/>
              <a:gd name="T3" fmla="*/ 2147483646 h 17"/>
              <a:gd name="T4" fmla="*/ 2147483646 w 19"/>
              <a:gd name="T5" fmla="*/ 2147483646 h 17"/>
              <a:gd name="T6" fmla="*/ 2147483646 w 19"/>
              <a:gd name="T7" fmla="*/ 2147483646 h 17"/>
              <a:gd name="T8" fmla="*/ 2147483646 w 1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7"/>
              <a:gd name="T17" fmla="*/ 19 w 1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7">
                <a:moveTo>
                  <a:pt x="9" y="0"/>
                </a:moveTo>
                <a:lnTo>
                  <a:pt x="0" y="5"/>
                </a:lnTo>
                <a:lnTo>
                  <a:pt x="8" y="16"/>
                </a:lnTo>
                <a:lnTo>
                  <a:pt x="18" y="10"/>
                </a:lnTo>
                <a:lnTo>
                  <a:pt x="9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4" name="Freeform 152"/>
          <p:cNvSpPr>
            <a:spLocks/>
          </p:cNvSpPr>
          <p:nvPr/>
        </p:nvSpPr>
        <p:spPr bwMode="auto">
          <a:xfrm>
            <a:off x="1697038" y="3986213"/>
            <a:ext cx="26987" cy="26987"/>
          </a:xfrm>
          <a:custGeom>
            <a:avLst/>
            <a:gdLst>
              <a:gd name="T0" fmla="*/ 2147483646 w 17"/>
              <a:gd name="T1" fmla="*/ 0 h 17"/>
              <a:gd name="T2" fmla="*/ 0 w 17"/>
              <a:gd name="T3" fmla="*/ 2147483646 h 17"/>
              <a:gd name="T4" fmla="*/ 2147483646 w 17"/>
              <a:gd name="T5" fmla="*/ 2147483646 h 17"/>
              <a:gd name="T6" fmla="*/ 2147483646 w 17"/>
              <a:gd name="T7" fmla="*/ 2147483646 h 17"/>
              <a:gd name="T8" fmla="*/ 2147483646 w 17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8" y="0"/>
                </a:moveTo>
                <a:lnTo>
                  <a:pt x="0" y="3"/>
                </a:lnTo>
                <a:lnTo>
                  <a:pt x="8" y="16"/>
                </a:lnTo>
                <a:lnTo>
                  <a:pt x="16" y="12"/>
                </a:lnTo>
                <a:lnTo>
                  <a:pt x="8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5" name="Freeform 153"/>
          <p:cNvSpPr>
            <a:spLocks/>
          </p:cNvSpPr>
          <p:nvPr/>
        </p:nvSpPr>
        <p:spPr bwMode="auto">
          <a:xfrm>
            <a:off x="1706563" y="4000500"/>
            <a:ext cx="28575" cy="26988"/>
          </a:xfrm>
          <a:custGeom>
            <a:avLst/>
            <a:gdLst>
              <a:gd name="T0" fmla="*/ 2147483646 w 18"/>
              <a:gd name="T1" fmla="*/ 0 h 17"/>
              <a:gd name="T2" fmla="*/ 0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7"/>
              <a:gd name="T17" fmla="*/ 18 w 18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7">
                <a:moveTo>
                  <a:pt x="8" y="0"/>
                </a:moveTo>
                <a:lnTo>
                  <a:pt x="0" y="3"/>
                </a:lnTo>
                <a:lnTo>
                  <a:pt x="8" y="16"/>
                </a:lnTo>
                <a:lnTo>
                  <a:pt x="17" y="11"/>
                </a:lnTo>
                <a:lnTo>
                  <a:pt x="8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6" name="Rectangle 154"/>
          <p:cNvSpPr>
            <a:spLocks noChangeArrowheads="1"/>
          </p:cNvSpPr>
          <p:nvPr/>
        </p:nvSpPr>
        <p:spPr bwMode="auto">
          <a:xfrm>
            <a:off x="2108200" y="3352800"/>
            <a:ext cx="6969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700">
              <a:solidFill>
                <a:schemeClr val="bg1"/>
              </a:solidFill>
            </a:endParaRPr>
          </a:p>
        </p:txBody>
      </p:sp>
      <p:sp>
        <p:nvSpPr>
          <p:cNvPr id="95387" name="Arc 155"/>
          <p:cNvSpPr>
            <a:spLocks/>
          </p:cNvSpPr>
          <p:nvPr/>
        </p:nvSpPr>
        <p:spPr bwMode="auto">
          <a:xfrm>
            <a:off x="1846263" y="4343400"/>
            <a:ext cx="727075" cy="219075"/>
          </a:xfrm>
          <a:custGeom>
            <a:avLst/>
            <a:gdLst>
              <a:gd name="T0" fmla="*/ 0 w 21332"/>
              <a:gd name="T1" fmla="*/ 2147483646 h 21585"/>
              <a:gd name="T2" fmla="*/ 2147483646 w 21332"/>
              <a:gd name="T3" fmla="*/ 0 h 21585"/>
              <a:gd name="T4" fmla="*/ 2147483646 w 21332"/>
              <a:gd name="T5" fmla="*/ 2147483646 h 21585"/>
              <a:gd name="T6" fmla="*/ 0 60000 65536"/>
              <a:gd name="T7" fmla="*/ 0 60000 65536"/>
              <a:gd name="T8" fmla="*/ 0 60000 65536"/>
              <a:gd name="T9" fmla="*/ 0 w 21332"/>
              <a:gd name="T10" fmla="*/ 0 h 21585"/>
              <a:gd name="T11" fmla="*/ 21332 w 21332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2" h="21585" fill="none" extrusionOk="0">
                <a:moveTo>
                  <a:pt x="-1" y="18192"/>
                </a:moveTo>
                <a:cubicBezTo>
                  <a:pt x="1619" y="8005"/>
                  <a:pt x="10216" y="385"/>
                  <a:pt x="20525" y="0"/>
                </a:cubicBezTo>
              </a:path>
              <a:path w="21332" h="21585" stroke="0" extrusionOk="0">
                <a:moveTo>
                  <a:pt x="-1" y="18192"/>
                </a:moveTo>
                <a:cubicBezTo>
                  <a:pt x="1619" y="8005"/>
                  <a:pt x="10216" y="385"/>
                  <a:pt x="20525" y="0"/>
                </a:cubicBezTo>
                <a:lnTo>
                  <a:pt x="21332" y="21585"/>
                </a:lnTo>
                <a:lnTo>
                  <a:pt x="-1" y="18192"/>
                </a:lnTo>
                <a:close/>
              </a:path>
            </a:pathLst>
          </a:custGeom>
          <a:noFill/>
          <a:ln w="19050" cap="rnd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88" name="Freeform 156"/>
          <p:cNvSpPr>
            <a:spLocks/>
          </p:cNvSpPr>
          <p:nvPr/>
        </p:nvSpPr>
        <p:spPr bwMode="auto">
          <a:xfrm>
            <a:off x="458788" y="5278438"/>
            <a:ext cx="1460500" cy="1198562"/>
          </a:xfrm>
          <a:custGeom>
            <a:avLst/>
            <a:gdLst>
              <a:gd name="T0" fmla="*/ 2147483646 w 920"/>
              <a:gd name="T1" fmla="*/ 2147483646 h 628"/>
              <a:gd name="T2" fmla="*/ 2147483646 w 920"/>
              <a:gd name="T3" fmla="*/ 2147483646 h 628"/>
              <a:gd name="T4" fmla="*/ 2147483646 w 920"/>
              <a:gd name="T5" fmla="*/ 2147483646 h 628"/>
              <a:gd name="T6" fmla="*/ 2147483646 w 920"/>
              <a:gd name="T7" fmla="*/ 2147483646 h 628"/>
              <a:gd name="T8" fmla="*/ 2147483646 w 920"/>
              <a:gd name="T9" fmla="*/ 2147483646 h 628"/>
              <a:gd name="T10" fmla="*/ 2147483646 w 920"/>
              <a:gd name="T11" fmla="*/ 2147483646 h 628"/>
              <a:gd name="T12" fmla="*/ 2147483646 w 920"/>
              <a:gd name="T13" fmla="*/ 2147483646 h 628"/>
              <a:gd name="T14" fmla="*/ 2147483646 w 920"/>
              <a:gd name="T15" fmla="*/ 2147483646 h 628"/>
              <a:gd name="T16" fmla="*/ 2147483646 w 920"/>
              <a:gd name="T17" fmla="*/ 2147483646 h 628"/>
              <a:gd name="T18" fmla="*/ 2147483646 w 920"/>
              <a:gd name="T19" fmla="*/ 2147483646 h 628"/>
              <a:gd name="T20" fmla="*/ 2147483646 w 920"/>
              <a:gd name="T21" fmla="*/ 2147483646 h 628"/>
              <a:gd name="T22" fmla="*/ 2147483646 w 920"/>
              <a:gd name="T23" fmla="*/ 2147483646 h 628"/>
              <a:gd name="T24" fmla="*/ 2147483646 w 920"/>
              <a:gd name="T25" fmla="*/ 2147483646 h 628"/>
              <a:gd name="T26" fmla="*/ 2147483646 w 920"/>
              <a:gd name="T27" fmla="*/ 2147483646 h 628"/>
              <a:gd name="T28" fmla="*/ 2147483646 w 920"/>
              <a:gd name="T29" fmla="*/ 2147483646 h 628"/>
              <a:gd name="T30" fmla="*/ 2147483646 w 920"/>
              <a:gd name="T31" fmla="*/ 2147483646 h 628"/>
              <a:gd name="T32" fmla="*/ 2147483646 w 920"/>
              <a:gd name="T33" fmla="*/ 2147483646 h 628"/>
              <a:gd name="T34" fmla="*/ 2147483646 w 920"/>
              <a:gd name="T35" fmla="*/ 2147483646 h 628"/>
              <a:gd name="T36" fmla="*/ 2147483646 w 920"/>
              <a:gd name="T37" fmla="*/ 2147483646 h 628"/>
              <a:gd name="T38" fmla="*/ 2147483646 w 920"/>
              <a:gd name="T39" fmla="*/ 2147483646 h 628"/>
              <a:gd name="T40" fmla="*/ 2147483646 w 920"/>
              <a:gd name="T41" fmla="*/ 2147483646 h 628"/>
              <a:gd name="T42" fmla="*/ 2147483646 w 920"/>
              <a:gd name="T43" fmla="*/ 2147483646 h 628"/>
              <a:gd name="T44" fmla="*/ 2147483646 w 920"/>
              <a:gd name="T45" fmla="*/ 2147483646 h 628"/>
              <a:gd name="T46" fmla="*/ 2147483646 w 920"/>
              <a:gd name="T47" fmla="*/ 2147483646 h 628"/>
              <a:gd name="T48" fmla="*/ 2147483646 w 920"/>
              <a:gd name="T49" fmla="*/ 2147483646 h 628"/>
              <a:gd name="T50" fmla="*/ 2147483646 w 920"/>
              <a:gd name="T51" fmla="*/ 2147483646 h 628"/>
              <a:gd name="T52" fmla="*/ 2147483646 w 920"/>
              <a:gd name="T53" fmla="*/ 2147483646 h 628"/>
              <a:gd name="T54" fmla="*/ 2147483646 w 920"/>
              <a:gd name="T55" fmla="*/ 2147483646 h 628"/>
              <a:gd name="T56" fmla="*/ 2147483646 w 920"/>
              <a:gd name="T57" fmla="*/ 2147483646 h 628"/>
              <a:gd name="T58" fmla="*/ 2147483646 w 920"/>
              <a:gd name="T59" fmla="*/ 2147483646 h 628"/>
              <a:gd name="T60" fmla="*/ 2147483646 w 920"/>
              <a:gd name="T61" fmla="*/ 2147483646 h 628"/>
              <a:gd name="T62" fmla="*/ 2147483646 w 920"/>
              <a:gd name="T63" fmla="*/ 2147483646 h 628"/>
              <a:gd name="T64" fmla="*/ 2147483646 w 920"/>
              <a:gd name="T65" fmla="*/ 2147483646 h 628"/>
              <a:gd name="T66" fmla="*/ 2147483646 w 920"/>
              <a:gd name="T67" fmla="*/ 2147483646 h 628"/>
              <a:gd name="T68" fmla="*/ 2147483646 w 920"/>
              <a:gd name="T69" fmla="*/ 2147483646 h 628"/>
              <a:gd name="T70" fmla="*/ 2147483646 w 920"/>
              <a:gd name="T71" fmla="*/ 2147483646 h 628"/>
              <a:gd name="T72" fmla="*/ 2147483646 w 920"/>
              <a:gd name="T73" fmla="*/ 2147483646 h 628"/>
              <a:gd name="T74" fmla="*/ 2147483646 w 920"/>
              <a:gd name="T75" fmla="*/ 2147483646 h 628"/>
              <a:gd name="T76" fmla="*/ 2147483646 w 920"/>
              <a:gd name="T77" fmla="*/ 2147483646 h 628"/>
              <a:gd name="T78" fmla="*/ 2147483646 w 920"/>
              <a:gd name="T79" fmla="*/ 2147483646 h 628"/>
              <a:gd name="T80" fmla="*/ 2147483646 w 920"/>
              <a:gd name="T81" fmla="*/ 2147483646 h 628"/>
              <a:gd name="T82" fmla="*/ 2147483646 w 920"/>
              <a:gd name="T83" fmla="*/ 2147483646 h 628"/>
              <a:gd name="T84" fmla="*/ 2147483646 w 920"/>
              <a:gd name="T85" fmla="*/ 2147483646 h 628"/>
              <a:gd name="T86" fmla="*/ 0 w 920"/>
              <a:gd name="T87" fmla="*/ 2147483646 h 628"/>
              <a:gd name="T88" fmla="*/ 2147483646 w 920"/>
              <a:gd name="T89" fmla="*/ 2147483646 h 628"/>
              <a:gd name="T90" fmla="*/ 2147483646 w 920"/>
              <a:gd name="T91" fmla="*/ 2147483646 h 628"/>
              <a:gd name="T92" fmla="*/ 2147483646 w 920"/>
              <a:gd name="T93" fmla="*/ 2147483646 h 628"/>
              <a:gd name="T94" fmla="*/ 2147483646 w 920"/>
              <a:gd name="T95" fmla="*/ 2147483646 h 628"/>
              <a:gd name="T96" fmla="*/ 2147483646 w 920"/>
              <a:gd name="T97" fmla="*/ 2147483646 h 628"/>
              <a:gd name="T98" fmla="*/ 2147483646 w 920"/>
              <a:gd name="T99" fmla="*/ 2147483646 h 628"/>
              <a:gd name="T100" fmla="*/ 2147483646 w 920"/>
              <a:gd name="T101" fmla="*/ 2147483646 h 628"/>
              <a:gd name="T102" fmla="*/ 2147483646 w 920"/>
              <a:gd name="T103" fmla="*/ 2147483646 h 628"/>
              <a:gd name="T104" fmla="*/ 2147483646 w 920"/>
              <a:gd name="T105" fmla="*/ 2147483646 h 628"/>
              <a:gd name="T106" fmla="*/ 2147483646 w 920"/>
              <a:gd name="T107" fmla="*/ 2147483646 h 628"/>
              <a:gd name="T108" fmla="*/ 2147483646 w 920"/>
              <a:gd name="T109" fmla="*/ 2147483646 h 628"/>
              <a:gd name="T110" fmla="*/ 2147483646 w 920"/>
              <a:gd name="T111" fmla="*/ 2147483646 h 628"/>
              <a:gd name="T112" fmla="*/ 2147483646 w 920"/>
              <a:gd name="T113" fmla="*/ 2147483646 h 628"/>
              <a:gd name="T114" fmla="*/ 2147483646 w 920"/>
              <a:gd name="T115" fmla="*/ 2147483646 h 628"/>
              <a:gd name="T116" fmla="*/ 2147483646 w 920"/>
              <a:gd name="T117" fmla="*/ 2147483646 h 628"/>
              <a:gd name="T118" fmla="*/ 2147483646 w 920"/>
              <a:gd name="T119" fmla="*/ 2147483646 h 628"/>
              <a:gd name="T120" fmla="*/ 2147483646 w 920"/>
              <a:gd name="T121" fmla="*/ 0 h 628"/>
              <a:gd name="T122" fmla="*/ 2147483646 w 920"/>
              <a:gd name="T123" fmla="*/ 0 h 6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20"/>
              <a:gd name="T187" fmla="*/ 0 h 628"/>
              <a:gd name="T188" fmla="*/ 920 w 920"/>
              <a:gd name="T189" fmla="*/ 628 h 62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20" h="628">
                <a:moveTo>
                  <a:pt x="345" y="0"/>
                </a:moveTo>
                <a:lnTo>
                  <a:pt x="369" y="4"/>
                </a:lnTo>
                <a:lnTo>
                  <a:pt x="380" y="7"/>
                </a:lnTo>
                <a:lnTo>
                  <a:pt x="393" y="10"/>
                </a:lnTo>
                <a:lnTo>
                  <a:pt x="404" y="12"/>
                </a:lnTo>
                <a:lnTo>
                  <a:pt x="417" y="15"/>
                </a:lnTo>
                <a:lnTo>
                  <a:pt x="428" y="18"/>
                </a:lnTo>
                <a:lnTo>
                  <a:pt x="440" y="22"/>
                </a:lnTo>
                <a:lnTo>
                  <a:pt x="453" y="26"/>
                </a:lnTo>
                <a:lnTo>
                  <a:pt x="465" y="30"/>
                </a:lnTo>
                <a:lnTo>
                  <a:pt x="478" y="33"/>
                </a:lnTo>
                <a:lnTo>
                  <a:pt x="489" y="37"/>
                </a:lnTo>
                <a:lnTo>
                  <a:pt x="500" y="41"/>
                </a:lnTo>
                <a:lnTo>
                  <a:pt x="514" y="45"/>
                </a:lnTo>
                <a:lnTo>
                  <a:pt x="526" y="48"/>
                </a:lnTo>
                <a:lnTo>
                  <a:pt x="538" y="53"/>
                </a:lnTo>
                <a:lnTo>
                  <a:pt x="548" y="57"/>
                </a:lnTo>
                <a:lnTo>
                  <a:pt x="561" y="62"/>
                </a:lnTo>
                <a:lnTo>
                  <a:pt x="573" y="67"/>
                </a:lnTo>
                <a:lnTo>
                  <a:pt x="584" y="72"/>
                </a:lnTo>
                <a:lnTo>
                  <a:pt x="596" y="77"/>
                </a:lnTo>
                <a:lnTo>
                  <a:pt x="607" y="82"/>
                </a:lnTo>
                <a:lnTo>
                  <a:pt x="619" y="87"/>
                </a:lnTo>
                <a:lnTo>
                  <a:pt x="631" y="92"/>
                </a:lnTo>
                <a:lnTo>
                  <a:pt x="641" y="98"/>
                </a:lnTo>
                <a:lnTo>
                  <a:pt x="652" y="104"/>
                </a:lnTo>
                <a:lnTo>
                  <a:pt x="663" y="109"/>
                </a:lnTo>
                <a:lnTo>
                  <a:pt x="674" y="115"/>
                </a:lnTo>
                <a:lnTo>
                  <a:pt x="685" y="121"/>
                </a:lnTo>
                <a:lnTo>
                  <a:pt x="695" y="127"/>
                </a:lnTo>
                <a:lnTo>
                  <a:pt x="705" y="134"/>
                </a:lnTo>
                <a:lnTo>
                  <a:pt x="715" y="140"/>
                </a:lnTo>
                <a:lnTo>
                  <a:pt x="733" y="153"/>
                </a:lnTo>
                <a:lnTo>
                  <a:pt x="743" y="161"/>
                </a:lnTo>
                <a:lnTo>
                  <a:pt x="754" y="168"/>
                </a:lnTo>
                <a:lnTo>
                  <a:pt x="765" y="176"/>
                </a:lnTo>
                <a:lnTo>
                  <a:pt x="775" y="185"/>
                </a:lnTo>
                <a:lnTo>
                  <a:pt x="785" y="194"/>
                </a:lnTo>
                <a:lnTo>
                  <a:pt x="796" y="202"/>
                </a:lnTo>
                <a:lnTo>
                  <a:pt x="807" y="212"/>
                </a:lnTo>
                <a:lnTo>
                  <a:pt x="817" y="222"/>
                </a:lnTo>
                <a:lnTo>
                  <a:pt x="827" y="232"/>
                </a:lnTo>
                <a:lnTo>
                  <a:pt x="838" y="244"/>
                </a:lnTo>
                <a:lnTo>
                  <a:pt x="846" y="254"/>
                </a:lnTo>
                <a:lnTo>
                  <a:pt x="856" y="265"/>
                </a:lnTo>
                <a:lnTo>
                  <a:pt x="866" y="276"/>
                </a:lnTo>
                <a:lnTo>
                  <a:pt x="874" y="287"/>
                </a:lnTo>
                <a:lnTo>
                  <a:pt x="882" y="298"/>
                </a:lnTo>
                <a:lnTo>
                  <a:pt x="888" y="310"/>
                </a:lnTo>
                <a:lnTo>
                  <a:pt x="896" y="322"/>
                </a:lnTo>
                <a:lnTo>
                  <a:pt x="902" y="334"/>
                </a:lnTo>
                <a:lnTo>
                  <a:pt x="907" y="346"/>
                </a:lnTo>
                <a:lnTo>
                  <a:pt x="911" y="358"/>
                </a:lnTo>
                <a:lnTo>
                  <a:pt x="915" y="371"/>
                </a:lnTo>
                <a:lnTo>
                  <a:pt x="917" y="382"/>
                </a:lnTo>
                <a:lnTo>
                  <a:pt x="919" y="395"/>
                </a:lnTo>
                <a:lnTo>
                  <a:pt x="919" y="407"/>
                </a:lnTo>
                <a:lnTo>
                  <a:pt x="918" y="419"/>
                </a:lnTo>
                <a:lnTo>
                  <a:pt x="916" y="432"/>
                </a:lnTo>
                <a:lnTo>
                  <a:pt x="913" y="444"/>
                </a:lnTo>
                <a:lnTo>
                  <a:pt x="908" y="457"/>
                </a:lnTo>
                <a:lnTo>
                  <a:pt x="902" y="468"/>
                </a:lnTo>
                <a:lnTo>
                  <a:pt x="893" y="480"/>
                </a:lnTo>
                <a:lnTo>
                  <a:pt x="887" y="489"/>
                </a:lnTo>
                <a:lnTo>
                  <a:pt x="884" y="494"/>
                </a:lnTo>
                <a:lnTo>
                  <a:pt x="880" y="498"/>
                </a:lnTo>
                <a:lnTo>
                  <a:pt x="876" y="502"/>
                </a:lnTo>
                <a:lnTo>
                  <a:pt x="872" y="506"/>
                </a:lnTo>
                <a:lnTo>
                  <a:pt x="869" y="510"/>
                </a:lnTo>
                <a:lnTo>
                  <a:pt x="865" y="514"/>
                </a:lnTo>
                <a:lnTo>
                  <a:pt x="860" y="519"/>
                </a:lnTo>
                <a:lnTo>
                  <a:pt x="856" y="523"/>
                </a:lnTo>
                <a:lnTo>
                  <a:pt x="852" y="527"/>
                </a:lnTo>
                <a:lnTo>
                  <a:pt x="849" y="531"/>
                </a:lnTo>
                <a:lnTo>
                  <a:pt x="843" y="535"/>
                </a:lnTo>
                <a:lnTo>
                  <a:pt x="839" y="538"/>
                </a:lnTo>
                <a:lnTo>
                  <a:pt x="834" y="541"/>
                </a:lnTo>
                <a:lnTo>
                  <a:pt x="829" y="545"/>
                </a:lnTo>
                <a:lnTo>
                  <a:pt x="824" y="548"/>
                </a:lnTo>
                <a:lnTo>
                  <a:pt x="820" y="551"/>
                </a:lnTo>
                <a:lnTo>
                  <a:pt x="815" y="555"/>
                </a:lnTo>
                <a:lnTo>
                  <a:pt x="810" y="557"/>
                </a:lnTo>
                <a:lnTo>
                  <a:pt x="806" y="559"/>
                </a:lnTo>
                <a:lnTo>
                  <a:pt x="800" y="563"/>
                </a:lnTo>
                <a:lnTo>
                  <a:pt x="794" y="566"/>
                </a:lnTo>
                <a:lnTo>
                  <a:pt x="789" y="568"/>
                </a:lnTo>
                <a:lnTo>
                  <a:pt x="784" y="570"/>
                </a:lnTo>
                <a:lnTo>
                  <a:pt x="778" y="573"/>
                </a:lnTo>
                <a:lnTo>
                  <a:pt x="773" y="574"/>
                </a:lnTo>
                <a:lnTo>
                  <a:pt x="767" y="577"/>
                </a:lnTo>
                <a:lnTo>
                  <a:pt x="762" y="579"/>
                </a:lnTo>
                <a:lnTo>
                  <a:pt x="757" y="581"/>
                </a:lnTo>
                <a:lnTo>
                  <a:pt x="751" y="583"/>
                </a:lnTo>
                <a:lnTo>
                  <a:pt x="744" y="585"/>
                </a:lnTo>
                <a:lnTo>
                  <a:pt x="709" y="593"/>
                </a:lnTo>
                <a:lnTo>
                  <a:pt x="691" y="596"/>
                </a:lnTo>
                <a:lnTo>
                  <a:pt x="670" y="600"/>
                </a:lnTo>
                <a:lnTo>
                  <a:pt x="649" y="604"/>
                </a:lnTo>
                <a:lnTo>
                  <a:pt x="628" y="608"/>
                </a:lnTo>
                <a:lnTo>
                  <a:pt x="607" y="611"/>
                </a:lnTo>
                <a:lnTo>
                  <a:pt x="583" y="615"/>
                </a:lnTo>
                <a:lnTo>
                  <a:pt x="561" y="617"/>
                </a:lnTo>
                <a:lnTo>
                  <a:pt x="536" y="619"/>
                </a:lnTo>
                <a:lnTo>
                  <a:pt x="512" y="623"/>
                </a:lnTo>
                <a:lnTo>
                  <a:pt x="489" y="623"/>
                </a:lnTo>
                <a:lnTo>
                  <a:pt x="463" y="625"/>
                </a:lnTo>
                <a:lnTo>
                  <a:pt x="439" y="625"/>
                </a:lnTo>
                <a:lnTo>
                  <a:pt x="414" y="626"/>
                </a:lnTo>
                <a:lnTo>
                  <a:pt x="389" y="627"/>
                </a:lnTo>
                <a:lnTo>
                  <a:pt x="364" y="625"/>
                </a:lnTo>
                <a:lnTo>
                  <a:pt x="340" y="624"/>
                </a:lnTo>
                <a:lnTo>
                  <a:pt x="317" y="622"/>
                </a:lnTo>
                <a:lnTo>
                  <a:pt x="293" y="619"/>
                </a:lnTo>
                <a:lnTo>
                  <a:pt x="269" y="615"/>
                </a:lnTo>
                <a:lnTo>
                  <a:pt x="246" y="611"/>
                </a:lnTo>
                <a:lnTo>
                  <a:pt x="223" y="607"/>
                </a:lnTo>
                <a:lnTo>
                  <a:pt x="202" y="603"/>
                </a:lnTo>
                <a:lnTo>
                  <a:pt x="181" y="596"/>
                </a:lnTo>
                <a:lnTo>
                  <a:pt x="160" y="589"/>
                </a:lnTo>
                <a:lnTo>
                  <a:pt x="141" y="581"/>
                </a:lnTo>
                <a:lnTo>
                  <a:pt x="124" y="572"/>
                </a:lnTo>
                <a:lnTo>
                  <a:pt x="106" y="562"/>
                </a:lnTo>
                <a:lnTo>
                  <a:pt x="90" y="551"/>
                </a:lnTo>
                <a:lnTo>
                  <a:pt x="74" y="540"/>
                </a:lnTo>
                <a:lnTo>
                  <a:pt x="60" y="527"/>
                </a:lnTo>
                <a:lnTo>
                  <a:pt x="34" y="494"/>
                </a:lnTo>
                <a:lnTo>
                  <a:pt x="25" y="476"/>
                </a:lnTo>
                <a:lnTo>
                  <a:pt x="16" y="457"/>
                </a:lnTo>
                <a:lnTo>
                  <a:pt x="9" y="437"/>
                </a:lnTo>
                <a:lnTo>
                  <a:pt x="4" y="418"/>
                </a:lnTo>
                <a:lnTo>
                  <a:pt x="0" y="397"/>
                </a:lnTo>
                <a:lnTo>
                  <a:pt x="0" y="375"/>
                </a:lnTo>
                <a:lnTo>
                  <a:pt x="0" y="352"/>
                </a:lnTo>
                <a:lnTo>
                  <a:pt x="0" y="332"/>
                </a:lnTo>
                <a:lnTo>
                  <a:pt x="3" y="310"/>
                </a:lnTo>
                <a:lnTo>
                  <a:pt x="8" y="288"/>
                </a:lnTo>
                <a:lnTo>
                  <a:pt x="14" y="266"/>
                </a:lnTo>
                <a:lnTo>
                  <a:pt x="20" y="244"/>
                </a:lnTo>
                <a:lnTo>
                  <a:pt x="29" y="223"/>
                </a:lnTo>
                <a:lnTo>
                  <a:pt x="38" y="202"/>
                </a:lnTo>
                <a:lnTo>
                  <a:pt x="49" y="181"/>
                </a:lnTo>
                <a:lnTo>
                  <a:pt x="60" y="161"/>
                </a:lnTo>
                <a:lnTo>
                  <a:pt x="74" y="142"/>
                </a:lnTo>
                <a:lnTo>
                  <a:pt x="87" y="124"/>
                </a:lnTo>
                <a:lnTo>
                  <a:pt x="101" y="106"/>
                </a:lnTo>
                <a:lnTo>
                  <a:pt x="118" y="90"/>
                </a:lnTo>
                <a:lnTo>
                  <a:pt x="134" y="75"/>
                </a:lnTo>
                <a:lnTo>
                  <a:pt x="150" y="60"/>
                </a:lnTo>
                <a:lnTo>
                  <a:pt x="168" y="48"/>
                </a:lnTo>
                <a:lnTo>
                  <a:pt x="187" y="37"/>
                </a:lnTo>
                <a:lnTo>
                  <a:pt x="206" y="28"/>
                </a:lnTo>
                <a:lnTo>
                  <a:pt x="226" y="20"/>
                </a:lnTo>
                <a:lnTo>
                  <a:pt x="246" y="14"/>
                </a:lnTo>
                <a:lnTo>
                  <a:pt x="267" y="10"/>
                </a:lnTo>
                <a:lnTo>
                  <a:pt x="288" y="7"/>
                </a:lnTo>
                <a:lnTo>
                  <a:pt x="309" y="7"/>
                </a:lnTo>
                <a:lnTo>
                  <a:pt x="311" y="7"/>
                </a:lnTo>
                <a:lnTo>
                  <a:pt x="312" y="6"/>
                </a:lnTo>
                <a:lnTo>
                  <a:pt x="313" y="6"/>
                </a:lnTo>
                <a:lnTo>
                  <a:pt x="314" y="5"/>
                </a:lnTo>
                <a:lnTo>
                  <a:pt x="316" y="5"/>
                </a:lnTo>
                <a:lnTo>
                  <a:pt x="317" y="5"/>
                </a:lnTo>
                <a:lnTo>
                  <a:pt x="319" y="5"/>
                </a:lnTo>
                <a:lnTo>
                  <a:pt x="319" y="4"/>
                </a:lnTo>
                <a:lnTo>
                  <a:pt x="320" y="3"/>
                </a:lnTo>
                <a:lnTo>
                  <a:pt x="321" y="3"/>
                </a:lnTo>
                <a:lnTo>
                  <a:pt x="322" y="4"/>
                </a:lnTo>
                <a:lnTo>
                  <a:pt x="323" y="4"/>
                </a:lnTo>
                <a:lnTo>
                  <a:pt x="324" y="3"/>
                </a:lnTo>
                <a:lnTo>
                  <a:pt x="326" y="3"/>
                </a:lnTo>
                <a:lnTo>
                  <a:pt x="327" y="3"/>
                </a:lnTo>
                <a:lnTo>
                  <a:pt x="328" y="3"/>
                </a:lnTo>
                <a:lnTo>
                  <a:pt x="329" y="3"/>
                </a:lnTo>
                <a:lnTo>
                  <a:pt x="330" y="2"/>
                </a:lnTo>
                <a:lnTo>
                  <a:pt x="332" y="2"/>
                </a:lnTo>
                <a:lnTo>
                  <a:pt x="333" y="2"/>
                </a:lnTo>
                <a:lnTo>
                  <a:pt x="334" y="1"/>
                </a:lnTo>
                <a:lnTo>
                  <a:pt x="335" y="1"/>
                </a:lnTo>
                <a:lnTo>
                  <a:pt x="336" y="1"/>
                </a:lnTo>
                <a:lnTo>
                  <a:pt x="337" y="1"/>
                </a:lnTo>
                <a:lnTo>
                  <a:pt x="338" y="1"/>
                </a:lnTo>
                <a:lnTo>
                  <a:pt x="340" y="0"/>
                </a:lnTo>
                <a:lnTo>
                  <a:pt x="341" y="0"/>
                </a:lnTo>
                <a:lnTo>
                  <a:pt x="342" y="0"/>
                </a:lnTo>
                <a:lnTo>
                  <a:pt x="343" y="0"/>
                </a:lnTo>
                <a:lnTo>
                  <a:pt x="344" y="0"/>
                </a:lnTo>
                <a:lnTo>
                  <a:pt x="345" y="0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9" name="Freeform 157"/>
          <p:cNvSpPr>
            <a:spLocks/>
          </p:cNvSpPr>
          <p:nvPr/>
        </p:nvSpPr>
        <p:spPr bwMode="auto">
          <a:xfrm>
            <a:off x="636588" y="5548313"/>
            <a:ext cx="1050925" cy="622300"/>
          </a:xfrm>
          <a:custGeom>
            <a:avLst/>
            <a:gdLst>
              <a:gd name="T0" fmla="*/ 2147483646 w 662"/>
              <a:gd name="T1" fmla="*/ 2147483646 h 392"/>
              <a:gd name="T2" fmla="*/ 2147483646 w 662"/>
              <a:gd name="T3" fmla="*/ 2147483646 h 392"/>
              <a:gd name="T4" fmla="*/ 2147483646 w 662"/>
              <a:gd name="T5" fmla="*/ 2147483646 h 392"/>
              <a:gd name="T6" fmla="*/ 2147483646 w 662"/>
              <a:gd name="T7" fmla="*/ 2147483646 h 392"/>
              <a:gd name="T8" fmla="*/ 2147483646 w 662"/>
              <a:gd name="T9" fmla="*/ 2147483646 h 392"/>
              <a:gd name="T10" fmla="*/ 2147483646 w 662"/>
              <a:gd name="T11" fmla="*/ 2147483646 h 392"/>
              <a:gd name="T12" fmla="*/ 2147483646 w 662"/>
              <a:gd name="T13" fmla="*/ 2147483646 h 392"/>
              <a:gd name="T14" fmla="*/ 2147483646 w 662"/>
              <a:gd name="T15" fmla="*/ 2147483646 h 392"/>
              <a:gd name="T16" fmla="*/ 2147483646 w 662"/>
              <a:gd name="T17" fmla="*/ 2147483646 h 392"/>
              <a:gd name="T18" fmla="*/ 2147483646 w 662"/>
              <a:gd name="T19" fmla="*/ 2147483646 h 392"/>
              <a:gd name="T20" fmla="*/ 2147483646 w 662"/>
              <a:gd name="T21" fmla="*/ 2147483646 h 392"/>
              <a:gd name="T22" fmla="*/ 2147483646 w 662"/>
              <a:gd name="T23" fmla="*/ 2147483646 h 392"/>
              <a:gd name="T24" fmla="*/ 2147483646 w 662"/>
              <a:gd name="T25" fmla="*/ 2147483646 h 392"/>
              <a:gd name="T26" fmla="*/ 2147483646 w 662"/>
              <a:gd name="T27" fmla="*/ 2147483646 h 392"/>
              <a:gd name="T28" fmla="*/ 2147483646 w 662"/>
              <a:gd name="T29" fmla="*/ 2147483646 h 392"/>
              <a:gd name="T30" fmla="*/ 2147483646 w 662"/>
              <a:gd name="T31" fmla="*/ 2147483646 h 392"/>
              <a:gd name="T32" fmla="*/ 2147483646 w 662"/>
              <a:gd name="T33" fmla="*/ 2147483646 h 392"/>
              <a:gd name="T34" fmla="*/ 2147483646 w 662"/>
              <a:gd name="T35" fmla="*/ 2147483646 h 392"/>
              <a:gd name="T36" fmla="*/ 2147483646 w 662"/>
              <a:gd name="T37" fmla="*/ 2147483646 h 392"/>
              <a:gd name="T38" fmla="*/ 2147483646 w 662"/>
              <a:gd name="T39" fmla="*/ 2147483646 h 392"/>
              <a:gd name="T40" fmla="*/ 2147483646 w 662"/>
              <a:gd name="T41" fmla="*/ 2147483646 h 392"/>
              <a:gd name="T42" fmla="*/ 2147483646 w 662"/>
              <a:gd name="T43" fmla="*/ 2147483646 h 392"/>
              <a:gd name="T44" fmla="*/ 2147483646 w 662"/>
              <a:gd name="T45" fmla="*/ 2147483646 h 392"/>
              <a:gd name="T46" fmla="*/ 2147483646 w 662"/>
              <a:gd name="T47" fmla="*/ 2147483646 h 392"/>
              <a:gd name="T48" fmla="*/ 2147483646 w 662"/>
              <a:gd name="T49" fmla="*/ 2147483646 h 392"/>
              <a:gd name="T50" fmla="*/ 2147483646 w 662"/>
              <a:gd name="T51" fmla="*/ 2147483646 h 392"/>
              <a:gd name="T52" fmla="*/ 2147483646 w 662"/>
              <a:gd name="T53" fmla="*/ 2147483646 h 392"/>
              <a:gd name="T54" fmla="*/ 2147483646 w 662"/>
              <a:gd name="T55" fmla="*/ 2147483646 h 392"/>
              <a:gd name="T56" fmla="*/ 2147483646 w 662"/>
              <a:gd name="T57" fmla="*/ 2147483646 h 392"/>
              <a:gd name="T58" fmla="*/ 2147483646 w 662"/>
              <a:gd name="T59" fmla="*/ 2147483646 h 392"/>
              <a:gd name="T60" fmla="*/ 0 w 662"/>
              <a:gd name="T61" fmla="*/ 2147483646 h 392"/>
              <a:gd name="T62" fmla="*/ 2147483646 w 662"/>
              <a:gd name="T63" fmla="*/ 2147483646 h 392"/>
              <a:gd name="T64" fmla="*/ 2147483646 w 662"/>
              <a:gd name="T65" fmla="*/ 2147483646 h 392"/>
              <a:gd name="T66" fmla="*/ 2147483646 w 662"/>
              <a:gd name="T67" fmla="*/ 2147483646 h 392"/>
              <a:gd name="T68" fmla="*/ 2147483646 w 662"/>
              <a:gd name="T69" fmla="*/ 2147483646 h 392"/>
              <a:gd name="T70" fmla="*/ 2147483646 w 662"/>
              <a:gd name="T71" fmla="*/ 2147483646 h 392"/>
              <a:gd name="T72" fmla="*/ 2147483646 w 662"/>
              <a:gd name="T73" fmla="*/ 2147483646 h 392"/>
              <a:gd name="T74" fmla="*/ 2147483646 w 662"/>
              <a:gd name="T75" fmla="*/ 2147483646 h 392"/>
              <a:gd name="T76" fmla="*/ 2147483646 w 662"/>
              <a:gd name="T77" fmla="*/ 2147483646 h 392"/>
              <a:gd name="T78" fmla="*/ 2147483646 w 662"/>
              <a:gd name="T79" fmla="*/ 0 h 392"/>
              <a:gd name="T80" fmla="*/ 2147483646 w 662"/>
              <a:gd name="T81" fmla="*/ 2147483646 h 392"/>
              <a:gd name="T82" fmla="*/ 2147483646 w 662"/>
              <a:gd name="T83" fmla="*/ 2147483646 h 392"/>
              <a:gd name="T84" fmla="*/ 2147483646 w 662"/>
              <a:gd name="T85" fmla="*/ 2147483646 h 392"/>
              <a:gd name="T86" fmla="*/ 2147483646 w 662"/>
              <a:gd name="T87" fmla="*/ 2147483646 h 392"/>
              <a:gd name="T88" fmla="*/ 2147483646 w 662"/>
              <a:gd name="T89" fmla="*/ 2147483646 h 392"/>
              <a:gd name="T90" fmla="*/ 2147483646 w 662"/>
              <a:gd name="T91" fmla="*/ 2147483646 h 392"/>
              <a:gd name="T92" fmla="*/ 2147483646 w 662"/>
              <a:gd name="T93" fmla="*/ 2147483646 h 392"/>
              <a:gd name="T94" fmla="*/ 2147483646 w 662"/>
              <a:gd name="T95" fmla="*/ 2147483646 h 392"/>
              <a:gd name="T96" fmla="*/ 2147483646 w 662"/>
              <a:gd name="T97" fmla="*/ 2147483646 h 392"/>
              <a:gd name="T98" fmla="*/ 2147483646 w 662"/>
              <a:gd name="T99" fmla="*/ 2147483646 h 392"/>
              <a:gd name="T100" fmla="*/ 2147483646 w 662"/>
              <a:gd name="T101" fmla="*/ 2147483646 h 392"/>
              <a:gd name="T102" fmla="*/ 2147483646 w 662"/>
              <a:gd name="T103" fmla="*/ 2147483646 h 392"/>
              <a:gd name="T104" fmla="*/ 2147483646 w 662"/>
              <a:gd name="T105" fmla="*/ 2147483646 h 392"/>
              <a:gd name="T106" fmla="*/ 2147483646 w 662"/>
              <a:gd name="T107" fmla="*/ 2147483646 h 392"/>
              <a:gd name="T108" fmla="*/ 2147483646 w 662"/>
              <a:gd name="T109" fmla="*/ 2147483646 h 392"/>
              <a:gd name="T110" fmla="*/ 2147483646 w 662"/>
              <a:gd name="T111" fmla="*/ 2147483646 h 392"/>
              <a:gd name="T112" fmla="*/ 2147483646 w 662"/>
              <a:gd name="T113" fmla="*/ 2147483646 h 392"/>
              <a:gd name="T114" fmla="*/ 2147483646 w 662"/>
              <a:gd name="T115" fmla="*/ 2147483646 h 392"/>
              <a:gd name="T116" fmla="*/ 2147483646 w 662"/>
              <a:gd name="T117" fmla="*/ 2147483646 h 392"/>
              <a:gd name="T118" fmla="*/ 2147483646 w 662"/>
              <a:gd name="T119" fmla="*/ 2147483646 h 392"/>
              <a:gd name="T120" fmla="*/ 2147483646 w 662"/>
              <a:gd name="T121" fmla="*/ 2147483646 h 392"/>
              <a:gd name="T122" fmla="*/ 2147483646 w 662"/>
              <a:gd name="T123" fmla="*/ 2147483646 h 39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62"/>
              <a:gd name="T187" fmla="*/ 0 h 392"/>
              <a:gd name="T188" fmla="*/ 662 w 662"/>
              <a:gd name="T189" fmla="*/ 392 h 39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62" h="392">
                <a:moveTo>
                  <a:pt x="359" y="121"/>
                </a:moveTo>
                <a:lnTo>
                  <a:pt x="370" y="130"/>
                </a:lnTo>
                <a:lnTo>
                  <a:pt x="378" y="133"/>
                </a:lnTo>
                <a:lnTo>
                  <a:pt x="387" y="139"/>
                </a:lnTo>
                <a:lnTo>
                  <a:pt x="398" y="142"/>
                </a:lnTo>
                <a:lnTo>
                  <a:pt x="410" y="148"/>
                </a:lnTo>
                <a:lnTo>
                  <a:pt x="422" y="152"/>
                </a:lnTo>
                <a:lnTo>
                  <a:pt x="436" y="156"/>
                </a:lnTo>
                <a:lnTo>
                  <a:pt x="449" y="161"/>
                </a:lnTo>
                <a:lnTo>
                  <a:pt x="466" y="165"/>
                </a:lnTo>
                <a:lnTo>
                  <a:pt x="479" y="170"/>
                </a:lnTo>
                <a:lnTo>
                  <a:pt x="495" y="175"/>
                </a:lnTo>
                <a:lnTo>
                  <a:pt x="510" y="181"/>
                </a:lnTo>
                <a:lnTo>
                  <a:pt x="525" y="186"/>
                </a:lnTo>
                <a:lnTo>
                  <a:pt x="542" y="192"/>
                </a:lnTo>
                <a:lnTo>
                  <a:pt x="557" y="197"/>
                </a:lnTo>
                <a:lnTo>
                  <a:pt x="570" y="203"/>
                </a:lnTo>
                <a:lnTo>
                  <a:pt x="584" y="209"/>
                </a:lnTo>
                <a:lnTo>
                  <a:pt x="598" y="216"/>
                </a:lnTo>
                <a:lnTo>
                  <a:pt x="610" y="223"/>
                </a:lnTo>
                <a:lnTo>
                  <a:pt x="621" y="229"/>
                </a:lnTo>
                <a:lnTo>
                  <a:pt x="631" y="237"/>
                </a:lnTo>
                <a:lnTo>
                  <a:pt x="640" y="245"/>
                </a:lnTo>
                <a:lnTo>
                  <a:pt x="648" y="252"/>
                </a:lnTo>
                <a:lnTo>
                  <a:pt x="653" y="261"/>
                </a:lnTo>
                <a:lnTo>
                  <a:pt x="658" y="270"/>
                </a:lnTo>
                <a:lnTo>
                  <a:pt x="661" y="279"/>
                </a:lnTo>
                <a:lnTo>
                  <a:pt x="661" y="289"/>
                </a:lnTo>
                <a:lnTo>
                  <a:pt x="659" y="300"/>
                </a:lnTo>
                <a:lnTo>
                  <a:pt x="655" y="310"/>
                </a:lnTo>
                <a:lnTo>
                  <a:pt x="649" y="322"/>
                </a:lnTo>
                <a:lnTo>
                  <a:pt x="638" y="335"/>
                </a:lnTo>
                <a:lnTo>
                  <a:pt x="628" y="344"/>
                </a:lnTo>
                <a:lnTo>
                  <a:pt x="622" y="348"/>
                </a:lnTo>
                <a:lnTo>
                  <a:pt x="615" y="352"/>
                </a:lnTo>
                <a:lnTo>
                  <a:pt x="606" y="357"/>
                </a:lnTo>
                <a:lnTo>
                  <a:pt x="599" y="360"/>
                </a:lnTo>
                <a:lnTo>
                  <a:pt x="590" y="364"/>
                </a:lnTo>
                <a:lnTo>
                  <a:pt x="580" y="367"/>
                </a:lnTo>
                <a:lnTo>
                  <a:pt x="569" y="369"/>
                </a:lnTo>
                <a:lnTo>
                  <a:pt x="559" y="372"/>
                </a:lnTo>
                <a:lnTo>
                  <a:pt x="548" y="375"/>
                </a:lnTo>
                <a:lnTo>
                  <a:pt x="537" y="378"/>
                </a:lnTo>
                <a:lnTo>
                  <a:pt x="526" y="379"/>
                </a:lnTo>
                <a:lnTo>
                  <a:pt x="513" y="381"/>
                </a:lnTo>
                <a:lnTo>
                  <a:pt x="501" y="383"/>
                </a:lnTo>
                <a:lnTo>
                  <a:pt x="490" y="384"/>
                </a:lnTo>
                <a:lnTo>
                  <a:pt x="478" y="386"/>
                </a:lnTo>
                <a:lnTo>
                  <a:pt x="466" y="387"/>
                </a:lnTo>
                <a:lnTo>
                  <a:pt x="455" y="387"/>
                </a:lnTo>
                <a:lnTo>
                  <a:pt x="442" y="388"/>
                </a:lnTo>
                <a:lnTo>
                  <a:pt x="431" y="389"/>
                </a:lnTo>
                <a:lnTo>
                  <a:pt x="419" y="390"/>
                </a:lnTo>
                <a:lnTo>
                  <a:pt x="407" y="390"/>
                </a:lnTo>
                <a:lnTo>
                  <a:pt x="397" y="390"/>
                </a:lnTo>
                <a:lnTo>
                  <a:pt x="387" y="391"/>
                </a:lnTo>
                <a:lnTo>
                  <a:pt x="376" y="391"/>
                </a:lnTo>
                <a:lnTo>
                  <a:pt x="365" y="390"/>
                </a:lnTo>
                <a:lnTo>
                  <a:pt x="355" y="390"/>
                </a:lnTo>
                <a:lnTo>
                  <a:pt x="347" y="390"/>
                </a:lnTo>
                <a:lnTo>
                  <a:pt x="338" y="390"/>
                </a:lnTo>
                <a:lnTo>
                  <a:pt x="331" y="389"/>
                </a:lnTo>
                <a:lnTo>
                  <a:pt x="324" y="388"/>
                </a:lnTo>
                <a:lnTo>
                  <a:pt x="304" y="387"/>
                </a:lnTo>
                <a:lnTo>
                  <a:pt x="292" y="386"/>
                </a:lnTo>
                <a:lnTo>
                  <a:pt x="280" y="384"/>
                </a:lnTo>
                <a:lnTo>
                  <a:pt x="268" y="383"/>
                </a:lnTo>
                <a:lnTo>
                  <a:pt x="256" y="381"/>
                </a:lnTo>
                <a:lnTo>
                  <a:pt x="243" y="380"/>
                </a:lnTo>
                <a:lnTo>
                  <a:pt x="229" y="378"/>
                </a:lnTo>
                <a:lnTo>
                  <a:pt x="216" y="375"/>
                </a:lnTo>
                <a:lnTo>
                  <a:pt x="203" y="374"/>
                </a:lnTo>
                <a:lnTo>
                  <a:pt x="190" y="371"/>
                </a:lnTo>
                <a:lnTo>
                  <a:pt x="177" y="368"/>
                </a:lnTo>
                <a:lnTo>
                  <a:pt x="163" y="365"/>
                </a:lnTo>
                <a:lnTo>
                  <a:pt x="149" y="362"/>
                </a:lnTo>
                <a:lnTo>
                  <a:pt x="136" y="357"/>
                </a:lnTo>
                <a:lnTo>
                  <a:pt x="124" y="353"/>
                </a:lnTo>
                <a:lnTo>
                  <a:pt x="112" y="349"/>
                </a:lnTo>
                <a:lnTo>
                  <a:pt x="100" y="344"/>
                </a:lnTo>
                <a:lnTo>
                  <a:pt x="88" y="339"/>
                </a:lnTo>
                <a:lnTo>
                  <a:pt x="76" y="334"/>
                </a:lnTo>
                <a:lnTo>
                  <a:pt x="65" y="327"/>
                </a:lnTo>
                <a:lnTo>
                  <a:pt x="56" y="321"/>
                </a:lnTo>
                <a:lnTo>
                  <a:pt x="46" y="314"/>
                </a:lnTo>
                <a:lnTo>
                  <a:pt x="37" y="307"/>
                </a:lnTo>
                <a:lnTo>
                  <a:pt x="28" y="299"/>
                </a:lnTo>
                <a:lnTo>
                  <a:pt x="22" y="291"/>
                </a:lnTo>
                <a:lnTo>
                  <a:pt x="15" y="282"/>
                </a:lnTo>
                <a:lnTo>
                  <a:pt x="10" y="273"/>
                </a:lnTo>
                <a:lnTo>
                  <a:pt x="6" y="263"/>
                </a:lnTo>
                <a:lnTo>
                  <a:pt x="3" y="253"/>
                </a:lnTo>
                <a:lnTo>
                  <a:pt x="0" y="242"/>
                </a:lnTo>
                <a:lnTo>
                  <a:pt x="0" y="230"/>
                </a:lnTo>
                <a:lnTo>
                  <a:pt x="0" y="203"/>
                </a:lnTo>
                <a:lnTo>
                  <a:pt x="2" y="190"/>
                </a:lnTo>
                <a:lnTo>
                  <a:pt x="4" y="176"/>
                </a:lnTo>
                <a:lnTo>
                  <a:pt x="7" y="163"/>
                </a:lnTo>
                <a:lnTo>
                  <a:pt x="11" y="151"/>
                </a:lnTo>
                <a:lnTo>
                  <a:pt x="14" y="139"/>
                </a:lnTo>
                <a:lnTo>
                  <a:pt x="20" y="128"/>
                </a:lnTo>
                <a:lnTo>
                  <a:pt x="25" y="117"/>
                </a:lnTo>
                <a:lnTo>
                  <a:pt x="31" y="106"/>
                </a:lnTo>
                <a:lnTo>
                  <a:pt x="37" y="95"/>
                </a:lnTo>
                <a:lnTo>
                  <a:pt x="44" y="86"/>
                </a:lnTo>
                <a:lnTo>
                  <a:pt x="52" y="75"/>
                </a:lnTo>
                <a:lnTo>
                  <a:pt x="60" y="66"/>
                </a:lnTo>
                <a:lnTo>
                  <a:pt x="68" y="57"/>
                </a:lnTo>
                <a:lnTo>
                  <a:pt x="78" y="49"/>
                </a:lnTo>
                <a:lnTo>
                  <a:pt x="87" y="42"/>
                </a:lnTo>
                <a:lnTo>
                  <a:pt x="97" y="35"/>
                </a:lnTo>
                <a:lnTo>
                  <a:pt x="109" y="28"/>
                </a:lnTo>
                <a:lnTo>
                  <a:pt x="120" y="22"/>
                </a:lnTo>
                <a:lnTo>
                  <a:pt x="132" y="18"/>
                </a:lnTo>
                <a:lnTo>
                  <a:pt x="143" y="12"/>
                </a:lnTo>
                <a:lnTo>
                  <a:pt x="157" y="9"/>
                </a:lnTo>
                <a:lnTo>
                  <a:pt x="169" y="6"/>
                </a:lnTo>
                <a:lnTo>
                  <a:pt x="182" y="3"/>
                </a:lnTo>
                <a:lnTo>
                  <a:pt x="197" y="1"/>
                </a:lnTo>
                <a:lnTo>
                  <a:pt x="211" y="0"/>
                </a:lnTo>
                <a:lnTo>
                  <a:pt x="226" y="0"/>
                </a:lnTo>
                <a:lnTo>
                  <a:pt x="240" y="0"/>
                </a:lnTo>
                <a:lnTo>
                  <a:pt x="256" y="1"/>
                </a:lnTo>
                <a:lnTo>
                  <a:pt x="272" y="3"/>
                </a:lnTo>
                <a:lnTo>
                  <a:pt x="287" y="6"/>
                </a:lnTo>
                <a:lnTo>
                  <a:pt x="297" y="8"/>
                </a:lnTo>
                <a:lnTo>
                  <a:pt x="302" y="9"/>
                </a:lnTo>
                <a:lnTo>
                  <a:pt x="307" y="10"/>
                </a:lnTo>
                <a:lnTo>
                  <a:pt x="309" y="12"/>
                </a:lnTo>
                <a:lnTo>
                  <a:pt x="313" y="13"/>
                </a:lnTo>
                <a:lnTo>
                  <a:pt x="316" y="14"/>
                </a:lnTo>
                <a:lnTo>
                  <a:pt x="319" y="16"/>
                </a:lnTo>
                <a:lnTo>
                  <a:pt x="322" y="17"/>
                </a:lnTo>
                <a:lnTo>
                  <a:pt x="324" y="19"/>
                </a:lnTo>
                <a:lnTo>
                  <a:pt x="327" y="21"/>
                </a:lnTo>
                <a:lnTo>
                  <a:pt x="328" y="22"/>
                </a:lnTo>
                <a:lnTo>
                  <a:pt x="330" y="24"/>
                </a:lnTo>
                <a:lnTo>
                  <a:pt x="330" y="26"/>
                </a:lnTo>
                <a:lnTo>
                  <a:pt x="332" y="27"/>
                </a:lnTo>
                <a:lnTo>
                  <a:pt x="333" y="31"/>
                </a:lnTo>
                <a:lnTo>
                  <a:pt x="334" y="32"/>
                </a:lnTo>
                <a:lnTo>
                  <a:pt x="335" y="34"/>
                </a:lnTo>
                <a:lnTo>
                  <a:pt x="336" y="38"/>
                </a:lnTo>
                <a:lnTo>
                  <a:pt x="336" y="40"/>
                </a:lnTo>
                <a:lnTo>
                  <a:pt x="338" y="42"/>
                </a:lnTo>
                <a:lnTo>
                  <a:pt x="338" y="45"/>
                </a:lnTo>
                <a:lnTo>
                  <a:pt x="338" y="48"/>
                </a:lnTo>
                <a:lnTo>
                  <a:pt x="339" y="51"/>
                </a:lnTo>
                <a:lnTo>
                  <a:pt x="339" y="54"/>
                </a:lnTo>
                <a:lnTo>
                  <a:pt x="340" y="57"/>
                </a:lnTo>
                <a:lnTo>
                  <a:pt x="340" y="61"/>
                </a:lnTo>
                <a:lnTo>
                  <a:pt x="340" y="65"/>
                </a:lnTo>
                <a:lnTo>
                  <a:pt x="341" y="68"/>
                </a:lnTo>
                <a:lnTo>
                  <a:pt x="341" y="73"/>
                </a:lnTo>
                <a:lnTo>
                  <a:pt x="341" y="76"/>
                </a:lnTo>
                <a:lnTo>
                  <a:pt x="342" y="80"/>
                </a:lnTo>
                <a:lnTo>
                  <a:pt x="344" y="83"/>
                </a:lnTo>
                <a:lnTo>
                  <a:pt x="344" y="84"/>
                </a:lnTo>
                <a:lnTo>
                  <a:pt x="345" y="86"/>
                </a:lnTo>
                <a:lnTo>
                  <a:pt x="346" y="87"/>
                </a:lnTo>
                <a:lnTo>
                  <a:pt x="346" y="89"/>
                </a:lnTo>
                <a:lnTo>
                  <a:pt x="347" y="90"/>
                </a:lnTo>
                <a:lnTo>
                  <a:pt x="348" y="92"/>
                </a:lnTo>
                <a:lnTo>
                  <a:pt x="348" y="93"/>
                </a:lnTo>
                <a:lnTo>
                  <a:pt x="348" y="94"/>
                </a:lnTo>
                <a:lnTo>
                  <a:pt x="349" y="95"/>
                </a:lnTo>
                <a:lnTo>
                  <a:pt x="350" y="96"/>
                </a:lnTo>
                <a:lnTo>
                  <a:pt x="350" y="98"/>
                </a:lnTo>
                <a:lnTo>
                  <a:pt x="350" y="99"/>
                </a:lnTo>
                <a:lnTo>
                  <a:pt x="351" y="100"/>
                </a:lnTo>
                <a:lnTo>
                  <a:pt x="352" y="102"/>
                </a:lnTo>
                <a:lnTo>
                  <a:pt x="352" y="104"/>
                </a:lnTo>
                <a:lnTo>
                  <a:pt x="353" y="105"/>
                </a:lnTo>
                <a:lnTo>
                  <a:pt x="353" y="106"/>
                </a:lnTo>
                <a:lnTo>
                  <a:pt x="353" y="108"/>
                </a:lnTo>
                <a:lnTo>
                  <a:pt x="354" y="108"/>
                </a:lnTo>
                <a:lnTo>
                  <a:pt x="354" y="110"/>
                </a:lnTo>
                <a:lnTo>
                  <a:pt x="354" y="111"/>
                </a:lnTo>
                <a:lnTo>
                  <a:pt x="355" y="112"/>
                </a:lnTo>
                <a:lnTo>
                  <a:pt x="356" y="114"/>
                </a:lnTo>
                <a:lnTo>
                  <a:pt x="357" y="115"/>
                </a:lnTo>
                <a:lnTo>
                  <a:pt x="357" y="116"/>
                </a:lnTo>
                <a:lnTo>
                  <a:pt x="357" y="117"/>
                </a:lnTo>
                <a:lnTo>
                  <a:pt x="358" y="118"/>
                </a:lnTo>
                <a:lnTo>
                  <a:pt x="359" y="121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0" name="Line 158"/>
          <p:cNvSpPr>
            <a:spLocks noChangeShapeType="1"/>
          </p:cNvSpPr>
          <p:nvPr/>
        </p:nvSpPr>
        <p:spPr bwMode="auto">
          <a:xfrm>
            <a:off x="1050925" y="49101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91" name="Line 159"/>
          <p:cNvSpPr>
            <a:spLocks noChangeShapeType="1"/>
          </p:cNvSpPr>
          <p:nvPr/>
        </p:nvSpPr>
        <p:spPr bwMode="auto">
          <a:xfrm>
            <a:off x="1208088" y="5086350"/>
            <a:ext cx="0" cy="2270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92" name="Line 160"/>
          <p:cNvSpPr>
            <a:spLocks noChangeShapeType="1"/>
          </p:cNvSpPr>
          <p:nvPr/>
        </p:nvSpPr>
        <p:spPr bwMode="auto">
          <a:xfrm>
            <a:off x="1052513" y="5129213"/>
            <a:ext cx="79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93" name="Line 161"/>
          <p:cNvSpPr>
            <a:spLocks noChangeShapeType="1"/>
          </p:cNvSpPr>
          <p:nvPr/>
        </p:nvSpPr>
        <p:spPr bwMode="auto">
          <a:xfrm>
            <a:off x="1128713" y="5086350"/>
            <a:ext cx="77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94" name="Freeform 162"/>
          <p:cNvSpPr>
            <a:spLocks/>
          </p:cNvSpPr>
          <p:nvPr/>
        </p:nvSpPr>
        <p:spPr bwMode="auto">
          <a:xfrm rot="239032">
            <a:off x="2032000" y="6096000"/>
            <a:ext cx="5207000" cy="381000"/>
          </a:xfrm>
          <a:custGeom>
            <a:avLst/>
            <a:gdLst>
              <a:gd name="T0" fmla="*/ 2147483646 w 3057"/>
              <a:gd name="T1" fmla="*/ 0 h 950"/>
              <a:gd name="T2" fmla="*/ 2147483646 w 3057"/>
              <a:gd name="T3" fmla="*/ 2147483646 h 950"/>
              <a:gd name="T4" fmla="*/ 2147483646 w 3057"/>
              <a:gd name="T5" fmla="*/ 2147483646 h 950"/>
              <a:gd name="T6" fmla="*/ 2147483646 w 3057"/>
              <a:gd name="T7" fmla="*/ 2147483646 h 950"/>
              <a:gd name="T8" fmla="*/ 2147483646 w 3057"/>
              <a:gd name="T9" fmla="*/ 2147483646 h 950"/>
              <a:gd name="T10" fmla="*/ 2147483646 w 3057"/>
              <a:gd name="T11" fmla="*/ 2147483646 h 950"/>
              <a:gd name="T12" fmla="*/ 2147483646 w 3057"/>
              <a:gd name="T13" fmla="*/ 2147483646 h 950"/>
              <a:gd name="T14" fmla="*/ 2147483646 w 3057"/>
              <a:gd name="T15" fmla="*/ 2147483646 h 950"/>
              <a:gd name="T16" fmla="*/ 2147483646 w 3057"/>
              <a:gd name="T17" fmla="*/ 2147483646 h 950"/>
              <a:gd name="T18" fmla="*/ 2147483646 w 3057"/>
              <a:gd name="T19" fmla="*/ 2147483646 h 950"/>
              <a:gd name="T20" fmla="*/ 2147483646 w 3057"/>
              <a:gd name="T21" fmla="*/ 2147483646 h 950"/>
              <a:gd name="T22" fmla="*/ 2147483646 w 3057"/>
              <a:gd name="T23" fmla="*/ 2147483646 h 950"/>
              <a:gd name="T24" fmla="*/ 2147483646 w 3057"/>
              <a:gd name="T25" fmla="*/ 2147483646 h 950"/>
              <a:gd name="T26" fmla="*/ 2147483646 w 3057"/>
              <a:gd name="T27" fmla="*/ 2147483646 h 950"/>
              <a:gd name="T28" fmla="*/ 2147483646 w 3057"/>
              <a:gd name="T29" fmla="*/ 2147483646 h 950"/>
              <a:gd name="T30" fmla="*/ 2147483646 w 3057"/>
              <a:gd name="T31" fmla="*/ 2147483646 h 950"/>
              <a:gd name="T32" fmla="*/ 2147483646 w 3057"/>
              <a:gd name="T33" fmla="*/ 2147483646 h 950"/>
              <a:gd name="T34" fmla="*/ 2147483646 w 3057"/>
              <a:gd name="T35" fmla="*/ 2147483646 h 950"/>
              <a:gd name="T36" fmla="*/ 2147483646 w 3057"/>
              <a:gd name="T37" fmla="*/ 2147483646 h 950"/>
              <a:gd name="T38" fmla="*/ 2147483646 w 3057"/>
              <a:gd name="T39" fmla="*/ 2147483646 h 950"/>
              <a:gd name="T40" fmla="*/ 2147483646 w 3057"/>
              <a:gd name="T41" fmla="*/ 2147483646 h 950"/>
              <a:gd name="T42" fmla="*/ 2147483646 w 3057"/>
              <a:gd name="T43" fmla="*/ 2147483646 h 950"/>
              <a:gd name="T44" fmla="*/ 2147483646 w 3057"/>
              <a:gd name="T45" fmla="*/ 2147483646 h 950"/>
              <a:gd name="T46" fmla="*/ 2147483646 w 3057"/>
              <a:gd name="T47" fmla="*/ 2147483646 h 950"/>
              <a:gd name="T48" fmla="*/ 2147483646 w 3057"/>
              <a:gd name="T49" fmla="*/ 2147483646 h 950"/>
              <a:gd name="T50" fmla="*/ 2147483646 w 3057"/>
              <a:gd name="T51" fmla="*/ 2147483646 h 950"/>
              <a:gd name="T52" fmla="*/ 2147483646 w 3057"/>
              <a:gd name="T53" fmla="*/ 2147483646 h 950"/>
              <a:gd name="T54" fmla="*/ 2147483646 w 3057"/>
              <a:gd name="T55" fmla="*/ 2147483646 h 950"/>
              <a:gd name="T56" fmla="*/ 2147483646 w 3057"/>
              <a:gd name="T57" fmla="*/ 2147483646 h 950"/>
              <a:gd name="T58" fmla="*/ 2147483646 w 3057"/>
              <a:gd name="T59" fmla="*/ 2147483646 h 950"/>
              <a:gd name="T60" fmla="*/ 2147483646 w 3057"/>
              <a:gd name="T61" fmla="*/ 2147483646 h 950"/>
              <a:gd name="T62" fmla="*/ 2147483646 w 3057"/>
              <a:gd name="T63" fmla="*/ 2147483646 h 950"/>
              <a:gd name="T64" fmla="*/ 2147483646 w 3057"/>
              <a:gd name="T65" fmla="*/ 2147483646 h 950"/>
              <a:gd name="T66" fmla="*/ 2147483646 w 3057"/>
              <a:gd name="T67" fmla="*/ 2147483646 h 950"/>
              <a:gd name="T68" fmla="*/ 2147483646 w 3057"/>
              <a:gd name="T69" fmla="*/ 2147483646 h 950"/>
              <a:gd name="T70" fmla="*/ 2147483646 w 3057"/>
              <a:gd name="T71" fmla="*/ 2147483646 h 950"/>
              <a:gd name="T72" fmla="*/ 2147483646 w 3057"/>
              <a:gd name="T73" fmla="*/ 2147483646 h 950"/>
              <a:gd name="T74" fmla="*/ 2147483646 w 3057"/>
              <a:gd name="T75" fmla="*/ 2147483646 h 950"/>
              <a:gd name="T76" fmla="*/ 2147483646 w 3057"/>
              <a:gd name="T77" fmla="*/ 2147483646 h 950"/>
              <a:gd name="T78" fmla="*/ 2147483646 w 3057"/>
              <a:gd name="T79" fmla="*/ 2147483646 h 950"/>
              <a:gd name="T80" fmla="*/ 2147483646 w 3057"/>
              <a:gd name="T81" fmla="*/ 2147483646 h 950"/>
              <a:gd name="T82" fmla="*/ 2147483646 w 3057"/>
              <a:gd name="T83" fmla="*/ 2147483646 h 950"/>
              <a:gd name="T84" fmla="*/ 2147483646 w 3057"/>
              <a:gd name="T85" fmla="*/ 2147483646 h 950"/>
              <a:gd name="T86" fmla="*/ 2147483646 w 3057"/>
              <a:gd name="T87" fmla="*/ 2147483646 h 950"/>
              <a:gd name="T88" fmla="*/ 2147483646 w 3057"/>
              <a:gd name="T89" fmla="*/ 2147483646 h 950"/>
              <a:gd name="T90" fmla="*/ 2147483646 w 3057"/>
              <a:gd name="T91" fmla="*/ 2147483646 h 950"/>
              <a:gd name="T92" fmla="*/ 2147483646 w 3057"/>
              <a:gd name="T93" fmla="*/ 2147483646 h 950"/>
              <a:gd name="T94" fmla="*/ 2147483646 w 3057"/>
              <a:gd name="T95" fmla="*/ 2147483646 h 950"/>
              <a:gd name="T96" fmla="*/ 2147483646 w 3057"/>
              <a:gd name="T97" fmla="*/ 2147483646 h 950"/>
              <a:gd name="T98" fmla="*/ 2147483646 w 3057"/>
              <a:gd name="T99" fmla="*/ 2147483646 h 950"/>
              <a:gd name="T100" fmla="*/ 2147483646 w 3057"/>
              <a:gd name="T101" fmla="*/ 2147483646 h 950"/>
              <a:gd name="T102" fmla="*/ 2147483646 w 3057"/>
              <a:gd name="T103" fmla="*/ 2147483646 h 950"/>
              <a:gd name="T104" fmla="*/ 2147483646 w 3057"/>
              <a:gd name="T105" fmla="*/ 2147483646 h 950"/>
              <a:gd name="T106" fmla="*/ 2147483646 w 3057"/>
              <a:gd name="T107" fmla="*/ 2147483646 h 950"/>
              <a:gd name="T108" fmla="*/ 2147483646 w 3057"/>
              <a:gd name="T109" fmla="*/ 2147483646 h 950"/>
              <a:gd name="T110" fmla="*/ 2147483646 w 3057"/>
              <a:gd name="T111" fmla="*/ 2147483646 h 950"/>
              <a:gd name="T112" fmla="*/ 2147483646 w 3057"/>
              <a:gd name="T113" fmla="*/ 2147483646 h 950"/>
              <a:gd name="T114" fmla="*/ 2147483646 w 3057"/>
              <a:gd name="T115" fmla="*/ 2147483646 h 950"/>
              <a:gd name="T116" fmla="*/ 2147483646 w 3057"/>
              <a:gd name="T117" fmla="*/ 2147483646 h 950"/>
              <a:gd name="T118" fmla="*/ 2147483646 w 3057"/>
              <a:gd name="T119" fmla="*/ 2147483646 h 950"/>
              <a:gd name="T120" fmla="*/ 0 w 3057"/>
              <a:gd name="T121" fmla="*/ 2147483646 h 9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57"/>
              <a:gd name="T184" fmla="*/ 0 h 950"/>
              <a:gd name="T185" fmla="*/ 3057 w 3057"/>
              <a:gd name="T186" fmla="*/ 950 h 9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57" h="950">
                <a:moveTo>
                  <a:pt x="3056" y="0"/>
                </a:moveTo>
                <a:lnTo>
                  <a:pt x="3031" y="25"/>
                </a:lnTo>
                <a:lnTo>
                  <a:pt x="3019" y="39"/>
                </a:lnTo>
                <a:lnTo>
                  <a:pt x="3007" y="53"/>
                </a:lnTo>
                <a:lnTo>
                  <a:pt x="2992" y="67"/>
                </a:lnTo>
                <a:lnTo>
                  <a:pt x="2979" y="80"/>
                </a:lnTo>
                <a:lnTo>
                  <a:pt x="2964" y="94"/>
                </a:lnTo>
                <a:lnTo>
                  <a:pt x="2952" y="108"/>
                </a:lnTo>
                <a:lnTo>
                  <a:pt x="2937" y="122"/>
                </a:lnTo>
                <a:lnTo>
                  <a:pt x="2925" y="135"/>
                </a:lnTo>
                <a:lnTo>
                  <a:pt x="2909" y="146"/>
                </a:lnTo>
                <a:lnTo>
                  <a:pt x="2894" y="161"/>
                </a:lnTo>
                <a:lnTo>
                  <a:pt x="2879" y="175"/>
                </a:lnTo>
                <a:lnTo>
                  <a:pt x="2864" y="189"/>
                </a:lnTo>
                <a:lnTo>
                  <a:pt x="2849" y="201"/>
                </a:lnTo>
                <a:lnTo>
                  <a:pt x="2830" y="213"/>
                </a:lnTo>
                <a:lnTo>
                  <a:pt x="2818" y="226"/>
                </a:lnTo>
                <a:lnTo>
                  <a:pt x="2800" y="242"/>
                </a:lnTo>
                <a:lnTo>
                  <a:pt x="2782" y="252"/>
                </a:lnTo>
                <a:lnTo>
                  <a:pt x="2766" y="266"/>
                </a:lnTo>
                <a:lnTo>
                  <a:pt x="2751" y="278"/>
                </a:lnTo>
                <a:lnTo>
                  <a:pt x="2733" y="292"/>
                </a:lnTo>
                <a:lnTo>
                  <a:pt x="2712" y="304"/>
                </a:lnTo>
                <a:lnTo>
                  <a:pt x="2696" y="316"/>
                </a:lnTo>
                <a:lnTo>
                  <a:pt x="2681" y="328"/>
                </a:lnTo>
                <a:lnTo>
                  <a:pt x="2663" y="342"/>
                </a:lnTo>
                <a:lnTo>
                  <a:pt x="2642" y="355"/>
                </a:lnTo>
                <a:lnTo>
                  <a:pt x="2626" y="366"/>
                </a:lnTo>
                <a:lnTo>
                  <a:pt x="2605" y="378"/>
                </a:lnTo>
                <a:lnTo>
                  <a:pt x="2584" y="391"/>
                </a:lnTo>
                <a:lnTo>
                  <a:pt x="2565" y="402"/>
                </a:lnTo>
                <a:lnTo>
                  <a:pt x="2544" y="416"/>
                </a:lnTo>
                <a:lnTo>
                  <a:pt x="2398" y="498"/>
                </a:lnTo>
                <a:lnTo>
                  <a:pt x="2322" y="538"/>
                </a:lnTo>
                <a:lnTo>
                  <a:pt x="2246" y="575"/>
                </a:lnTo>
                <a:lnTo>
                  <a:pt x="2164" y="610"/>
                </a:lnTo>
                <a:lnTo>
                  <a:pt x="2081" y="644"/>
                </a:lnTo>
                <a:lnTo>
                  <a:pt x="2002" y="677"/>
                </a:lnTo>
                <a:lnTo>
                  <a:pt x="1917" y="708"/>
                </a:lnTo>
                <a:lnTo>
                  <a:pt x="1829" y="735"/>
                </a:lnTo>
                <a:lnTo>
                  <a:pt x="1744" y="765"/>
                </a:lnTo>
                <a:lnTo>
                  <a:pt x="1658" y="787"/>
                </a:lnTo>
                <a:lnTo>
                  <a:pt x="1570" y="809"/>
                </a:lnTo>
                <a:lnTo>
                  <a:pt x="1482" y="832"/>
                </a:lnTo>
                <a:lnTo>
                  <a:pt x="1387" y="852"/>
                </a:lnTo>
                <a:lnTo>
                  <a:pt x="1299" y="869"/>
                </a:lnTo>
                <a:lnTo>
                  <a:pt x="1205" y="887"/>
                </a:lnTo>
                <a:lnTo>
                  <a:pt x="1117" y="900"/>
                </a:lnTo>
                <a:lnTo>
                  <a:pt x="1025" y="912"/>
                </a:lnTo>
                <a:lnTo>
                  <a:pt x="931" y="924"/>
                </a:lnTo>
                <a:lnTo>
                  <a:pt x="840" y="933"/>
                </a:lnTo>
                <a:lnTo>
                  <a:pt x="748" y="938"/>
                </a:lnTo>
                <a:lnTo>
                  <a:pt x="654" y="945"/>
                </a:lnTo>
                <a:lnTo>
                  <a:pt x="560" y="949"/>
                </a:lnTo>
                <a:lnTo>
                  <a:pt x="468" y="949"/>
                </a:lnTo>
                <a:lnTo>
                  <a:pt x="374" y="949"/>
                </a:lnTo>
                <a:lnTo>
                  <a:pt x="286" y="947"/>
                </a:lnTo>
                <a:lnTo>
                  <a:pt x="194" y="945"/>
                </a:lnTo>
                <a:lnTo>
                  <a:pt x="100" y="938"/>
                </a:lnTo>
                <a:lnTo>
                  <a:pt x="79" y="936"/>
                </a:lnTo>
                <a:lnTo>
                  <a:pt x="0" y="924"/>
                </a:lnTo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95" name="Freeform 163"/>
          <p:cNvSpPr>
            <a:spLocks/>
          </p:cNvSpPr>
          <p:nvPr/>
        </p:nvSpPr>
        <p:spPr bwMode="auto">
          <a:xfrm rot="-2172534">
            <a:off x="2492375" y="2278063"/>
            <a:ext cx="533400" cy="80962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96" name="Freeform 164"/>
          <p:cNvSpPr>
            <a:spLocks/>
          </p:cNvSpPr>
          <p:nvPr/>
        </p:nvSpPr>
        <p:spPr bwMode="auto">
          <a:xfrm>
            <a:off x="3459163" y="1981200"/>
            <a:ext cx="1843087" cy="1614488"/>
          </a:xfrm>
          <a:custGeom>
            <a:avLst/>
            <a:gdLst>
              <a:gd name="T0" fmla="*/ 2147483646 w 1161"/>
              <a:gd name="T1" fmla="*/ 2147483646 h 1017"/>
              <a:gd name="T2" fmla="*/ 2147483646 w 1161"/>
              <a:gd name="T3" fmla="*/ 2147483646 h 1017"/>
              <a:gd name="T4" fmla="*/ 2147483646 w 1161"/>
              <a:gd name="T5" fmla="*/ 2147483646 h 1017"/>
              <a:gd name="T6" fmla="*/ 2147483646 w 1161"/>
              <a:gd name="T7" fmla="*/ 2147483646 h 1017"/>
              <a:gd name="T8" fmla="*/ 2147483646 w 1161"/>
              <a:gd name="T9" fmla="*/ 0 h 1017"/>
              <a:gd name="T10" fmla="*/ 2147483646 w 1161"/>
              <a:gd name="T11" fmla="*/ 2147483646 h 1017"/>
              <a:gd name="T12" fmla="*/ 2147483646 w 1161"/>
              <a:gd name="T13" fmla="*/ 2147483646 h 1017"/>
              <a:gd name="T14" fmla="*/ 2147483646 w 1161"/>
              <a:gd name="T15" fmla="*/ 2147483646 h 1017"/>
              <a:gd name="T16" fmla="*/ 2147483646 w 1161"/>
              <a:gd name="T17" fmla="*/ 2147483646 h 1017"/>
              <a:gd name="T18" fmla="*/ 2147483646 w 1161"/>
              <a:gd name="T19" fmla="*/ 2147483646 h 1017"/>
              <a:gd name="T20" fmla="*/ 2147483646 w 1161"/>
              <a:gd name="T21" fmla="*/ 2147483646 h 1017"/>
              <a:gd name="T22" fmla="*/ 2147483646 w 1161"/>
              <a:gd name="T23" fmla="*/ 2147483646 h 1017"/>
              <a:gd name="T24" fmla="*/ 2147483646 w 1161"/>
              <a:gd name="T25" fmla="*/ 2147483646 h 1017"/>
              <a:gd name="T26" fmla="*/ 2147483646 w 1161"/>
              <a:gd name="T27" fmla="*/ 2147483646 h 1017"/>
              <a:gd name="T28" fmla="*/ 2147483646 w 1161"/>
              <a:gd name="T29" fmla="*/ 2147483646 h 1017"/>
              <a:gd name="T30" fmla="*/ 2147483646 w 1161"/>
              <a:gd name="T31" fmla="*/ 2147483646 h 1017"/>
              <a:gd name="T32" fmla="*/ 2147483646 w 1161"/>
              <a:gd name="T33" fmla="*/ 2147483646 h 1017"/>
              <a:gd name="T34" fmla="*/ 2147483646 w 1161"/>
              <a:gd name="T35" fmla="*/ 2147483646 h 1017"/>
              <a:gd name="T36" fmla="*/ 2147483646 w 1161"/>
              <a:gd name="T37" fmla="*/ 2147483646 h 1017"/>
              <a:gd name="T38" fmla="*/ 2147483646 w 1161"/>
              <a:gd name="T39" fmla="*/ 2147483646 h 1017"/>
              <a:gd name="T40" fmla="*/ 2147483646 w 1161"/>
              <a:gd name="T41" fmla="*/ 2147483646 h 1017"/>
              <a:gd name="T42" fmla="*/ 2147483646 w 1161"/>
              <a:gd name="T43" fmla="*/ 2147483646 h 1017"/>
              <a:gd name="T44" fmla="*/ 2147483646 w 1161"/>
              <a:gd name="T45" fmla="*/ 2147483646 h 1017"/>
              <a:gd name="T46" fmla="*/ 2147483646 w 1161"/>
              <a:gd name="T47" fmla="*/ 2147483646 h 1017"/>
              <a:gd name="T48" fmla="*/ 2147483646 w 1161"/>
              <a:gd name="T49" fmla="*/ 2147483646 h 1017"/>
              <a:gd name="T50" fmla="*/ 2147483646 w 1161"/>
              <a:gd name="T51" fmla="*/ 2147483646 h 1017"/>
              <a:gd name="T52" fmla="*/ 2147483646 w 1161"/>
              <a:gd name="T53" fmla="*/ 2147483646 h 1017"/>
              <a:gd name="T54" fmla="*/ 2147483646 w 1161"/>
              <a:gd name="T55" fmla="*/ 2147483646 h 1017"/>
              <a:gd name="T56" fmla="*/ 2147483646 w 1161"/>
              <a:gd name="T57" fmla="*/ 2147483646 h 1017"/>
              <a:gd name="T58" fmla="*/ 2147483646 w 1161"/>
              <a:gd name="T59" fmla="*/ 2147483646 h 1017"/>
              <a:gd name="T60" fmla="*/ 2147483646 w 1161"/>
              <a:gd name="T61" fmla="*/ 2147483646 h 1017"/>
              <a:gd name="T62" fmla="*/ 2147483646 w 1161"/>
              <a:gd name="T63" fmla="*/ 2147483646 h 1017"/>
              <a:gd name="T64" fmla="*/ 2147483646 w 1161"/>
              <a:gd name="T65" fmla="*/ 2147483646 h 1017"/>
              <a:gd name="T66" fmla="*/ 2147483646 w 1161"/>
              <a:gd name="T67" fmla="*/ 2147483646 h 1017"/>
              <a:gd name="T68" fmla="*/ 2147483646 w 1161"/>
              <a:gd name="T69" fmla="*/ 2147483646 h 1017"/>
              <a:gd name="T70" fmla="*/ 2147483646 w 1161"/>
              <a:gd name="T71" fmla="*/ 2147483646 h 1017"/>
              <a:gd name="T72" fmla="*/ 2147483646 w 1161"/>
              <a:gd name="T73" fmla="*/ 2147483646 h 1017"/>
              <a:gd name="T74" fmla="*/ 2147483646 w 1161"/>
              <a:gd name="T75" fmla="*/ 2147483646 h 1017"/>
              <a:gd name="T76" fmla="*/ 2147483646 w 1161"/>
              <a:gd name="T77" fmla="*/ 2147483646 h 1017"/>
              <a:gd name="T78" fmla="*/ 2147483646 w 1161"/>
              <a:gd name="T79" fmla="*/ 2147483646 h 1017"/>
              <a:gd name="T80" fmla="*/ 2147483646 w 1161"/>
              <a:gd name="T81" fmla="*/ 2147483646 h 1017"/>
              <a:gd name="T82" fmla="*/ 2147483646 w 1161"/>
              <a:gd name="T83" fmla="*/ 2147483646 h 1017"/>
              <a:gd name="T84" fmla="*/ 2147483646 w 1161"/>
              <a:gd name="T85" fmla="*/ 2147483646 h 1017"/>
              <a:gd name="T86" fmla="*/ 0 w 1161"/>
              <a:gd name="T87" fmla="*/ 2147483646 h 1017"/>
              <a:gd name="T88" fmla="*/ 2147483646 w 1161"/>
              <a:gd name="T89" fmla="*/ 2147483646 h 1017"/>
              <a:gd name="T90" fmla="*/ 2147483646 w 1161"/>
              <a:gd name="T91" fmla="*/ 2147483646 h 1017"/>
              <a:gd name="T92" fmla="*/ 2147483646 w 1161"/>
              <a:gd name="T93" fmla="*/ 2147483646 h 1017"/>
              <a:gd name="T94" fmla="*/ 2147483646 w 1161"/>
              <a:gd name="T95" fmla="*/ 2147483646 h 1017"/>
              <a:gd name="T96" fmla="*/ 2147483646 w 1161"/>
              <a:gd name="T97" fmla="*/ 2147483646 h 1017"/>
              <a:gd name="T98" fmla="*/ 2147483646 w 1161"/>
              <a:gd name="T99" fmla="*/ 2147483646 h 1017"/>
              <a:gd name="T100" fmla="*/ 2147483646 w 1161"/>
              <a:gd name="T101" fmla="*/ 2147483646 h 1017"/>
              <a:gd name="T102" fmla="*/ 2147483646 w 1161"/>
              <a:gd name="T103" fmla="*/ 2147483646 h 1017"/>
              <a:gd name="T104" fmla="*/ 2147483646 w 1161"/>
              <a:gd name="T105" fmla="*/ 2147483646 h 1017"/>
              <a:gd name="T106" fmla="*/ 2147483646 w 1161"/>
              <a:gd name="T107" fmla="*/ 2147483646 h 1017"/>
              <a:gd name="T108" fmla="*/ 2147483646 w 1161"/>
              <a:gd name="T109" fmla="*/ 2147483646 h 1017"/>
              <a:gd name="T110" fmla="*/ 2147483646 w 1161"/>
              <a:gd name="T111" fmla="*/ 2147483646 h 1017"/>
              <a:gd name="T112" fmla="*/ 2147483646 w 1161"/>
              <a:gd name="T113" fmla="*/ 2147483646 h 1017"/>
              <a:gd name="T114" fmla="*/ 2147483646 w 1161"/>
              <a:gd name="T115" fmla="*/ 2147483646 h 1017"/>
              <a:gd name="T116" fmla="*/ 2147483646 w 1161"/>
              <a:gd name="T117" fmla="*/ 2147483646 h 1017"/>
              <a:gd name="T118" fmla="*/ 2147483646 w 1161"/>
              <a:gd name="T119" fmla="*/ 2147483646 h 1017"/>
              <a:gd name="T120" fmla="*/ 2147483646 w 1161"/>
              <a:gd name="T121" fmla="*/ 2147483646 h 1017"/>
              <a:gd name="T122" fmla="*/ 2147483646 w 1161"/>
              <a:gd name="T123" fmla="*/ 2147483646 h 10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61"/>
              <a:gd name="T187" fmla="*/ 0 h 1017"/>
              <a:gd name="T188" fmla="*/ 1161 w 1161"/>
              <a:gd name="T189" fmla="*/ 1017 h 10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61" h="1017">
                <a:moveTo>
                  <a:pt x="375" y="117"/>
                </a:moveTo>
                <a:lnTo>
                  <a:pt x="403" y="94"/>
                </a:lnTo>
                <a:lnTo>
                  <a:pt x="417" y="85"/>
                </a:lnTo>
                <a:lnTo>
                  <a:pt x="430" y="75"/>
                </a:lnTo>
                <a:lnTo>
                  <a:pt x="445" y="66"/>
                </a:lnTo>
                <a:lnTo>
                  <a:pt x="461" y="57"/>
                </a:lnTo>
                <a:lnTo>
                  <a:pt x="475" y="49"/>
                </a:lnTo>
                <a:lnTo>
                  <a:pt x="490" y="41"/>
                </a:lnTo>
                <a:lnTo>
                  <a:pt x="505" y="34"/>
                </a:lnTo>
                <a:lnTo>
                  <a:pt x="520" y="28"/>
                </a:lnTo>
                <a:lnTo>
                  <a:pt x="536" y="22"/>
                </a:lnTo>
                <a:lnTo>
                  <a:pt x="551" y="17"/>
                </a:lnTo>
                <a:lnTo>
                  <a:pt x="567" y="13"/>
                </a:lnTo>
                <a:lnTo>
                  <a:pt x="582" y="8"/>
                </a:lnTo>
                <a:lnTo>
                  <a:pt x="597" y="6"/>
                </a:lnTo>
                <a:lnTo>
                  <a:pt x="614" y="3"/>
                </a:lnTo>
                <a:lnTo>
                  <a:pt x="630" y="1"/>
                </a:lnTo>
                <a:lnTo>
                  <a:pt x="645" y="0"/>
                </a:lnTo>
                <a:lnTo>
                  <a:pt x="661" y="0"/>
                </a:lnTo>
                <a:lnTo>
                  <a:pt x="678" y="0"/>
                </a:lnTo>
                <a:lnTo>
                  <a:pt x="694" y="1"/>
                </a:lnTo>
                <a:lnTo>
                  <a:pt x="709" y="2"/>
                </a:lnTo>
                <a:lnTo>
                  <a:pt x="725" y="5"/>
                </a:lnTo>
                <a:lnTo>
                  <a:pt x="742" y="8"/>
                </a:lnTo>
                <a:lnTo>
                  <a:pt x="758" y="12"/>
                </a:lnTo>
                <a:lnTo>
                  <a:pt x="773" y="16"/>
                </a:lnTo>
                <a:lnTo>
                  <a:pt x="789" y="22"/>
                </a:lnTo>
                <a:lnTo>
                  <a:pt x="807" y="28"/>
                </a:lnTo>
                <a:lnTo>
                  <a:pt x="822" y="35"/>
                </a:lnTo>
                <a:lnTo>
                  <a:pt x="838" y="42"/>
                </a:lnTo>
                <a:lnTo>
                  <a:pt x="853" y="52"/>
                </a:lnTo>
                <a:lnTo>
                  <a:pt x="871" y="61"/>
                </a:lnTo>
                <a:lnTo>
                  <a:pt x="894" y="77"/>
                </a:lnTo>
                <a:lnTo>
                  <a:pt x="906" y="87"/>
                </a:lnTo>
                <a:lnTo>
                  <a:pt x="916" y="97"/>
                </a:lnTo>
                <a:lnTo>
                  <a:pt x="927" y="107"/>
                </a:lnTo>
                <a:lnTo>
                  <a:pt x="939" y="118"/>
                </a:lnTo>
                <a:lnTo>
                  <a:pt x="949" y="130"/>
                </a:lnTo>
                <a:lnTo>
                  <a:pt x="960" y="141"/>
                </a:lnTo>
                <a:lnTo>
                  <a:pt x="970" y="154"/>
                </a:lnTo>
                <a:lnTo>
                  <a:pt x="979" y="168"/>
                </a:lnTo>
                <a:lnTo>
                  <a:pt x="990" y="181"/>
                </a:lnTo>
                <a:lnTo>
                  <a:pt x="999" y="195"/>
                </a:lnTo>
                <a:lnTo>
                  <a:pt x="1009" y="208"/>
                </a:lnTo>
                <a:lnTo>
                  <a:pt x="1017" y="222"/>
                </a:lnTo>
                <a:lnTo>
                  <a:pt x="1026" y="237"/>
                </a:lnTo>
                <a:lnTo>
                  <a:pt x="1035" y="251"/>
                </a:lnTo>
                <a:lnTo>
                  <a:pt x="1043" y="266"/>
                </a:lnTo>
                <a:lnTo>
                  <a:pt x="1051" y="281"/>
                </a:lnTo>
                <a:lnTo>
                  <a:pt x="1060" y="296"/>
                </a:lnTo>
                <a:lnTo>
                  <a:pt x="1067" y="310"/>
                </a:lnTo>
                <a:lnTo>
                  <a:pt x="1075" y="326"/>
                </a:lnTo>
                <a:lnTo>
                  <a:pt x="1081" y="341"/>
                </a:lnTo>
                <a:lnTo>
                  <a:pt x="1089" y="355"/>
                </a:lnTo>
                <a:lnTo>
                  <a:pt x="1094" y="370"/>
                </a:lnTo>
                <a:lnTo>
                  <a:pt x="1101" y="384"/>
                </a:lnTo>
                <a:lnTo>
                  <a:pt x="1107" y="398"/>
                </a:lnTo>
                <a:lnTo>
                  <a:pt x="1113" y="412"/>
                </a:lnTo>
                <a:lnTo>
                  <a:pt x="1119" y="426"/>
                </a:lnTo>
                <a:lnTo>
                  <a:pt x="1124" y="439"/>
                </a:lnTo>
                <a:lnTo>
                  <a:pt x="1128" y="451"/>
                </a:lnTo>
                <a:lnTo>
                  <a:pt x="1133" y="464"/>
                </a:lnTo>
                <a:lnTo>
                  <a:pt x="1138" y="477"/>
                </a:lnTo>
                <a:lnTo>
                  <a:pt x="1149" y="510"/>
                </a:lnTo>
                <a:lnTo>
                  <a:pt x="1152" y="526"/>
                </a:lnTo>
                <a:lnTo>
                  <a:pt x="1155" y="543"/>
                </a:lnTo>
                <a:lnTo>
                  <a:pt x="1157" y="559"/>
                </a:lnTo>
                <a:lnTo>
                  <a:pt x="1158" y="577"/>
                </a:lnTo>
                <a:lnTo>
                  <a:pt x="1160" y="594"/>
                </a:lnTo>
                <a:lnTo>
                  <a:pt x="1158" y="611"/>
                </a:lnTo>
                <a:lnTo>
                  <a:pt x="1157" y="628"/>
                </a:lnTo>
                <a:lnTo>
                  <a:pt x="1156" y="645"/>
                </a:lnTo>
                <a:lnTo>
                  <a:pt x="1153" y="661"/>
                </a:lnTo>
                <a:lnTo>
                  <a:pt x="1149" y="678"/>
                </a:lnTo>
                <a:lnTo>
                  <a:pt x="1144" y="693"/>
                </a:lnTo>
                <a:lnTo>
                  <a:pt x="1140" y="710"/>
                </a:lnTo>
                <a:lnTo>
                  <a:pt x="1133" y="726"/>
                </a:lnTo>
                <a:lnTo>
                  <a:pt x="1127" y="741"/>
                </a:lnTo>
                <a:lnTo>
                  <a:pt x="1119" y="757"/>
                </a:lnTo>
                <a:lnTo>
                  <a:pt x="1111" y="772"/>
                </a:lnTo>
                <a:lnTo>
                  <a:pt x="1102" y="787"/>
                </a:lnTo>
                <a:lnTo>
                  <a:pt x="1092" y="801"/>
                </a:lnTo>
                <a:lnTo>
                  <a:pt x="1080" y="815"/>
                </a:lnTo>
                <a:lnTo>
                  <a:pt x="1069" y="829"/>
                </a:lnTo>
                <a:lnTo>
                  <a:pt x="1057" y="842"/>
                </a:lnTo>
                <a:lnTo>
                  <a:pt x="1043" y="854"/>
                </a:lnTo>
                <a:lnTo>
                  <a:pt x="1029" y="867"/>
                </a:lnTo>
                <a:lnTo>
                  <a:pt x="1015" y="879"/>
                </a:lnTo>
                <a:lnTo>
                  <a:pt x="1000" y="890"/>
                </a:lnTo>
                <a:lnTo>
                  <a:pt x="984" y="901"/>
                </a:lnTo>
                <a:lnTo>
                  <a:pt x="966" y="910"/>
                </a:lnTo>
                <a:lnTo>
                  <a:pt x="949" y="919"/>
                </a:lnTo>
                <a:lnTo>
                  <a:pt x="931" y="928"/>
                </a:lnTo>
                <a:lnTo>
                  <a:pt x="912" y="936"/>
                </a:lnTo>
                <a:lnTo>
                  <a:pt x="883" y="947"/>
                </a:lnTo>
                <a:lnTo>
                  <a:pt x="868" y="952"/>
                </a:lnTo>
                <a:lnTo>
                  <a:pt x="853" y="957"/>
                </a:lnTo>
                <a:lnTo>
                  <a:pt x="838" y="961"/>
                </a:lnTo>
                <a:lnTo>
                  <a:pt x="824" y="965"/>
                </a:lnTo>
                <a:lnTo>
                  <a:pt x="808" y="969"/>
                </a:lnTo>
                <a:lnTo>
                  <a:pt x="794" y="973"/>
                </a:lnTo>
                <a:lnTo>
                  <a:pt x="778" y="976"/>
                </a:lnTo>
                <a:lnTo>
                  <a:pt x="763" y="980"/>
                </a:lnTo>
                <a:lnTo>
                  <a:pt x="747" y="983"/>
                </a:lnTo>
                <a:lnTo>
                  <a:pt x="732" y="986"/>
                </a:lnTo>
                <a:lnTo>
                  <a:pt x="717" y="989"/>
                </a:lnTo>
                <a:lnTo>
                  <a:pt x="702" y="991"/>
                </a:lnTo>
                <a:lnTo>
                  <a:pt x="686" y="994"/>
                </a:lnTo>
                <a:lnTo>
                  <a:pt x="670" y="995"/>
                </a:lnTo>
                <a:lnTo>
                  <a:pt x="655" y="998"/>
                </a:lnTo>
                <a:lnTo>
                  <a:pt x="640" y="1000"/>
                </a:lnTo>
                <a:lnTo>
                  <a:pt x="623" y="1002"/>
                </a:lnTo>
                <a:lnTo>
                  <a:pt x="608" y="1003"/>
                </a:lnTo>
                <a:lnTo>
                  <a:pt x="593" y="1005"/>
                </a:lnTo>
                <a:lnTo>
                  <a:pt x="576" y="1006"/>
                </a:lnTo>
                <a:lnTo>
                  <a:pt x="561" y="1008"/>
                </a:lnTo>
                <a:lnTo>
                  <a:pt x="545" y="1009"/>
                </a:lnTo>
                <a:lnTo>
                  <a:pt x="529" y="1009"/>
                </a:lnTo>
                <a:lnTo>
                  <a:pt x="513" y="1011"/>
                </a:lnTo>
                <a:lnTo>
                  <a:pt x="496" y="1012"/>
                </a:lnTo>
                <a:lnTo>
                  <a:pt x="481" y="1012"/>
                </a:lnTo>
                <a:lnTo>
                  <a:pt x="465" y="1013"/>
                </a:lnTo>
                <a:lnTo>
                  <a:pt x="449" y="1014"/>
                </a:lnTo>
                <a:lnTo>
                  <a:pt x="432" y="1015"/>
                </a:lnTo>
                <a:lnTo>
                  <a:pt x="417" y="1016"/>
                </a:lnTo>
                <a:lnTo>
                  <a:pt x="370" y="1015"/>
                </a:lnTo>
                <a:lnTo>
                  <a:pt x="347" y="1012"/>
                </a:lnTo>
                <a:lnTo>
                  <a:pt x="325" y="1009"/>
                </a:lnTo>
                <a:lnTo>
                  <a:pt x="306" y="1007"/>
                </a:lnTo>
                <a:lnTo>
                  <a:pt x="285" y="1002"/>
                </a:lnTo>
                <a:lnTo>
                  <a:pt x="266" y="997"/>
                </a:lnTo>
                <a:lnTo>
                  <a:pt x="249" y="991"/>
                </a:lnTo>
                <a:lnTo>
                  <a:pt x="232" y="984"/>
                </a:lnTo>
                <a:lnTo>
                  <a:pt x="215" y="976"/>
                </a:lnTo>
                <a:lnTo>
                  <a:pt x="200" y="968"/>
                </a:lnTo>
                <a:lnTo>
                  <a:pt x="186" y="959"/>
                </a:lnTo>
                <a:lnTo>
                  <a:pt x="172" y="949"/>
                </a:lnTo>
                <a:lnTo>
                  <a:pt x="159" y="939"/>
                </a:lnTo>
                <a:lnTo>
                  <a:pt x="146" y="928"/>
                </a:lnTo>
                <a:lnTo>
                  <a:pt x="135" y="916"/>
                </a:lnTo>
                <a:lnTo>
                  <a:pt x="123" y="904"/>
                </a:lnTo>
                <a:lnTo>
                  <a:pt x="115" y="891"/>
                </a:lnTo>
                <a:lnTo>
                  <a:pt x="105" y="878"/>
                </a:lnTo>
                <a:lnTo>
                  <a:pt x="95" y="864"/>
                </a:lnTo>
                <a:lnTo>
                  <a:pt x="87" y="849"/>
                </a:lnTo>
                <a:lnTo>
                  <a:pt x="80" y="834"/>
                </a:lnTo>
                <a:lnTo>
                  <a:pt x="72" y="820"/>
                </a:lnTo>
                <a:lnTo>
                  <a:pt x="67" y="804"/>
                </a:lnTo>
                <a:lnTo>
                  <a:pt x="60" y="787"/>
                </a:lnTo>
                <a:lnTo>
                  <a:pt x="55" y="772"/>
                </a:lnTo>
                <a:lnTo>
                  <a:pt x="51" y="755"/>
                </a:lnTo>
                <a:lnTo>
                  <a:pt x="46" y="738"/>
                </a:lnTo>
                <a:lnTo>
                  <a:pt x="43" y="720"/>
                </a:lnTo>
                <a:lnTo>
                  <a:pt x="41" y="703"/>
                </a:lnTo>
                <a:lnTo>
                  <a:pt x="37" y="685"/>
                </a:lnTo>
                <a:lnTo>
                  <a:pt x="36" y="667"/>
                </a:lnTo>
                <a:lnTo>
                  <a:pt x="33" y="651"/>
                </a:lnTo>
                <a:lnTo>
                  <a:pt x="32" y="643"/>
                </a:lnTo>
                <a:lnTo>
                  <a:pt x="30" y="635"/>
                </a:lnTo>
                <a:lnTo>
                  <a:pt x="29" y="625"/>
                </a:lnTo>
                <a:lnTo>
                  <a:pt x="26" y="618"/>
                </a:lnTo>
                <a:lnTo>
                  <a:pt x="24" y="608"/>
                </a:lnTo>
                <a:lnTo>
                  <a:pt x="21" y="600"/>
                </a:lnTo>
                <a:lnTo>
                  <a:pt x="19" y="591"/>
                </a:lnTo>
                <a:lnTo>
                  <a:pt x="17" y="582"/>
                </a:lnTo>
                <a:lnTo>
                  <a:pt x="15" y="573"/>
                </a:lnTo>
                <a:lnTo>
                  <a:pt x="11" y="565"/>
                </a:lnTo>
                <a:lnTo>
                  <a:pt x="10" y="556"/>
                </a:lnTo>
                <a:lnTo>
                  <a:pt x="7" y="546"/>
                </a:lnTo>
                <a:lnTo>
                  <a:pt x="6" y="538"/>
                </a:lnTo>
                <a:lnTo>
                  <a:pt x="4" y="529"/>
                </a:lnTo>
                <a:lnTo>
                  <a:pt x="3" y="520"/>
                </a:lnTo>
                <a:lnTo>
                  <a:pt x="2" y="511"/>
                </a:lnTo>
                <a:lnTo>
                  <a:pt x="1" y="503"/>
                </a:lnTo>
                <a:lnTo>
                  <a:pt x="0" y="494"/>
                </a:lnTo>
                <a:lnTo>
                  <a:pt x="0" y="484"/>
                </a:lnTo>
                <a:lnTo>
                  <a:pt x="1" y="477"/>
                </a:lnTo>
                <a:lnTo>
                  <a:pt x="2" y="468"/>
                </a:lnTo>
                <a:lnTo>
                  <a:pt x="3" y="460"/>
                </a:lnTo>
                <a:lnTo>
                  <a:pt x="4" y="451"/>
                </a:lnTo>
                <a:lnTo>
                  <a:pt x="7" y="444"/>
                </a:lnTo>
                <a:lnTo>
                  <a:pt x="10" y="436"/>
                </a:lnTo>
                <a:lnTo>
                  <a:pt x="14" y="428"/>
                </a:lnTo>
                <a:lnTo>
                  <a:pt x="18" y="419"/>
                </a:lnTo>
                <a:lnTo>
                  <a:pt x="23" y="412"/>
                </a:lnTo>
                <a:lnTo>
                  <a:pt x="29" y="405"/>
                </a:lnTo>
                <a:lnTo>
                  <a:pt x="36" y="398"/>
                </a:lnTo>
                <a:lnTo>
                  <a:pt x="52" y="383"/>
                </a:lnTo>
                <a:lnTo>
                  <a:pt x="59" y="377"/>
                </a:lnTo>
                <a:lnTo>
                  <a:pt x="68" y="370"/>
                </a:lnTo>
                <a:lnTo>
                  <a:pt x="78" y="364"/>
                </a:lnTo>
                <a:lnTo>
                  <a:pt x="86" y="357"/>
                </a:lnTo>
                <a:lnTo>
                  <a:pt x="96" y="351"/>
                </a:lnTo>
                <a:lnTo>
                  <a:pt x="106" y="346"/>
                </a:lnTo>
                <a:lnTo>
                  <a:pt x="116" y="340"/>
                </a:lnTo>
                <a:lnTo>
                  <a:pt x="126" y="334"/>
                </a:lnTo>
                <a:lnTo>
                  <a:pt x="135" y="328"/>
                </a:lnTo>
                <a:lnTo>
                  <a:pt x="146" y="322"/>
                </a:lnTo>
                <a:lnTo>
                  <a:pt x="157" y="316"/>
                </a:lnTo>
                <a:lnTo>
                  <a:pt x="167" y="310"/>
                </a:lnTo>
                <a:lnTo>
                  <a:pt x="177" y="305"/>
                </a:lnTo>
                <a:lnTo>
                  <a:pt x="187" y="299"/>
                </a:lnTo>
                <a:lnTo>
                  <a:pt x="197" y="293"/>
                </a:lnTo>
                <a:lnTo>
                  <a:pt x="208" y="287"/>
                </a:lnTo>
                <a:lnTo>
                  <a:pt x="217" y="281"/>
                </a:lnTo>
                <a:lnTo>
                  <a:pt x="226" y="275"/>
                </a:lnTo>
                <a:lnTo>
                  <a:pt x="236" y="269"/>
                </a:lnTo>
                <a:lnTo>
                  <a:pt x="246" y="262"/>
                </a:lnTo>
                <a:lnTo>
                  <a:pt x="255" y="255"/>
                </a:lnTo>
                <a:lnTo>
                  <a:pt x="263" y="248"/>
                </a:lnTo>
                <a:lnTo>
                  <a:pt x="271" y="241"/>
                </a:lnTo>
                <a:lnTo>
                  <a:pt x="278" y="234"/>
                </a:lnTo>
                <a:lnTo>
                  <a:pt x="285" y="227"/>
                </a:lnTo>
                <a:lnTo>
                  <a:pt x="292" y="218"/>
                </a:lnTo>
                <a:lnTo>
                  <a:pt x="298" y="210"/>
                </a:lnTo>
                <a:lnTo>
                  <a:pt x="304" y="202"/>
                </a:lnTo>
                <a:lnTo>
                  <a:pt x="310" y="193"/>
                </a:lnTo>
                <a:lnTo>
                  <a:pt x="314" y="185"/>
                </a:lnTo>
                <a:lnTo>
                  <a:pt x="319" y="180"/>
                </a:lnTo>
                <a:lnTo>
                  <a:pt x="320" y="178"/>
                </a:lnTo>
                <a:lnTo>
                  <a:pt x="322" y="176"/>
                </a:lnTo>
                <a:lnTo>
                  <a:pt x="324" y="174"/>
                </a:lnTo>
                <a:lnTo>
                  <a:pt x="325" y="172"/>
                </a:lnTo>
                <a:lnTo>
                  <a:pt x="327" y="169"/>
                </a:lnTo>
                <a:lnTo>
                  <a:pt x="329" y="168"/>
                </a:lnTo>
                <a:lnTo>
                  <a:pt x="332" y="166"/>
                </a:lnTo>
                <a:lnTo>
                  <a:pt x="333" y="163"/>
                </a:lnTo>
                <a:lnTo>
                  <a:pt x="336" y="161"/>
                </a:lnTo>
                <a:lnTo>
                  <a:pt x="337" y="159"/>
                </a:lnTo>
                <a:lnTo>
                  <a:pt x="339" y="157"/>
                </a:lnTo>
                <a:lnTo>
                  <a:pt x="341" y="155"/>
                </a:lnTo>
                <a:lnTo>
                  <a:pt x="342" y="153"/>
                </a:lnTo>
                <a:lnTo>
                  <a:pt x="346" y="151"/>
                </a:lnTo>
                <a:lnTo>
                  <a:pt x="347" y="148"/>
                </a:lnTo>
                <a:lnTo>
                  <a:pt x="349" y="146"/>
                </a:lnTo>
                <a:lnTo>
                  <a:pt x="350" y="145"/>
                </a:lnTo>
                <a:lnTo>
                  <a:pt x="353" y="141"/>
                </a:lnTo>
                <a:lnTo>
                  <a:pt x="354" y="141"/>
                </a:lnTo>
                <a:lnTo>
                  <a:pt x="357" y="138"/>
                </a:lnTo>
                <a:lnTo>
                  <a:pt x="358" y="136"/>
                </a:lnTo>
                <a:lnTo>
                  <a:pt x="360" y="134"/>
                </a:lnTo>
                <a:lnTo>
                  <a:pt x="362" y="131"/>
                </a:lnTo>
                <a:lnTo>
                  <a:pt x="364" y="129"/>
                </a:lnTo>
                <a:lnTo>
                  <a:pt x="366" y="127"/>
                </a:lnTo>
                <a:lnTo>
                  <a:pt x="367" y="125"/>
                </a:lnTo>
                <a:lnTo>
                  <a:pt x="371" y="123"/>
                </a:lnTo>
                <a:lnTo>
                  <a:pt x="372" y="121"/>
                </a:lnTo>
                <a:lnTo>
                  <a:pt x="374" y="119"/>
                </a:lnTo>
                <a:lnTo>
                  <a:pt x="375" y="117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7" name="Oval 165"/>
          <p:cNvSpPr>
            <a:spLocks noChangeArrowheads="1"/>
          </p:cNvSpPr>
          <p:nvPr/>
        </p:nvSpPr>
        <p:spPr bwMode="auto">
          <a:xfrm>
            <a:off x="4217988" y="2116138"/>
            <a:ext cx="327025" cy="3222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398" name="Freeform 166"/>
          <p:cNvSpPr>
            <a:spLocks/>
          </p:cNvSpPr>
          <p:nvPr/>
        </p:nvSpPr>
        <p:spPr bwMode="auto">
          <a:xfrm>
            <a:off x="3724275" y="2535238"/>
            <a:ext cx="885825" cy="733425"/>
          </a:xfrm>
          <a:custGeom>
            <a:avLst/>
            <a:gdLst>
              <a:gd name="T0" fmla="*/ 2147483646 w 558"/>
              <a:gd name="T1" fmla="*/ 2147483646 h 462"/>
              <a:gd name="T2" fmla="*/ 2147483646 w 558"/>
              <a:gd name="T3" fmla="*/ 2147483646 h 462"/>
              <a:gd name="T4" fmla="*/ 2147483646 w 558"/>
              <a:gd name="T5" fmla="*/ 2147483646 h 462"/>
              <a:gd name="T6" fmla="*/ 2147483646 w 558"/>
              <a:gd name="T7" fmla="*/ 2147483646 h 462"/>
              <a:gd name="T8" fmla="*/ 2147483646 w 558"/>
              <a:gd name="T9" fmla="*/ 2147483646 h 462"/>
              <a:gd name="T10" fmla="*/ 2147483646 w 558"/>
              <a:gd name="T11" fmla="*/ 2147483646 h 462"/>
              <a:gd name="T12" fmla="*/ 2147483646 w 558"/>
              <a:gd name="T13" fmla="*/ 2147483646 h 462"/>
              <a:gd name="T14" fmla="*/ 2147483646 w 558"/>
              <a:gd name="T15" fmla="*/ 2147483646 h 462"/>
              <a:gd name="T16" fmla="*/ 2147483646 w 558"/>
              <a:gd name="T17" fmla="*/ 2147483646 h 462"/>
              <a:gd name="T18" fmla="*/ 2147483646 w 558"/>
              <a:gd name="T19" fmla="*/ 2147483646 h 462"/>
              <a:gd name="T20" fmla="*/ 2147483646 w 558"/>
              <a:gd name="T21" fmla="*/ 0 h 462"/>
              <a:gd name="T22" fmla="*/ 2147483646 w 558"/>
              <a:gd name="T23" fmla="*/ 2147483646 h 462"/>
              <a:gd name="T24" fmla="*/ 2147483646 w 558"/>
              <a:gd name="T25" fmla="*/ 2147483646 h 462"/>
              <a:gd name="T26" fmla="*/ 2147483646 w 558"/>
              <a:gd name="T27" fmla="*/ 2147483646 h 462"/>
              <a:gd name="T28" fmla="*/ 2147483646 w 558"/>
              <a:gd name="T29" fmla="*/ 2147483646 h 462"/>
              <a:gd name="T30" fmla="*/ 2147483646 w 558"/>
              <a:gd name="T31" fmla="*/ 2147483646 h 462"/>
              <a:gd name="T32" fmla="*/ 2147483646 w 558"/>
              <a:gd name="T33" fmla="*/ 2147483646 h 462"/>
              <a:gd name="T34" fmla="*/ 2147483646 w 558"/>
              <a:gd name="T35" fmla="*/ 2147483646 h 462"/>
              <a:gd name="T36" fmla="*/ 2147483646 w 558"/>
              <a:gd name="T37" fmla="*/ 2147483646 h 462"/>
              <a:gd name="T38" fmla="*/ 2147483646 w 558"/>
              <a:gd name="T39" fmla="*/ 2147483646 h 462"/>
              <a:gd name="T40" fmla="*/ 2147483646 w 558"/>
              <a:gd name="T41" fmla="*/ 2147483646 h 462"/>
              <a:gd name="T42" fmla="*/ 2147483646 w 558"/>
              <a:gd name="T43" fmla="*/ 2147483646 h 462"/>
              <a:gd name="T44" fmla="*/ 2147483646 w 558"/>
              <a:gd name="T45" fmla="*/ 2147483646 h 462"/>
              <a:gd name="T46" fmla="*/ 2147483646 w 558"/>
              <a:gd name="T47" fmla="*/ 2147483646 h 462"/>
              <a:gd name="T48" fmla="*/ 2147483646 w 558"/>
              <a:gd name="T49" fmla="*/ 2147483646 h 462"/>
              <a:gd name="T50" fmla="*/ 2147483646 w 558"/>
              <a:gd name="T51" fmla="*/ 2147483646 h 462"/>
              <a:gd name="T52" fmla="*/ 2147483646 w 558"/>
              <a:gd name="T53" fmla="*/ 2147483646 h 462"/>
              <a:gd name="T54" fmla="*/ 2147483646 w 558"/>
              <a:gd name="T55" fmla="*/ 2147483646 h 462"/>
              <a:gd name="T56" fmla="*/ 2147483646 w 558"/>
              <a:gd name="T57" fmla="*/ 2147483646 h 462"/>
              <a:gd name="T58" fmla="*/ 2147483646 w 558"/>
              <a:gd name="T59" fmla="*/ 2147483646 h 462"/>
              <a:gd name="T60" fmla="*/ 2147483646 w 558"/>
              <a:gd name="T61" fmla="*/ 2147483646 h 462"/>
              <a:gd name="T62" fmla="*/ 2147483646 w 558"/>
              <a:gd name="T63" fmla="*/ 2147483646 h 462"/>
              <a:gd name="T64" fmla="*/ 2147483646 w 558"/>
              <a:gd name="T65" fmla="*/ 2147483646 h 462"/>
              <a:gd name="T66" fmla="*/ 2147483646 w 558"/>
              <a:gd name="T67" fmla="*/ 2147483646 h 462"/>
              <a:gd name="T68" fmla="*/ 2147483646 w 558"/>
              <a:gd name="T69" fmla="*/ 2147483646 h 462"/>
              <a:gd name="T70" fmla="*/ 2147483646 w 558"/>
              <a:gd name="T71" fmla="*/ 2147483646 h 462"/>
              <a:gd name="T72" fmla="*/ 2147483646 w 558"/>
              <a:gd name="T73" fmla="*/ 2147483646 h 462"/>
              <a:gd name="T74" fmla="*/ 0 w 558"/>
              <a:gd name="T75" fmla="*/ 2147483646 h 462"/>
              <a:gd name="T76" fmla="*/ 2147483646 w 558"/>
              <a:gd name="T77" fmla="*/ 2147483646 h 462"/>
              <a:gd name="T78" fmla="*/ 2147483646 w 558"/>
              <a:gd name="T79" fmla="*/ 2147483646 h 462"/>
              <a:gd name="T80" fmla="*/ 2147483646 w 558"/>
              <a:gd name="T81" fmla="*/ 2147483646 h 462"/>
              <a:gd name="T82" fmla="*/ 2147483646 w 558"/>
              <a:gd name="T83" fmla="*/ 2147483646 h 462"/>
              <a:gd name="T84" fmla="*/ 2147483646 w 558"/>
              <a:gd name="T85" fmla="*/ 2147483646 h 462"/>
              <a:gd name="T86" fmla="*/ 2147483646 w 558"/>
              <a:gd name="T87" fmla="*/ 2147483646 h 462"/>
              <a:gd name="T88" fmla="*/ 2147483646 w 558"/>
              <a:gd name="T89" fmla="*/ 2147483646 h 462"/>
              <a:gd name="T90" fmla="*/ 2147483646 w 558"/>
              <a:gd name="T91" fmla="*/ 2147483646 h 462"/>
              <a:gd name="T92" fmla="*/ 2147483646 w 558"/>
              <a:gd name="T93" fmla="*/ 2147483646 h 462"/>
              <a:gd name="T94" fmla="*/ 2147483646 w 558"/>
              <a:gd name="T95" fmla="*/ 2147483646 h 462"/>
              <a:gd name="T96" fmla="*/ 2147483646 w 558"/>
              <a:gd name="T97" fmla="*/ 2147483646 h 462"/>
              <a:gd name="T98" fmla="*/ 2147483646 w 558"/>
              <a:gd name="T99" fmla="*/ 2147483646 h 462"/>
              <a:gd name="T100" fmla="*/ 2147483646 w 558"/>
              <a:gd name="T101" fmla="*/ 2147483646 h 462"/>
              <a:gd name="T102" fmla="*/ 2147483646 w 558"/>
              <a:gd name="T103" fmla="*/ 2147483646 h 4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58"/>
              <a:gd name="T157" fmla="*/ 0 h 462"/>
              <a:gd name="T158" fmla="*/ 558 w 558"/>
              <a:gd name="T159" fmla="*/ 462 h 46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58" h="462">
                <a:moveTo>
                  <a:pt x="114" y="206"/>
                </a:moveTo>
                <a:lnTo>
                  <a:pt x="136" y="201"/>
                </a:lnTo>
                <a:lnTo>
                  <a:pt x="146" y="198"/>
                </a:lnTo>
                <a:lnTo>
                  <a:pt x="154" y="194"/>
                </a:lnTo>
                <a:lnTo>
                  <a:pt x="162" y="189"/>
                </a:lnTo>
                <a:lnTo>
                  <a:pt x="167" y="184"/>
                </a:lnTo>
                <a:lnTo>
                  <a:pt x="174" y="178"/>
                </a:lnTo>
                <a:lnTo>
                  <a:pt x="178" y="172"/>
                </a:lnTo>
                <a:lnTo>
                  <a:pt x="182" y="165"/>
                </a:lnTo>
                <a:lnTo>
                  <a:pt x="184" y="158"/>
                </a:lnTo>
                <a:lnTo>
                  <a:pt x="187" y="150"/>
                </a:lnTo>
                <a:lnTo>
                  <a:pt x="189" y="143"/>
                </a:lnTo>
                <a:lnTo>
                  <a:pt x="191" y="134"/>
                </a:lnTo>
                <a:lnTo>
                  <a:pt x="192" y="126"/>
                </a:lnTo>
                <a:lnTo>
                  <a:pt x="193" y="119"/>
                </a:lnTo>
                <a:lnTo>
                  <a:pt x="195" y="109"/>
                </a:lnTo>
                <a:lnTo>
                  <a:pt x="196" y="101"/>
                </a:lnTo>
                <a:lnTo>
                  <a:pt x="196" y="93"/>
                </a:lnTo>
                <a:lnTo>
                  <a:pt x="198" y="85"/>
                </a:lnTo>
                <a:lnTo>
                  <a:pt x="200" y="76"/>
                </a:lnTo>
                <a:lnTo>
                  <a:pt x="201" y="67"/>
                </a:lnTo>
                <a:lnTo>
                  <a:pt x="203" y="60"/>
                </a:lnTo>
                <a:lnTo>
                  <a:pt x="206" y="53"/>
                </a:lnTo>
                <a:lnTo>
                  <a:pt x="210" y="46"/>
                </a:lnTo>
                <a:lnTo>
                  <a:pt x="213" y="39"/>
                </a:lnTo>
                <a:lnTo>
                  <a:pt x="218" y="32"/>
                </a:lnTo>
                <a:lnTo>
                  <a:pt x="224" y="26"/>
                </a:lnTo>
                <a:lnTo>
                  <a:pt x="230" y="20"/>
                </a:lnTo>
                <a:lnTo>
                  <a:pt x="239" y="15"/>
                </a:lnTo>
                <a:lnTo>
                  <a:pt x="247" y="11"/>
                </a:lnTo>
                <a:lnTo>
                  <a:pt x="256" y="6"/>
                </a:lnTo>
                <a:lnTo>
                  <a:pt x="268" y="4"/>
                </a:lnTo>
                <a:lnTo>
                  <a:pt x="298" y="0"/>
                </a:lnTo>
                <a:lnTo>
                  <a:pt x="312" y="0"/>
                </a:lnTo>
                <a:lnTo>
                  <a:pt x="325" y="2"/>
                </a:lnTo>
                <a:lnTo>
                  <a:pt x="338" y="5"/>
                </a:lnTo>
                <a:lnTo>
                  <a:pt x="352" y="8"/>
                </a:lnTo>
                <a:lnTo>
                  <a:pt x="365" y="13"/>
                </a:lnTo>
                <a:lnTo>
                  <a:pt x="378" y="20"/>
                </a:lnTo>
                <a:lnTo>
                  <a:pt x="390" y="26"/>
                </a:lnTo>
                <a:lnTo>
                  <a:pt x="402" y="33"/>
                </a:lnTo>
                <a:lnTo>
                  <a:pt x="413" y="42"/>
                </a:lnTo>
                <a:lnTo>
                  <a:pt x="424" y="51"/>
                </a:lnTo>
                <a:lnTo>
                  <a:pt x="435" y="61"/>
                </a:lnTo>
                <a:lnTo>
                  <a:pt x="447" y="72"/>
                </a:lnTo>
                <a:lnTo>
                  <a:pt x="456" y="83"/>
                </a:lnTo>
                <a:lnTo>
                  <a:pt x="467" y="94"/>
                </a:lnTo>
                <a:lnTo>
                  <a:pt x="476" y="106"/>
                </a:lnTo>
                <a:lnTo>
                  <a:pt x="485" y="119"/>
                </a:lnTo>
                <a:lnTo>
                  <a:pt x="494" y="131"/>
                </a:lnTo>
                <a:lnTo>
                  <a:pt x="501" y="144"/>
                </a:lnTo>
                <a:lnTo>
                  <a:pt x="509" y="157"/>
                </a:lnTo>
                <a:lnTo>
                  <a:pt x="516" y="169"/>
                </a:lnTo>
                <a:lnTo>
                  <a:pt x="522" y="182"/>
                </a:lnTo>
                <a:lnTo>
                  <a:pt x="528" y="194"/>
                </a:lnTo>
                <a:lnTo>
                  <a:pt x="534" y="207"/>
                </a:lnTo>
                <a:lnTo>
                  <a:pt x="538" y="219"/>
                </a:lnTo>
                <a:lnTo>
                  <a:pt x="543" y="232"/>
                </a:lnTo>
                <a:lnTo>
                  <a:pt x="547" y="242"/>
                </a:lnTo>
                <a:lnTo>
                  <a:pt x="550" y="253"/>
                </a:lnTo>
                <a:lnTo>
                  <a:pt x="553" y="265"/>
                </a:lnTo>
                <a:lnTo>
                  <a:pt x="554" y="274"/>
                </a:lnTo>
                <a:lnTo>
                  <a:pt x="557" y="284"/>
                </a:lnTo>
                <a:lnTo>
                  <a:pt x="555" y="313"/>
                </a:lnTo>
                <a:lnTo>
                  <a:pt x="552" y="326"/>
                </a:lnTo>
                <a:lnTo>
                  <a:pt x="546" y="339"/>
                </a:lnTo>
                <a:lnTo>
                  <a:pt x="538" y="351"/>
                </a:lnTo>
                <a:lnTo>
                  <a:pt x="528" y="362"/>
                </a:lnTo>
                <a:lnTo>
                  <a:pt x="517" y="374"/>
                </a:lnTo>
                <a:lnTo>
                  <a:pt x="504" y="384"/>
                </a:lnTo>
                <a:lnTo>
                  <a:pt x="490" y="394"/>
                </a:lnTo>
                <a:lnTo>
                  <a:pt x="475" y="403"/>
                </a:lnTo>
                <a:lnTo>
                  <a:pt x="459" y="412"/>
                </a:lnTo>
                <a:lnTo>
                  <a:pt x="442" y="420"/>
                </a:lnTo>
                <a:lnTo>
                  <a:pt x="423" y="427"/>
                </a:lnTo>
                <a:lnTo>
                  <a:pt x="404" y="434"/>
                </a:lnTo>
                <a:lnTo>
                  <a:pt x="384" y="440"/>
                </a:lnTo>
                <a:lnTo>
                  <a:pt x="364" y="445"/>
                </a:lnTo>
                <a:lnTo>
                  <a:pt x="343" y="449"/>
                </a:lnTo>
                <a:lnTo>
                  <a:pt x="322" y="454"/>
                </a:lnTo>
                <a:lnTo>
                  <a:pt x="302" y="456"/>
                </a:lnTo>
                <a:lnTo>
                  <a:pt x="280" y="458"/>
                </a:lnTo>
                <a:lnTo>
                  <a:pt x="260" y="460"/>
                </a:lnTo>
                <a:lnTo>
                  <a:pt x="239" y="461"/>
                </a:lnTo>
                <a:lnTo>
                  <a:pt x="217" y="460"/>
                </a:lnTo>
                <a:lnTo>
                  <a:pt x="198" y="459"/>
                </a:lnTo>
                <a:lnTo>
                  <a:pt x="178" y="457"/>
                </a:lnTo>
                <a:lnTo>
                  <a:pt x="161" y="454"/>
                </a:lnTo>
                <a:lnTo>
                  <a:pt x="143" y="451"/>
                </a:lnTo>
                <a:lnTo>
                  <a:pt x="126" y="446"/>
                </a:lnTo>
                <a:lnTo>
                  <a:pt x="111" y="440"/>
                </a:lnTo>
                <a:lnTo>
                  <a:pt x="97" y="434"/>
                </a:lnTo>
                <a:lnTo>
                  <a:pt x="84" y="427"/>
                </a:lnTo>
                <a:lnTo>
                  <a:pt x="73" y="419"/>
                </a:lnTo>
                <a:lnTo>
                  <a:pt x="63" y="410"/>
                </a:lnTo>
                <a:lnTo>
                  <a:pt x="59" y="407"/>
                </a:lnTo>
                <a:lnTo>
                  <a:pt x="55" y="402"/>
                </a:lnTo>
                <a:lnTo>
                  <a:pt x="49" y="398"/>
                </a:lnTo>
                <a:lnTo>
                  <a:pt x="45" y="393"/>
                </a:lnTo>
                <a:lnTo>
                  <a:pt x="41" y="388"/>
                </a:lnTo>
                <a:lnTo>
                  <a:pt x="35" y="383"/>
                </a:lnTo>
                <a:lnTo>
                  <a:pt x="31" y="378"/>
                </a:lnTo>
                <a:lnTo>
                  <a:pt x="27" y="373"/>
                </a:lnTo>
                <a:lnTo>
                  <a:pt x="22" y="367"/>
                </a:lnTo>
                <a:lnTo>
                  <a:pt x="19" y="362"/>
                </a:lnTo>
                <a:lnTo>
                  <a:pt x="15" y="357"/>
                </a:lnTo>
                <a:lnTo>
                  <a:pt x="11" y="352"/>
                </a:lnTo>
                <a:lnTo>
                  <a:pt x="8" y="346"/>
                </a:lnTo>
                <a:lnTo>
                  <a:pt x="6" y="340"/>
                </a:lnTo>
                <a:lnTo>
                  <a:pt x="4" y="334"/>
                </a:lnTo>
                <a:lnTo>
                  <a:pt x="2" y="329"/>
                </a:lnTo>
                <a:lnTo>
                  <a:pt x="1" y="324"/>
                </a:lnTo>
                <a:lnTo>
                  <a:pt x="0" y="318"/>
                </a:lnTo>
                <a:lnTo>
                  <a:pt x="0" y="314"/>
                </a:lnTo>
                <a:lnTo>
                  <a:pt x="0" y="307"/>
                </a:lnTo>
                <a:lnTo>
                  <a:pt x="1" y="302"/>
                </a:lnTo>
                <a:lnTo>
                  <a:pt x="2" y="297"/>
                </a:lnTo>
                <a:lnTo>
                  <a:pt x="4" y="293"/>
                </a:lnTo>
                <a:lnTo>
                  <a:pt x="7" y="287"/>
                </a:lnTo>
                <a:lnTo>
                  <a:pt x="11" y="283"/>
                </a:lnTo>
                <a:lnTo>
                  <a:pt x="16" y="278"/>
                </a:lnTo>
                <a:lnTo>
                  <a:pt x="21" y="273"/>
                </a:lnTo>
                <a:lnTo>
                  <a:pt x="27" y="269"/>
                </a:lnTo>
                <a:lnTo>
                  <a:pt x="33" y="266"/>
                </a:lnTo>
                <a:lnTo>
                  <a:pt x="42" y="262"/>
                </a:lnTo>
                <a:lnTo>
                  <a:pt x="46" y="258"/>
                </a:lnTo>
                <a:lnTo>
                  <a:pt x="49" y="256"/>
                </a:lnTo>
                <a:lnTo>
                  <a:pt x="50" y="254"/>
                </a:lnTo>
                <a:lnTo>
                  <a:pt x="54" y="253"/>
                </a:lnTo>
                <a:lnTo>
                  <a:pt x="55" y="251"/>
                </a:lnTo>
                <a:lnTo>
                  <a:pt x="58" y="249"/>
                </a:lnTo>
                <a:lnTo>
                  <a:pt x="59" y="247"/>
                </a:lnTo>
                <a:lnTo>
                  <a:pt x="62" y="246"/>
                </a:lnTo>
                <a:lnTo>
                  <a:pt x="65" y="244"/>
                </a:lnTo>
                <a:lnTo>
                  <a:pt x="67" y="242"/>
                </a:lnTo>
                <a:lnTo>
                  <a:pt x="69" y="240"/>
                </a:lnTo>
                <a:lnTo>
                  <a:pt x="72" y="239"/>
                </a:lnTo>
                <a:lnTo>
                  <a:pt x="73" y="237"/>
                </a:lnTo>
                <a:lnTo>
                  <a:pt x="76" y="235"/>
                </a:lnTo>
                <a:lnTo>
                  <a:pt x="79" y="233"/>
                </a:lnTo>
                <a:lnTo>
                  <a:pt x="81" y="232"/>
                </a:lnTo>
                <a:lnTo>
                  <a:pt x="82" y="230"/>
                </a:lnTo>
                <a:lnTo>
                  <a:pt x="85" y="228"/>
                </a:lnTo>
                <a:lnTo>
                  <a:pt x="87" y="227"/>
                </a:lnTo>
                <a:lnTo>
                  <a:pt x="89" y="225"/>
                </a:lnTo>
                <a:lnTo>
                  <a:pt x="92" y="223"/>
                </a:lnTo>
                <a:lnTo>
                  <a:pt x="94" y="221"/>
                </a:lnTo>
                <a:lnTo>
                  <a:pt x="96" y="220"/>
                </a:lnTo>
                <a:lnTo>
                  <a:pt x="98" y="218"/>
                </a:lnTo>
                <a:lnTo>
                  <a:pt x="101" y="216"/>
                </a:lnTo>
                <a:lnTo>
                  <a:pt x="102" y="214"/>
                </a:lnTo>
                <a:lnTo>
                  <a:pt x="106" y="213"/>
                </a:lnTo>
                <a:lnTo>
                  <a:pt x="107" y="211"/>
                </a:lnTo>
                <a:lnTo>
                  <a:pt x="110" y="209"/>
                </a:lnTo>
                <a:lnTo>
                  <a:pt x="111" y="207"/>
                </a:lnTo>
                <a:lnTo>
                  <a:pt x="114" y="206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9" name="Freeform 167"/>
          <p:cNvSpPr>
            <a:spLocks/>
          </p:cNvSpPr>
          <p:nvPr/>
        </p:nvSpPr>
        <p:spPr bwMode="auto">
          <a:xfrm rot="-455613">
            <a:off x="3352800" y="2071688"/>
            <a:ext cx="685800" cy="76200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19050" cap="rnd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00" name="Freeform 168"/>
          <p:cNvSpPr>
            <a:spLocks/>
          </p:cNvSpPr>
          <p:nvPr/>
        </p:nvSpPr>
        <p:spPr bwMode="auto">
          <a:xfrm>
            <a:off x="4268788" y="2171700"/>
            <a:ext cx="220662" cy="152400"/>
          </a:xfrm>
          <a:custGeom>
            <a:avLst/>
            <a:gdLst>
              <a:gd name="T0" fmla="*/ 0 w 139"/>
              <a:gd name="T1" fmla="*/ 2147483646 h 96"/>
              <a:gd name="T2" fmla="*/ 2147483646 w 139"/>
              <a:gd name="T3" fmla="*/ 0 h 96"/>
              <a:gd name="T4" fmla="*/ 2147483646 w 139"/>
              <a:gd name="T5" fmla="*/ 2147483646 h 96"/>
              <a:gd name="T6" fmla="*/ 0 w 139"/>
              <a:gd name="T7" fmla="*/ 2147483646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39"/>
              <a:gd name="T13" fmla="*/ 0 h 96"/>
              <a:gd name="T14" fmla="*/ 139 w 139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" h="96">
                <a:moveTo>
                  <a:pt x="0" y="95"/>
                </a:moveTo>
                <a:lnTo>
                  <a:pt x="68" y="0"/>
                </a:lnTo>
                <a:lnTo>
                  <a:pt x="138" y="95"/>
                </a:lnTo>
                <a:lnTo>
                  <a:pt x="0" y="95"/>
                </a:lnTo>
              </a:path>
            </a:pathLst>
          </a:custGeom>
          <a:solidFill>
            <a:srgbClr val="FF66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1" name="Text Box 169"/>
          <p:cNvSpPr txBox="1">
            <a:spLocks noChangeArrowheads="1"/>
          </p:cNvSpPr>
          <p:nvPr/>
        </p:nvSpPr>
        <p:spPr bwMode="auto">
          <a:xfrm>
            <a:off x="3978275" y="2751138"/>
            <a:ext cx="476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DC</a:t>
            </a:r>
          </a:p>
        </p:txBody>
      </p:sp>
      <p:sp>
        <p:nvSpPr>
          <p:cNvPr id="95402" name="Rectangle 170"/>
          <p:cNvSpPr>
            <a:spLocks noChangeArrowheads="1"/>
          </p:cNvSpPr>
          <p:nvPr/>
        </p:nvSpPr>
        <p:spPr bwMode="auto">
          <a:xfrm>
            <a:off x="688975" y="4516438"/>
            <a:ext cx="2524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403" name="Rectangle 171"/>
          <p:cNvSpPr>
            <a:spLocks noChangeArrowheads="1"/>
          </p:cNvSpPr>
          <p:nvPr/>
        </p:nvSpPr>
        <p:spPr bwMode="auto">
          <a:xfrm>
            <a:off x="765175" y="4440238"/>
            <a:ext cx="2524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404" name="Rectangle 172"/>
          <p:cNvSpPr>
            <a:spLocks noChangeArrowheads="1"/>
          </p:cNvSpPr>
          <p:nvPr/>
        </p:nvSpPr>
        <p:spPr bwMode="auto">
          <a:xfrm>
            <a:off x="1146175" y="4516438"/>
            <a:ext cx="25241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405" name="Freeform 173"/>
          <p:cNvSpPr>
            <a:spLocks/>
          </p:cNvSpPr>
          <p:nvPr/>
        </p:nvSpPr>
        <p:spPr bwMode="auto">
          <a:xfrm>
            <a:off x="1422400" y="450850"/>
            <a:ext cx="1460500" cy="996950"/>
          </a:xfrm>
          <a:custGeom>
            <a:avLst/>
            <a:gdLst>
              <a:gd name="T0" fmla="*/ 2147483646 w 920"/>
              <a:gd name="T1" fmla="*/ 2147483646 h 628"/>
              <a:gd name="T2" fmla="*/ 2147483646 w 920"/>
              <a:gd name="T3" fmla="*/ 2147483646 h 628"/>
              <a:gd name="T4" fmla="*/ 2147483646 w 920"/>
              <a:gd name="T5" fmla="*/ 2147483646 h 628"/>
              <a:gd name="T6" fmla="*/ 2147483646 w 920"/>
              <a:gd name="T7" fmla="*/ 2147483646 h 628"/>
              <a:gd name="T8" fmla="*/ 2147483646 w 920"/>
              <a:gd name="T9" fmla="*/ 2147483646 h 628"/>
              <a:gd name="T10" fmla="*/ 2147483646 w 920"/>
              <a:gd name="T11" fmla="*/ 2147483646 h 628"/>
              <a:gd name="T12" fmla="*/ 2147483646 w 920"/>
              <a:gd name="T13" fmla="*/ 2147483646 h 628"/>
              <a:gd name="T14" fmla="*/ 2147483646 w 920"/>
              <a:gd name="T15" fmla="*/ 2147483646 h 628"/>
              <a:gd name="T16" fmla="*/ 2147483646 w 920"/>
              <a:gd name="T17" fmla="*/ 2147483646 h 628"/>
              <a:gd name="T18" fmla="*/ 2147483646 w 920"/>
              <a:gd name="T19" fmla="*/ 2147483646 h 628"/>
              <a:gd name="T20" fmla="*/ 2147483646 w 920"/>
              <a:gd name="T21" fmla="*/ 2147483646 h 628"/>
              <a:gd name="T22" fmla="*/ 2147483646 w 920"/>
              <a:gd name="T23" fmla="*/ 2147483646 h 628"/>
              <a:gd name="T24" fmla="*/ 2147483646 w 920"/>
              <a:gd name="T25" fmla="*/ 2147483646 h 628"/>
              <a:gd name="T26" fmla="*/ 2147483646 w 920"/>
              <a:gd name="T27" fmla="*/ 2147483646 h 628"/>
              <a:gd name="T28" fmla="*/ 2147483646 w 920"/>
              <a:gd name="T29" fmla="*/ 2147483646 h 628"/>
              <a:gd name="T30" fmla="*/ 2147483646 w 920"/>
              <a:gd name="T31" fmla="*/ 2147483646 h 628"/>
              <a:gd name="T32" fmla="*/ 2147483646 w 920"/>
              <a:gd name="T33" fmla="*/ 2147483646 h 628"/>
              <a:gd name="T34" fmla="*/ 2147483646 w 920"/>
              <a:gd name="T35" fmla="*/ 2147483646 h 628"/>
              <a:gd name="T36" fmla="*/ 2147483646 w 920"/>
              <a:gd name="T37" fmla="*/ 2147483646 h 628"/>
              <a:gd name="T38" fmla="*/ 2147483646 w 920"/>
              <a:gd name="T39" fmla="*/ 2147483646 h 628"/>
              <a:gd name="T40" fmla="*/ 2147483646 w 920"/>
              <a:gd name="T41" fmla="*/ 2147483646 h 628"/>
              <a:gd name="T42" fmla="*/ 2147483646 w 920"/>
              <a:gd name="T43" fmla="*/ 2147483646 h 628"/>
              <a:gd name="T44" fmla="*/ 2147483646 w 920"/>
              <a:gd name="T45" fmla="*/ 2147483646 h 628"/>
              <a:gd name="T46" fmla="*/ 2147483646 w 920"/>
              <a:gd name="T47" fmla="*/ 2147483646 h 628"/>
              <a:gd name="T48" fmla="*/ 2147483646 w 920"/>
              <a:gd name="T49" fmla="*/ 2147483646 h 628"/>
              <a:gd name="T50" fmla="*/ 2147483646 w 920"/>
              <a:gd name="T51" fmla="*/ 2147483646 h 628"/>
              <a:gd name="T52" fmla="*/ 2147483646 w 920"/>
              <a:gd name="T53" fmla="*/ 2147483646 h 628"/>
              <a:gd name="T54" fmla="*/ 2147483646 w 920"/>
              <a:gd name="T55" fmla="*/ 2147483646 h 628"/>
              <a:gd name="T56" fmla="*/ 2147483646 w 920"/>
              <a:gd name="T57" fmla="*/ 2147483646 h 628"/>
              <a:gd name="T58" fmla="*/ 2147483646 w 920"/>
              <a:gd name="T59" fmla="*/ 2147483646 h 628"/>
              <a:gd name="T60" fmla="*/ 2147483646 w 920"/>
              <a:gd name="T61" fmla="*/ 2147483646 h 628"/>
              <a:gd name="T62" fmla="*/ 2147483646 w 920"/>
              <a:gd name="T63" fmla="*/ 2147483646 h 628"/>
              <a:gd name="T64" fmla="*/ 2147483646 w 920"/>
              <a:gd name="T65" fmla="*/ 2147483646 h 628"/>
              <a:gd name="T66" fmla="*/ 2147483646 w 920"/>
              <a:gd name="T67" fmla="*/ 2147483646 h 628"/>
              <a:gd name="T68" fmla="*/ 2147483646 w 920"/>
              <a:gd name="T69" fmla="*/ 2147483646 h 628"/>
              <a:gd name="T70" fmla="*/ 2147483646 w 920"/>
              <a:gd name="T71" fmla="*/ 2147483646 h 628"/>
              <a:gd name="T72" fmla="*/ 2147483646 w 920"/>
              <a:gd name="T73" fmla="*/ 2147483646 h 628"/>
              <a:gd name="T74" fmla="*/ 2147483646 w 920"/>
              <a:gd name="T75" fmla="*/ 2147483646 h 628"/>
              <a:gd name="T76" fmla="*/ 2147483646 w 920"/>
              <a:gd name="T77" fmla="*/ 2147483646 h 628"/>
              <a:gd name="T78" fmla="*/ 2147483646 w 920"/>
              <a:gd name="T79" fmla="*/ 2147483646 h 628"/>
              <a:gd name="T80" fmla="*/ 2147483646 w 920"/>
              <a:gd name="T81" fmla="*/ 2147483646 h 628"/>
              <a:gd name="T82" fmla="*/ 2147483646 w 920"/>
              <a:gd name="T83" fmla="*/ 2147483646 h 628"/>
              <a:gd name="T84" fmla="*/ 2147483646 w 920"/>
              <a:gd name="T85" fmla="*/ 2147483646 h 628"/>
              <a:gd name="T86" fmla="*/ 0 w 920"/>
              <a:gd name="T87" fmla="*/ 2147483646 h 628"/>
              <a:gd name="T88" fmla="*/ 2147483646 w 920"/>
              <a:gd name="T89" fmla="*/ 2147483646 h 628"/>
              <a:gd name="T90" fmla="*/ 2147483646 w 920"/>
              <a:gd name="T91" fmla="*/ 2147483646 h 628"/>
              <a:gd name="T92" fmla="*/ 2147483646 w 920"/>
              <a:gd name="T93" fmla="*/ 2147483646 h 628"/>
              <a:gd name="T94" fmla="*/ 2147483646 w 920"/>
              <a:gd name="T95" fmla="*/ 2147483646 h 628"/>
              <a:gd name="T96" fmla="*/ 2147483646 w 920"/>
              <a:gd name="T97" fmla="*/ 2147483646 h 628"/>
              <a:gd name="T98" fmla="*/ 2147483646 w 920"/>
              <a:gd name="T99" fmla="*/ 2147483646 h 628"/>
              <a:gd name="T100" fmla="*/ 2147483646 w 920"/>
              <a:gd name="T101" fmla="*/ 2147483646 h 628"/>
              <a:gd name="T102" fmla="*/ 2147483646 w 920"/>
              <a:gd name="T103" fmla="*/ 2147483646 h 628"/>
              <a:gd name="T104" fmla="*/ 2147483646 w 920"/>
              <a:gd name="T105" fmla="*/ 2147483646 h 628"/>
              <a:gd name="T106" fmla="*/ 2147483646 w 920"/>
              <a:gd name="T107" fmla="*/ 2147483646 h 628"/>
              <a:gd name="T108" fmla="*/ 2147483646 w 920"/>
              <a:gd name="T109" fmla="*/ 2147483646 h 628"/>
              <a:gd name="T110" fmla="*/ 2147483646 w 920"/>
              <a:gd name="T111" fmla="*/ 2147483646 h 628"/>
              <a:gd name="T112" fmla="*/ 2147483646 w 920"/>
              <a:gd name="T113" fmla="*/ 2147483646 h 628"/>
              <a:gd name="T114" fmla="*/ 2147483646 w 920"/>
              <a:gd name="T115" fmla="*/ 2147483646 h 628"/>
              <a:gd name="T116" fmla="*/ 2147483646 w 920"/>
              <a:gd name="T117" fmla="*/ 2147483646 h 628"/>
              <a:gd name="T118" fmla="*/ 2147483646 w 920"/>
              <a:gd name="T119" fmla="*/ 2147483646 h 628"/>
              <a:gd name="T120" fmla="*/ 2147483646 w 920"/>
              <a:gd name="T121" fmla="*/ 0 h 628"/>
              <a:gd name="T122" fmla="*/ 2147483646 w 920"/>
              <a:gd name="T123" fmla="*/ 0 h 6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20"/>
              <a:gd name="T187" fmla="*/ 0 h 628"/>
              <a:gd name="T188" fmla="*/ 920 w 920"/>
              <a:gd name="T189" fmla="*/ 628 h 62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20" h="628">
                <a:moveTo>
                  <a:pt x="345" y="0"/>
                </a:moveTo>
                <a:lnTo>
                  <a:pt x="369" y="4"/>
                </a:lnTo>
                <a:lnTo>
                  <a:pt x="380" y="7"/>
                </a:lnTo>
                <a:lnTo>
                  <a:pt x="393" y="10"/>
                </a:lnTo>
                <a:lnTo>
                  <a:pt x="404" y="12"/>
                </a:lnTo>
                <a:lnTo>
                  <a:pt x="417" y="15"/>
                </a:lnTo>
                <a:lnTo>
                  <a:pt x="428" y="18"/>
                </a:lnTo>
                <a:lnTo>
                  <a:pt x="440" y="22"/>
                </a:lnTo>
                <a:lnTo>
                  <a:pt x="453" y="26"/>
                </a:lnTo>
                <a:lnTo>
                  <a:pt x="465" y="30"/>
                </a:lnTo>
                <a:lnTo>
                  <a:pt x="478" y="33"/>
                </a:lnTo>
                <a:lnTo>
                  <a:pt x="489" y="37"/>
                </a:lnTo>
                <a:lnTo>
                  <a:pt x="500" y="41"/>
                </a:lnTo>
                <a:lnTo>
                  <a:pt x="514" y="45"/>
                </a:lnTo>
                <a:lnTo>
                  <a:pt x="526" y="48"/>
                </a:lnTo>
                <a:lnTo>
                  <a:pt x="538" y="53"/>
                </a:lnTo>
                <a:lnTo>
                  <a:pt x="548" y="57"/>
                </a:lnTo>
                <a:lnTo>
                  <a:pt x="561" y="62"/>
                </a:lnTo>
                <a:lnTo>
                  <a:pt x="573" y="67"/>
                </a:lnTo>
                <a:lnTo>
                  <a:pt x="584" y="72"/>
                </a:lnTo>
                <a:lnTo>
                  <a:pt x="596" y="77"/>
                </a:lnTo>
                <a:lnTo>
                  <a:pt x="607" y="82"/>
                </a:lnTo>
                <a:lnTo>
                  <a:pt x="619" y="87"/>
                </a:lnTo>
                <a:lnTo>
                  <a:pt x="631" y="92"/>
                </a:lnTo>
                <a:lnTo>
                  <a:pt x="641" y="98"/>
                </a:lnTo>
                <a:lnTo>
                  <a:pt x="652" y="104"/>
                </a:lnTo>
                <a:lnTo>
                  <a:pt x="663" y="109"/>
                </a:lnTo>
                <a:lnTo>
                  <a:pt x="674" y="115"/>
                </a:lnTo>
                <a:lnTo>
                  <a:pt x="685" y="121"/>
                </a:lnTo>
                <a:lnTo>
                  <a:pt x="695" y="127"/>
                </a:lnTo>
                <a:lnTo>
                  <a:pt x="705" y="134"/>
                </a:lnTo>
                <a:lnTo>
                  <a:pt x="715" y="140"/>
                </a:lnTo>
                <a:lnTo>
                  <a:pt x="733" y="153"/>
                </a:lnTo>
                <a:lnTo>
                  <a:pt x="743" y="161"/>
                </a:lnTo>
                <a:lnTo>
                  <a:pt x="754" y="168"/>
                </a:lnTo>
                <a:lnTo>
                  <a:pt x="765" y="176"/>
                </a:lnTo>
                <a:lnTo>
                  <a:pt x="775" y="185"/>
                </a:lnTo>
                <a:lnTo>
                  <a:pt x="785" y="194"/>
                </a:lnTo>
                <a:lnTo>
                  <a:pt x="796" y="202"/>
                </a:lnTo>
                <a:lnTo>
                  <a:pt x="807" y="212"/>
                </a:lnTo>
                <a:lnTo>
                  <a:pt x="817" y="222"/>
                </a:lnTo>
                <a:lnTo>
                  <a:pt x="827" y="232"/>
                </a:lnTo>
                <a:lnTo>
                  <a:pt x="838" y="244"/>
                </a:lnTo>
                <a:lnTo>
                  <a:pt x="846" y="254"/>
                </a:lnTo>
                <a:lnTo>
                  <a:pt x="856" y="265"/>
                </a:lnTo>
                <a:lnTo>
                  <a:pt x="866" y="276"/>
                </a:lnTo>
                <a:lnTo>
                  <a:pt x="874" y="287"/>
                </a:lnTo>
                <a:lnTo>
                  <a:pt x="882" y="298"/>
                </a:lnTo>
                <a:lnTo>
                  <a:pt x="888" y="310"/>
                </a:lnTo>
                <a:lnTo>
                  <a:pt x="896" y="322"/>
                </a:lnTo>
                <a:lnTo>
                  <a:pt x="902" y="334"/>
                </a:lnTo>
                <a:lnTo>
                  <a:pt x="907" y="346"/>
                </a:lnTo>
                <a:lnTo>
                  <a:pt x="911" y="358"/>
                </a:lnTo>
                <a:lnTo>
                  <a:pt x="915" y="371"/>
                </a:lnTo>
                <a:lnTo>
                  <a:pt x="917" y="382"/>
                </a:lnTo>
                <a:lnTo>
                  <a:pt x="919" y="395"/>
                </a:lnTo>
                <a:lnTo>
                  <a:pt x="919" y="407"/>
                </a:lnTo>
                <a:lnTo>
                  <a:pt x="918" y="419"/>
                </a:lnTo>
                <a:lnTo>
                  <a:pt x="916" y="432"/>
                </a:lnTo>
                <a:lnTo>
                  <a:pt x="913" y="444"/>
                </a:lnTo>
                <a:lnTo>
                  <a:pt x="908" y="457"/>
                </a:lnTo>
                <a:lnTo>
                  <a:pt x="902" y="468"/>
                </a:lnTo>
                <a:lnTo>
                  <a:pt x="893" y="480"/>
                </a:lnTo>
                <a:lnTo>
                  <a:pt x="887" y="489"/>
                </a:lnTo>
                <a:lnTo>
                  <a:pt x="884" y="494"/>
                </a:lnTo>
                <a:lnTo>
                  <a:pt x="880" y="498"/>
                </a:lnTo>
                <a:lnTo>
                  <a:pt x="876" y="502"/>
                </a:lnTo>
                <a:lnTo>
                  <a:pt x="872" y="506"/>
                </a:lnTo>
                <a:lnTo>
                  <a:pt x="869" y="510"/>
                </a:lnTo>
                <a:lnTo>
                  <a:pt x="865" y="514"/>
                </a:lnTo>
                <a:lnTo>
                  <a:pt x="860" y="519"/>
                </a:lnTo>
                <a:lnTo>
                  <a:pt x="856" y="523"/>
                </a:lnTo>
                <a:lnTo>
                  <a:pt x="852" y="527"/>
                </a:lnTo>
                <a:lnTo>
                  <a:pt x="849" y="531"/>
                </a:lnTo>
                <a:lnTo>
                  <a:pt x="843" y="535"/>
                </a:lnTo>
                <a:lnTo>
                  <a:pt x="839" y="538"/>
                </a:lnTo>
                <a:lnTo>
                  <a:pt x="834" y="541"/>
                </a:lnTo>
                <a:lnTo>
                  <a:pt x="829" y="545"/>
                </a:lnTo>
                <a:lnTo>
                  <a:pt x="824" y="548"/>
                </a:lnTo>
                <a:lnTo>
                  <a:pt x="820" y="551"/>
                </a:lnTo>
                <a:lnTo>
                  <a:pt x="815" y="555"/>
                </a:lnTo>
                <a:lnTo>
                  <a:pt x="810" y="557"/>
                </a:lnTo>
                <a:lnTo>
                  <a:pt x="806" y="559"/>
                </a:lnTo>
                <a:lnTo>
                  <a:pt x="800" y="563"/>
                </a:lnTo>
                <a:lnTo>
                  <a:pt x="794" y="566"/>
                </a:lnTo>
                <a:lnTo>
                  <a:pt x="789" y="568"/>
                </a:lnTo>
                <a:lnTo>
                  <a:pt x="784" y="570"/>
                </a:lnTo>
                <a:lnTo>
                  <a:pt x="778" y="573"/>
                </a:lnTo>
                <a:lnTo>
                  <a:pt x="773" y="574"/>
                </a:lnTo>
                <a:lnTo>
                  <a:pt x="767" y="577"/>
                </a:lnTo>
                <a:lnTo>
                  <a:pt x="762" y="579"/>
                </a:lnTo>
                <a:lnTo>
                  <a:pt x="757" y="581"/>
                </a:lnTo>
                <a:lnTo>
                  <a:pt x="751" y="583"/>
                </a:lnTo>
                <a:lnTo>
                  <a:pt x="744" y="585"/>
                </a:lnTo>
                <a:lnTo>
                  <a:pt x="709" y="593"/>
                </a:lnTo>
                <a:lnTo>
                  <a:pt x="691" y="596"/>
                </a:lnTo>
                <a:lnTo>
                  <a:pt x="670" y="600"/>
                </a:lnTo>
                <a:lnTo>
                  <a:pt x="649" y="604"/>
                </a:lnTo>
                <a:lnTo>
                  <a:pt x="628" y="608"/>
                </a:lnTo>
                <a:lnTo>
                  <a:pt x="607" y="611"/>
                </a:lnTo>
                <a:lnTo>
                  <a:pt x="583" y="615"/>
                </a:lnTo>
                <a:lnTo>
                  <a:pt x="561" y="617"/>
                </a:lnTo>
                <a:lnTo>
                  <a:pt x="536" y="619"/>
                </a:lnTo>
                <a:lnTo>
                  <a:pt x="512" y="623"/>
                </a:lnTo>
                <a:lnTo>
                  <a:pt x="489" y="623"/>
                </a:lnTo>
                <a:lnTo>
                  <a:pt x="463" y="625"/>
                </a:lnTo>
                <a:lnTo>
                  <a:pt x="439" y="625"/>
                </a:lnTo>
                <a:lnTo>
                  <a:pt x="414" y="626"/>
                </a:lnTo>
                <a:lnTo>
                  <a:pt x="389" y="627"/>
                </a:lnTo>
                <a:lnTo>
                  <a:pt x="364" y="625"/>
                </a:lnTo>
                <a:lnTo>
                  <a:pt x="340" y="624"/>
                </a:lnTo>
                <a:lnTo>
                  <a:pt x="317" y="622"/>
                </a:lnTo>
                <a:lnTo>
                  <a:pt x="293" y="619"/>
                </a:lnTo>
                <a:lnTo>
                  <a:pt x="269" y="615"/>
                </a:lnTo>
                <a:lnTo>
                  <a:pt x="246" y="611"/>
                </a:lnTo>
                <a:lnTo>
                  <a:pt x="223" y="607"/>
                </a:lnTo>
                <a:lnTo>
                  <a:pt x="202" y="603"/>
                </a:lnTo>
                <a:lnTo>
                  <a:pt x="181" y="596"/>
                </a:lnTo>
                <a:lnTo>
                  <a:pt x="160" y="589"/>
                </a:lnTo>
                <a:lnTo>
                  <a:pt x="141" y="581"/>
                </a:lnTo>
                <a:lnTo>
                  <a:pt x="124" y="572"/>
                </a:lnTo>
                <a:lnTo>
                  <a:pt x="106" y="562"/>
                </a:lnTo>
                <a:lnTo>
                  <a:pt x="90" y="551"/>
                </a:lnTo>
                <a:lnTo>
                  <a:pt x="74" y="540"/>
                </a:lnTo>
                <a:lnTo>
                  <a:pt x="60" y="527"/>
                </a:lnTo>
                <a:lnTo>
                  <a:pt x="34" y="494"/>
                </a:lnTo>
                <a:lnTo>
                  <a:pt x="25" y="476"/>
                </a:lnTo>
                <a:lnTo>
                  <a:pt x="16" y="457"/>
                </a:lnTo>
                <a:lnTo>
                  <a:pt x="9" y="437"/>
                </a:lnTo>
                <a:lnTo>
                  <a:pt x="4" y="418"/>
                </a:lnTo>
                <a:lnTo>
                  <a:pt x="0" y="397"/>
                </a:lnTo>
                <a:lnTo>
                  <a:pt x="0" y="375"/>
                </a:lnTo>
                <a:lnTo>
                  <a:pt x="0" y="352"/>
                </a:lnTo>
                <a:lnTo>
                  <a:pt x="0" y="332"/>
                </a:lnTo>
                <a:lnTo>
                  <a:pt x="3" y="310"/>
                </a:lnTo>
                <a:lnTo>
                  <a:pt x="8" y="288"/>
                </a:lnTo>
                <a:lnTo>
                  <a:pt x="14" y="266"/>
                </a:lnTo>
                <a:lnTo>
                  <a:pt x="20" y="244"/>
                </a:lnTo>
                <a:lnTo>
                  <a:pt x="29" y="223"/>
                </a:lnTo>
                <a:lnTo>
                  <a:pt x="38" y="202"/>
                </a:lnTo>
                <a:lnTo>
                  <a:pt x="49" y="181"/>
                </a:lnTo>
                <a:lnTo>
                  <a:pt x="60" y="161"/>
                </a:lnTo>
                <a:lnTo>
                  <a:pt x="74" y="142"/>
                </a:lnTo>
                <a:lnTo>
                  <a:pt x="87" y="124"/>
                </a:lnTo>
                <a:lnTo>
                  <a:pt x="101" y="106"/>
                </a:lnTo>
                <a:lnTo>
                  <a:pt x="118" y="90"/>
                </a:lnTo>
                <a:lnTo>
                  <a:pt x="134" y="75"/>
                </a:lnTo>
                <a:lnTo>
                  <a:pt x="150" y="60"/>
                </a:lnTo>
                <a:lnTo>
                  <a:pt x="168" y="48"/>
                </a:lnTo>
                <a:lnTo>
                  <a:pt x="187" y="37"/>
                </a:lnTo>
                <a:lnTo>
                  <a:pt x="206" y="28"/>
                </a:lnTo>
                <a:lnTo>
                  <a:pt x="226" y="20"/>
                </a:lnTo>
                <a:lnTo>
                  <a:pt x="246" y="14"/>
                </a:lnTo>
                <a:lnTo>
                  <a:pt x="267" y="10"/>
                </a:lnTo>
                <a:lnTo>
                  <a:pt x="288" y="7"/>
                </a:lnTo>
                <a:lnTo>
                  <a:pt x="309" y="7"/>
                </a:lnTo>
                <a:lnTo>
                  <a:pt x="311" y="7"/>
                </a:lnTo>
                <a:lnTo>
                  <a:pt x="312" y="6"/>
                </a:lnTo>
                <a:lnTo>
                  <a:pt x="313" y="6"/>
                </a:lnTo>
                <a:lnTo>
                  <a:pt x="314" y="5"/>
                </a:lnTo>
                <a:lnTo>
                  <a:pt x="316" y="5"/>
                </a:lnTo>
                <a:lnTo>
                  <a:pt x="317" y="5"/>
                </a:lnTo>
                <a:lnTo>
                  <a:pt x="319" y="5"/>
                </a:lnTo>
                <a:lnTo>
                  <a:pt x="319" y="4"/>
                </a:lnTo>
                <a:lnTo>
                  <a:pt x="320" y="3"/>
                </a:lnTo>
                <a:lnTo>
                  <a:pt x="321" y="3"/>
                </a:lnTo>
                <a:lnTo>
                  <a:pt x="322" y="4"/>
                </a:lnTo>
                <a:lnTo>
                  <a:pt x="323" y="4"/>
                </a:lnTo>
                <a:lnTo>
                  <a:pt x="324" y="3"/>
                </a:lnTo>
                <a:lnTo>
                  <a:pt x="326" y="3"/>
                </a:lnTo>
                <a:lnTo>
                  <a:pt x="327" y="3"/>
                </a:lnTo>
                <a:lnTo>
                  <a:pt x="328" y="3"/>
                </a:lnTo>
                <a:lnTo>
                  <a:pt x="329" y="3"/>
                </a:lnTo>
                <a:lnTo>
                  <a:pt x="330" y="2"/>
                </a:lnTo>
                <a:lnTo>
                  <a:pt x="332" y="2"/>
                </a:lnTo>
                <a:lnTo>
                  <a:pt x="333" y="2"/>
                </a:lnTo>
                <a:lnTo>
                  <a:pt x="334" y="1"/>
                </a:lnTo>
                <a:lnTo>
                  <a:pt x="335" y="1"/>
                </a:lnTo>
                <a:lnTo>
                  <a:pt x="336" y="1"/>
                </a:lnTo>
                <a:lnTo>
                  <a:pt x="337" y="1"/>
                </a:lnTo>
                <a:lnTo>
                  <a:pt x="338" y="1"/>
                </a:lnTo>
                <a:lnTo>
                  <a:pt x="340" y="0"/>
                </a:lnTo>
                <a:lnTo>
                  <a:pt x="341" y="0"/>
                </a:lnTo>
                <a:lnTo>
                  <a:pt x="342" y="0"/>
                </a:lnTo>
                <a:lnTo>
                  <a:pt x="343" y="0"/>
                </a:lnTo>
                <a:lnTo>
                  <a:pt x="344" y="0"/>
                </a:lnTo>
                <a:lnTo>
                  <a:pt x="345" y="0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6" name="Freeform 174"/>
          <p:cNvSpPr>
            <a:spLocks/>
          </p:cNvSpPr>
          <p:nvPr/>
        </p:nvSpPr>
        <p:spPr bwMode="auto">
          <a:xfrm>
            <a:off x="1574800" y="609600"/>
            <a:ext cx="1050925" cy="622300"/>
          </a:xfrm>
          <a:custGeom>
            <a:avLst/>
            <a:gdLst>
              <a:gd name="T0" fmla="*/ 2147483646 w 662"/>
              <a:gd name="T1" fmla="*/ 2147483646 h 392"/>
              <a:gd name="T2" fmla="*/ 2147483646 w 662"/>
              <a:gd name="T3" fmla="*/ 2147483646 h 392"/>
              <a:gd name="T4" fmla="*/ 2147483646 w 662"/>
              <a:gd name="T5" fmla="*/ 2147483646 h 392"/>
              <a:gd name="T6" fmla="*/ 2147483646 w 662"/>
              <a:gd name="T7" fmla="*/ 2147483646 h 392"/>
              <a:gd name="T8" fmla="*/ 2147483646 w 662"/>
              <a:gd name="T9" fmla="*/ 2147483646 h 392"/>
              <a:gd name="T10" fmla="*/ 2147483646 w 662"/>
              <a:gd name="T11" fmla="*/ 2147483646 h 392"/>
              <a:gd name="T12" fmla="*/ 2147483646 w 662"/>
              <a:gd name="T13" fmla="*/ 2147483646 h 392"/>
              <a:gd name="T14" fmla="*/ 2147483646 w 662"/>
              <a:gd name="T15" fmla="*/ 2147483646 h 392"/>
              <a:gd name="T16" fmla="*/ 2147483646 w 662"/>
              <a:gd name="T17" fmla="*/ 2147483646 h 392"/>
              <a:gd name="T18" fmla="*/ 2147483646 w 662"/>
              <a:gd name="T19" fmla="*/ 2147483646 h 392"/>
              <a:gd name="T20" fmla="*/ 2147483646 w 662"/>
              <a:gd name="T21" fmla="*/ 2147483646 h 392"/>
              <a:gd name="T22" fmla="*/ 2147483646 w 662"/>
              <a:gd name="T23" fmla="*/ 2147483646 h 392"/>
              <a:gd name="T24" fmla="*/ 2147483646 w 662"/>
              <a:gd name="T25" fmla="*/ 2147483646 h 392"/>
              <a:gd name="T26" fmla="*/ 2147483646 w 662"/>
              <a:gd name="T27" fmla="*/ 2147483646 h 392"/>
              <a:gd name="T28" fmla="*/ 2147483646 w 662"/>
              <a:gd name="T29" fmla="*/ 2147483646 h 392"/>
              <a:gd name="T30" fmla="*/ 2147483646 w 662"/>
              <a:gd name="T31" fmla="*/ 2147483646 h 392"/>
              <a:gd name="T32" fmla="*/ 2147483646 w 662"/>
              <a:gd name="T33" fmla="*/ 2147483646 h 392"/>
              <a:gd name="T34" fmla="*/ 2147483646 w 662"/>
              <a:gd name="T35" fmla="*/ 2147483646 h 392"/>
              <a:gd name="T36" fmla="*/ 2147483646 w 662"/>
              <a:gd name="T37" fmla="*/ 2147483646 h 392"/>
              <a:gd name="T38" fmla="*/ 2147483646 w 662"/>
              <a:gd name="T39" fmla="*/ 2147483646 h 392"/>
              <a:gd name="T40" fmla="*/ 2147483646 w 662"/>
              <a:gd name="T41" fmla="*/ 2147483646 h 392"/>
              <a:gd name="T42" fmla="*/ 2147483646 w 662"/>
              <a:gd name="T43" fmla="*/ 2147483646 h 392"/>
              <a:gd name="T44" fmla="*/ 2147483646 w 662"/>
              <a:gd name="T45" fmla="*/ 2147483646 h 392"/>
              <a:gd name="T46" fmla="*/ 2147483646 w 662"/>
              <a:gd name="T47" fmla="*/ 2147483646 h 392"/>
              <a:gd name="T48" fmla="*/ 2147483646 w 662"/>
              <a:gd name="T49" fmla="*/ 2147483646 h 392"/>
              <a:gd name="T50" fmla="*/ 2147483646 w 662"/>
              <a:gd name="T51" fmla="*/ 2147483646 h 392"/>
              <a:gd name="T52" fmla="*/ 2147483646 w 662"/>
              <a:gd name="T53" fmla="*/ 2147483646 h 392"/>
              <a:gd name="T54" fmla="*/ 2147483646 w 662"/>
              <a:gd name="T55" fmla="*/ 2147483646 h 392"/>
              <a:gd name="T56" fmla="*/ 2147483646 w 662"/>
              <a:gd name="T57" fmla="*/ 2147483646 h 392"/>
              <a:gd name="T58" fmla="*/ 2147483646 w 662"/>
              <a:gd name="T59" fmla="*/ 2147483646 h 392"/>
              <a:gd name="T60" fmla="*/ 0 w 662"/>
              <a:gd name="T61" fmla="*/ 2147483646 h 392"/>
              <a:gd name="T62" fmla="*/ 2147483646 w 662"/>
              <a:gd name="T63" fmla="*/ 2147483646 h 392"/>
              <a:gd name="T64" fmla="*/ 2147483646 w 662"/>
              <a:gd name="T65" fmla="*/ 2147483646 h 392"/>
              <a:gd name="T66" fmla="*/ 2147483646 w 662"/>
              <a:gd name="T67" fmla="*/ 2147483646 h 392"/>
              <a:gd name="T68" fmla="*/ 2147483646 w 662"/>
              <a:gd name="T69" fmla="*/ 2147483646 h 392"/>
              <a:gd name="T70" fmla="*/ 2147483646 w 662"/>
              <a:gd name="T71" fmla="*/ 2147483646 h 392"/>
              <a:gd name="T72" fmla="*/ 2147483646 w 662"/>
              <a:gd name="T73" fmla="*/ 2147483646 h 392"/>
              <a:gd name="T74" fmla="*/ 2147483646 w 662"/>
              <a:gd name="T75" fmla="*/ 2147483646 h 392"/>
              <a:gd name="T76" fmla="*/ 2147483646 w 662"/>
              <a:gd name="T77" fmla="*/ 2147483646 h 392"/>
              <a:gd name="T78" fmla="*/ 2147483646 w 662"/>
              <a:gd name="T79" fmla="*/ 0 h 392"/>
              <a:gd name="T80" fmla="*/ 2147483646 w 662"/>
              <a:gd name="T81" fmla="*/ 2147483646 h 392"/>
              <a:gd name="T82" fmla="*/ 2147483646 w 662"/>
              <a:gd name="T83" fmla="*/ 2147483646 h 392"/>
              <a:gd name="T84" fmla="*/ 2147483646 w 662"/>
              <a:gd name="T85" fmla="*/ 2147483646 h 392"/>
              <a:gd name="T86" fmla="*/ 2147483646 w 662"/>
              <a:gd name="T87" fmla="*/ 2147483646 h 392"/>
              <a:gd name="T88" fmla="*/ 2147483646 w 662"/>
              <a:gd name="T89" fmla="*/ 2147483646 h 392"/>
              <a:gd name="T90" fmla="*/ 2147483646 w 662"/>
              <a:gd name="T91" fmla="*/ 2147483646 h 392"/>
              <a:gd name="T92" fmla="*/ 2147483646 w 662"/>
              <a:gd name="T93" fmla="*/ 2147483646 h 392"/>
              <a:gd name="T94" fmla="*/ 2147483646 w 662"/>
              <a:gd name="T95" fmla="*/ 2147483646 h 392"/>
              <a:gd name="T96" fmla="*/ 2147483646 w 662"/>
              <a:gd name="T97" fmla="*/ 2147483646 h 392"/>
              <a:gd name="T98" fmla="*/ 2147483646 w 662"/>
              <a:gd name="T99" fmla="*/ 2147483646 h 392"/>
              <a:gd name="T100" fmla="*/ 2147483646 w 662"/>
              <a:gd name="T101" fmla="*/ 2147483646 h 392"/>
              <a:gd name="T102" fmla="*/ 2147483646 w 662"/>
              <a:gd name="T103" fmla="*/ 2147483646 h 392"/>
              <a:gd name="T104" fmla="*/ 2147483646 w 662"/>
              <a:gd name="T105" fmla="*/ 2147483646 h 392"/>
              <a:gd name="T106" fmla="*/ 2147483646 w 662"/>
              <a:gd name="T107" fmla="*/ 2147483646 h 392"/>
              <a:gd name="T108" fmla="*/ 2147483646 w 662"/>
              <a:gd name="T109" fmla="*/ 2147483646 h 392"/>
              <a:gd name="T110" fmla="*/ 2147483646 w 662"/>
              <a:gd name="T111" fmla="*/ 2147483646 h 392"/>
              <a:gd name="T112" fmla="*/ 2147483646 w 662"/>
              <a:gd name="T113" fmla="*/ 2147483646 h 392"/>
              <a:gd name="T114" fmla="*/ 2147483646 w 662"/>
              <a:gd name="T115" fmla="*/ 2147483646 h 392"/>
              <a:gd name="T116" fmla="*/ 2147483646 w 662"/>
              <a:gd name="T117" fmla="*/ 2147483646 h 392"/>
              <a:gd name="T118" fmla="*/ 2147483646 w 662"/>
              <a:gd name="T119" fmla="*/ 2147483646 h 392"/>
              <a:gd name="T120" fmla="*/ 2147483646 w 662"/>
              <a:gd name="T121" fmla="*/ 2147483646 h 392"/>
              <a:gd name="T122" fmla="*/ 2147483646 w 662"/>
              <a:gd name="T123" fmla="*/ 2147483646 h 39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62"/>
              <a:gd name="T187" fmla="*/ 0 h 392"/>
              <a:gd name="T188" fmla="*/ 662 w 662"/>
              <a:gd name="T189" fmla="*/ 392 h 39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62" h="392">
                <a:moveTo>
                  <a:pt x="359" y="121"/>
                </a:moveTo>
                <a:lnTo>
                  <a:pt x="370" y="130"/>
                </a:lnTo>
                <a:lnTo>
                  <a:pt x="378" y="133"/>
                </a:lnTo>
                <a:lnTo>
                  <a:pt x="387" y="139"/>
                </a:lnTo>
                <a:lnTo>
                  <a:pt x="398" y="142"/>
                </a:lnTo>
                <a:lnTo>
                  <a:pt x="410" y="148"/>
                </a:lnTo>
                <a:lnTo>
                  <a:pt x="422" y="152"/>
                </a:lnTo>
                <a:lnTo>
                  <a:pt x="436" y="156"/>
                </a:lnTo>
                <a:lnTo>
                  <a:pt x="449" y="161"/>
                </a:lnTo>
                <a:lnTo>
                  <a:pt x="466" y="165"/>
                </a:lnTo>
                <a:lnTo>
                  <a:pt x="479" y="170"/>
                </a:lnTo>
                <a:lnTo>
                  <a:pt x="495" y="175"/>
                </a:lnTo>
                <a:lnTo>
                  <a:pt x="510" y="181"/>
                </a:lnTo>
                <a:lnTo>
                  <a:pt x="525" y="186"/>
                </a:lnTo>
                <a:lnTo>
                  <a:pt x="542" y="192"/>
                </a:lnTo>
                <a:lnTo>
                  <a:pt x="557" y="197"/>
                </a:lnTo>
                <a:lnTo>
                  <a:pt x="570" y="203"/>
                </a:lnTo>
                <a:lnTo>
                  <a:pt x="584" y="209"/>
                </a:lnTo>
                <a:lnTo>
                  <a:pt x="598" y="216"/>
                </a:lnTo>
                <a:lnTo>
                  <a:pt x="610" y="223"/>
                </a:lnTo>
                <a:lnTo>
                  <a:pt x="621" y="229"/>
                </a:lnTo>
                <a:lnTo>
                  <a:pt x="631" y="237"/>
                </a:lnTo>
                <a:lnTo>
                  <a:pt x="640" y="245"/>
                </a:lnTo>
                <a:lnTo>
                  <a:pt x="648" y="252"/>
                </a:lnTo>
                <a:lnTo>
                  <a:pt x="653" y="261"/>
                </a:lnTo>
                <a:lnTo>
                  <a:pt x="658" y="270"/>
                </a:lnTo>
                <a:lnTo>
                  <a:pt x="661" y="279"/>
                </a:lnTo>
                <a:lnTo>
                  <a:pt x="661" y="289"/>
                </a:lnTo>
                <a:lnTo>
                  <a:pt x="659" y="300"/>
                </a:lnTo>
                <a:lnTo>
                  <a:pt x="655" y="310"/>
                </a:lnTo>
                <a:lnTo>
                  <a:pt x="649" y="322"/>
                </a:lnTo>
                <a:lnTo>
                  <a:pt x="638" y="335"/>
                </a:lnTo>
                <a:lnTo>
                  <a:pt x="628" y="344"/>
                </a:lnTo>
                <a:lnTo>
                  <a:pt x="622" y="348"/>
                </a:lnTo>
                <a:lnTo>
                  <a:pt x="615" y="352"/>
                </a:lnTo>
                <a:lnTo>
                  <a:pt x="606" y="357"/>
                </a:lnTo>
                <a:lnTo>
                  <a:pt x="599" y="360"/>
                </a:lnTo>
                <a:lnTo>
                  <a:pt x="590" y="364"/>
                </a:lnTo>
                <a:lnTo>
                  <a:pt x="580" y="367"/>
                </a:lnTo>
                <a:lnTo>
                  <a:pt x="569" y="369"/>
                </a:lnTo>
                <a:lnTo>
                  <a:pt x="559" y="372"/>
                </a:lnTo>
                <a:lnTo>
                  <a:pt x="548" y="375"/>
                </a:lnTo>
                <a:lnTo>
                  <a:pt x="537" y="378"/>
                </a:lnTo>
                <a:lnTo>
                  <a:pt x="526" y="379"/>
                </a:lnTo>
                <a:lnTo>
                  <a:pt x="513" y="381"/>
                </a:lnTo>
                <a:lnTo>
                  <a:pt x="501" y="383"/>
                </a:lnTo>
                <a:lnTo>
                  <a:pt x="490" y="384"/>
                </a:lnTo>
                <a:lnTo>
                  <a:pt x="478" y="386"/>
                </a:lnTo>
                <a:lnTo>
                  <a:pt x="466" y="387"/>
                </a:lnTo>
                <a:lnTo>
                  <a:pt x="455" y="387"/>
                </a:lnTo>
                <a:lnTo>
                  <a:pt x="442" y="388"/>
                </a:lnTo>
                <a:lnTo>
                  <a:pt x="431" y="389"/>
                </a:lnTo>
                <a:lnTo>
                  <a:pt x="419" y="390"/>
                </a:lnTo>
                <a:lnTo>
                  <a:pt x="407" y="390"/>
                </a:lnTo>
                <a:lnTo>
                  <a:pt x="397" y="390"/>
                </a:lnTo>
                <a:lnTo>
                  <a:pt x="387" y="391"/>
                </a:lnTo>
                <a:lnTo>
                  <a:pt x="376" y="391"/>
                </a:lnTo>
                <a:lnTo>
                  <a:pt x="365" y="390"/>
                </a:lnTo>
                <a:lnTo>
                  <a:pt x="355" y="390"/>
                </a:lnTo>
                <a:lnTo>
                  <a:pt x="347" y="390"/>
                </a:lnTo>
                <a:lnTo>
                  <a:pt x="338" y="390"/>
                </a:lnTo>
                <a:lnTo>
                  <a:pt x="331" y="389"/>
                </a:lnTo>
                <a:lnTo>
                  <a:pt x="324" y="388"/>
                </a:lnTo>
                <a:lnTo>
                  <a:pt x="304" y="387"/>
                </a:lnTo>
                <a:lnTo>
                  <a:pt x="292" y="386"/>
                </a:lnTo>
                <a:lnTo>
                  <a:pt x="280" y="384"/>
                </a:lnTo>
                <a:lnTo>
                  <a:pt x="268" y="383"/>
                </a:lnTo>
                <a:lnTo>
                  <a:pt x="256" y="381"/>
                </a:lnTo>
                <a:lnTo>
                  <a:pt x="243" y="380"/>
                </a:lnTo>
                <a:lnTo>
                  <a:pt x="229" y="378"/>
                </a:lnTo>
                <a:lnTo>
                  <a:pt x="216" y="375"/>
                </a:lnTo>
                <a:lnTo>
                  <a:pt x="203" y="374"/>
                </a:lnTo>
                <a:lnTo>
                  <a:pt x="190" y="371"/>
                </a:lnTo>
                <a:lnTo>
                  <a:pt x="177" y="368"/>
                </a:lnTo>
                <a:lnTo>
                  <a:pt x="163" y="365"/>
                </a:lnTo>
                <a:lnTo>
                  <a:pt x="149" y="362"/>
                </a:lnTo>
                <a:lnTo>
                  <a:pt x="136" y="357"/>
                </a:lnTo>
                <a:lnTo>
                  <a:pt x="124" y="353"/>
                </a:lnTo>
                <a:lnTo>
                  <a:pt x="112" y="349"/>
                </a:lnTo>
                <a:lnTo>
                  <a:pt x="100" y="344"/>
                </a:lnTo>
                <a:lnTo>
                  <a:pt x="88" y="339"/>
                </a:lnTo>
                <a:lnTo>
                  <a:pt x="76" y="334"/>
                </a:lnTo>
                <a:lnTo>
                  <a:pt x="65" y="327"/>
                </a:lnTo>
                <a:lnTo>
                  <a:pt x="56" y="321"/>
                </a:lnTo>
                <a:lnTo>
                  <a:pt x="46" y="314"/>
                </a:lnTo>
                <a:lnTo>
                  <a:pt x="37" y="307"/>
                </a:lnTo>
                <a:lnTo>
                  <a:pt x="28" y="299"/>
                </a:lnTo>
                <a:lnTo>
                  <a:pt x="22" y="291"/>
                </a:lnTo>
                <a:lnTo>
                  <a:pt x="15" y="282"/>
                </a:lnTo>
                <a:lnTo>
                  <a:pt x="10" y="273"/>
                </a:lnTo>
                <a:lnTo>
                  <a:pt x="6" y="263"/>
                </a:lnTo>
                <a:lnTo>
                  <a:pt x="3" y="253"/>
                </a:lnTo>
                <a:lnTo>
                  <a:pt x="0" y="242"/>
                </a:lnTo>
                <a:lnTo>
                  <a:pt x="0" y="230"/>
                </a:lnTo>
                <a:lnTo>
                  <a:pt x="0" y="203"/>
                </a:lnTo>
                <a:lnTo>
                  <a:pt x="2" y="190"/>
                </a:lnTo>
                <a:lnTo>
                  <a:pt x="4" y="176"/>
                </a:lnTo>
                <a:lnTo>
                  <a:pt x="7" y="163"/>
                </a:lnTo>
                <a:lnTo>
                  <a:pt x="11" y="151"/>
                </a:lnTo>
                <a:lnTo>
                  <a:pt x="14" y="139"/>
                </a:lnTo>
                <a:lnTo>
                  <a:pt x="20" y="128"/>
                </a:lnTo>
                <a:lnTo>
                  <a:pt x="25" y="117"/>
                </a:lnTo>
                <a:lnTo>
                  <a:pt x="31" y="106"/>
                </a:lnTo>
                <a:lnTo>
                  <a:pt x="37" y="95"/>
                </a:lnTo>
                <a:lnTo>
                  <a:pt x="44" y="86"/>
                </a:lnTo>
                <a:lnTo>
                  <a:pt x="52" y="75"/>
                </a:lnTo>
                <a:lnTo>
                  <a:pt x="60" y="66"/>
                </a:lnTo>
                <a:lnTo>
                  <a:pt x="68" y="57"/>
                </a:lnTo>
                <a:lnTo>
                  <a:pt x="78" y="49"/>
                </a:lnTo>
                <a:lnTo>
                  <a:pt x="87" y="42"/>
                </a:lnTo>
                <a:lnTo>
                  <a:pt x="97" y="35"/>
                </a:lnTo>
                <a:lnTo>
                  <a:pt x="109" y="28"/>
                </a:lnTo>
                <a:lnTo>
                  <a:pt x="120" y="22"/>
                </a:lnTo>
                <a:lnTo>
                  <a:pt x="132" y="18"/>
                </a:lnTo>
                <a:lnTo>
                  <a:pt x="143" y="12"/>
                </a:lnTo>
                <a:lnTo>
                  <a:pt x="157" y="9"/>
                </a:lnTo>
                <a:lnTo>
                  <a:pt x="169" y="6"/>
                </a:lnTo>
                <a:lnTo>
                  <a:pt x="182" y="3"/>
                </a:lnTo>
                <a:lnTo>
                  <a:pt x="197" y="1"/>
                </a:lnTo>
                <a:lnTo>
                  <a:pt x="211" y="0"/>
                </a:lnTo>
                <a:lnTo>
                  <a:pt x="226" y="0"/>
                </a:lnTo>
                <a:lnTo>
                  <a:pt x="240" y="0"/>
                </a:lnTo>
                <a:lnTo>
                  <a:pt x="256" y="1"/>
                </a:lnTo>
                <a:lnTo>
                  <a:pt x="272" y="3"/>
                </a:lnTo>
                <a:lnTo>
                  <a:pt x="287" y="6"/>
                </a:lnTo>
                <a:lnTo>
                  <a:pt x="297" y="8"/>
                </a:lnTo>
                <a:lnTo>
                  <a:pt x="302" y="9"/>
                </a:lnTo>
                <a:lnTo>
                  <a:pt x="307" y="10"/>
                </a:lnTo>
                <a:lnTo>
                  <a:pt x="309" y="12"/>
                </a:lnTo>
                <a:lnTo>
                  <a:pt x="313" y="13"/>
                </a:lnTo>
                <a:lnTo>
                  <a:pt x="316" y="14"/>
                </a:lnTo>
                <a:lnTo>
                  <a:pt x="319" y="16"/>
                </a:lnTo>
                <a:lnTo>
                  <a:pt x="322" y="17"/>
                </a:lnTo>
                <a:lnTo>
                  <a:pt x="324" y="19"/>
                </a:lnTo>
                <a:lnTo>
                  <a:pt x="327" y="21"/>
                </a:lnTo>
                <a:lnTo>
                  <a:pt x="328" y="22"/>
                </a:lnTo>
                <a:lnTo>
                  <a:pt x="330" y="24"/>
                </a:lnTo>
                <a:lnTo>
                  <a:pt x="330" y="26"/>
                </a:lnTo>
                <a:lnTo>
                  <a:pt x="332" y="27"/>
                </a:lnTo>
                <a:lnTo>
                  <a:pt x="333" y="31"/>
                </a:lnTo>
                <a:lnTo>
                  <a:pt x="334" y="32"/>
                </a:lnTo>
                <a:lnTo>
                  <a:pt x="335" y="34"/>
                </a:lnTo>
                <a:lnTo>
                  <a:pt x="336" y="38"/>
                </a:lnTo>
                <a:lnTo>
                  <a:pt x="336" y="40"/>
                </a:lnTo>
                <a:lnTo>
                  <a:pt x="338" y="42"/>
                </a:lnTo>
                <a:lnTo>
                  <a:pt x="338" y="45"/>
                </a:lnTo>
                <a:lnTo>
                  <a:pt x="338" y="48"/>
                </a:lnTo>
                <a:lnTo>
                  <a:pt x="339" y="51"/>
                </a:lnTo>
                <a:lnTo>
                  <a:pt x="339" y="54"/>
                </a:lnTo>
                <a:lnTo>
                  <a:pt x="340" y="57"/>
                </a:lnTo>
                <a:lnTo>
                  <a:pt x="340" y="61"/>
                </a:lnTo>
                <a:lnTo>
                  <a:pt x="340" y="65"/>
                </a:lnTo>
                <a:lnTo>
                  <a:pt x="341" y="68"/>
                </a:lnTo>
                <a:lnTo>
                  <a:pt x="341" y="73"/>
                </a:lnTo>
                <a:lnTo>
                  <a:pt x="341" y="76"/>
                </a:lnTo>
                <a:lnTo>
                  <a:pt x="342" y="80"/>
                </a:lnTo>
                <a:lnTo>
                  <a:pt x="344" y="83"/>
                </a:lnTo>
                <a:lnTo>
                  <a:pt x="344" y="84"/>
                </a:lnTo>
                <a:lnTo>
                  <a:pt x="345" y="86"/>
                </a:lnTo>
                <a:lnTo>
                  <a:pt x="346" y="87"/>
                </a:lnTo>
                <a:lnTo>
                  <a:pt x="346" y="89"/>
                </a:lnTo>
                <a:lnTo>
                  <a:pt x="347" y="90"/>
                </a:lnTo>
                <a:lnTo>
                  <a:pt x="348" y="92"/>
                </a:lnTo>
                <a:lnTo>
                  <a:pt x="348" y="93"/>
                </a:lnTo>
                <a:lnTo>
                  <a:pt x="348" y="94"/>
                </a:lnTo>
                <a:lnTo>
                  <a:pt x="349" y="95"/>
                </a:lnTo>
                <a:lnTo>
                  <a:pt x="350" y="96"/>
                </a:lnTo>
                <a:lnTo>
                  <a:pt x="350" y="98"/>
                </a:lnTo>
                <a:lnTo>
                  <a:pt x="350" y="99"/>
                </a:lnTo>
                <a:lnTo>
                  <a:pt x="351" y="100"/>
                </a:lnTo>
                <a:lnTo>
                  <a:pt x="352" y="102"/>
                </a:lnTo>
                <a:lnTo>
                  <a:pt x="352" y="104"/>
                </a:lnTo>
                <a:lnTo>
                  <a:pt x="353" y="105"/>
                </a:lnTo>
                <a:lnTo>
                  <a:pt x="353" y="106"/>
                </a:lnTo>
                <a:lnTo>
                  <a:pt x="353" y="108"/>
                </a:lnTo>
                <a:lnTo>
                  <a:pt x="354" y="108"/>
                </a:lnTo>
                <a:lnTo>
                  <a:pt x="354" y="110"/>
                </a:lnTo>
                <a:lnTo>
                  <a:pt x="354" y="111"/>
                </a:lnTo>
                <a:lnTo>
                  <a:pt x="355" y="112"/>
                </a:lnTo>
                <a:lnTo>
                  <a:pt x="356" y="114"/>
                </a:lnTo>
                <a:lnTo>
                  <a:pt x="357" y="115"/>
                </a:lnTo>
                <a:lnTo>
                  <a:pt x="357" y="116"/>
                </a:lnTo>
                <a:lnTo>
                  <a:pt x="357" y="117"/>
                </a:lnTo>
                <a:lnTo>
                  <a:pt x="358" y="118"/>
                </a:lnTo>
                <a:lnTo>
                  <a:pt x="359" y="121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7" name="Text Box 175"/>
          <p:cNvSpPr txBox="1">
            <a:spLocks noChangeArrowheads="1"/>
          </p:cNvSpPr>
          <p:nvPr/>
        </p:nvSpPr>
        <p:spPr bwMode="auto">
          <a:xfrm>
            <a:off x="1743075" y="809625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CD8</a:t>
            </a:r>
            <a:r>
              <a:rPr lang="da-DK" altLang="sr-Latn-RS" sz="1600" b="1" baseline="30000"/>
              <a:t>+</a:t>
            </a:r>
          </a:p>
        </p:txBody>
      </p:sp>
      <p:sp>
        <p:nvSpPr>
          <p:cNvPr id="95408" name="Line 176"/>
          <p:cNvSpPr>
            <a:spLocks noChangeShapeType="1"/>
          </p:cNvSpPr>
          <p:nvPr/>
        </p:nvSpPr>
        <p:spPr bwMode="auto">
          <a:xfrm>
            <a:off x="1955800" y="1447800"/>
            <a:ext cx="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09" name="Line 177"/>
          <p:cNvSpPr>
            <a:spLocks noChangeShapeType="1"/>
          </p:cNvSpPr>
          <p:nvPr/>
        </p:nvSpPr>
        <p:spPr bwMode="auto">
          <a:xfrm flipV="1">
            <a:off x="1955800" y="1905000"/>
            <a:ext cx="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10" name="Rectangle 178"/>
          <p:cNvSpPr>
            <a:spLocks noChangeArrowheads="1"/>
          </p:cNvSpPr>
          <p:nvPr/>
        </p:nvSpPr>
        <p:spPr bwMode="auto">
          <a:xfrm>
            <a:off x="1879600" y="1828800"/>
            <a:ext cx="152400" cy="152400"/>
          </a:xfrm>
          <a:prstGeom prst="rect">
            <a:avLst/>
          </a:prstGeom>
          <a:solidFill>
            <a:srgbClr val="5F5F5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11" name="Line 179"/>
          <p:cNvSpPr>
            <a:spLocks noChangeShapeType="1"/>
          </p:cNvSpPr>
          <p:nvPr/>
        </p:nvSpPr>
        <p:spPr bwMode="auto">
          <a:xfrm flipV="1">
            <a:off x="1841500" y="1747838"/>
            <a:ext cx="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12" name="Line 180"/>
          <p:cNvSpPr>
            <a:spLocks noChangeShapeType="1"/>
          </p:cNvSpPr>
          <p:nvPr/>
        </p:nvSpPr>
        <p:spPr bwMode="auto">
          <a:xfrm flipV="1">
            <a:off x="2070100" y="1747838"/>
            <a:ext cx="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13" name="Line 181"/>
          <p:cNvSpPr>
            <a:spLocks noChangeShapeType="1"/>
          </p:cNvSpPr>
          <p:nvPr/>
        </p:nvSpPr>
        <p:spPr bwMode="auto">
          <a:xfrm>
            <a:off x="1828800" y="1752600"/>
            <a:ext cx="2413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14" name="Text Box 182"/>
          <p:cNvSpPr txBox="1">
            <a:spLocks noChangeArrowheads="1"/>
          </p:cNvSpPr>
          <p:nvPr/>
        </p:nvSpPr>
        <p:spPr bwMode="auto">
          <a:xfrm>
            <a:off x="2570163" y="1492250"/>
            <a:ext cx="1087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Perforin?</a:t>
            </a:r>
          </a:p>
        </p:txBody>
      </p:sp>
      <p:sp>
        <p:nvSpPr>
          <p:cNvPr id="95415" name="Text Box 183"/>
          <p:cNvSpPr txBox="1">
            <a:spLocks noChangeArrowheads="1"/>
          </p:cNvSpPr>
          <p:nvPr/>
        </p:nvSpPr>
        <p:spPr bwMode="auto">
          <a:xfrm>
            <a:off x="825500" y="5740400"/>
            <a:ext cx="509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Th</a:t>
            </a:r>
            <a:r>
              <a:rPr lang="da-DK" altLang="sr-Latn-RS" sz="1600" b="1" baseline="-25000"/>
              <a:t>1</a:t>
            </a:r>
          </a:p>
        </p:txBody>
      </p:sp>
      <p:sp>
        <p:nvSpPr>
          <p:cNvPr id="95416" name="Freeform 184"/>
          <p:cNvSpPr>
            <a:spLocks/>
          </p:cNvSpPr>
          <p:nvPr/>
        </p:nvSpPr>
        <p:spPr bwMode="auto">
          <a:xfrm>
            <a:off x="2362200" y="3886200"/>
            <a:ext cx="1701800" cy="1600200"/>
          </a:xfrm>
          <a:custGeom>
            <a:avLst/>
            <a:gdLst>
              <a:gd name="T0" fmla="*/ 2147483646 w 1161"/>
              <a:gd name="T1" fmla="*/ 2147483646 h 1017"/>
              <a:gd name="T2" fmla="*/ 2147483646 w 1161"/>
              <a:gd name="T3" fmla="*/ 2147483646 h 1017"/>
              <a:gd name="T4" fmla="*/ 2147483646 w 1161"/>
              <a:gd name="T5" fmla="*/ 2147483646 h 1017"/>
              <a:gd name="T6" fmla="*/ 2147483646 w 1161"/>
              <a:gd name="T7" fmla="*/ 2147483646 h 1017"/>
              <a:gd name="T8" fmla="*/ 2147483646 w 1161"/>
              <a:gd name="T9" fmla="*/ 0 h 1017"/>
              <a:gd name="T10" fmla="*/ 2147483646 w 1161"/>
              <a:gd name="T11" fmla="*/ 2147483646 h 1017"/>
              <a:gd name="T12" fmla="*/ 2147483646 w 1161"/>
              <a:gd name="T13" fmla="*/ 2147483646 h 1017"/>
              <a:gd name="T14" fmla="*/ 2147483646 w 1161"/>
              <a:gd name="T15" fmla="*/ 2147483646 h 1017"/>
              <a:gd name="T16" fmla="*/ 2147483646 w 1161"/>
              <a:gd name="T17" fmla="*/ 2147483646 h 1017"/>
              <a:gd name="T18" fmla="*/ 2147483646 w 1161"/>
              <a:gd name="T19" fmla="*/ 2147483646 h 1017"/>
              <a:gd name="T20" fmla="*/ 2147483646 w 1161"/>
              <a:gd name="T21" fmla="*/ 2147483646 h 1017"/>
              <a:gd name="T22" fmla="*/ 2147483646 w 1161"/>
              <a:gd name="T23" fmla="*/ 2147483646 h 1017"/>
              <a:gd name="T24" fmla="*/ 2147483646 w 1161"/>
              <a:gd name="T25" fmla="*/ 2147483646 h 1017"/>
              <a:gd name="T26" fmla="*/ 2147483646 w 1161"/>
              <a:gd name="T27" fmla="*/ 2147483646 h 1017"/>
              <a:gd name="T28" fmla="*/ 2147483646 w 1161"/>
              <a:gd name="T29" fmla="*/ 2147483646 h 1017"/>
              <a:gd name="T30" fmla="*/ 2147483646 w 1161"/>
              <a:gd name="T31" fmla="*/ 2147483646 h 1017"/>
              <a:gd name="T32" fmla="*/ 2147483646 w 1161"/>
              <a:gd name="T33" fmla="*/ 2147483646 h 1017"/>
              <a:gd name="T34" fmla="*/ 2147483646 w 1161"/>
              <a:gd name="T35" fmla="*/ 2147483646 h 1017"/>
              <a:gd name="T36" fmla="*/ 2147483646 w 1161"/>
              <a:gd name="T37" fmla="*/ 2147483646 h 1017"/>
              <a:gd name="T38" fmla="*/ 2147483646 w 1161"/>
              <a:gd name="T39" fmla="*/ 2147483646 h 1017"/>
              <a:gd name="T40" fmla="*/ 2147483646 w 1161"/>
              <a:gd name="T41" fmla="*/ 2147483646 h 1017"/>
              <a:gd name="T42" fmla="*/ 2147483646 w 1161"/>
              <a:gd name="T43" fmla="*/ 2147483646 h 1017"/>
              <a:gd name="T44" fmla="*/ 2147483646 w 1161"/>
              <a:gd name="T45" fmla="*/ 2147483646 h 1017"/>
              <a:gd name="T46" fmla="*/ 2147483646 w 1161"/>
              <a:gd name="T47" fmla="*/ 2147483646 h 1017"/>
              <a:gd name="T48" fmla="*/ 2147483646 w 1161"/>
              <a:gd name="T49" fmla="*/ 2147483646 h 1017"/>
              <a:gd name="T50" fmla="*/ 2147483646 w 1161"/>
              <a:gd name="T51" fmla="*/ 2147483646 h 1017"/>
              <a:gd name="T52" fmla="*/ 2147483646 w 1161"/>
              <a:gd name="T53" fmla="*/ 2147483646 h 1017"/>
              <a:gd name="T54" fmla="*/ 2147483646 w 1161"/>
              <a:gd name="T55" fmla="*/ 2147483646 h 1017"/>
              <a:gd name="T56" fmla="*/ 2147483646 w 1161"/>
              <a:gd name="T57" fmla="*/ 2147483646 h 1017"/>
              <a:gd name="T58" fmla="*/ 2147483646 w 1161"/>
              <a:gd name="T59" fmla="*/ 2147483646 h 1017"/>
              <a:gd name="T60" fmla="*/ 2147483646 w 1161"/>
              <a:gd name="T61" fmla="*/ 2147483646 h 1017"/>
              <a:gd name="T62" fmla="*/ 2147483646 w 1161"/>
              <a:gd name="T63" fmla="*/ 2147483646 h 1017"/>
              <a:gd name="T64" fmla="*/ 2147483646 w 1161"/>
              <a:gd name="T65" fmla="*/ 2147483646 h 1017"/>
              <a:gd name="T66" fmla="*/ 2147483646 w 1161"/>
              <a:gd name="T67" fmla="*/ 2147483646 h 1017"/>
              <a:gd name="T68" fmla="*/ 2147483646 w 1161"/>
              <a:gd name="T69" fmla="*/ 2147483646 h 1017"/>
              <a:gd name="T70" fmla="*/ 2147483646 w 1161"/>
              <a:gd name="T71" fmla="*/ 2147483646 h 1017"/>
              <a:gd name="T72" fmla="*/ 2147483646 w 1161"/>
              <a:gd name="T73" fmla="*/ 2147483646 h 1017"/>
              <a:gd name="T74" fmla="*/ 2147483646 w 1161"/>
              <a:gd name="T75" fmla="*/ 2147483646 h 1017"/>
              <a:gd name="T76" fmla="*/ 2147483646 w 1161"/>
              <a:gd name="T77" fmla="*/ 2147483646 h 1017"/>
              <a:gd name="T78" fmla="*/ 2147483646 w 1161"/>
              <a:gd name="T79" fmla="*/ 2147483646 h 1017"/>
              <a:gd name="T80" fmla="*/ 2147483646 w 1161"/>
              <a:gd name="T81" fmla="*/ 2147483646 h 1017"/>
              <a:gd name="T82" fmla="*/ 2147483646 w 1161"/>
              <a:gd name="T83" fmla="*/ 2147483646 h 1017"/>
              <a:gd name="T84" fmla="*/ 2147483646 w 1161"/>
              <a:gd name="T85" fmla="*/ 2147483646 h 1017"/>
              <a:gd name="T86" fmla="*/ 0 w 1161"/>
              <a:gd name="T87" fmla="*/ 2147483646 h 1017"/>
              <a:gd name="T88" fmla="*/ 2147483646 w 1161"/>
              <a:gd name="T89" fmla="*/ 2147483646 h 1017"/>
              <a:gd name="T90" fmla="*/ 2147483646 w 1161"/>
              <a:gd name="T91" fmla="*/ 2147483646 h 1017"/>
              <a:gd name="T92" fmla="*/ 2147483646 w 1161"/>
              <a:gd name="T93" fmla="*/ 2147483646 h 1017"/>
              <a:gd name="T94" fmla="*/ 2147483646 w 1161"/>
              <a:gd name="T95" fmla="*/ 2147483646 h 1017"/>
              <a:gd name="T96" fmla="*/ 2147483646 w 1161"/>
              <a:gd name="T97" fmla="*/ 2147483646 h 1017"/>
              <a:gd name="T98" fmla="*/ 2147483646 w 1161"/>
              <a:gd name="T99" fmla="*/ 2147483646 h 1017"/>
              <a:gd name="T100" fmla="*/ 2147483646 w 1161"/>
              <a:gd name="T101" fmla="*/ 2147483646 h 1017"/>
              <a:gd name="T102" fmla="*/ 2147483646 w 1161"/>
              <a:gd name="T103" fmla="*/ 2147483646 h 1017"/>
              <a:gd name="T104" fmla="*/ 2147483646 w 1161"/>
              <a:gd name="T105" fmla="*/ 2147483646 h 1017"/>
              <a:gd name="T106" fmla="*/ 2147483646 w 1161"/>
              <a:gd name="T107" fmla="*/ 2147483646 h 1017"/>
              <a:gd name="T108" fmla="*/ 2147483646 w 1161"/>
              <a:gd name="T109" fmla="*/ 2147483646 h 1017"/>
              <a:gd name="T110" fmla="*/ 2147483646 w 1161"/>
              <a:gd name="T111" fmla="*/ 2147483646 h 1017"/>
              <a:gd name="T112" fmla="*/ 2147483646 w 1161"/>
              <a:gd name="T113" fmla="*/ 2147483646 h 1017"/>
              <a:gd name="T114" fmla="*/ 2147483646 w 1161"/>
              <a:gd name="T115" fmla="*/ 2147483646 h 1017"/>
              <a:gd name="T116" fmla="*/ 2147483646 w 1161"/>
              <a:gd name="T117" fmla="*/ 2147483646 h 1017"/>
              <a:gd name="T118" fmla="*/ 2147483646 w 1161"/>
              <a:gd name="T119" fmla="*/ 2147483646 h 1017"/>
              <a:gd name="T120" fmla="*/ 2147483646 w 1161"/>
              <a:gd name="T121" fmla="*/ 2147483646 h 1017"/>
              <a:gd name="T122" fmla="*/ 2147483646 w 1161"/>
              <a:gd name="T123" fmla="*/ 2147483646 h 10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61"/>
              <a:gd name="T187" fmla="*/ 0 h 1017"/>
              <a:gd name="T188" fmla="*/ 1161 w 1161"/>
              <a:gd name="T189" fmla="*/ 1017 h 10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61" h="1017">
                <a:moveTo>
                  <a:pt x="375" y="117"/>
                </a:moveTo>
                <a:lnTo>
                  <a:pt x="403" y="94"/>
                </a:lnTo>
                <a:lnTo>
                  <a:pt x="417" y="85"/>
                </a:lnTo>
                <a:lnTo>
                  <a:pt x="430" y="75"/>
                </a:lnTo>
                <a:lnTo>
                  <a:pt x="445" y="66"/>
                </a:lnTo>
                <a:lnTo>
                  <a:pt x="461" y="57"/>
                </a:lnTo>
                <a:lnTo>
                  <a:pt x="475" y="49"/>
                </a:lnTo>
                <a:lnTo>
                  <a:pt x="490" y="41"/>
                </a:lnTo>
                <a:lnTo>
                  <a:pt x="505" y="34"/>
                </a:lnTo>
                <a:lnTo>
                  <a:pt x="520" y="28"/>
                </a:lnTo>
                <a:lnTo>
                  <a:pt x="536" y="22"/>
                </a:lnTo>
                <a:lnTo>
                  <a:pt x="551" y="17"/>
                </a:lnTo>
                <a:lnTo>
                  <a:pt x="567" y="13"/>
                </a:lnTo>
                <a:lnTo>
                  <a:pt x="582" y="8"/>
                </a:lnTo>
                <a:lnTo>
                  <a:pt x="597" y="6"/>
                </a:lnTo>
                <a:lnTo>
                  <a:pt x="614" y="3"/>
                </a:lnTo>
                <a:lnTo>
                  <a:pt x="630" y="1"/>
                </a:lnTo>
                <a:lnTo>
                  <a:pt x="645" y="0"/>
                </a:lnTo>
                <a:lnTo>
                  <a:pt x="661" y="0"/>
                </a:lnTo>
                <a:lnTo>
                  <a:pt x="678" y="0"/>
                </a:lnTo>
                <a:lnTo>
                  <a:pt x="694" y="1"/>
                </a:lnTo>
                <a:lnTo>
                  <a:pt x="709" y="2"/>
                </a:lnTo>
                <a:lnTo>
                  <a:pt x="725" y="5"/>
                </a:lnTo>
                <a:lnTo>
                  <a:pt x="742" y="8"/>
                </a:lnTo>
                <a:lnTo>
                  <a:pt x="758" y="12"/>
                </a:lnTo>
                <a:lnTo>
                  <a:pt x="773" y="16"/>
                </a:lnTo>
                <a:lnTo>
                  <a:pt x="789" y="22"/>
                </a:lnTo>
                <a:lnTo>
                  <a:pt x="807" y="28"/>
                </a:lnTo>
                <a:lnTo>
                  <a:pt x="822" y="35"/>
                </a:lnTo>
                <a:lnTo>
                  <a:pt x="838" y="42"/>
                </a:lnTo>
                <a:lnTo>
                  <a:pt x="853" y="52"/>
                </a:lnTo>
                <a:lnTo>
                  <a:pt x="871" y="61"/>
                </a:lnTo>
                <a:lnTo>
                  <a:pt x="894" y="77"/>
                </a:lnTo>
                <a:lnTo>
                  <a:pt x="906" y="87"/>
                </a:lnTo>
                <a:lnTo>
                  <a:pt x="916" y="97"/>
                </a:lnTo>
                <a:lnTo>
                  <a:pt x="927" y="107"/>
                </a:lnTo>
                <a:lnTo>
                  <a:pt x="939" y="118"/>
                </a:lnTo>
                <a:lnTo>
                  <a:pt x="949" y="130"/>
                </a:lnTo>
                <a:lnTo>
                  <a:pt x="960" y="141"/>
                </a:lnTo>
                <a:lnTo>
                  <a:pt x="970" y="154"/>
                </a:lnTo>
                <a:lnTo>
                  <a:pt x="979" y="168"/>
                </a:lnTo>
                <a:lnTo>
                  <a:pt x="990" y="181"/>
                </a:lnTo>
                <a:lnTo>
                  <a:pt x="999" y="195"/>
                </a:lnTo>
                <a:lnTo>
                  <a:pt x="1009" y="208"/>
                </a:lnTo>
                <a:lnTo>
                  <a:pt x="1017" y="222"/>
                </a:lnTo>
                <a:lnTo>
                  <a:pt x="1026" y="237"/>
                </a:lnTo>
                <a:lnTo>
                  <a:pt x="1035" y="251"/>
                </a:lnTo>
                <a:lnTo>
                  <a:pt x="1043" y="266"/>
                </a:lnTo>
                <a:lnTo>
                  <a:pt x="1051" y="281"/>
                </a:lnTo>
                <a:lnTo>
                  <a:pt x="1060" y="296"/>
                </a:lnTo>
                <a:lnTo>
                  <a:pt x="1067" y="310"/>
                </a:lnTo>
                <a:lnTo>
                  <a:pt x="1075" y="326"/>
                </a:lnTo>
                <a:lnTo>
                  <a:pt x="1081" y="341"/>
                </a:lnTo>
                <a:lnTo>
                  <a:pt x="1089" y="355"/>
                </a:lnTo>
                <a:lnTo>
                  <a:pt x="1094" y="370"/>
                </a:lnTo>
                <a:lnTo>
                  <a:pt x="1101" y="384"/>
                </a:lnTo>
                <a:lnTo>
                  <a:pt x="1107" y="398"/>
                </a:lnTo>
                <a:lnTo>
                  <a:pt x="1113" y="412"/>
                </a:lnTo>
                <a:lnTo>
                  <a:pt x="1119" y="426"/>
                </a:lnTo>
                <a:lnTo>
                  <a:pt x="1124" y="439"/>
                </a:lnTo>
                <a:lnTo>
                  <a:pt x="1128" y="451"/>
                </a:lnTo>
                <a:lnTo>
                  <a:pt x="1133" y="464"/>
                </a:lnTo>
                <a:lnTo>
                  <a:pt x="1138" y="477"/>
                </a:lnTo>
                <a:lnTo>
                  <a:pt x="1149" y="510"/>
                </a:lnTo>
                <a:lnTo>
                  <a:pt x="1152" y="526"/>
                </a:lnTo>
                <a:lnTo>
                  <a:pt x="1155" y="543"/>
                </a:lnTo>
                <a:lnTo>
                  <a:pt x="1157" y="559"/>
                </a:lnTo>
                <a:lnTo>
                  <a:pt x="1158" y="577"/>
                </a:lnTo>
                <a:lnTo>
                  <a:pt x="1160" y="594"/>
                </a:lnTo>
                <a:lnTo>
                  <a:pt x="1158" y="611"/>
                </a:lnTo>
                <a:lnTo>
                  <a:pt x="1157" y="628"/>
                </a:lnTo>
                <a:lnTo>
                  <a:pt x="1156" y="645"/>
                </a:lnTo>
                <a:lnTo>
                  <a:pt x="1153" y="661"/>
                </a:lnTo>
                <a:lnTo>
                  <a:pt x="1149" y="678"/>
                </a:lnTo>
                <a:lnTo>
                  <a:pt x="1144" y="693"/>
                </a:lnTo>
                <a:lnTo>
                  <a:pt x="1140" y="710"/>
                </a:lnTo>
                <a:lnTo>
                  <a:pt x="1133" y="726"/>
                </a:lnTo>
                <a:lnTo>
                  <a:pt x="1127" y="741"/>
                </a:lnTo>
                <a:lnTo>
                  <a:pt x="1119" y="757"/>
                </a:lnTo>
                <a:lnTo>
                  <a:pt x="1111" y="772"/>
                </a:lnTo>
                <a:lnTo>
                  <a:pt x="1102" y="787"/>
                </a:lnTo>
                <a:lnTo>
                  <a:pt x="1092" y="801"/>
                </a:lnTo>
                <a:lnTo>
                  <a:pt x="1080" y="815"/>
                </a:lnTo>
                <a:lnTo>
                  <a:pt x="1069" y="829"/>
                </a:lnTo>
                <a:lnTo>
                  <a:pt x="1057" y="842"/>
                </a:lnTo>
                <a:lnTo>
                  <a:pt x="1043" y="854"/>
                </a:lnTo>
                <a:lnTo>
                  <a:pt x="1029" y="867"/>
                </a:lnTo>
                <a:lnTo>
                  <a:pt x="1015" y="879"/>
                </a:lnTo>
                <a:lnTo>
                  <a:pt x="1000" y="890"/>
                </a:lnTo>
                <a:lnTo>
                  <a:pt x="984" y="901"/>
                </a:lnTo>
                <a:lnTo>
                  <a:pt x="966" y="910"/>
                </a:lnTo>
                <a:lnTo>
                  <a:pt x="949" y="919"/>
                </a:lnTo>
                <a:lnTo>
                  <a:pt x="931" y="928"/>
                </a:lnTo>
                <a:lnTo>
                  <a:pt x="912" y="936"/>
                </a:lnTo>
                <a:lnTo>
                  <a:pt x="883" y="947"/>
                </a:lnTo>
                <a:lnTo>
                  <a:pt x="868" y="952"/>
                </a:lnTo>
                <a:lnTo>
                  <a:pt x="853" y="957"/>
                </a:lnTo>
                <a:lnTo>
                  <a:pt x="838" y="961"/>
                </a:lnTo>
                <a:lnTo>
                  <a:pt x="824" y="965"/>
                </a:lnTo>
                <a:lnTo>
                  <a:pt x="808" y="969"/>
                </a:lnTo>
                <a:lnTo>
                  <a:pt x="794" y="973"/>
                </a:lnTo>
                <a:lnTo>
                  <a:pt x="778" y="976"/>
                </a:lnTo>
                <a:lnTo>
                  <a:pt x="763" y="980"/>
                </a:lnTo>
                <a:lnTo>
                  <a:pt x="747" y="983"/>
                </a:lnTo>
                <a:lnTo>
                  <a:pt x="732" y="986"/>
                </a:lnTo>
                <a:lnTo>
                  <a:pt x="717" y="989"/>
                </a:lnTo>
                <a:lnTo>
                  <a:pt x="702" y="991"/>
                </a:lnTo>
                <a:lnTo>
                  <a:pt x="686" y="994"/>
                </a:lnTo>
                <a:lnTo>
                  <a:pt x="670" y="995"/>
                </a:lnTo>
                <a:lnTo>
                  <a:pt x="655" y="998"/>
                </a:lnTo>
                <a:lnTo>
                  <a:pt x="640" y="1000"/>
                </a:lnTo>
                <a:lnTo>
                  <a:pt x="623" y="1002"/>
                </a:lnTo>
                <a:lnTo>
                  <a:pt x="608" y="1003"/>
                </a:lnTo>
                <a:lnTo>
                  <a:pt x="593" y="1005"/>
                </a:lnTo>
                <a:lnTo>
                  <a:pt x="576" y="1006"/>
                </a:lnTo>
                <a:lnTo>
                  <a:pt x="561" y="1008"/>
                </a:lnTo>
                <a:lnTo>
                  <a:pt x="545" y="1009"/>
                </a:lnTo>
                <a:lnTo>
                  <a:pt x="529" y="1009"/>
                </a:lnTo>
                <a:lnTo>
                  <a:pt x="513" y="1011"/>
                </a:lnTo>
                <a:lnTo>
                  <a:pt x="496" y="1012"/>
                </a:lnTo>
                <a:lnTo>
                  <a:pt x="481" y="1012"/>
                </a:lnTo>
                <a:lnTo>
                  <a:pt x="465" y="1013"/>
                </a:lnTo>
                <a:lnTo>
                  <a:pt x="449" y="1014"/>
                </a:lnTo>
                <a:lnTo>
                  <a:pt x="432" y="1015"/>
                </a:lnTo>
                <a:lnTo>
                  <a:pt x="417" y="1016"/>
                </a:lnTo>
                <a:lnTo>
                  <a:pt x="370" y="1015"/>
                </a:lnTo>
                <a:lnTo>
                  <a:pt x="347" y="1012"/>
                </a:lnTo>
                <a:lnTo>
                  <a:pt x="325" y="1009"/>
                </a:lnTo>
                <a:lnTo>
                  <a:pt x="306" y="1007"/>
                </a:lnTo>
                <a:lnTo>
                  <a:pt x="285" y="1002"/>
                </a:lnTo>
                <a:lnTo>
                  <a:pt x="266" y="997"/>
                </a:lnTo>
                <a:lnTo>
                  <a:pt x="249" y="991"/>
                </a:lnTo>
                <a:lnTo>
                  <a:pt x="232" y="984"/>
                </a:lnTo>
                <a:lnTo>
                  <a:pt x="215" y="976"/>
                </a:lnTo>
                <a:lnTo>
                  <a:pt x="200" y="968"/>
                </a:lnTo>
                <a:lnTo>
                  <a:pt x="186" y="959"/>
                </a:lnTo>
                <a:lnTo>
                  <a:pt x="172" y="949"/>
                </a:lnTo>
                <a:lnTo>
                  <a:pt x="159" y="939"/>
                </a:lnTo>
                <a:lnTo>
                  <a:pt x="146" y="928"/>
                </a:lnTo>
                <a:lnTo>
                  <a:pt x="135" y="916"/>
                </a:lnTo>
                <a:lnTo>
                  <a:pt x="123" y="904"/>
                </a:lnTo>
                <a:lnTo>
                  <a:pt x="115" y="891"/>
                </a:lnTo>
                <a:lnTo>
                  <a:pt x="105" y="878"/>
                </a:lnTo>
                <a:lnTo>
                  <a:pt x="95" y="864"/>
                </a:lnTo>
                <a:lnTo>
                  <a:pt x="87" y="849"/>
                </a:lnTo>
                <a:lnTo>
                  <a:pt x="80" y="834"/>
                </a:lnTo>
                <a:lnTo>
                  <a:pt x="72" y="820"/>
                </a:lnTo>
                <a:lnTo>
                  <a:pt x="67" y="804"/>
                </a:lnTo>
                <a:lnTo>
                  <a:pt x="60" y="787"/>
                </a:lnTo>
                <a:lnTo>
                  <a:pt x="55" y="772"/>
                </a:lnTo>
                <a:lnTo>
                  <a:pt x="51" y="755"/>
                </a:lnTo>
                <a:lnTo>
                  <a:pt x="46" y="738"/>
                </a:lnTo>
                <a:lnTo>
                  <a:pt x="43" y="720"/>
                </a:lnTo>
                <a:lnTo>
                  <a:pt x="41" y="703"/>
                </a:lnTo>
                <a:lnTo>
                  <a:pt x="37" y="685"/>
                </a:lnTo>
                <a:lnTo>
                  <a:pt x="36" y="667"/>
                </a:lnTo>
                <a:lnTo>
                  <a:pt x="33" y="651"/>
                </a:lnTo>
                <a:lnTo>
                  <a:pt x="32" y="643"/>
                </a:lnTo>
                <a:lnTo>
                  <a:pt x="30" y="635"/>
                </a:lnTo>
                <a:lnTo>
                  <a:pt x="29" y="625"/>
                </a:lnTo>
                <a:lnTo>
                  <a:pt x="26" y="618"/>
                </a:lnTo>
                <a:lnTo>
                  <a:pt x="24" y="608"/>
                </a:lnTo>
                <a:lnTo>
                  <a:pt x="21" y="600"/>
                </a:lnTo>
                <a:lnTo>
                  <a:pt x="19" y="591"/>
                </a:lnTo>
                <a:lnTo>
                  <a:pt x="17" y="582"/>
                </a:lnTo>
                <a:lnTo>
                  <a:pt x="15" y="573"/>
                </a:lnTo>
                <a:lnTo>
                  <a:pt x="11" y="565"/>
                </a:lnTo>
                <a:lnTo>
                  <a:pt x="10" y="556"/>
                </a:lnTo>
                <a:lnTo>
                  <a:pt x="7" y="546"/>
                </a:lnTo>
                <a:lnTo>
                  <a:pt x="6" y="538"/>
                </a:lnTo>
                <a:lnTo>
                  <a:pt x="4" y="529"/>
                </a:lnTo>
                <a:lnTo>
                  <a:pt x="3" y="520"/>
                </a:lnTo>
                <a:lnTo>
                  <a:pt x="2" y="511"/>
                </a:lnTo>
                <a:lnTo>
                  <a:pt x="1" y="503"/>
                </a:lnTo>
                <a:lnTo>
                  <a:pt x="0" y="494"/>
                </a:lnTo>
                <a:lnTo>
                  <a:pt x="0" y="484"/>
                </a:lnTo>
                <a:lnTo>
                  <a:pt x="1" y="477"/>
                </a:lnTo>
                <a:lnTo>
                  <a:pt x="2" y="468"/>
                </a:lnTo>
                <a:lnTo>
                  <a:pt x="3" y="460"/>
                </a:lnTo>
                <a:lnTo>
                  <a:pt x="4" y="451"/>
                </a:lnTo>
                <a:lnTo>
                  <a:pt x="7" y="444"/>
                </a:lnTo>
                <a:lnTo>
                  <a:pt x="10" y="436"/>
                </a:lnTo>
                <a:lnTo>
                  <a:pt x="14" y="428"/>
                </a:lnTo>
                <a:lnTo>
                  <a:pt x="18" y="419"/>
                </a:lnTo>
                <a:lnTo>
                  <a:pt x="23" y="412"/>
                </a:lnTo>
                <a:lnTo>
                  <a:pt x="29" y="405"/>
                </a:lnTo>
                <a:lnTo>
                  <a:pt x="36" y="398"/>
                </a:lnTo>
                <a:lnTo>
                  <a:pt x="52" y="383"/>
                </a:lnTo>
                <a:lnTo>
                  <a:pt x="59" y="377"/>
                </a:lnTo>
                <a:lnTo>
                  <a:pt x="68" y="370"/>
                </a:lnTo>
                <a:lnTo>
                  <a:pt x="78" y="364"/>
                </a:lnTo>
                <a:lnTo>
                  <a:pt x="86" y="357"/>
                </a:lnTo>
                <a:lnTo>
                  <a:pt x="96" y="351"/>
                </a:lnTo>
                <a:lnTo>
                  <a:pt x="106" y="346"/>
                </a:lnTo>
                <a:lnTo>
                  <a:pt x="116" y="340"/>
                </a:lnTo>
                <a:lnTo>
                  <a:pt x="126" y="334"/>
                </a:lnTo>
                <a:lnTo>
                  <a:pt x="135" y="328"/>
                </a:lnTo>
                <a:lnTo>
                  <a:pt x="146" y="322"/>
                </a:lnTo>
                <a:lnTo>
                  <a:pt x="157" y="316"/>
                </a:lnTo>
                <a:lnTo>
                  <a:pt x="167" y="310"/>
                </a:lnTo>
                <a:lnTo>
                  <a:pt x="177" y="305"/>
                </a:lnTo>
                <a:lnTo>
                  <a:pt x="187" y="299"/>
                </a:lnTo>
                <a:lnTo>
                  <a:pt x="197" y="293"/>
                </a:lnTo>
                <a:lnTo>
                  <a:pt x="208" y="287"/>
                </a:lnTo>
                <a:lnTo>
                  <a:pt x="217" y="281"/>
                </a:lnTo>
                <a:lnTo>
                  <a:pt x="226" y="275"/>
                </a:lnTo>
                <a:lnTo>
                  <a:pt x="236" y="269"/>
                </a:lnTo>
                <a:lnTo>
                  <a:pt x="246" y="262"/>
                </a:lnTo>
                <a:lnTo>
                  <a:pt x="255" y="255"/>
                </a:lnTo>
                <a:lnTo>
                  <a:pt x="263" y="248"/>
                </a:lnTo>
                <a:lnTo>
                  <a:pt x="271" y="241"/>
                </a:lnTo>
                <a:lnTo>
                  <a:pt x="278" y="234"/>
                </a:lnTo>
                <a:lnTo>
                  <a:pt x="285" y="227"/>
                </a:lnTo>
                <a:lnTo>
                  <a:pt x="292" y="218"/>
                </a:lnTo>
                <a:lnTo>
                  <a:pt x="298" y="210"/>
                </a:lnTo>
                <a:lnTo>
                  <a:pt x="304" y="202"/>
                </a:lnTo>
                <a:lnTo>
                  <a:pt x="310" y="193"/>
                </a:lnTo>
                <a:lnTo>
                  <a:pt x="314" y="185"/>
                </a:lnTo>
                <a:lnTo>
                  <a:pt x="319" y="180"/>
                </a:lnTo>
                <a:lnTo>
                  <a:pt x="320" y="178"/>
                </a:lnTo>
                <a:lnTo>
                  <a:pt x="322" y="176"/>
                </a:lnTo>
                <a:lnTo>
                  <a:pt x="324" y="174"/>
                </a:lnTo>
                <a:lnTo>
                  <a:pt x="325" y="172"/>
                </a:lnTo>
                <a:lnTo>
                  <a:pt x="327" y="169"/>
                </a:lnTo>
                <a:lnTo>
                  <a:pt x="329" y="168"/>
                </a:lnTo>
                <a:lnTo>
                  <a:pt x="332" y="166"/>
                </a:lnTo>
                <a:lnTo>
                  <a:pt x="333" y="163"/>
                </a:lnTo>
                <a:lnTo>
                  <a:pt x="336" y="161"/>
                </a:lnTo>
                <a:lnTo>
                  <a:pt x="337" y="159"/>
                </a:lnTo>
                <a:lnTo>
                  <a:pt x="339" y="157"/>
                </a:lnTo>
                <a:lnTo>
                  <a:pt x="341" y="155"/>
                </a:lnTo>
                <a:lnTo>
                  <a:pt x="342" y="153"/>
                </a:lnTo>
                <a:lnTo>
                  <a:pt x="346" y="151"/>
                </a:lnTo>
                <a:lnTo>
                  <a:pt x="347" y="148"/>
                </a:lnTo>
                <a:lnTo>
                  <a:pt x="349" y="146"/>
                </a:lnTo>
                <a:lnTo>
                  <a:pt x="350" y="145"/>
                </a:lnTo>
                <a:lnTo>
                  <a:pt x="353" y="141"/>
                </a:lnTo>
                <a:lnTo>
                  <a:pt x="354" y="141"/>
                </a:lnTo>
                <a:lnTo>
                  <a:pt x="357" y="138"/>
                </a:lnTo>
                <a:lnTo>
                  <a:pt x="358" y="136"/>
                </a:lnTo>
                <a:lnTo>
                  <a:pt x="360" y="134"/>
                </a:lnTo>
                <a:lnTo>
                  <a:pt x="362" y="131"/>
                </a:lnTo>
                <a:lnTo>
                  <a:pt x="364" y="129"/>
                </a:lnTo>
                <a:lnTo>
                  <a:pt x="366" y="127"/>
                </a:lnTo>
                <a:lnTo>
                  <a:pt x="367" y="125"/>
                </a:lnTo>
                <a:lnTo>
                  <a:pt x="371" y="123"/>
                </a:lnTo>
                <a:lnTo>
                  <a:pt x="372" y="121"/>
                </a:lnTo>
                <a:lnTo>
                  <a:pt x="374" y="119"/>
                </a:lnTo>
                <a:lnTo>
                  <a:pt x="375" y="117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7" name="Oval 185"/>
          <p:cNvSpPr>
            <a:spLocks noChangeArrowheads="1"/>
          </p:cNvSpPr>
          <p:nvPr/>
        </p:nvSpPr>
        <p:spPr bwMode="auto">
          <a:xfrm>
            <a:off x="3051175" y="4038600"/>
            <a:ext cx="327025" cy="3810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18" name="Freeform 186"/>
          <p:cNvSpPr>
            <a:spLocks/>
          </p:cNvSpPr>
          <p:nvPr/>
        </p:nvSpPr>
        <p:spPr bwMode="auto">
          <a:xfrm>
            <a:off x="3106738" y="4130675"/>
            <a:ext cx="220662" cy="152400"/>
          </a:xfrm>
          <a:custGeom>
            <a:avLst/>
            <a:gdLst>
              <a:gd name="T0" fmla="*/ 0 w 139"/>
              <a:gd name="T1" fmla="*/ 2147483646 h 96"/>
              <a:gd name="T2" fmla="*/ 2147483646 w 139"/>
              <a:gd name="T3" fmla="*/ 0 h 96"/>
              <a:gd name="T4" fmla="*/ 2147483646 w 139"/>
              <a:gd name="T5" fmla="*/ 2147483646 h 96"/>
              <a:gd name="T6" fmla="*/ 0 w 139"/>
              <a:gd name="T7" fmla="*/ 2147483646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39"/>
              <a:gd name="T13" fmla="*/ 0 h 96"/>
              <a:gd name="T14" fmla="*/ 139 w 139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" h="96">
                <a:moveTo>
                  <a:pt x="0" y="95"/>
                </a:moveTo>
                <a:lnTo>
                  <a:pt x="68" y="0"/>
                </a:lnTo>
                <a:lnTo>
                  <a:pt x="138" y="95"/>
                </a:lnTo>
                <a:lnTo>
                  <a:pt x="0" y="95"/>
                </a:lnTo>
              </a:path>
            </a:pathLst>
          </a:custGeom>
          <a:solidFill>
            <a:srgbClr val="FF66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9" name="Freeform 187"/>
          <p:cNvSpPr>
            <a:spLocks/>
          </p:cNvSpPr>
          <p:nvPr/>
        </p:nvSpPr>
        <p:spPr bwMode="auto">
          <a:xfrm>
            <a:off x="3179763" y="4414838"/>
            <a:ext cx="815975" cy="733425"/>
          </a:xfrm>
          <a:custGeom>
            <a:avLst/>
            <a:gdLst>
              <a:gd name="T0" fmla="*/ 2147483646 w 558"/>
              <a:gd name="T1" fmla="*/ 2147483646 h 462"/>
              <a:gd name="T2" fmla="*/ 2147483646 w 558"/>
              <a:gd name="T3" fmla="*/ 2147483646 h 462"/>
              <a:gd name="T4" fmla="*/ 2147483646 w 558"/>
              <a:gd name="T5" fmla="*/ 2147483646 h 462"/>
              <a:gd name="T6" fmla="*/ 2147483646 w 558"/>
              <a:gd name="T7" fmla="*/ 2147483646 h 462"/>
              <a:gd name="T8" fmla="*/ 2147483646 w 558"/>
              <a:gd name="T9" fmla="*/ 2147483646 h 462"/>
              <a:gd name="T10" fmla="*/ 2147483646 w 558"/>
              <a:gd name="T11" fmla="*/ 2147483646 h 462"/>
              <a:gd name="T12" fmla="*/ 2147483646 w 558"/>
              <a:gd name="T13" fmla="*/ 2147483646 h 462"/>
              <a:gd name="T14" fmla="*/ 2147483646 w 558"/>
              <a:gd name="T15" fmla="*/ 2147483646 h 462"/>
              <a:gd name="T16" fmla="*/ 2147483646 w 558"/>
              <a:gd name="T17" fmla="*/ 2147483646 h 462"/>
              <a:gd name="T18" fmla="*/ 2147483646 w 558"/>
              <a:gd name="T19" fmla="*/ 2147483646 h 462"/>
              <a:gd name="T20" fmla="*/ 2147483646 w 558"/>
              <a:gd name="T21" fmla="*/ 0 h 462"/>
              <a:gd name="T22" fmla="*/ 2147483646 w 558"/>
              <a:gd name="T23" fmla="*/ 2147483646 h 462"/>
              <a:gd name="T24" fmla="*/ 2147483646 w 558"/>
              <a:gd name="T25" fmla="*/ 2147483646 h 462"/>
              <a:gd name="T26" fmla="*/ 2147483646 w 558"/>
              <a:gd name="T27" fmla="*/ 2147483646 h 462"/>
              <a:gd name="T28" fmla="*/ 2147483646 w 558"/>
              <a:gd name="T29" fmla="*/ 2147483646 h 462"/>
              <a:gd name="T30" fmla="*/ 2147483646 w 558"/>
              <a:gd name="T31" fmla="*/ 2147483646 h 462"/>
              <a:gd name="T32" fmla="*/ 2147483646 w 558"/>
              <a:gd name="T33" fmla="*/ 2147483646 h 462"/>
              <a:gd name="T34" fmla="*/ 2147483646 w 558"/>
              <a:gd name="T35" fmla="*/ 2147483646 h 462"/>
              <a:gd name="T36" fmla="*/ 2147483646 w 558"/>
              <a:gd name="T37" fmla="*/ 2147483646 h 462"/>
              <a:gd name="T38" fmla="*/ 2147483646 w 558"/>
              <a:gd name="T39" fmla="*/ 2147483646 h 462"/>
              <a:gd name="T40" fmla="*/ 2147483646 w 558"/>
              <a:gd name="T41" fmla="*/ 2147483646 h 462"/>
              <a:gd name="T42" fmla="*/ 2147483646 w 558"/>
              <a:gd name="T43" fmla="*/ 2147483646 h 462"/>
              <a:gd name="T44" fmla="*/ 2147483646 w 558"/>
              <a:gd name="T45" fmla="*/ 2147483646 h 462"/>
              <a:gd name="T46" fmla="*/ 2147483646 w 558"/>
              <a:gd name="T47" fmla="*/ 2147483646 h 462"/>
              <a:gd name="T48" fmla="*/ 2147483646 w 558"/>
              <a:gd name="T49" fmla="*/ 2147483646 h 462"/>
              <a:gd name="T50" fmla="*/ 2147483646 w 558"/>
              <a:gd name="T51" fmla="*/ 2147483646 h 462"/>
              <a:gd name="T52" fmla="*/ 2147483646 w 558"/>
              <a:gd name="T53" fmla="*/ 2147483646 h 462"/>
              <a:gd name="T54" fmla="*/ 2147483646 w 558"/>
              <a:gd name="T55" fmla="*/ 2147483646 h 462"/>
              <a:gd name="T56" fmla="*/ 2147483646 w 558"/>
              <a:gd name="T57" fmla="*/ 2147483646 h 462"/>
              <a:gd name="T58" fmla="*/ 2147483646 w 558"/>
              <a:gd name="T59" fmla="*/ 2147483646 h 462"/>
              <a:gd name="T60" fmla="*/ 2147483646 w 558"/>
              <a:gd name="T61" fmla="*/ 2147483646 h 462"/>
              <a:gd name="T62" fmla="*/ 2147483646 w 558"/>
              <a:gd name="T63" fmla="*/ 2147483646 h 462"/>
              <a:gd name="T64" fmla="*/ 2147483646 w 558"/>
              <a:gd name="T65" fmla="*/ 2147483646 h 462"/>
              <a:gd name="T66" fmla="*/ 2147483646 w 558"/>
              <a:gd name="T67" fmla="*/ 2147483646 h 462"/>
              <a:gd name="T68" fmla="*/ 2147483646 w 558"/>
              <a:gd name="T69" fmla="*/ 2147483646 h 462"/>
              <a:gd name="T70" fmla="*/ 2147483646 w 558"/>
              <a:gd name="T71" fmla="*/ 2147483646 h 462"/>
              <a:gd name="T72" fmla="*/ 2147483646 w 558"/>
              <a:gd name="T73" fmla="*/ 2147483646 h 462"/>
              <a:gd name="T74" fmla="*/ 0 w 558"/>
              <a:gd name="T75" fmla="*/ 2147483646 h 462"/>
              <a:gd name="T76" fmla="*/ 2147483646 w 558"/>
              <a:gd name="T77" fmla="*/ 2147483646 h 462"/>
              <a:gd name="T78" fmla="*/ 2147483646 w 558"/>
              <a:gd name="T79" fmla="*/ 2147483646 h 462"/>
              <a:gd name="T80" fmla="*/ 2147483646 w 558"/>
              <a:gd name="T81" fmla="*/ 2147483646 h 462"/>
              <a:gd name="T82" fmla="*/ 2147483646 w 558"/>
              <a:gd name="T83" fmla="*/ 2147483646 h 462"/>
              <a:gd name="T84" fmla="*/ 2147483646 w 558"/>
              <a:gd name="T85" fmla="*/ 2147483646 h 462"/>
              <a:gd name="T86" fmla="*/ 2147483646 w 558"/>
              <a:gd name="T87" fmla="*/ 2147483646 h 462"/>
              <a:gd name="T88" fmla="*/ 2147483646 w 558"/>
              <a:gd name="T89" fmla="*/ 2147483646 h 462"/>
              <a:gd name="T90" fmla="*/ 2147483646 w 558"/>
              <a:gd name="T91" fmla="*/ 2147483646 h 462"/>
              <a:gd name="T92" fmla="*/ 2147483646 w 558"/>
              <a:gd name="T93" fmla="*/ 2147483646 h 462"/>
              <a:gd name="T94" fmla="*/ 2147483646 w 558"/>
              <a:gd name="T95" fmla="*/ 2147483646 h 462"/>
              <a:gd name="T96" fmla="*/ 2147483646 w 558"/>
              <a:gd name="T97" fmla="*/ 2147483646 h 462"/>
              <a:gd name="T98" fmla="*/ 2147483646 w 558"/>
              <a:gd name="T99" fmla="*/ 2147483646 h 462"/>
              <a:gd name="T100" fmla="*/ 2147483646 w 558"/>
              <a:gd name="T101" fmla="*/ 2147483646 h 462"/>
              <a:gd name="T102" fmla="*/ 2147483646 w 558"/>
              <a:gd name="T103" fmla="*/ 2147483646 h 4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58"/>
              <a:gd name="T157" fmla="*/ 0 h 462"/>
              <a:gd name="T158" fmla="*/ 558 w 558"/>
              <a:gd name="T159" fmla="*/ 462 h 46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58" h="462">
                <a:moveTo>
                  <a:pt x="114" y="206"/>
                </a:moveTo>
                <a:lnTo>
                  <a:pt x="136" y="201"/>
                </a:lnTo>
                <a:lnTo>
                  <a:pt x="146" y="198"/>
                </a:lnTo>
                <a:lnTo>
                  <a:pt x="154" y="194"/>
                </a:lnTo>
                <a:lnTo>
                  <a:pt x="162" y="189"/>
                </a:lnTo>
                <a:lnTo>
                  <a:pt x="167" y="184"/>
                </a:lnTo>
                <a:lnTo>
                  <a:pt x="174" y="178"/>
                </a:lnTo>
                <a:lnTo>
                  <a:pt x="178" y="172"/>
                </a:lnTo>
                <a:lnTo>
                  <a:pt x="182" y="165"/>
                </a:lnTo>
                <a:lnTo>
                  <a:pt x="184" y="158"/>
                </a:lnTo>
                <a:lnTo>
                  <a:pt x="187" y="150"/>
                </a:lnTo>
                <a:lnTo>
                  <a:pt x="189" y="143"/>
                </a:lnTo>
                <a:lnTo>
                  <a:pt x="191" y="134"/>
                </a:lnTo>
                <a:lnTo>
                  <a:pt x="192" y="126"/>
                </a:lnTo>
                <a:lnTo>
                  <a:pt x="193" y="119"/>
                </a:lnTo>
                <a:lnTo>
                  <a:pt x="195" y="109"/>
                </a:lnTo>
                <a:lnTo>
                  <a:pt x="196" y="101"/>
                </a:lnTo>
                <a:lnTo>
                  <a:pt x="196" y="93"/>
                </a:lnTo>
                <a:lnTo>
                  <a:pt x="198" y="85"/>
                </a:lnTo>
                <a:lnTo>
                  <a:pt x="200" y="76"/>
                </a:lnTo>
                <a:lnTo>
                  <a:pt x="201" y="67"/>
                </a:lnTo>
                <a:lnTo>
                  <a:pt x="203" y="60"/>
                </a:lnTo>
                <a:lnTo>
                  <a:pt x="206" y="53"/>
                </a:lnTo>
                <a:lnTo>
                  <a:pt x="210" y="46"/>
                </a:lnTo>
                <a:lnTo>
                  <a:pt x="213" y="39"/>
                </a:lnTo>
                <a:lnTo>
                  <a:pt x="218" y="32"/>
                </a:lnTo>
                <a:lnTo>
                  <a:pt x="224" y="26"/>
                </a:lnTo>
                <a:lnTo>
                  <a:pt x="230" y="20"/>
                </a:lnTo>
                <a:lnTo>
                  <a:pt x="239" y="15"/>
                </a:lnTo>
                <a:lnTo>
                  <a:pt x="247" y="11"/>
                </a:lnTo>
                <a:lnTo>
                  <a:pt x="256" y="6"/>
                </a:lnTo>
                <a:lnTo>
                  <a:pt x="268" y="4"/>
                </a:lnTo>
                <a:lnTo>
                  <a:pt x="298" y="0"/>
                </a:lnTo>
                <a:lnTo>
                  <a:pt x="312" y="0"/>
                </a:lnTo>
                <a:lnTo>
                  <a:pt x="325" y="2"/>
                </a:lnTo>
                <a:lnTo>
                  <a:pt x="338" y="5"/>
                </a:lnTo>
                <a:lnTo>
                  <a:pt x="352" y="8"/>
                </a:lnTo>
                <a:lnTo>
                  <a:pt x="365" y="13"/>
                </a:lnTo>
                <a:lnTo>
                  <a:pt x="378" y="20"/>
                </a:lnTo>
                <a:lnTo>
                  <a:pt x="390" y="26"/>
                </a:lnTo>
                <a:lnTo>
                  <a:pt x="402" y="33"/>
                </a:lnTo>
                <a:lnTo>
                  <a:pt x="413" y="42"/>
                </a:lnTo>
                <a:lnTo>
                  <a:pt x="424" y="51"/>
                </a:lnTo>
                <a:lnTo>
                  <a:pt x="435" y="61"/>
                </a:lnTo>
                <a:lnTo>
                  <a:pt x="447" y="72"/>
                </a:lnTo>
                <a:lnTo>
                  <a:pt x="456" y="83"/>
                </a:lnTo>
                <a:lnTo>
                  <a:pt x="467" y="94"/>
                </a:lnTo>
                <a:lnTo>
                  <a:pt x="476" y="106"/>
                </a:lnTo>
                <a:lnTo>
                  <a:pt x="485" y="119"/>
                </a:lnTo>
                <a:lnTo>
                  <a:pt x="494" y="131"/>
                </a:lnTo>
                <a:lnTo>
                  <a:pt x="501" y="144"/>
                </a:lnTo>
                <a:lnTo>
                  <a:pt x="509" y="157"/>
                </a:lnTo>
                <a:lnTo>
                  <a:pt x="516" y="169"/>
                </a:lnTo>
                <a:lnTo>
                  <a:pt x="522" y="182"/>
                </a:lnTo>
                <a:lnTo>
                  <a:pt x="528" y="194"/>
                </a:lnTo>
                <a:lnTo>
                  <a:pt x="534" y="207"/>
                </a:lnTo>
                <a:lnTo>
                  <a:pt x="538" y="219"/>
                </a:lnTo>
                <a:lnTo>
                  <a:pt x="543" y="232"/>
                </a:lnTo>
                <a:lnTo>
                  <a:pt x="547" y="242"/>
                </a:lnTo>
                <a:lnTo>
                  <a:pt x="550" y="253"/>
                </a:lnTo>
                <a:lnTo>
                  <a:pt x="553" y="265"/>
                </a:lnTo>
                <a:lnTo>
                  <a:pt x="554" y="274"/>
                </a:lnTo>
                <a:lnTo>
                  <a:pt x="557" y="284"/>
                </a:lnTo>
                <a:lnTo>
                  <a:pt x="555" y="313"/>
                </a:lnTo>
                <a:lnTo>
                  <a:pt x="552" y="326"/>
                </a:lnTo>
                <a:lnTo>
                  <a:pt x="546" y="339"/>
                </a:lnTo>
                <a:lnTo>
                  <a:pt x="538" y="351"/>
                </a:lnTo>
                <a:lnTo>
                  <a:pt x="528" y="362"/>
                </a:lnTo>
                <a:lnTo>
                  <a:pt x="517" y="374"/>
                </a:lnTo>
                <a:lnTo>
                  <a:pt x="504" y="384"/>
                </a:lnTo>
                <a:lnTo>
                  <a:pt x="490" y="394"/>
                </a:lnTo>
                <a:lnTo>
                  <a:pt x="475" y="403"/>
                </a:lnTo>
                <a:lnTo>
                  <a:pt x="459" y="412"/>
                </a:lnTo>
                <a:lnTo>
                  <a:pt x="442" y="420"/>
                </a:lnTo>
                <a:lnTo>
                  <a:pt x="423" y="427"/>
                </a:lnTo>
                <a:lnTo>
                  <a:pt x="404" y="434"/>
                </a:lnTo>
                <a:lnTo>
                  <a:pt x="384" y="440"/>
                </a:lnTo>
                <a:lnTo>
                  <a:pt x="364" y="445"/>
                </a:lnTo>
                <a:lnTo>
                  <a:pt x="343" y="449"/>
                </a:lnTo>
                <a:lnTo>
                  <a:pt x="322" y="454"/>
                </a:lnTo>
                <a:lnTo>
                  <a:pt x="302" y="456"/>
                </a:lnTo>
                <a:lnTo>
                  <a:pt x="280" y="458"/>
                </a:lnTo>
                <a:lnTo>
                  <a:pt x="260" y="460"/>
                </a:lnTo>
                <a:lnTo>
                  <a:pt x="239" y="461"/>
                </a:lnTo>
                <a:lnTo>
                  <a:pt x="217" y="460"/>
                </a:lnTo>
                <a:lnTo>
                  <a:pt x="198" y="459"/>
                </a:lnTo>
                <a:lnTo>
                  <a:pt x="178" y="457"/>
                </a:lnTo>
                <a:lnTo>
                  <a:pt x="161" y="454"/>
                </a:lnTo>
                <a:lnTo>
                  <a:pt x="143" y="451"/>
                </a:lnTo>
                <a:lnTo>
                  <a:pt x="126" y="446"/>
                </a:lnTo>
                <a:lnTo>
                  <a:pt x="111" y="440"/>
                </a:lnTo>
                <a:lnTo>
                  <a:pt x="97" y="434"/>
                </a:lnTo>
                <a:lnTo>
                  <a:pt x="84" y="427"/>
                </a:lnTo>
                <a:lnTo>
                  <a:pt x="73" y="419"/>
                </a:lnTo>
                <a:lnTo>
                  <a:pt x="63" y="410"/>
                </a:lnTo>
                <a:lnTo>
                  <a:pt x="59" y="407"/>
                </a:lnTo>
                <a:lnTo>
                  <a:pt x="55" y="402"/>
                </a:lnTo>
                <a:lnTo>
                  <a:pt x="49" y="398"/>
                </a:lnTo>
                <a:lnTo>
                  <a:pt x="45" y="393"/>
                </a:lnTo>
                <a:lnTo>
                  <a:pt x="41" y="388"/>
                </a:lnTo>
                <a:lnTo>
                  <a:pt x="35" y="383"/>
                </a:lnTo>
                <a:lnTo>
                  <a:pt x="31" y="378"/>
                </a:lnTo>
                <a:lnTo>
                  <a:pt x="27" y="373"/>
                </a:lnTo>
                <a:lnTo>
                  <a:pt x="22" y="367"/>
                </a:lnTo>
                <a:lnTo>
                  <a:pt x="19" y="362"/>
                </a:lnTo>
                <a:lnTo>
                  <a:pt x="15" y="357"/>
                </a:lnTo>
                <a:lnTo>
                  <a:pt x="11" y="352"/>
                </a:lnTo>
                <a:lnTo>
                  <a:pt x="8" y="346"/>
                </a:lnTo>
                <a:lnTo>
                  <a:pt x="6" y="340"/>
                </a:lnTo>
                <a:lnTo>
                  <a:pt x="4" y="334"/>
                </a:lnTo>
                <a:lnTo>
                  <a:pt x="2" y="329"/>
                </a:lnTo>
                <a:lnTo>
                  <a:pt x="1" y="324"/>
                </a:lnTo>
                <a:lnTo>
                  <a:pt x="0" y="318"/>
                </a:lnTo>
                <a:lnTo>
                  <a:pt x="0" y="314"/>
                </a:lnTo>
                <a:lnTo>
                  <a:pt x="0" y="307"/>
                </a:lnTo>
                <a:lnTo>
                  <a:pt x="1" y="302"/>
                </a:lnTo>
                <a:lnTo>
                  <a:pt x="2" y="297"/>
                </a:lnTo>
                <a:lnTo>
                  <a:pt x="4" y="293"/>
                </a:lnTo>
                <a:lnTo>
                  <a:pt x="7" y="287"/>
                </a:lnTo>
                <a:lnTo>
                  <a:pt x="11" y="283"/>
                </a:lnTo>
                <a:lnTo>
                  <a:pt x="16" y="278"/>
                </a:lnTo>
                <a:lnTo>
                  <a:pt x="21" y="273"/>
                </a:lnTo>
                <a:lnTo>
                  <a:pt x="27" y="269"/>
                </a:lnTo>
                <a:lnTo>
                  <a:pt x="33" y="266"/>
                </a:lnTo>
                <a:lnTo>
                  <a:pt x="42" y="262"/>
                </a:lnTo>
                <a:lnTo>
                  <a:pt x="46" y="258"/>
                </a:lnTo>
                <a:lnTo>
                  <a:pt x="49" y="256"/>
                </a:lnTo>
                <a:lnTo>
                  <a:pt x="50" y="254"/>
                </a:lnTo>
                <a:lnTo>
                  <a:pt x="54" y="253"/>
                </a:lnTo>
                <a:lnTo>
                  <a:pt x="55" y="251"/>
                </a:lnTo>
                <a:lnTo>
                  <a:pt x="58" y="249"/>
                </a:lnTo>
                <a:lnTo>
                  <a:pt x="59" y="247"/>
                </a:lnTo>
                <a:lnTo>
                  <a:pt x="62" y="246"/>
                </a:lnTo>
                <a:lnTo>
                  <a:pt x="65" y="244"/>
                </a:lnTo>
                <a:lnTo>
                  <a:pt x="67" y="242"/>
                </a:lnTo>
                <a:lnTo>
                  <a:pt x="69" y="240"/>
                </a:lnTo>
                <a:lnTo>
                  <a:pt x="72" y="239"/>
                </a:lnTo>
                <a:lnTo>
                  <a:pt x="73" y="237"/>
                </a:lnTo>
                <a:lnTo>
                  <a:pt x="76" y="235"/>
                </a:lnTo>
                <a:lnTo>
                  <a:pt x="79" y="233"/>
                </a:lnTo>
                <a:lnTo>
                  <a:pt x="81" y="232"/>
                </a:lnTo>
                <a:lnTo>
                  <a:pt x="82" y="230"/>
                </a:lnTo>
                <a:lnTo>
                  <a:pt x="85" y="228"/>
                </a:lnTo>
                <a:lnTo>
                  <a:pt x="87" y="227"/>
                </a:lnTo>
                <a:lnTo>
                  <a:pt x="89" y="225"/>
                </a:lnTo>
                <a:lnTo>
                  <a:pt x="92" y="223"/>
                </a:lnTo>
                <a:lnTo>
                  <a:pt x="94" y="221"/>
                </a:lnTo>
                <a:lnTo>
                  <a:pt x="96" y="220"/>
                </a:lnTo>
                <a:lnTo>
                  <a:pt x="98" y="218"/>
                </a:lnTo>
                <a:lnTo>
                  <a:pt x="101" y="216"/>
                </a:lnTo>
                <a:lnTo>
                  <a:pt x="102" y="214"/>
                </a:lnTo>
                <a:lnTo>
                  <a:pt x="106" y="213"/>
                </a:lnTo>
                <a:lnTo>
                  <a:pt x="107" y="211"/>
                </a:lnTo>
                <a:lnTo>
                  <a:pt x="110" y="209"/>
                </a:lnTo>
                <a:lnTo>
                  <a:pt x="111" y="207"/>
                </a:lnTo>
                <a:lnTo>
                  <a:pt x="114" y="206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0" name="Freeform 188"/>
          <p:cNvSpPr>
            <a:spLocks/>
          </p:cNvSpPr>
          <p:nvPr/>
        </p:nvSpPr>
        <p:spPr bwMode="auto">
          <a:xfrm rot="4081479">
            <a:off x="3114675" y="4391025"/>
            <a:ext cx="117475" cy="92075"/>
          </a:xfrm>
          <a:custGeom>
            <a:avLst/>
            <a:gdLst>
              <a:gd name="T0" fmla="*/ 0 w 74"/>
              <a:gd name="T1" fmla="*/ 0 h 58"/>
              <a:gd name="T2" fmla="*/ 2147483646 w 74"/>
              <a:gd name="T3" fmla="*/ 2147483646 h 58"/>
              <a:gd name="T4" fmla="*/ 2147483646 w 74"/>
              <a:gd name="T5" fmla="*/ 2147483646 h 58"/>
              <a:gd name="T6" fmla="*/ 2147483646 w 74"/>
              <a:gd name="T7" fmla="*/ 2147483646 h 58"/>
              <a:gd name="T8" fmla="*/ 2147483646 w 74"/>
              <a:gd name="T9" fmla="*/ 2147483646 h 58"/>
              <a:gd name="T10" fmla="*/ 2147483646 w 74"/>
              <a:gd name="T11" fmla="*/ 2147483646 h 58"/>
              <a:gd name="T12" fmla="*/ 2147483646 w 74"/>
              <a:gd name="T13" fmla="*/ 2147483646 h 58"/>
              <a:gd name="T14" fmla="*/ 2147483646 w 74"/>
              <a:gd name="T15" fmla="*/ 2147483646 h 58"/>
              <a:gd name="T16" fmla="*/ 2147483646 w 74"/>
              <a:gd name="T17" fmla="*/ 2147483646 h 58"/>
              <a:gd name="T18" fmla="*/ 2147483646 w 74"/>
              <a:gd name="T19" fmla="*/ 2147483646 h 58"/>
              <a:gd name="T20" fmla="*/ 2147483646 w 74"/>
              <a:gd name="T21" fmla="*/ 2147483646 h 58"/>
              <a:gd name="T22" fmla="*/ 2147483646 w 74"/>
              <a:gd name="T23" fmla="*/ 2147483646 h 58"/>
              <a:gd name="T24" fmla="*/ 2147483646 w 74"/>
              <a:gd name="T25" fmla="*/ 2147483646 h 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"/>
              <a:gd name="T40" fmla="*/ 0 h 58"/>
              <a:gd name="T41" fmla="*/ 74 w 74"/>
              <a:gd name="T42" fmla="*/ 58 h 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" h="58">
                <a:moveTo>
                  <a:pt x="0" y="0"/>
                </a:moveTo>
                <a:lnTo>
                  <a:pt x="10" y="5"/>
                </a:lnTo>
                <a:lnTo>
                  <a:pt x="16" y="8"/>
                </a:lnTo>
                <a:lnTo>
                  <a:pt x="20" y="12"/>
                </a:lnTo>
                <a:lnTo>
                  <a:pt x="25" y="14"/>
                </a:lnTo>
                <a:lnTo>
                  <a:pt x="30" y="18"/>
                </a:lnTo>
                <a:lnTo>
                  <a:pt x="34" y="21"/>
                </a:lnTo>
                <a:lnTo>
                  <a:pt x="40" y="24"/>
                </a:lnTo>
                <a:lnTo>
                  <a:pt x="44" y="28"/>
                </a:lnTo>
                <a:lnTo>
                  <a:pt x="49" y="31"/>
                </a:lnTo>
                <a:lnTo>
                  <a:pt x="54" y="35"/>
                </a:lnTo>
                <a:lnTo>
                  <a:pt x="73" y="57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21" name="Freeform 189"/>
          <p:cNvSpPr>
            <a:spLocks/>
          </p:cNvSpPr>
          <p:nvPr/>
        </p:nvSpPr>
        <p:spPr bwMode="auto">
          <a:xfrm rot="4051507">
            <a:off x="3032919" y="4479132"/>
            <a:ext cx="173037" cy="165100"/>
          </a:xfrm>
          <a:custGeom>
            <a:avLst/>
            <a:gdLst>
              <a:gd name="T0" fmla="*/ 0 w 109"/>
              <a:gd name="T1" fmla="*/ 2147483646 h 104"/>
              <a:gd name="T2" fmla="*/ 2147483646 w 109"/>
              <a:gd name="T3" fmla="*/ 2147483646 h 104"/>
              <a:gd name="T4" fmla="*/ 2147483646 w 109"/>
              <a:gd name="T5" fmla="*/ 0 h 104"/>
              <a:gd name="T6" fmla="*/ 2147483646 w 109"/>
              <a:gd name="T7" fmla="*/ 2147483646 h 104"/>
              <a:gd name="T8" fmla="*/ 0 w 109"/>
              <a:gd name="T9" fmla="*/ 2147483646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104"/>
              <a:gd name="T17" fmla="*/ 109 w 10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104">
                <a:moveTo>
                  <a:pt x="0" y="36"/>
                </a:moveTo>
                <a:lnTo>
                  <a:pt x="41" y="28"/>
                </a:lnTo>
                <a:lnTo>
                  <a:pt x="67" y="0"/>
                </a:lnTo>
                <a:lnTo>
                  <a:pt x="108" y="103"/>
                </a:lnTo>
                <a:lnTo>
                  <a:pt x="0" y="3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22" name="Oval 190"/>
          <p:cNvSpPr>
            <a:spLocks noChangeArrowheads="1"/>
          </p:cNvSpPr>
          <p:nvPr/>
        </p:nvSpPr>
        <p:spPr bwMode="auto">
          <a:xfrm>
            <a:off x="2784475" y="4686300"/>
            <a:ext cx="331788" cy="3429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23" name="Text Box 191"/>
          <p:cNvSpPr txBox="1">
            <a:spLocks noChangeArrowheads="1"/>
          </p:cNvSpPr>
          <p:nvPr/>
        </p:nvSpPr>
        <p:spPr bwMode="auto">
          <a:xfrm>
            <a:off x="1576388" y="5048250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IFN</a:t>
            </a:r>
            <a:r>
              <a:rPr lang="da-DK" altLang="sr-Latn-RS" sz="1600" b="1">
                <a:sym typeface="Symbol" panose="05050102010706020507" pitchFamily="18" charset="2"/>
              </a:rPr>
              <a:t></a:t>
            </a:r>
            <a:endParaRPr lang="da-DK" altLang="sr-Latn-RS" sz="1600" b="1">
              <a:latin typeface="Symbol" panose="05050102010706020507" pitchFamily="18" charset="2"/>
            </a:endParaRPr>
          </a:p>
        </p:txBody>
      </p:sp>
      <p:sp>
        <p:nvSpPr>
          <p:cNvPr id="95424" name="Freeform 192"/>
          <p:cNvSpPr>
            <a:spLocks/>
          </p:cNvSpPr>
          <p:nvPr/>
        </p:nvSpPr>
        <p:spPr bwMode="auto">
          <a:xfrm rot="-3193059">
            <a:off x="1867694" y="4869656"/>
            <a:ext cx="517525" cy="138113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25" name="Freeform 193"/>
          <p:cNvSpPr>
            <a:spLocks/>
          </p:cNvSpPr>
          <p:nvPr/>
        </p:nvSpPr>
        <p:spPr bwMode="auto">
          <a:xfrm rot="5019024" flipH="1">
            <a:off x="1649413" y="4810125"/>
            <a:ext cx="533400" cy="66675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26" name="Text Box 194"/>
          <p:cNvSpPr txBox="1">
            <a:spLocks noChangeArrowheads="1"/>
          </p:cNvSpPr>
          <p:nvPr/>
        </p:nvSpPr>
        <p:spPr bwMode="auto">
          <a:xfrm>
            <a:off x="3398838" y="4632325"/>
            <a:ext cx="512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MØ</a:t>
            </a:r>
          </a:p>
        </p:txBody>
      </p:sp>
      <p:sp>
        <p:nvSpPr>
          <p:cNvPr id="95427" name="Text Box 195"/>
          <p:cNvSpPr txBox="1">
            <a:spLocks noChangeArrowheads="1"/>
          </p:cNvSpPr>
          <p:nvPr/>
        </p:nvSpPr>
        <p:spPr bwMode="auto">
          <a:xfrm>
            <a:off x="2016125" y="3505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600"/>
          </a:p>
        </p:txBody>
      </p:sp>
      <p:sp>
        <p:nvSpPr>
          <p:cNvPr id="95428" name="Text Box 196"/>
          <p:cNvSpPr txBox="1">
            <a:spLocks noChangeArrowheads="1"/>
          </p:cNvSpPr>
          <p:nvPr/>
        </p:nvSpPr>
        <p:spPr bwMode="auto">
          <a:xfrm>
            <a:off x="2212975" y="3657600"/>
            <a:ext cx="706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IL-1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TNF</a:t>
            </a:r>
            <a:r>
              <a:rPr lang="da-DK" altLang="sr-Latn-RS" sz="1600" b="1">
                <a:sym typeface="Symbol" panose="05050102010706020507" pitchFamily="18" charset="2"/>
              </a:rPr>
              <a:t></a:t>
            </a:r>
          </a:p>
        </p:txBody>
      </p:sp>
      <p:sp>
        <p:nvSpPr>
          <p:cNvPr id="95429" name="Arc 197"/>
          <p:cNvSpPr>
            <a:spLocks/>
          </p:cNvSpPr>
          <p:nvPr/>
        </p:nvSpPr>
        <p:spPr bwMode="auto">
          <a:xfrm>
            <a:off x="2921000" y="2438400"/>
            <a:ext cx="398463" cy="1319213"/>
          </a:xfrm>
          <a:custGeom>
            <a:avLst/>
            <a:gdLst>
              <a:gd name="T0" fmla="*/ 2147483646 w 21600"/>
              <a:gd name="T1" fmla="*/ 0 h 16703"/>
              <a:gd name="T2" fmla="*/ 2147483646 w 21600"/>
              <a:gd name="T3" fmla="*/ 2147483646 h 16703"/>
              <a:gd name="T4" fmla="*/ 0 w 21600"/>
              <a:gd name="T5" fmla="*/ 2147483646 h 16703"/>
              <a:gd name="T6" fmla="*/ 0 60000 65536"/>
              <a:gd name="T7" fmla="*/ 0 60000 65536"/>
              <a:gd name="T8" fmla="*/ 0 60000 65536"/>
              <a:gd name="T9" fmla="*/ 0 w 21600"/>
              <a:gd name="T10" fmla="*/ 0 h 16703"/>
              <a:gd name="T11" fmla="*/ 21600 w 21600"/>
              <a:gd name="T12" fmla="*/ 16703 h 167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703" fill="none" extrusionOk="0">
                <a:moveTo>
                  <a:pt x="13997" y="-1"/>
                </a:moveTo>
                <a:cubicBezTo>
                  <a:pt x="18820" y="4103"/>
                  <a:pt x="21600" y="10117"/>
                  <a:pt x="21600" y="16451"/>
                </a:cubicBezTo>
                <a:cubicBezTo>
                  <a:pt x="21600" y="16535"/>
                  <a:pt x="21599" y="16618"/>
                  <a:pt x="21598" y="16702"/>
                </a:cubicBezTo>
              </a:path>
              <a:path w="21600" h="16703" stroke="0" extrusionOk="0">
                <a:moveTo>
                  <a:pt x="13997" y="-1"/>
                </a:moveTo>
                <a:cubicBezTo>
                  <a:pt x="18820" y="4103"/>
                  <a:pt x="21600" y="10117"/>
                  <a:pt x="21600" y="16451"/>
                </a:cubicBezTo>
                <a:cubicBezTo>
                  <a:pt x="21600" y="16535"/>
                  <a:pt x="21599" y="16618"/>
                  <a:pt x="21598" y="16702"/>
                </a:cubicBezTo>
                <a:lnTo>
                  <a:pt x="0" y="16451"/>
                </a:lnTo>
                <a:lnTo>
                  <a:pt x="13997" y="-1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30" name="Arc 198"/>
          <p:cNvSpPr>
            <a:spLocks/>
          </p:cNvSpPr>
          <p:nvPr/>
        </p:nvSpPr>
        <p:spPr bwMode="auto">
          <a:xfrm rot="931633">
            <a:off x="3078163" y="0"/>
            <a:ext cx="2414587" cy="6624638"/>
          </a:xfrm>
          <a:custGeom>
            <a:avLst/>
            <a:gdLst>
              <a:gd name="T0" fmla="*/ 2147483646 w 21600"/>
              <a:gd name="T1" fmla="*/ 0 h 25706"/>
              <a:gd name="T2" fmla="*/ 2147483646 w 21600"/>
              <a:gd name="T3" fmla="*/ 2147483646 h 25706"/>
              <a:gd name="T4" fmla="*/ 0 w 21600"/>
              <a:gd name="T5" fmla="*/ 2147483646 h 25706"/>
              <a:gd name="T6" fmla="*/ 0 60000 65536"/>
              <a:gd name="T7" fmla="*/ 0 60000 65536"/>
              <a:gd name="T8" fmla="*/ 0 60000 65536"/>
              <a:gd name="T9" fmla="*/ 0 w 21600"/>
              <a:gd name="T10" fmla="*/ 0 h 25706"/>
              <a:gd name="T11" fmla="*/ 21600 w 21600"/>
              <a:gd name="T12" fmla="*/ 25706 h 257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706" fill="none" extrusionOk="0">
                <a:moveTo>
                  <a:pt x="8632" y="-1"/>
                </a:moveTo>
                <a:cubicBezTo>
                  <a:pt x="16507" y="3433"/>
                  <a:pt x="21600" y="11208"/>
                  <a:pt x="21600" y="19800"/>
                </a:cubicBezTo>
                <a:cubicBezTo>
                  <a:pt x="21600" y="21797"/>
                  <a:pt x="21322" y="23784"/>
                  <a:pt x="20776" y="25705"/>
                </a:cubicBezTo>
              </a:path>
              <a:path w="21600" h="25706" stroke="0" extrusionOk="0">
                <a:moveTo>
                  <a:pt x="8632" y="-1"/>
                </a:moveTo>
                <a:cubicBezTo>
                  <a:pt x="16507" y="3433"/>
                  <a:pt x="21600" y="11208"/>
                  <a:pt x="21600" y="19800"/>
                </a:cubicBezTo>
                <a:cubicBezTo>
                  <a:pt x="21600" y="21797"/>
                  <a:pt x="21322" y="23784"/>
                  <a:pt x="20776" y="25705"/>
                </a:cubicBezTo>
                <a:lnTo>
                  <a:pt x="0" y="19800"/>
                </a:lnTo>
                <a:lnTo>
                  <a:pt x="8632" y="-1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31" name="Arc 199"/>
          <p:cNvSpPr>
            <a:spLocks/>
          </p:cNvSpPr>
          <p:nvPr/>
        </p:nvSpPr>
        <p:spPr bwMode="auto">
          <a:xfrm rot="18885868" flipH="1">
            <a:off x="5530850" y="511175"/>
            <a:ext cx="4203700" cy="5956300"/>
          </a:xfrm>
          <a:custGeom>
            <a:avLst/>
            <a:gdLst>
              <a:gd name="T0" fmla="*/ 0 w 25881"/>
              <a:gd name="T1" fmla="*/ 2147483646 h 35677"/>
              <a:gd name="T2" fmla="*/ 2147483646 w 25881"/>
              <a:gd name="T3" fmla="*/ 2147483646 h 35677"/>
              <a:gd name="T4" fmla="*/ 2147483646 w 25881"/>
              <a:gd name="T5" fmla="*/ 2147483646 h 35677"/>
              <a:gd name="T6" fmla="*/ 0 60000 65536"/>
              <a:gd name="T7" fmla="*/ 0 60000 65536"/>
              <a:gd name="T8" fmla="*/ 0 60000 65536"/>
              <a:gd name="T9" fmla="*/ 0 w 25881"/>
              <a:gd name="T10" fmla="*/ 0 h 35677"/>
              <a:gd name="T11" fmla="*/ 25881 w 25881"/>
              <a:gd name="T12" fmla="*/ 35677 h 356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881" h="35677" fill="none" extrusionOk="0">
                <a:moveTo>
                  <a:pt x="-1" y="428"/>
                </a:moveTo>
                <a:cubicBezTo>
                  <a:pt x="1409" y="143"/>
                  <a:pt x="2843" y="-1"/>
                  <a:pt x="4281" y="0"/>
                </a:cubicBezTo>
                <a:cubicBezTo>
                  <a:pt x="16210" y="0"/>
                  <a:pt x="25881" y="9670"/>
                  <a:pt x="25881" y="21600"/>
                </a:cubicBezTo>
                <a:cubicBezTo>
                  <a:pt x="25881" y="26765"/>
                  <a:pt x="24030" y="31759"/>
                  <a:pt x="20663" y="35676"/>
                </a:cubicBezTo>
              </a:path>
              <a:path w="25881" h="35677" stroke="0" extrusionOk="0">
                <a:moveTo>
                  <a:pt x="-1" y="428"/>
                </a:moveTo>
                <a:cubicBezTo>
                  <a:pt x="1409" y="143"/>
                  <a:pt x="2843" y="-1"/>
                  <a:pt x="4281" y="0"/>
                </a:cubicBezTo>
                <a:cubicBezTo>
                  <a:pt x="16210" y="0"/>
                  <a:pt x="25881" y="9670"/>
                  <a:pt x="25881" y="21600"/>
                </a:cubicBezTo>
                <a:cubicBezTo>
                  <a:pt x="25881" y="26765"/>
                  <a:pt x="24030" y="31759"/>
                  <a:pt x="20663" y="35676"/>
                </a:cubicBezTo>
                <a:lnTo>
                  <a:pt x="4281" y="21600"/>
                </a:lnTo>
                <a:lnTo>
                  <a:pt x="-1" y="428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32" name="Text Box 200"/>
          <p:cNvSpPr txBox="1">
            <a:spLocks noChangeArrowheads="1"/>
          </p:cNvSpPr>
          <p:nvPr/>
        </p:nvSpPr>
        <p:spPr bwMode="auto">
          <a:xfrm>
            <a:off x="3276600" y="700088"/>
            <a:ext cx="1292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solidFill>
                  <a:schemeClr val="hlink"/>
                </a:solidFill>
              </a:rPr>
              <a:t>Otočić</a:t>
            </a:r>
            <a:endParaRPr lang="da-DK" altLang="sr-Latn-RS" sz="2800" b="1">
              <a:solidFill>
                <a:schemeClr val="hlink"/>
              </a:solidFill>
            </a:endParaRPr>
          </a:p>
        </p:txBody>
      </p:sp>
      <p:sp>
        <p:nvSpPr>
          <p:cNvPr id="95433" name="Text Box 201"/>
          <p:cNvSpPr txBox="1">
            <a:spLocks noChangeArrowheads="1"/>
          </p:cNvSpPr>
          <p:nvPr/>
        </p:nvSpPr>
        <p:spPr bwMode="auto">
          <a:xfrm>
            <a:off x="6507163" y="457200"/>
            <a:ext cx="2101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solidFill>
                  <a:schemeClr val="hlink"/>
                </a:solidFill>
              </a:rPr>
              <a:t>Limfni čvor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solidFill>
                  <a:schemeClr val="hlink"/>
                </a:solidFill>
              </a:rPr>
              <a:t> gušterače</a:t>
            </a:r>
            <a:endParaRPr lang="da-DK" altLang="sr-Latn-RS" sz="2800" b="1">
              <a:solidFill>
                <a:schemeClr val="hlink"/>
              </a:solidFill>
            </a:endParaRPr>
          </a:p>
        </p:txBody>
      </p:sp>
      <p:sp>
        <p:nvSpPr>
          <p:cNvPr id="95434" name="Text Box 202"/>
          <p:cNvSpPr txBox="1">
            <a:spLocks noChangeArrowheads="1"/>
          </p:cNvSpPr>
          <p:nvPr/>
        </p:nvSpPr>
        <p:spPr bwMode="auto">
          <a:xfrm>
            <a:off x="7747000" y="4251325"/>
            <a:ext cx="620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Th</a:t>
            </a:r>
            <a:r>
              <a:rPr lang="da-DK" altLang="sr-Latn-RS" sz="1600" b="1" baseline="-25000"/>
              <a:t>1</a:t>
            </a:r>
          </a:p>
        </p:txBody>
      </p:sp>
      <p:sp>
        <p:nvSpPr>
          <p:cNvPr id="95435" name="Text Box 203"/>
          <p:cNvSpPr txBox="1">
            <a:spLocks noChangeArrowheads="1"/>
          </p:cNvSpPr>
          <p:nvPr/>
        </p:nvSpPr>
        <p:spPr bwMode="auto">
          <a:xfrm>
            <a:off x="7002463" y="5422900"/>
            <a:ext cx="18145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>
                <a:solidFill>
                  <a:srgbClr val="00FF00"/>
                </a:solidFill>
              </a:rPr>
              <a:t>  </a:t>
            </a:r>
            <a:r>
              <a:rPr lang="da-DK" altLang="sr-Latn-RS" sz="1600" b="1"/>
              <a:t>T- </a:t>
            </a:r>
            <a:r>
              <a:rPr lang="hr-HR" altLang="sr-Latn-RS" sz="1600" b="1"/>
              <a:t>i</a:t>
            </a:r>
            <a:r>
              <a:rPr lang="da-DK" altLang="sr-Latn-RS" sz="1600" b="1"/>
              <a:t> B-</a:t>
            </a:r>
            <a:r>
              <a:rPr lang="hr-HR" altLang="sr-Latn-RS" sz="1600" b="1"/>
              <a:t>stanična</a:t>
            </a:r>
            <a:r>
              <a:rPr lang="da-DK" altLang="sr-Latn-RS" sz="1600" b="1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      </a:t>
            </a:r>
            <a:r>
              <a:rPr lang="hr-HR" altLang="sr-Latn-RS" sz="1600" b="1"/>
              <a:t>k</a:t>
            </a:r>
            <a:r>
              <a:rPr lang="da-DK" altLang="sr-Latn-RS" sz="1600" b="1"/>
              <a:t>lonal</a:t>
            </a:r>
            <a:r>
              <a:rPr lang="hr-HR" altLang="sr-Latn-RS" sz="1600" b="1"/>
              <a:t>na</a:t>
            </a:r>
            <a:r>
              <a:rPr lang="da-DK" altLang="sr-Latn-RS" sz="1600" b="1"/>
              <a:t> e</a:t>
            </a:r>
            <a:r>
              <a:rPr lang="hr-HR" altLang="sr-Latn-RS" sz="1600" b="1"/>
              <a:t>ks</a:t>
            </a:r>
            <a:r>
              <a:rPr lang="da-DK" altLang="sr-Latn-RS" sz="1600" b="1"/>
              <a:t>-</a:t>
            </a:r>
            <a:br>
              <a:rPr lang="da-DK" altLang="sr-Latn-RS" sz="1600" b="1"/>
            </a:br>
            <a:r>
              <a:rPr lang="da-DK" altLang="sr-Latn-RS" sz="1600" b="1"/>
              <a:t>            pan</a:t>
            </a:r>
            <a:r>
              <a:rPr lang="hr-HR" altLang="sr-Latn-RS" sz="1600" b="1"/>
              <a:t>z</a:t>
            </a:r>
            <a:r>
              <a:rPr lang="da-DK" altLang="sr-Latn-RS" sz="1600" b="1"/>
              <a:t>i</a:t>
            </a:r>
            <a:r>
              <a:rPr lang="hr-HR" altLang="sr-Latn-RS" sz="1600" b="1"/>
              <a:t>ja</a:t>
            </a:r>
            <a:r>
              <a:rPr lang="da-DK" altLang="sr-Latn-RS" sz="1600" b="1"/>
              <a:t> </a:t>
            </a:r>
          </a:p>
        </p:txBody>
      </p:sp>
      <p:sp>
        <p:nvSpPr>
          <p:cNvPr id="95436" name="Line 204"/>
          <p:cNvSpPr>
            <a:spLocks noChangeShapeType="1"/>
          </p:cNvSpPr>
          <p:nvPr/>
        </p:nvSpPr>
        <p:spPr bwMode="auto">
          <a:xfrm>
            <a:off x="7383463" y="5105400"/>
            <a:ext cx="1587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37" name="Text Box 205"/>
          <p:cNvSpPr txBox="1">
            <a:spLocks noChangeArrowheads="1"/>
          </p:cNvSpPr>
          <p:nvPr/>
        </p:nvSpPr>
        <p:spPr bwMode="auto">
          <a:xfrm>
            <a:off x="6319838" y="2286000"/>
            <a:ext cx="423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>
                <a:solidFill>
                  <a:schemeClr val="bg1"/>
                </a:solidFill>
              </a:rPr>
              <a:t>DC</a:t>
            </a:r>
          </a:p>
        </p:txBody>
      </p:sp>
      <p:sp>
        <p:nvSpPr>
          <p:cNvPr id="95438" name="Arc 206"/>
          <p:cNvSpPr>
            <a:spLocks/>
          </p:cNvSpPr>
          <p:nvPr/>
        </p:nvSpPr>
        <p:spPr bwMode="auto">
          <a:xfrm>
            <a:off x="7043738" y="1862138"/>
            <a:ext cx="114300" cy="214312"/>
          </a:xfrm>
          <a:custGeom>
            <a:avLst/>
            <a:gdLst>
              <a:gd name="T0" fmla="*/ 0 w 21600"/>
              <a:gd name="T1" fmla="*/ 0 h 32190"/>
              <a:gd name="T2" fmla="*/ 2147483646 w 21600"/>
              <a:gd name="T3" fmla="*/ 2147483646 h 32190"/>
              <a:gd name="T4" fmla="*/ 0 w 21600"/>
              <a:gd name="T5" fmla="*/ 2147483646 h 32190"/>
              <a:gd name="T6" fmla="*/ 0 60000 65536"/>
              <a:gd name="T7" fmla="*/ 0 60000 65536"/>
              <a:gd name="T8" fmla="*/ 0 60000 65536"/>
              <a:gd name="T9" fmla="*/ 0 w 21600"/>
              <a:gd name="T10" fmla="*/ 0 h 32190"/>
              <a:gd name="T11" fmla="*/ 21600 w 21600"/>
              <a:gd name="T12" fmla="*/ 32190 h 321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219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09"/>
                  <a:pt x="20644" y="28956"/>
                  <a:pt x="18825" y="32189"/>
                </a:cubicBezTo>
              </a:path>
              <a:path w="21600" h="3219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09"/>
                  <a:pt x="20644" y="28956"/>
                  <a:pt x="18825" y="3218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39" name="Rectangle 207"/>
          <p:cNvSpPr>
            <a:spLocks noChangeArrowheads="1"/>
          </p:cNvSpPr>
          <p:nvPr/>
        </p:nvSpPr>
        <p:spPr bwMode="auto">
          <a:xfrm>
            <a:off x="304800" y="98901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Okoliš</a:t>
            </a:r>
            <a:endParaRPr lang="da-DK" altLang="sr-Latn-RS" sz="1800" b="1"/>
          </a:p>
        </p:txBody>
      </p:sp>
      <p:sp>
        <p:nvSpPr>
          <p:cNvPr id="95440" name="Freeform 208"/>
          <p:cNvSpPr>
            <a:spLocks/>
          </p:cNvSpPr>
          <p:nvPr/>
        </p:nvSpPr>
        <p:spPr bwMode="auto">
          <a:xfrm>
            <a:off x="838200" y="1584325"/>
            <a:ext cx="514350" cy="487363"/>
          </a:xfrm>
          <a:custGeom>
            <a:avLst/>
            <a:gdLst>
              <a:gd name="T0" fmla="*/ 0 w 324"/>
              <a:gd name="T1" fmla="*/ 0 h 307"/>
              <a:gd name="T2" fmla="*/ 2147483646 w 324"/>
              <a:gd name="T3" fmla="*/ 2147483646 h 307"/>
              <a:gd name="T4" fmla="*/ 2147483646 w 324"/>
              <a:gd name="T5" fmla="*/ 2147483646 h 307"/>
              <a:gd name="T6" fmla="*/ 2147483646 w 324"/>
              <a:gd name="T7" fmla="*/ 2147483646 h 307"/>
              <a:gd name="T8" fmla="*/ 2147483646 w 324"/>
              <a:gd name="T9" fmla="*/ 2147483646 h 307"/>
              <a:gd name="T10" fmla="*/ 2147483646 w 324"/>
              <a:gd name="T11" fmla="*/ 2147483646 h 3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4"/>
              <a:gd name="T19" fmla="*/ 0 h 307"/>
              <a:gd name="T20" fmla="*/ 324 w 324"/>
              <a:gd name="T21" fmla="*/ 307 h 3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4" h="307">
                <a:moveTo>
                  <a:pt x="0" y="0"/>
                </a:moveTo>
                <a:lnTo>
                  <a:pt x="248" y="95"/>
                </a:lnTo>
                <a:lnTo>
                  <a:pt x="118" y="118"/>
                </a:lnTo>
                <a:lnTo>
                  <a:pt x="323" y="213"/>
                </a:lnTo>
                <a:lnTo>
                  <a:pt x="204" y="236"/>
                </a:lnTo>
                <a:lnTo>
                  <a:pt x="274" y="306"/>
                </a:lnTo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1" name="Freeform 209"/>
          <p:cNvSpPr>
            <a:spLocks/>
          </p:cNvSpPr>
          <p:nvPr/>
        </p:nvSpPr>
        <p:spPr bwMode="auto">
          <a:xfrm>
            <a:off x="1233488" y="2051050"/>
            <a:ext cx="177800" cy="158750"/>
          </a:xfrm>
          <a:custGeom>
            <a:avLst/>
            <a:gdLst>
              <a:gd name="T0" fmla="*/ 0 w 112"/>
              <a:gd name="T1" fmla="*/ 2147483646 h 100"/>
              <a:gd name="T2" fmla="*/ 2147483646 w 112"/>
              <a:gd name="T3" fmla="*/ 2147483646 h 100"/>
              <a:gd name="T4" fmla="*/ 2147483646 w 112"/>
              <a:gd name="T5" fmla="*/ 0 h 100"/>
              <a:gd name="T6" fmla="*/ 2147483646 w 112"/>
              <a:gd name="T7" fmla="*/ 2147483646 h 100"/>
              <a:gd name="T8" fmla="*/ 0 w 112"/>
              <a:gd name="T9" fmla="*/ 2147483646 h 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00"/>
              <a:gd name="T17" fmla="*/ 112 w 112"/>
              <a:gd name="T18" fmla="*/ 100 h 1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00">
                <a:moveTo>
                  <a:pt x="0" y="40"/>
                </a:moveTo>
                <a:lnTo>
                  <a:pt x="39" y="30"/>
                </a:lnTo>
                <a:lnTo>
                  <a:pt x="61" y="0"/>
                </a:lnTo>
                <a:lnTo>
                  <a:pt x="111" y="99"/>
                </a:lnTo>
                <a:lnTo>
                  <a:pt x="0" y="40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2" name="Line 210"/>
          <p:cNvSpPr>
            <a:spLocks noChangeShapeType="1"/>
          </p:cNvSpPr>
          <p:nvPr/>
        </p:nvSpPr>
        <p:spPr bwMode="auto">
          <a:xfrm flipV="1">
            <a:off x="2695575" y="49530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3" name="Freeform 211"/>
          <p:cNvSpPr>
            <a:spLocks/>
          </p:cNvSpPr>
          <p:nvPr/>
        </p:nvSpPr>
        <p:spPr bwMode="auto">
          <a:xfrm rot="4051507">
            <a:off x="2588419" y="5045869"/>
            <a:ext cx="173038" cy="165100"/>
          </a:xfrm>
          <a:custGeom>
            <a:avLst/>
            <a:gdLst>
              <a:gd name="T0" fmla="*/ 0 w 109"/>
              <a:gd name="T1" fmla="*/ 2147483646 h 104"/>
              <a:gd name="T2" fmla="*/ 2147483646 w 109"/>
              <a:gd name="T3" fmla="*/ 2147483646 h 104"/>
              <a:gd name="T4" fmla="*/ 2147483646 w 109"/>
              <a:gd name="T5" fmla="*/ 0 h 104"/>
              <a:gd name="T6" fmla="*/ 2147483646 w 109"/>
              <a:gd name="T7" fmla="*/ 2147483646 h 104"/>
              <a:gd name="T8" fmla="*/ 0 w 109"/>
              <a:gd name="T9" fmla="*/ 2147483646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104"/>
              <a:gd name="T17" fmla="*/ 109 w 10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104">
                <a:moveTo>
                  <a:pt x="0" y="36"/>
                </a:moveTo>
                <a:lnTo>
                  <a:pt x="41" y="28"/>
                </a:lnTo>
                <a:lnTo>
                  <a:pt x="67" y="0"/>
                </a:lnTo>
                <a:lnTo>
                  <a:pt x="108" y="103"/>
                </a:lnTo>
                <a:lnTo>
                  <a:pt x="0" y="36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4" name="Line 212"/>
          <p:cNvSpPr>
            <a:spLocks noChangeShapeType="1"/>
          </p:cNvSpPr>
          <p:nvPr/>
        </p:nvSpPr>
        <p:spPr bwMode="auto">
          <a:xfrm>
            <a:off x="2847975" y="4876800"/>
            <a:ext cx="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5" name="Line 213"/>
          <p:cNvSpPr>
            <a:spLocks noChangeShapeType="1"/>
          </p:cNvSpPr>
          <p:nvPr/>
        </p:nvSpPr>
        <p:spPr bwMode="auto">
          <a:xfrm>
            <a:off x="2847975" y="4876800"/>
            <a:ext cx="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6" name="Line 214"/>
          <p:cNvSpPr>
            <a:spLocks noChangeShapeType="1"/>
          </p:cNvSpPr>
          <p:nvPr/>
        </p:nvSpPr>
        <p:spPr bwMode="auto">
          <a:xfrm>
            <a:off x="2844800" y="4724400"/>
            <a:ext cx="134938" cy="152400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7" name="Oval 215"/>
          <p:cNvSpPr>
            <a:spLocks noChangeArrowheads="1"/>
          </p:cNvSpPr>
          <p:nvPr/>
        </p:nvSpPr>
        <p:spPr bwMode="auto">
          <a:xfrm>
            <a:off x="2913063" y="4800600"/>
            <a:ext cx="134937" cy="152400"/>
          </a:xfrm>
          <a:prstGeom prst="ellipse">
            <a:avLst/>
          </a:prstGeom>
          <a:solidFill>
            <a:srgbClr val="FF6600"/>
          </a:solidFill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48" name="Line 216"/>
          <p:cNvSpPr>
            <a:spLocks noChangeShapeType="1"/>
          </p:cNvSpPr>
          <p:nvPr/>
        </p:nvSpPr>
        <p:spPr bwMode="auto">
          <a:xfrm flipV="1">
            <a:off x="7029450" y="2366963"/>
            <a:ext cx="125413" cy="87312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49" name="Rectangle 217"/>
          <p:cNvSpPr>
            <a:spLocks noChangeArrowheads="1"/>
          </p:cNvSpPr>
          <p:nvPr/>
        </p:nvSpPr>
        <p:spPr bwMode="auto">
          <a:xfrm>
            <a:off x="2116138" y="2306638"/>
            <a:ext cx="25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450" name="Rectangle 218"/>
          <p:cNvSpPr>
            <a:spLocks noChangeArrowheads="1"/>
          </p:cNvSpPr>
          <p:nvPr/>
        </p:nvSpPr>
        <p:spPr bwMode="auto">
          <a:xfrm>
            <a:off x="2166938" y="2535238"/>
            <a:ext cx="254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451" name="Rectangle 219"/>
          <p:cNvSpPr>
            <a:spLocks noChangeArrowheads="1"/>
          </p:cNvSpPr>
          <p:nvPr/>
        </p:nvSpPr>
        <p:spPr bwMode="auto">
          <a:xfrm>
            <a:off x="1846263" y="2362200"/>
            <a:ext cx="2540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38" tIns="42863" rIns="84138" bIns="42863">
            <a:spAutoFit/>
          </a:bodyPr>
          <a:lstStyle>
            <a:lvl1pPr defTabSz="774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47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47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47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47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4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8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95452" name="Line 220"/>
          <p:cNvSpPr>
            <a:spLocks noChangeShapeType="1"/>
          </p:cNvSpPr>
          <p:nvPr/>
        </p:nvSpPr>
        <p:spPr bwMode="auto">
          <a:xfrm flipV="1">
            <a:off x="1219200" y="1238250"/>
            <a:ext cx="271463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53" name="Freeform 221"/>
          <p:cNvSpPr>
            <a:spLocks/>
          </p:cNvSpPr>
          <p:nvPr/>
        </p:nvSpPr>
        <p:spPr bwMode="auto">
          <a:xfrm rot="-1087484">
            <a:off x="5065713" y="1746250"/>
            <a:ext cx="1008062" cy="157163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19050" cap="rnd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54" name="Oval 222"/>
          <p:cNvSpPr>
            <a:spLocks noChangeArrowheads="1"/>
          </p:cNvSpPr>
          <p:nvPr/>
        </p:nvSpPr>
        <p:spPr bwMode="auto">
          <a:xfrm>
            <a:off x="7094538" y="2271713"/>
            <a:ext cx="136525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55" name="Line 223"/>
          <p:cNvSpPr>
            <a:spLocks noChangeShapeType="1"/>
          </p:cNvSpPr>
          <p:nvPr/>
        </p:nvSpPr>
        <p:spPr bwMode="auto">
          <a:xfrm rot="5583636" flipV="1">
            <a:off x="7177088" y="3057525"/>
            <a:ext cx="141288" cy="84137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56" name="Line 224"/>
          <p:cNvSpPr>
            <a:spLocks noChangeShapeType="1"/>
          </p:cNvSpPr>
          <p:nvPr/>
        </p:nvSpPr>
        <p:spPr bwMode="auto">
          <a:xfrm flipH="1" flipV="1">
            <a:off x="7391400" y="3333750"/>
            <a:ext cx="144463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57" name="Oval 225"/>
          <p:cNvSpPr>
            <a:spLocks noChangeArrowheads="1"/>
          </p:cNvSpPr>
          <p:nvPr/>
        </p:nvSpPr>
        <p:spPr bwMode="auto">
          <a:xfrm>
            <a:off x="7180263" y="3048000"/>
            <a:ext cx="258762" cy="3048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58" name="Rectangle 226"/>
          <p:cNvSpPr>
            <a:spLocks noChangeArrowheads="1"/>
          </p:cNvSpPr>
          <p:nvPr/>
        </p:nvSpPr>
        <p:spPr bwMode="auto">
          <a:xfrm rot="-1989887">
            <a:off x="7018338" y="3000375"/>
            <a:ext cx="542925" cy="2286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59" name="Oval 227"/>
          <p:cNvSpPr>
            <a:spLocks noChangeArrowheads="1"/>
          </p:cNvSpPr>
          <p:nvPr/>
        </p:nvSpPr>
        <p:spPr bwMode="auto">
          <a:xfrm rot="5651241">
            <a:off x="7239001" y="3132137"/>
            <a:ext cx="152400" cy="1365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60" name="Freeform 228"/>
          <p:cNvSpPr>
            <a:spLocks/>
          </p:cNvSpPr>
          <p:nvPr/>
        </p:nvSpPr>
        <p:spPr bwMode="auto">
          <a:xfrm rot="2884962">
            <a:off x="7412037" y="2706688"/>
            <a:ext cx="1133475" cy="139700"/>
          </a:xfrm>
          <a:custGeom>
            <a:avLst/>
            <a:gdLst>
              <a:gd name="T0" fmla="*/ 0 w 585"/>
              <a:gd name="T1" fmla="*/ 2147483646 h 45"/>
              <a:gd name="T2" fmla="*/ 2147483646 w 585"/>
              <a:gd name="T3" fmla="*/ 2147483646 h 45"/>
              <a:gd name="T4" fmla="*/ 2147483646 w 585"/>
              <a:gd name="T5" fmla="*/ 2147483646 h 45"/>
              <a:gd name="T6" fmla="*/ 2147483646 w 585"/>
              <a:gd name="T7" fmla="*/ 2147483646 h 45"/>
              <a:gd name="T8" fmla="*/ 2147483646 w 585"/>
              <a:gd name="T9" fmla="*/ 2147483646 h 45"/>
              <a:gd name="T10" fmla="*/ 2147483646 w 585"/>
              <a:gd name="T11" fmla="*/ 2147483646 h 45"/>
              <a:gd name="T12" fmla="*/ 2147483646 w 585"/>
              <a:gd name="T13" fmla="*/ 2147483646 h 45"/>
              <a:gd name="T14" fmla="*/ 2147483646 w 585"/>
              <a:gd name="T15" fmla="*/ 2147483646 h 45"/>
              <a:gd name="T16" fmla="*/ 2147483646 w 585"/>
              <a:gd name="T17" fmla="*/ 2147483646 h 45"/>
              <a:gd name="T18" fmla="*/ 2147483646 w 585"/>
              <a:gd name="T19" fmla="*/ 2147483646 h 45"/>
              <a:gd name="T20" fmla="*/ 2147483646 w 585"/>
              <a:gd name="T21" fmla="*/ 2147483646 h 45"/>
              <a:gd name="T22" fmla="*/ 2147483646 w 585"/>
              <a:gd name="T23" fmla="*/ 2147483646 h 45"/>
              <a:gd name="T24" fmla="*/ 2147483646 w 585"/>
              <a:gd name="T25" fmla="*/ 2147483646 h 45"/>
              <a:gd name="T26" fmla="*/ 2147483646 w 585"/>
              <a:gd name="T27" fmla="*/ 2147483646 h 45"/>
              <a:gd name="T28" fmla="*/ 2147483646 w 585"/>
              <a:gd name="T29" fmla="*/ 2147483646 h 45"/>
              <a:gd name="T30" fmla="*/ 2147483646 w 585"/>
              <a:gd name="T31" fmla="*/ 2147483646 h 45"/>
              <a:gd name="T32" fmla="*/ 2147483646 w 585"/>
              <a:gd name="T33" fmla="*/ 2147483646 h 45"/>
              <a:gd name="T34" fmla="*/ 2147483646 w 585"/>
              <a:gd name="T35" fmla="*/ 2147483646 h 45"/>
              <a:gd name="T36" fmla="*/ 2147483646 w 585"/>
              <a:gd name="T37" fmla="*/ 2147483646 h 45"/>
              <a:gd name="T38" fmla="*/ 2147483646 w 585"/>
              <a:gd name="T39" fmla="*/ 0 h 45"/>
              <a:gd name="T40" fmla="*/ 2147483646 w 585"/>
              <a:gd name="T41" fmla="*/ 0 h 45"/>
              <a:gd name="T42" fmla="*/ 2147483646 w 585"/>
              <a:gd name="T43" fmla="*/ 0 h 45"/>
              <a:gd name="T44" fmla="*/ 2147483646 w 585"/>
              <a:gd name="T45" fmla="*/ 0 h 45"/>
              <a:gd name="T46" fmla="*/ 2147483646 w 585"/>
              <a:gd name="T47" fmla="*/ 0 h 45"/>
              <a:gd name="T48" fmla="*/ 2147483646 w 585"/>
              <a:gd name="T49" fmla="*/ 0 h 45"/>
              <a:gd name="T50" fmla="*/ 2147483646 w 585"/>
              <a:gd name="T51" fmla="*/ 0 h 45"/>
              <a:gd name="T52" fmla="*/ 2147483646 w 585"/>
              <a:gd name="T53" fmla="*/ 0 h 45"/>
              <a:gd name="T54" fmla="*/ 2147483646 w 585"/>
              <a:gd name="T55" fmla="*/ 0 h 45"/>
              <a:gd name="T56" fmla="*/ 2147483646 w 585"/>
              <a:gd name="T57" fmla="*/ 0 h 45"/>
              <a:gd name="T58" fmla="*/ 2147483646 w 585"/>
              <a:gd name="T59" fmla="*/ 0 h 45"/>
              <a:gd name="T60" fmla="*/ 2147483646 w 585"/>
              <a:gd name="T61" fmla="*/ 0 h 45"/>
              <a:gd name="T62" fmla="*/ 2147483646 w 585"/>
              <a:gd name="T63" fmla="*/ 0 h 45"/>
              <a:gd name="T64" fmla="*/ 2147483646 w 585"/>
              <a:gd name="T65" fmla="*/ 0 h 45"/>
              <a:gd name="T66" fmla="*/ 2147483646 w 585"/>
              <a:gd name="T67" fmla="*/ 0 h 45"/>
              <a:gd name="T68" fmla="*/ 2147483646 w 585"/>
              <a:gd name="T69" fmla="*/ 0 h 45"/>
              <a:gd name="T70" fmla="*/ 2147483646 w 585"/>
              <a:gd name="T71" fmla="*/ 2147483646 h 45"/>
              <a:gd name="T72" fmla="*/ 2147483646 w 585"/>
              <a:gd name="T73" fmla="*/ 2147483646 h 45"/>
              <a:gd name="T74" fmla="*/ 2147483646 w 585"/>
              <a:gd name="T75" fmla="*/ 2147483646 h 45"/>
              <a:gd name="T76" fmla="*/ 2147483646 w 585"/>
              <a:gd name="T77" fmla="*/ 2147483646 h 45"/>
              <a:gd name="T78" fmla="*/ 2147483646 w 585"/>
              <a:gd name="T79" fmla="*/ 2147483646 h 45"/>
              <a:gd name="T80" fmla="*/ 2147483646 w 585"/>
              <a:gd name="T81" fmla="*/ 2147483646 h 45"/>
              <a:gd name="T82" fmla="*/ 2147483646 w 585"/>
              <a:gd name="T83" fmla="*/ 2147483646 h 45"/>
              <a:gd name="T84" fmla="*/ 2147483646 w 585"/>
              <a:gd name="T85" fmla="*/ 2147483646 h 45"/>
              <a:gd name="T86" fmla="*/ 2147483646 w 585"/>
              <a:gd name="T87" fmla="*/ 2147483646 h 45"/>
              <a:gd name="T88" fmla="*/ 2147483646 w 585"/>
              <a:gd name="T89" fmla="*/ 2147483646 h 45"/>
              <a:gd name="T90" fmla="*/ 2147483646 w 585"/>
              <a:gd name="T91" fmla="*/ 2147483646 h 45"/>
              <a:gd name="T92" fmla="*/ 2147483646 w 585"/>
              <a:gd name="T93" fmla="*/ 2147483646 h 45"/>
              <a:gd name="T94" fmla="*/ 2147483646 w 585"/>
              <a:gd name="T95" fmla="*/ 2147483646 h 45"/>
              <a:gd name="T96" fmla="*/ 2147483646 w 585"/>
              <a:gd name="T97" fmla="*/ 2147483646 h 45"/>
              <a:gd name="T98" fmla="*/ 2147483646 w 585"/>
              <a:gd name="T99" fmla="*/ 2147483646 h 45"/>
              <a:gd name="T100" fmla="*/ 2147483646 w 585"/>
              <a:gd name="T101" fmla="*/ 2147483646 h 45"/>
              <a:gd name="T102" fmla="*/ 2147483646 w 585"/>
              <a:gd name="T103" fmla="*/ 2147483646 h 45"/>
              <a:gd name="T104" fmla="*/ 2147483646 w 585"/>
              <a:gd name="T105" fmla="*/ 2147483646 h 45"/>
              <a:gd name="T106" fmla="*/ 2147483646 w 585"/>
              <a:gd name="T107" fmla="*/ 2147483646 h 45"/>
              <a:gd name="T108" fmla="*/ 2147483646 w 585"/>
              <a:gd name="T109" fmla="*/ 2147483646 h 45"/>
              <a:gd name="T110" fmla="*/ 2147483646 w 585"/>
              <a:gd name="T111" fmla="*/ 2147483646 h 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85"/>
              <a:gd name="T169" fmla="*/ 0 h 45"/>
              <a:gd name="T170" fmla="*/ 585 w 585"/>
              <a:gd name="T171" fmla="*/ 45 h 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85" h="45">
                <a:moveTo>
                  <a:pt x="0" y="10"/>
                </a:moveTo>
                <a:lnTo>
                  <a:pt x="10" y="9"/>
                </a:lnTo>
                <a:lnTo>
                  <a:pt x="17" y="8"/>
                </a:lnTo>
                <a:lnTo>
                  <a:pt x="23" y="7"/>
                </a:lnTo>
                <a:lnTo>
                  <a:pt x="29" y="6"/>
                </a:lnTo>
                <a:lnTo>
                  <a:pt x="34" y="6"/>
                </a:lnTo>
                <a:lnTo>
                  <a:pt x="40" y="6"/>
                </a:lnTo>
                <a:lnTo>
                  <a:pt x="46" y="6"/>
                </a:lnTo>
                <a:lnTo>
                  <a:pt x="53" y="5"/>
                </a:lnTo>
                <a:lnTo>
                  <a:pt x="58" y="5"/>
                </a:lnTo>
                <a:lnTo>
                  <a:pt x="63" y="4"/>
                </a:lnTo>
                <a:lnTo>
                  <a:pt x="70" y="3"/>
                </a:lnTo>
                <a:lnTo>
                  <a:pt x="75" y="3"/>
                </a:lnTo>
                <a:lnTo>
                  <a:pt x="82" y="3"/>
                </a:lnTo>
                <a:lnTo>
                  <a:pt x="87" y="2"/>
                </a:lnTo>
                <a:lnTo>
                  <a:pt x="94" y="2"/>
                </a:lnTo>
                <a:lnTo>
                  <a:pt x="100" y="2"/>
                </a:lnTo>
                <a:lnTo>
                  <a:pt x="106" y="1"/>
                </a:lnTo>
                <a:lnTo>
                  <a:pt x="112" y="1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3" y="0"/>
                </a:lnTo>
                <a:lnTo>
                  <a:pt x="148" y="0"/>
                </a:lnTo>
                <a:lnTo>
                  <a:pt x="154" y="0"/>
                </a:lnTo>
                <a:lnTo>
                  <a:pt x="160" y="0"/>
                </a:lnTo>
                <a:lnTo>
                  <a:pt x="166" y="0"/>
                </a:lnTo>
                <a:lnTo>
                  <a:pt x="172" y="0"/>
                </a:lnTo>
                <a:lnTo>
                  <a:pt x="178" y="0"/>
                </a:lnTo>
                <a:lnTo>
                  <a:pt x="185" y="0"/>
                </a:lnTo>
                <a:lnTo>
                  <a:pt x="190" y="0"/>
                </a:lnTo>
                <a:lnTo>
                  <a:pt x="223" y="0"/>
                </a:lnTo>
                <a:lnTo>
                  <a:pt x="238" y="0"/>
                </a:lnTo>
                <a:lnTo>
                  <a:pt x="253" y="0"/>
                </a:lnTo>
                <a:lnTo>
                  <a:pt x="270" y="1"/>
                </a:lnTo>
                <a:lnTo>
                  <a:pt x="286" y="2"/>
                </a:lnTo>
                <a:lnTo>
                  <a:pt x="301" y="3"/>
                </a:lnTo>
                <a:lnTo>
                  <a:pt x="317" y="3"/>
                </a:lnTo>
                <a:lnTo>
                  <a:pt x="332" y="5"/>
                </a:lnTo>
                <a:lnTo>
                  <a:pt x="347" y="6"/>
                </a:lnTo>
                <a:lnTo>
                  <a:pt x="364" y="7"/>
                </a:lnTo>
                <a:lnTo>
                  <a:pt x="379" y="9"/>
                </a:lnTo>
                <a:lnTo>
                  <a:pt x="394" y="11"/>
                </a:lnTo>
                <a:lnTo>
                  <a:pt x="409" y="13"/>
                </a:lnTo>
                <a:lnTo>
                  <a:pt x="424" y="14"/>
                </a:lnTo>
                <a:lnTo>
                  <a:pt x="440" y="16"/>
                </a:lnTo>
                <a:lnTo>
                  <a:pt x="455" y="18"/>
                </a:lnTo>
                <a:lnTo>
                  <a:pt x="471" y="21"/>
                </a:lnTo>
                <a:lnTo>
                  <a:pt x="485" y="24"/>
                </a:lnTo>
                <a:lnTo>
                  <a:pt x="501" y="26"/>
                </a:lnTo>
                <a:lnTo>
                  <a:pt x="515" y="29"/>
                </a:lnTo>
                <a:lnTo>
                  <a:pt x="530" y="31"/>
                </a:lnTo>
                <a:lnTo>
                  <a:pt x="544" y="35"/>
                </a:lnTo>
                <a:lnTo>
                  <a:pt x="547" y="35"/>
                </a:lnTo>
                <a:lnTo>
                  <a:pt x="584" y="44"/>
                </a:lnTo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61" name="Line 229"/>
          <p:cNvSpPr>
            <a:spLocks noChangeShapeType="1"/>
          </p:cNvSpPr>
          <p:nvPr/>
        </p:nvSpPr>
        <p:spPr bwMode="auto">
          <a:xfrm rot="4603514" flipV="1">
            <a:off x="7142957" y="3036094"/>
            <a:ext cx="177800" cy="58737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62" name="Arc 230"/>
          <p:cNvSpPr>
            <a:spLocks/>
          </p:cNvSpPr>
          <p:nvPr/>
        </p:nvSpPr>
        <p:spPr bwMode="auto">
          <a:xfrm rot="20055204" flipH="1">
            <a:off x="7051675" y="2627313"/>
            <a:ext cx="203200" cy="249237"/>
          </a:xfrm>
          <a:custGeom>
            <a:avLst/>
            <a:gdLst>
              <a:gd name="T0" fmla="*/ 2147483646 w 21600"/>
              <a:gd name="T1" fmla="*/ 0 h 20149"/>
              <a:gd name="T2" fmla="*/ 2147483646 w 21600"/>
              <a:gd name="T3" fmla="*/ 2147483646 h 20149"/>
              <a:gd name="T4" fmla="*/ 0 w 21600"/>
              <a:gd name="T5" fmla="*/ 2147483646 h 20149"/>
              <a:gd name="T6" fmla="*/ 0 60000 65536"/>
              <a:gd name="T7" fmla="*/ 0 60000 65536"/>
              <a:gd name="T8" fmla="*/ 0 60000 65536"/>
              <a:gd name="T9" fmla="*/ 0 w 21600"/>
              <a:gd name="T10" fmla="*/ 0 h 20149"/>
              <a:gd name="T11" fmla="*/ 21600 w 21600"/>
              <a:gd name="T12" fmla="*/ 20149 h 201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49" fill="none" extrusionOk="0">
                <a:moveTo>
                  <a:pt x="7783" y="0"/>
                </a:moveTo>
                <a:cubicBezTo>
                  <a:pt x="16109" y="3216"/>
                  <a:pt x="21600" y="11223"/>
                  <a:pt x="21600" y="20149"/>
                </a:cubicBezTo>
              </a:path>
              <a:path w="21600" h="20149" stroke="0" extrusionOk="0">
                <a:moveTo>
                  <a:pt x="7783" y="0"/>
                </a:moveTo>
                <a:cubicBezTo>
                  <a:pt x="16109" y="3216"/>
                  <a:pt x="21600" y="11223"/>
                  <a:pt x="21600" y="20149"/>
                </a:cubicBezTo>
                <a:lnTo>
                  <a:pt x="0" y="20149"/>
                </a:lnTo>
                <a:lnTo>
                  <a:pt x="7783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63" name="Line 231"/>
          <p:cNvSpPr>
            <a:spLocks noChangeShapeType="1"/>
          </p:cNvSpPr>
          <p:nvPr/>
        </p:nvSpPr>
        <p:spPr bwMode="auto">
          <a:xfrm rot="4291346" flipV="1">
            <a:off x="6854032" y="3939381"/>
            <a:ext cx="234950" cy="147637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64" name="Line 232"/>
          <p:cNvSpPr>
            <a:spLocks noChangeShapeType="1"/>
          </p:cNvSpPr>
          <p:nvPr/>
        </p:nvSpPr>
        <p:spPr bwMode="auto">
          <a:xfrm flipV="1">
            <a:off x="1828800" y="5638800"/>
            <a:ext cx="2032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65" name="Oval 233"/>
          <p:cNvSpPr>
            <a:spLocks noChangeArrowheads="1"/>
          </p:cNvSpPr>
          <p:nvPr/>
        </p:nvSpPr>
        <p:spPr bwMode="auto">
          <a:xfrm>
            <a:off x="2020888" y="5384800"/>
            <a:ext cx="258762" cy="3048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66" name="Rectangle 234"/>
          <p:cNvSpPr>
            <a:spLocks noChangeArrowheads="1"/>
          </p:cNvSpPr>
          <p:nvPr/>
        </p:nvSpPr>
        <p:spPr bwMode="auto">
          <a:xfrm rot="-1989887">
            <a:off x="2844800" y="5686425"/>
            <a:ext cx="541338" cy="2286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67" name="Rectangle 235"/>
          <p:cNvSpPr>
            <a:spLocks noChangeArrowheads="1"/>
          </p:cNvSpPr>
          <p:nvPr/>
        </p:nvSpPr>
        <p:spPr bwMode="auto">
          <a:xfrm rot="3132110">
            <a:off x="2020888" y="5329237"/>
            <a:ext cx="457200" cy="26987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68" name="Oval 236"/>
          <p:cNvSpPr>
            <a:spLocks noChangeArrowheads="1"/>
          </p:cNvSpPr>
          <p:nvPr/>
        </p:nvSpPr>
        <p:spPr bwMode="auto">
          <a:xfrm rot="5651241">
            <a:off x="2091532" y="5482431"/>
            <a:ext cx="152400" cy="134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5469" name="Line 237"/>
          <p:cNvSpPr>
            <a:spLocks noChangeShapeType="1"/>
          </p:cNvSpPr>
          <p:nvPr/>
        </p:nvSpPr>
        <p:spPr bwMode="auto">
          <a:xfrm rot="4603514" flipH="1" flipV="1">
            <a:off x="2305050" y="5213351"/>
            <a:ext cx="149225" cy="342900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70" name="Line 238"/>
          <p:cNvSpPr>
            <a:spLocks noChangeShapeType="1"/>
          </p:cNvSpPr>
          <p:nvPr/>
        </p:nvSpPr>
        <p:spPr bwMode="auto">
          <a:xfrm rot="4603514" flipH="1">
            <a:off x="2073275" y="5838826"/>
            <a:ext cx="1587" cy="347662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71" name="Arc 239"/>
          <p:cNvSpPr>
            <a:spLocks/>
          </p:cNvSpPr>
          <p:nvPr/>
        </p:nvSpPr>
        <p:spPr bwMode="auto">
          <a:xfrm flipV="1">
            <a:off x="1719263" y="5372100"/>
            <a:ext cx="203200" cy="228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72" name="Text Box 240"/>
          <p:cNvSpPr txBox="1">
            <a:spLocks noChangeArrowheads="1"/>
          </p:cNvSpPr>
          <p:nvPr/>
        </p:nvSpPr>
        <p:spPr bwMode="auto">
          <a:xfrm>
            <a:off x="352425" y="4772025"/>
            <a:ext cx="657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/>
              <a:t>Fas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a-DK" altLang="sr-Latn-RS" sz="1600" b="1">
                <a:sym typeface="Symbol" panose="05050102010706020507" pitchFamily="18" charset="2"/>
              </a:rPr>
              <a:t>FasL</a:t>
            </a:r>
          </a:p>
        </p:txBody>
      </p:sp>
      <p:sp>
        <p:nvSpPr>
          <p:cNvPr id="95473" name="Arc 241"/>
          <p:cNvSpPr>
            <a:spLocks/>
          </p:cNvSpPr>
          <p:nvPr/>
        </p:nvSpPr>
        <p:spPr bwMode="auto">
          <a:xfrm flipV="1">
            <a:off x="3116263" y="4495800"/>
            <a:ext cx="203200" cy="228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74" name="Arc 242"/>
          <p:cNvSpPr>
            <a:spLocks/>
          </p:cNvSpPr>
          <p:nvPr/>
        </p:nvSpPr>
        <p:spPr bwMode="auto">
          <a:xfrm flipV="1">
            <a:off x="2573338" y="5105400"/>
            <a:ext cx="271462" cy="1524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75" name="Arc 243"/>
          <p:cNvSpPr>
            <a:spLocks/>
          </p:cNvSpPr>
          <p:nvPr/>
        </p:nvSpPr>
        <p:spPr bwMode="auto">
          <a:xfrm flipV="1">
            <a:off x="2303463" y="1446213"/>
            <a:ext cx="269875" cy="763587"/>
          </a:xfrm>
          <a:custGeom>
            <a:avLst/>
            <a:gdLst>
              <a:gd name="T0" fmla="*/ 2147483646 w 21600"/>
              <a:gd name="T1" fmla="*/ 0 h 18845"/>
              <a:gd name="T2" fmla="*/ 2147483646 w 21600"/>
              <a:gd name="T3" fmla="*/ 2147483646 h 18845"/>
              <a:gd name="T4" fmla="*/ 0 w 21600"/>
              <a:gd name="T5" fmla="*/ 2147483646 h 18845"/>
              <a:gd name="T6" fmla="*/ 0 60000 65536"/>
              <a:gd name="T7" fmla="*/ 0 60000 65536"/>
              <a:gd name="T8" fmla="*/ 0 60000 65536"/>
              <a:gd name="T9" fmla="*/ 0 w 21600"/>
              <a:gd name="T10" fmla="*/ 0 h 18845"/>
              <a:gd name="T11" fmla="*/ 21600 w 21600"/>
              <a:gd name="T12" fmla="*/ 18845 h 188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845" fill="none" extrusionOk="0">
                <a:moveTo>
                  <a:pt x="10555" y="0"/>
                </a:moveTo>
                <a:cubicBezTo>
                  <a:pt x="17376" y="3820"/>
                  <a:pt x="21600" y="11027"/>
                  <a:pt x="21600" y="18845"/>
                </a:cubicBezTo>
              </a:path>
              <a:path w="21600" h="18845" stroke="0" extrusionOk="0">
                <a:moveTo>
                  <a:pt x="10555" y="0"/>
                </a:moveTo>
                <a:cubicBezTo>
                  <a:pt x="17376" y="3820"/>
                  <a:pt x="21600" y="11027"/>
                  <a:pt x="21600" y="18845"/>
                </a:cubicBezTo>
                <a:lnTo>
                  <a:pt x="0" y="18845"/>
                </a:lnTo>
                <a:lnTo>
                  <a:pt x="10555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76" name="Line 244"/>
          <p:cNvSpPr>
            <a:spLocks noChangeShapeType="1"/>
          </p:cNvSpPr>
          <p:nvPr/>
        </p:nvSpPr>
        <p:spPr bwMode="auto">
          <a:xfrm>
            <a:off x="1490663" y="4038600"/>
            <a:ext cx="6667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77" name="Text Box 245"/>
          <p:cNvSpPr txBox="1">
            <a:spLocks noChangeArrowheads="1"/>
          </p:cNvSpPr>
          <p:nvPr/>
        </p:nvSpPr>
        <p:spPr bwMode="auto">
          <a:xfrm>
            <a:off x="6164263" y="6553200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r-Latn-CS" altLang="sr-Latn-RS" sz="2400">
              <a:latin typeface="Times New Roman" panose="02020603050405020304" pitchFamily="18" charset="0"/>
            </a:endParaRPr>
          </a:p>
        </p:txBody>
      </p:sp>
      <p:sp>
        <p:nvSpPr>
          <p:cNvPr id="95478" name="Text Box 246"/>
          <p:cNvSpPr txBox="1">
            <a:spLocks noChangeArrowheads="1"/>
          </p:cNvSpPr>
          <p:nvPr/>
        </p:nvSpPr>
        <p:spPr bwMode="auto">
          <a:xfrm>
            <a:off x="6043613" y="6524625"/>
            <a:ext cx="2166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1600">
                <a:latin typeface="Times New Roman" panose="02020603050405020304" pitchFamily="18" charset="0"/>
              </a:rPr>
              <a:t>Mandrup-Poulson, 2003</a:t>
            </a:r>
          </a:p>
        </p:txBody>
      </p:sp>
      <p:sp>
        <p:nvSpPr>
          <p:cNvPr id="95479" name="Text Box 247"/>
          <p:cNvSpPr txBox="1">
            <a:spLocks noChangeArrowheads="1"/>
          </p:cNvSpPr>
          <p:nvPr/>
        </p:nvSpPr>
        <p:spPr bwMode="auto">
          <a:xfrm>
            <a:off x="220663" y="19050"/>
            <a:ext cx="591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solidFill>
                  <a:schemeClr val="tx2"/>
                </a:solidFill>
              </a:rPr>
              <a:t>Oštećenje </a:t>
            </a:r>
            <a:r>
              <a:rPr lang="en-US" altLang="sr-Latn-RS" sz="2400" b="1">
                <a:solidFill>
                  <a:schemeClr val="tx2"/>
                </a:solidFill>
              </a:rPr>
              <a:t>Beta </a:t>
            </a:r>
            <a:r>
              <a:rPr lang="hr-HR" altLang="sr-Latn-RS" sz="2400" b="1">
                <a:solidFill>
                  <a:schemeClr val="tx2"/>
                </a:solidFill>
              </a:rPr>
              <a:t>stanica</a:t>
            </a:r>
            <a:r>
              <a:rPr lang="en-US" altLang="sr-Latn-RS" sz="2400" b="1">
                <a:solidFill>
                  <a:schemeClr val="tx2"/>
                </a:solidFill>
              </a:rPr>
              <a:t>: efe</a:t>
            </a:r>
            <a:r>
              <a:rPr lang="hr-HR" altLang="sr-Latn-RS" sz="2400" b="1">
                <a:solidFill>
                  <a:schemeClr val="tx2"/>
                </a:solidFill>
              </a:rPr>
              <a:t>k</a:t>
            </a:r>
            <a:r>
              <a:rPr lang="en-US" altLang="sr-Latn-RS" sz="2400" b="1">
                <a:solidFill>
                  <a:schemeClr val="tx2"/>
                </a:solidFill>
              </a:rPr>
              <a:t>tor</a:t>
            </a:r>
            <a:r>
              <a:rPr lang="hr-HR" altLang="sr-Latn-RS" sz="2400" b="1">
                <a:solidFill>
                  <a:schemeClr val="tx2"/>
                </a:solidFill>
              </a:rPr>
              <a:t>ni</a:t>
            </a:r>
            <a:r>
              <a:rPr lang="en-US" altLang="sr-Latn-RS" sz="2400" b="1">
                <a:solidFill>
                  <a:schemeClr val="tx2"/>
                </a:solidFill>
              </a:rPr>
              <a:t> mehani</a:t>
            </a:r>
            <a:r>
              <a:rPr lang="hr-HR" altLang="sr-Latn-RS" sz="2400" b="1">
                <a:solidFill>
                  <a:schemeClr val="tx2"/>
                </a:solidFill>
              </a:rPr>
              <a:t>z</a:t>
            </a:r>
            <a:r>
              <a:rPr lang="en-US" altLang="sr-Latn-RS" sz="2400" b="1">
                <a:solidFill>
                  <a:schemeClr val="tx2"/>
                </a:solidFill>
              </a:rPr>
              <a:t>m</a:t>
            </a:r>
            <a:r>
              <a:rPr lang="hr-HR" altLang="sr-Latn-RS" sz="2400" b="1">
                <a:solidFill>
                  <a:schemeClr val="tx2"/>
                </a:solidFill>
              </a:rPr>
              <a:t>i</a:t>
            </a:r>
            <a:endParaRPr lang="en-US" altLang="sr-Latn-RS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44450"/>
            <a:ext cx="7772400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/>
              <a:t>Insulitis: </a:t>
            </a:r>
            <a:r>
              <a:rPr lang="hr-HR" sz="3600"/>
              <a:t>značajka</a:t>
            </a:r>
            <a:r>
              <a:rPr lang="en-US" sz="3600"/>
              <a:t> t</a:t>
            </a:r>
            <a:r>
              <a:rPr lang="hr-HR" sz="3600"/>
              <a:t>i</a:t>
            </a:r>
            <a:r>
              <a:rPr lang="en-US" sz="3600"/>
              <a:t>pe 1 diabetes</a:t>
            </a:r>
            <a:r>
              <a:rPr lang="hr-HR" sz="3600"/>
              <a:t>a</a:t>
            </a:r>
            <a:endParaRPr lang="en-US" sz="3600"/>
          </a:p>
        </p:txBody>
      </p:sp>
      <p:pic>
        <p:nvPicPr>
          <p:cNvPr id="96259" name="Picture 3" descr="Roep 03_slika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03350"/>
            <a:ext cx="6080125" cy="545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331913" y="1384300"/>
            <a:ext cx="6080125" cy="5473700"/>
          </a:xfrm>
          <a:prstGeom prst="rect">
            <a:avLst/>
          </a:prstGeom>
          <a:noFill/>
          <a:ln w="28575">
            <a:solidFill>
              <a:srgbClr val="0F48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7323138" y="6381750"/>
            <a:ext cx="1598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/>
              <a:t>Roep BO, 2003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30726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/>
              <a:t>Markeri rizika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2228850"/>
            <a:ext cx="7594600" cy="36083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/>
              <a:t> </a:t>
            </a: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Imunološki</a:t>
            </a:r>
            <a:r>
              <a:rPr lang="en-US" sz="4000"/>
              <a:t> </a:t>
            </a:r>
          </a:p>
          <a:p>
            <a:pPr eaLnBrk="1" hangingPunct="1">
              <a:defRPr/>
            </a:pPr>
            <a:endParaRPr lang="en-US" sz="2400"/>
          </a:p>
          <a:p>
            <a:pPr eaLnBrk="1" hangingPunct="1">
              <a:defRPr/>
            </a:pPr>
            <a:r>
              <a:rPr lang="en-US" sz="4000"/>
              <a:t> Genetski</a:t>
            </a:r>
          </a:p>
          <a:p>
            <a:pPr eaLnBrk="1" hangingPunct="1">
              <a:defRPr/>
            </a:pPr>
            <a:endParaRPr lang="en-US" sz="2400"/>
          </a:p>
          <a:p>
            <a:pPr eaLnBrk="1" hangingPunct="1">
              <a:defRPr/>
            </a:pPr>
            <a:r>
              <a:rPr lang="en-US" sz="4000"/>
              <a:t> Metabolički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248400" y="473075"/>
            <a:ext cx="2554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solidFill>
                  <a:schemeClr val="tx2"/>
                </a:solidFill>
              </a:rPr>
              <a:t>Rani markeri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solidFill>
                  <a:schemeClr val="tx2"/>
                </a:solidFill>
              </a:rPr>
              <a:t>tipa 1 dijabetesa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Imunološki</a:t>
            </a:r>
            <a:r>
              <a:rPr lang="en-US" dirty="0"/>
              <a:t> </a:t>
            </a:r>
            <a:r>
              <a:rPr lang="en-US" dirty="0" err="1"/>
              <a:t>markeri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432800" cy="496855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 </a:t>
            </a:r>
            <a:r>
              <a:rPr lang="en-US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Humoralni</a:t>
            </a:r>
            <a:r>
              <a:rPr lang="en-US" i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odgovor</a:t>
            </a: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 eaLnBrk="1" hangingPunct="1">
              <a:defRPr/>
            </a:pPr>
            <a:r>
              <a:rPr lang="hr-HR" dirty="0"/>
              <a:t>protutijela</a:t>
            </a:r>
            <a:r>
              <a:rPr lang="en-US" dirty="0"/>
              <a:t> na </a:t>
            </a:r>
            <a:r>
              <a:rPr lang="hr-HR" dirty="0" err="1"/>
              <a:t>stanic</a:t>
            </a:r>
            <a:r>
              <a:rPr lang="hr-HR" dirty="0"/>
              <a:t> otočića gušterače</a:t>
            </a:r>
            <a:endParaRPr lang="en-US" dirty="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(islet cell antibodies -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ICA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hr-HR" dirty="0"/>
              <a:t>protutijela</a:t>
            </a:r>
            <a:r>
              <a:rPr lang="en-US" dirty="0"/>
              <a:t> na </a:t>
            </a:r>
            <a:r>
              <a:rPr lang="en-US" dirty="0" err="1"/>
              <a:t>glutamat</a:t>
            </a:r>
            <a:r>
              <a:rPr lang="en-US" dirty="0"/>
              <a:t> </a:t>
            </a:r>
            <a:r>
              <a:rPr lang="en-US" dirty="0" err="1"/>
              <a:t>dekarboksilazu</a:t>
            </a:r>
            <a:endParaRPr lang="en-US" dirty="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(glutamic acid decarboxylase antibodies -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GADA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hr-HR" dirty="0"/>
              <a:t>protutijela</a:t>
            </a:r>
            <a:r>
              <a:rPr lang="en-US" dirty="0"/>
              <a:t> na protein </a:t>
            </a:r>
            <a:r>
              <a:rPr lang="en-US" dirty="0" err="1"/>
              <a:t>sličan</a:t>
            </a:r>
            <a:r>
              <a:rPr lang="en-US" dirty="0"/>
              <a:t> </a:t>
            </a:r>
            <a:r>
              <a:rPr lang="en-US" dirty="0" err="1"/>
              <a:t>tirozin</a:t>
            </a:r>
            <a:r>
              <a:rPr lang="en-US" dirty="0"/>
              <a:t> </a:t>
            </a:r>
            <a:r>
              <a:rPr lang="en-US" dirty="0" err="1"/>
              <a:t>fosfatazi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IA- 2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en-US" dirty="0" err="1"/>
              <a:t>insulinska</a:t>
            </a:r>
            <a:r>
              <a:rPr lang="en-US" dirty="0"/>
              <a:t> auto</a:t>
            </a:r>
            <a:r>
              <a:rPr lang="hr-HR" dirty="0"/>
              <a:t>protutijela</a:t>
            </a:r>
            <a:r>
              <a:rPr lang="en-US" dirty="0"/>
              <a:t> </a:t>
            </a: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(insulin autoantibodies -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IAA</a:t>
            </a:r>
            <a:r>
              <a:rPr lang="en-US" dirty="0"/>
              <a:t>)</a:t>
            </a:r>
          </a:p>
          <a:p>
            <a:pPr eaLnBrk="1" hangingPunct="1">
              <a:defRPr/>
            </a:pPr>
            <a:r>
              <a:rPr lang="en-US" dirty="0"/>
              <a:t> </a:t>
            </a:r>
            <a:r>
              <a:rPr lang="hr-HR" i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Stanični</a:t>
            </a:r>
            <a:r>
              <a:rPr lang="en-US" i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odgovor</a:t>
            </a:r>
            <a:endParaRPr lang="en-US" i="1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6554361" y="1200944"/>
            <a:ext cx="2554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solidFill>
                  <a:schemeClr val="tx2"/>
                </a:solidFill>
              </a:rPr>
              <a:t>Rani </a:t>
            </a:r>
            <a:r>
              <a:rPr lang="en-US" altLang="sr-Latn-RS" sz="2400" b="1" dirty="0" err="1">
                <a:solidFill>
                  <a:schemeClr val="tx2"/>
                </a:solidFill>
              </a:rPr>
              <a:t>markeri</a:t>
            </a:r>
            <a:r>
              <a:rPr lang="en-US" altLang="sr-Latn-RS" sz="2400" b="1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solidFill>
                  <a:schemeClr val="tx2"/>
                </a:solidFill>
              </a:rPr>
              <a:t>tipa</a:t>
            </a:r>
            <a:r>
              <a:rPr lang="en-US" altLang="sr-Latn-RS" sz="2400" b="1" dirty="0">
                <a:solidFill>
                  <a:schemeClr val="tx2"/>
                </a:solidFill>
              </a:rPr>
              <a:t> 1 </a:t>
            </a:r>
            <a:r>
              <a:rPr lang="en-US" altLang="sr-Latn-RS" sz="2400" b="1" dirty="0" err="1">
                <a:solidFill>
                  <a:schemeClr val="tx2"/>
                </a:solidFill>
              </a:rPr>
              <a:t>dijabetesa</a:t>
            </a:r>
            <a:endParaRPr lang="en-US" altLang="sr-Latn-R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44675"/>
            <a:ext cx="2841625" cy="287972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/>
              <a:t>Križna reakcija</a:t>
            </a:r>
            <a:r>
              <a:rPr lang="en-US" altLang="en-US" sz="2800"/>
              <a:t> </a:t>
            </a:r>
            <a:r>
              <a:rPr lang="hr-HR" altLang="en-US" sz="2800"/>
              <a:t>između</a:t>
            </a:r>
            <a:r>
              <a:rPr lang="en-US" altLang="en-US" sz="2800"/>
              <a:t> </a:t>
            </a:r>
            <a:r>
              <a:rPr lang="hr-HR" altLang="en-US" sz="2800"/>
              <a:t>stanica</a:t>
            </a:r>
            <a:r>
              <a:rPr lang="en-US" altLang="en-US" sz="2800"/>
              <a:t> imun</a:t>
            </a:r>
            <a:r>
              <a:rPr lang="hr-HR" altLang="en-US" sz="2800"/>
              <a:t>osnog </a:t>
            </a:r>
            <a:r>
              <a:rPr lang="en-US" altLang="en-US" sz="2800"/>
              <a:t>s</a:t>
            </a:r>
            <a:r>
              <a:rPr lang="hr-HR" altLang="en-US" sz="2800"/>
              <a:t>u</a:t>
            </a:r>
            <a:r>
              <a:rPr lang="en-US" altLang="en-US" sz="2800"/>
              <a:t>st</a:t>
            </a:r>
            <a:r>
              <a:rPr lang="hr-HR" altLang="en-US" sz="2800"/>
              <a:t>ava</a:t>
            </a:r>
            <a:r>
              <a:rPr lang="en-US" altLang="en-US" sz="2800"/>
              <a:t> </a:t>
            </a:r>
            <a:r>
              <a:rPr lang="hr-HR" altLang="en-US" sz="2800"/>
              <a:t>i</a:t>
            </a:r>
            <a:r>
              <a:rPr lang="en-US" altLang="en-US" sz="2800"/>
              <a:t> Langerhans</a:t>
            </a:r>
            <a:r>
              <a:rPr lang="hr-HR" altLang="en-US" sz="2800"/>
              <a:t>ovih </a:t>
            </a:r>
            <a:r>
              <a:rPr lang="en-US" altLang="en-US" sz="2800"/>
              <a:t> </a:t>
            </a:r>
            <a:r>
              <a:rPr lang="hr-HR" altLang="en-US" sz="2800"/>
              <a:t>otočića</a:t>
            </a:r>
            <a:endParaRPr lang="en-US" altLang="en-US" sz="2800"/>
          </a:p>
        </p:txBody>
      </p:sp>
      <p:pic>
        <p:nvPicPr>
          <p:cNvPr id="99331" name="Picture 3" descr="Roep 03_slika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6113" y="144463"/>
            <a:ext cx="5418137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12750" y="6237288"/>
            <a:ext cx="1597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/>
              <a:t>Roep BO, 2003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4172</TotalTime>
  <Words>4729</Words>
  <Application>Microsoft Office PowerPoint</Application>
  <PresentationFormat>On-screen Show (4:3)</PresentationFormat>
  <Paragraphs>1066</Paragraphs>
  <Slides>105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6" baseType="lpstr">
      <vt:lpstr>Arial</vt:lpstr>
      <vt:lpstr>Arial Narrow</vt:lpstr>
      <vt:lpstr>Bookshelf Symbol 1</vt:lpstr>
      <vt:lpstr>Calibri</vt:lpstr>
      <vt:lpstr>Comic Sans MS</vt:lpstr>
      <vt:lpstr>Courier New</vt:lpstr>
      <vt:lpstr>NewCenturySchlbk-Bold</vt:lpstr>
      <vt:lpstr>Symbol</vt:lpstr>
      <vt:lpstr>Times New Roman</vt:lpstr>
      <vt:lpstr>Wingdings</vt:lpstr>
      <vt:lpstr>Orbit</vt:lpstr>
      <vt:lpstr>Autoimunost</vt:lpstr>
      <vt:lpstr>Definicija autoimunosti</vt:lpstr>
      <vt:lpstr>Oblici imunosne aktivnosti </vt:lpstr>
      <vt:lpstr>Imunosna reakcija</vt:lpstr>
      <vt:lpstr>Imunološka areaktivnost </vt:lpstr>
      <vt:lpstr>Imunosni sustav i imunoreakcija</vt:lpstr>
      <vt:lpstr>PowerPoint Presentation</vt:lpstr>
      <vt:lpstr>Uspostavljanje tolerancije  na vlastiti antigen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Regulatorne stanice </vt:lpstr>
      <vt:lpstr>Mehanizam regulacije T reg stanica</vt:lpstr>
      <vt:lpstr>Regulacijske stanice </vt:lpstr>
      <vt:lpstr>Normalni imunosni odgovor</vt:lpstr>
      <vt:lpstr>Centralna tolerancija limfocita B</vt:lpstr>
      <vt:lpstr>Periferna tolerancija limfocita B</vt:lpstr>
      <vt:lpstr>Prekidu tolerancije na vlastito doprinose:</vt:lpstr>
      <vt:lpstr>PowerPoint Presentation</vt:lpstr>
      <vt:lpstr>Osnovni čimbenici koji vode nastanku autoimunosti</vt:lpstr>
      <vt:lpstr>Primjeri AB</vt:lpstr>
      <vt:lpstr>Autoimunost je imunosna reaktivnost na vlastite antigene, odnosno gubitak tolerancije.</vt:lpstr>
      <vt:lpstr>Čimbenici koji doprinose razvoju autoimunosti</vt:lpstr>
      <vt:lpstr>Lokalne (tkivne) promjene </vt:lpstr>
      <vt:lpstr>Limfocitne promjene </vt:lpstr>
      <vt:lpstr>Genska podloga autoimunih bolesti</vt:lpstr>
      <vt:lpstr>Mutacije gena koje uzrokuju autoimunosne bolesti</vt:lpstr>
      <vt:lpstr>Važni genetski čimbenici u AB </vt:lpstr>
      <vt:lpstr>PowerPoint Presentation</vt:lpstr>
      <vt:lpstr>PowerPoint Presentation</vt:lpstr>
      <vt:lpstr>PowerPoint Presentation</vt:lpstr>
      <vt:lpstr>PowerPoint Presentation</vt:lpstr>
      <vt:lpstr>Genetski čimbenici Nasljeđene bolesti združene s MHC (HLA) ili drugim genima: </vt:lpstr>
      <vt:lpstr>Utjecaj faktora okoline na razvoj AB</vt:lpstr>
      <vt:lpstr>Infekcije i autoimunost</vt:lpstr>
      <vt:lpstr>Infekcija doprinosi razvoju autoimunosti</vt:lpstr>
      <vt:lpstr>Ostali čimbenici koji pridonose razvoju AB </vt:lpstr>
      <vt:lpstr>Autoimunosne bolesti prouzročene lijekovima</vt:lpstr>
      <vt:lpstr>Teorija o podrijetlu autoimunosti</vt:lpstr>
      <vt:lpstr>Prekid tolerancije na vlastiti antigen</vt:lpstr>
      <vt:lpstr>Prekid tolerancije na vlastite antigene </vt:lpstr>
      <vt:lpstr>Autoimunosni odgovor: prekid tolerancije na vlastite antigene</vt:lpstr>
      <vt:lpstr>PowerPoint Presentation</vt:lpstr>
      <vt:lpstr>Molekularna mimikrija</vt:lpstr>
      <vt:lpstr>Primjeri bolesti prouzročenih s molekularnom mimikrijom</vt:lpstr>
      <vt:lpstr>Molekularma mimikrija</vt:lpstr>
      <vt:lpstr>Križna reaktivnost-širenje epitopa</vt:lpstr>
      <vt:lpstr>PowerPoint Presentation</vt:lpstr>
      <vt:lpstr>PowerPoint Presentation</vt:lpstr>
      <vt:lpstr>AUTOIMUNOSNE BOLESTI KOD LJUDI</vt:lpstr>
      <vt:lpstr>Autoimune bolesti</vt:lpstr>
      <vt:lpstr>AUTOIMUNE BOLESTI</vt:lpstr>
      <vt:lpstr>PODJELA AUTOIMUNOSNIH BOLESTI</vt:lpstr>
      <vt:lpstr>PowerPoint Presentation</vt:lpstr>
      <vt:lpstr>Mehanizmi oštećenja u autoimunosnim bolestima</vt:lpstr>
      <vt:lpstr>Autoprotutijela-mehanizam autoprotutijela se temelji na:</vt:lpstr>
      <vt:lpstr>PowerPoint Presentation</vt:lpstr>
      <vt:lpstr>PowerPoint Presentation</vt:lpstr>
      <vt:lpstr>Autoimuni limfociti T</vt:lpstr>
      <vt:lpstr>Spektar autoimunih bolesti s obzirom na raspored ciljnih antigena</vt:lpstr>
      <vt:lpstr>Graves-ova bolest  (difuzna toksična guša)</vt:lpstr>
      <vt:lpstr>Mehanizam djelovanja Graves-ove bolesti. TSH – thyroid-stimulating hormone, T3 – triiodotironin, T4 – tiroksin </vt:lpstr>
      <vt:lpstr>Miastenija gravis </vt:lpstr>
      <vt:lpstr>Efektorni mehanizmi anitijela na acetilkolinske receptore </vt:lpstr>
      <vt:lpstr>Sistemni eritematozni lupus ORGANONESPECIFIČNE AUTOIMUNOSNE BOLESTI </vt:lpstr>
      <vt:lpstr>PowerPoint Presentation</vt:lpstr>
      <vt:lpstr>Reumatoidni artritis - poremećaj neurohormonalne regulacije</vt:lpstr>
      <vt:lpstr>Shematski prikaz složene stanične interakcije u sinovijalnoj membrani u reumatoidnom artritisu </vt:lpstr>
      <vt:lpstr>Shematski prikaz mehanizma razaranja zglobnih struktura u reumatoidnom artritisu </vt:lpstr>
      <vt:lpstr>PowerPoint Presentation</vt:lpstr>
      <vt:lpstr>Organ nespecifične bolesti </vt:lpstr>
      <vt:lpstr>Organ-specifične bolesti</vt:lpstr>
      <vt:lpstr>Organ-specifične bolesti</vt:lpstr>
      <vt:lpstr>Organ specifične bolesti</vt:lpstr>
      <vt:lpstr>Organ-specifične bolesti</vt:lpstr>
      <vt:lpstr>Organ-specifične bolesti</vt:lpstr>
      <vt:lpstr>Organ-specifične bolesti</vt:lpstr>
      <vt:lpstr>Organ-specifične bolesti</vt:lpstr>
      <vt:lpstr>LIJEČENJE AUTOIMUNIH BOLESTI </vt:lpstr>
      <vt:lpstr>Novi pristupi uključuju:</vt:lpstr>
      <vt:lpstr>PowerPoint Presentation</vt:lpstr>
      <vt:lpstr>Terapija AB: I vlastiti-antigen specifična</vt:lpstr>
      <vt:lpstr>Terapija AB: II antigen nespecifična</vt:lpstr>
      <vt:lpstr>Pokusni modeli u autoimunim bolestima</vt:lpstr>
      <vt:lpstr>Razaranje -stanica Langerhansovih otočića gušterače u NOD miševa  pomoću autoreaktivnih stanica T</vt:lpstr>
      <vt:lpstr>PowerPoint Presentation</vt:lpstr>
      <vt:lpstr>Autoimuna bolest: kriterijumi</vt:lpstr>
      <vt:lpstr>Autoimune bolesti endokrinih žlijezda</vt:lpstr>
      <vt:lpstr>PowerPoint Presentation</vt:lpstr>
      <vt:lpstr>PowerPoint Presentation</vt:lpstr>
      <vt:lpstr>Insulitis: značajka tipe 1 diabetesa</vt:lpstr>
      <vt:lpstr>Markeri rizika</vt:lpstr>
      <vt:lpstr>Imunološki markeri</vt:lpstr>
      <vt:lpstr>Križna reakcija između stanica imunosnog sustava i Langerhansovih  otočića</vt:lpstr>
      <vt:lpstr>Autoimuni   endokrini poremećaji </vt:lpstr>
      <vt:lpstr>Autoimuno oštećenje endokrinih žlijezda</vt:lpstr>
      <vt:lpstr>                   OŠTEĆENJE  ENDOKRINIH  ŽLIJEZDA </vt:lpstr>
      <vt:lpstr>OŠTEĆENJE  ENDOKRINIH ŽLIJEZDA</vt:lpstr>
      <vt:lpstr>                AUTOIMUNI     ENDOKRINI  POREMEĆAJI </vt:lpstr>
      <vt:lpstr>Literatura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Autoimunost</dc:title>
  <dc:creator>Biologija</dc:creator>
  <cp:lastModifiedBy>Nada</cp:lastModifiedBy>
  <cp:revision>198</cp:revision>
  <dcterms:created xsi:type="dcterms:W3CDTF">2009-01-18T10:25:07Z</dcterms:created>
  <dcterms:modified xsi:type="dcterms:W3CDTF">2025-01-23T06:57:51Z</dcterms:modified>
</cp:coreProperties>
</file>