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7" r:id="rId3"/>
    <p:sldId id="260" r:id="rId4"/>
    <p:sldId id="262" r:id="rId5"/>
    <p:sldId id="259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51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22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33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50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07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23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308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67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5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0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6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6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45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91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6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6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3A5825E-ACF2-4493-ADBD-FD2DE357DD6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A773582-8D6F-4A45-967C-B1079515D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wLHfjLe-kaWpgyJR_sGBe9hg9eEKKL87?usp=drive_link" TargetMode="External"/><Relationship Id="rId2" Type="http://schemas.openxmlformats.org/officeDocument/2006/relationships/hyperlink" Target="https://docs.google.com/document/d/19L1mSmHisZWwjCnPe3KmR4T5PanboR_p/edit?usp=sharing&amp;ouid=112382517189218818464&amp;rtpof=true&amp;sd=tru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E8077-A788-4EDD-8179-CC029479E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736" y="987804"/>
            <a:ext cx="10018713" cy="1752599"/>
          </a:xfrm>
        </p:spPr>
        <p:txBody>
          <a:bodyPr/>
          <a:lstStyle/>
          <a:p>
            <a:r>
              <a:rPr lang="hr-HR" dirty="0"/>
              <a:t>Seminar iz kolegija Sredozemlje</a:t>
            </a:r>
            <a:br>
              <a:rPr lang="hr-HR" dirty="0"/>
            </a:br>
            <a:r>
              <a:rPr lang="hr-HR" sz="2800" dirty="0"/>
              <a:t>UPUTE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55C7C-AE6E-4592-88B4-C9F8409DD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11415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dirty="0"/>
              <a:t>Doc.dr.sc. Ivan Martinić</a:t>
            </a:r>
          </a:p>
          <a:p>
            <a:pPr marL="0" indent="0" algn="ctr">
              <a:buNone/>
            </a:pPr>
            <a:r>
              <a:rPr lang="hr-HR" dirty="0" err="1"/>
              <a:t>ak.g</a:t>
            </a:r>
            <a:r>
              <a:rPr lang="hr-HR" dirty="0"/>
              <a:t>. </a:t>
            </a:r>
            <a:r>
              <a:rPr lang="hr-HR"/>
              <a:t>2025/2026.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07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867AD-4E28-41D3-899A-A2B6D0415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Način izvođenja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37479-74EF-4AC6-868B-A458D2DD9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116" y="1731147"/>
            <a:ext cx="10733102" cy="3909134"/>
          </a:xfrm>
        </p:spPr>
        <p:txBody>
          <a:bodyPr>
            <a:normAutofit/>
          </a:bodyPr>
          <a:lstStyle/>
          <a:p>
            <a:r>
              <a:rPr lang="hr-HR" sz="2700" dirty="0"/>
              <a:t>Studenti dobivaju svoj članak/poglavlje u knjizi s određenom temom</a:t>
            </a:r>
          </a:p>
          <a:p>
            <a:r>
              <a:rPr lang="hr-HR" sz="2700" dirty="0"/>
              <a:t>Studenti su dužni pročitati članak s razumijevanjem i izraditi prezentaciju</a:t>
            </a:r>
          </a:p>
          <a:p>
            <a:r>
              <a:rPr lang="hr-HR" sz="2700" dirty="0"/>
              <a:t>Prezentacija treba biti u trajanju od </a:t>
            </a:r>
            <a:r>
              <a:rPr lang="hr-HR" sz="2700" b="1"/>
              <a:t>10 do maksimalno 12 minuta</a:t>
            </a:r>
            <a:endParaRPr lang="hr-HR" sz="2700" b="1" dirty="0"/>
          </a:p>
          <a:p>
            <a:r>
              <a:rPr lang="hr-HR" sz="2700" dirty="0"/>
              <a:t>Iz seminara nema ocjene, ali je prezentacija uvjet za izlazak na ispit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370858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7F927-7C28-43E3-8737-ED8B52FAA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295182"/>
            <a:ext cx="10018713" cy="1752599"/>
          </a:xfrm>
        </p:spPr>
        <p:txBody>
          <a:bodyPr/>
          <a:lstStyle/>
          <a:p>
            <a:pPr algn="l"/>
            <a:r>
              <a:rPr lang="hr-HR" dirty="0"/>
              <a:t>Struktura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8AE45-2A9D-44B2-BAB9-156724D5E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447060"/>
            <a:ext cx="10018713" cy="4696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Većina radova ima ovakvu strukturu:</a:t>
            </a:r>
          </a:p>
          <a:p>
            <a:r>
              <a:rPr lang="hr-HR" b="1" dirty="0"/>
              <a:t>Uvod</a:t>
            </a:r>
            <a:r>
              <a:rPr lang="hr-HR" dirty="0"/>
              <a:t> (opis teme i cilja istraživanja te opis prostora istraživanja)</a:t>
            </a:r>
          </a:p>
          <a:p>
            <a:r>
              <a:rPr lang="hr-HR" b="1" dirty="0"/>
              <a:t>Metode</a:t>
            </a:r>
            <a:r>
              <a:rPr lang="hr-HR" dirty="0"/>
              <a:t> (opis korištenih metoda - kako se došlo do rezultata)</a:t>
            </a:r>
          </a:p>
          <a:p>
            <a:r>
              <a:rPr lang="hr-HR" b="1" dirty="0"/>
              <a:t>Rezultati</a:t>
            </a:r>
            <a:r>
              <a:rPr lang="hr-HR" dirty="0"/>
              <a:t> (opis rezultata)</a:t>
            </a:r>
          </a:p>
          <a:p>
            <a:r>
              <a:rPr lang="hr-HR" b="1" dirty="0"/>
              <a:t>Rasprava</a:t>
            </a:r>
            <a:r>
              <a:rPr lang="hr-HR" dirty="0"/>
              <a:t> (rasprava – zbog čega su rezultati takvi kakvi jesu i što nam govore?)</a:t>
            </a:r>
          </a:p>
          <a:p>
            <a:r>
              <a:rPr lang="hr-HR" b="1" dirty="0"/>
              <a:t>Zaključci</a:t>
            </a:r>
            <a:r>
              <a:rPr lang="hr-HR" dirty="0"/>
              <a:t> (koji zaključci se mogu izvući iz istraživanja i što smo novo saznali)</a:t>
            </a:r>
          </a:p>
          <a:p>
            <a:pPr marL="0" indent="0">
              <a:buNone/>
            </a:pPr>
            <a:r>
              <a:rPr lang="hr-HR" dirty="0"/>
              <a:t>Ukoliko vaš rad ima drugačiju strukturu onda možete koristiti nju, ali ju možete i prilagoditi vašem izlaganju.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E0A35F-D5DB-4CA5-82C0-33750C7F3C66}"/>
              </a:ext>
            </a:extLst>
          </p:cNvPr>
          <p:cNvSpPr/>
          <p:nvPr/>
        </p:nvSpPr>
        <p:spPr>
          <a:xfrm>
            <a:off x="1484310" y="3199659"/>
            <a:ext cx="9223380" cy="143448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0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96AD5-7DD4-45D0-9ACA-DE2C882DE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43" y="810087"/>
            <a:ext cx="10018713" cy="894425"/>
          </a:xfrm>
        </p:spPr>
        <p:txBody>
          <a:bodyPr/>
          <a:lstStyle/>
          <a:p>
            <a:r>
              <a:rPr lang="hr-HR" dirty="0"/>
              <a:t>Nakon izlaganja bit će par minuta rasprave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72354-65F5-4DAA-96A0-C9B7A94F6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04513"/>
            <a:ext cx="10018713" cy="4086688"/>
          </a:xfrm>
        </p:spPr>
        <p:txBody>
          <a:bodyPr/>
          <a:lstStyle/>
          <a:p>
            <a:r>
              <a:rPr lang="hr-HR" dirty="0"/>
              <a:t>Studenti iz ’’publike’’ će imati pravo postaviti pitanja za raspravu povezanu s temom izlaganja</a:t>
            </a:r>
          </a:p>
          <a:p>
            <a:r>
              <a:rPr lang="hr-HR" dirty="0"/>
              <a:t>Na pitanja može odgovarati bilo tko, ne samo osoba koja je prezentirala seminar</a:t>
            </a:r>
          </a:p>
          <a:p>
            <a:r>
              <a:rPr lang="hr-HR" dirty="0"/>
              <a:t>Ponekad će se rasprava odvijati nakon više tema, ako su usko povezane</a:t>
            </a:r>
          </a:p>
        </p:txBody>
      </p:sp>
    </p:spTree>
    <p:extLst>
      <p:ext uri="{BB962C8B-B14F-4D97-AF65-F5344CB8AC3E}">
        <p14:creationId xmlns:p14="http://schemas.microsoft.com/office/powerpoint/2010/main" val="3206855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0FD36-7475-4CC2-AF99-20B0F4D52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286306"/>
            <a:ext cx="10018713" cy="1515862"/>
          </a:xfrm>
        </p:spPr>
        <p:txBody>
          <a:bodyPr/>
          <a:lstStyle/>
          <a:p>
            <a:pPr algn="l"/>
            <a:r>
              <a:rPr lang="hr-HR" dirty="0"/>
              <a:t>Savjeti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98A48-A15B-418B-AFA1-96C44AA0C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5633" y="1926455"/>
            <a:ext cx="10187391" cy="4645239"/>
          </a:xfrm>
        </p:spPr>
        <p:txBody>
          <a:bodyPr>
            <a:normAutofit/>
          </a:bodyPr>
          <a:lstStyle/>
          <a:p>
            <a:r>
              <a:rPr lang="hr-HR" dirty="0"/>
              <a:t>Vaš članak/poglavlje pročitajte s razumijevanjem i vodite bilješke</a:t>
            </a:r>
          </a:p>
          <a:p>
            <a:r>
              <a:rPr lang="hr-HR" dirty="0"/>
              <a:t>Određena poglavlja/članci su nešto opširniji, </a:t>
            </a:r>
            <a:r>
              <a:rPr lang="hr-HR" b="1" dirty="0"/>
              <a:t>izdvojite ono što mislite da je najbitnije/najzanimljivije</a:t>
            </a:r>
          </a:p>
          <a:p>
            <a:r>
              <a:rPr lang="hr-HR" dirty="0"/>
              <a:t>Poanta je da u relativno kratkom vremenskom roku predstavite neko istraživanje – bitno je razumjeti što je važno u radu</a:t>
            </a:r>
          </a:p>
          <a:p>
            <a:r>
              <a:rPr lang="hr-HR" dirty="0"/>
              <a:t>Slobodno pojednostavite stvari koje nisu u potpunosti razumljive ili ih izostavite (npr. neke kompleksne formule na čije objašnjavanje bi izgubili puno vremena)</a:t>
            </a:r>
          </a:p>
          <a:p>
            <a:r>
              <a:rPr lang="hr-HR" dirty="0"/>
              <a:t>Slobodno konzultirajte i dodatnu literaturu ako vas tema zanima ili ako vas zanima više informacija koji će pomoći obradi vašeg članka.</a:t>
            </a:r>
          </a:p>
          <a:p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62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A8D0F-E69B-415D-BE77-540C33951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238992"/>
            <a:ext cx="10018713" cy="1361208"/>
          </a:xfrm>
        </p:spPr>
        <p:txBody>
          <a:bodyPr/>
          <a:lstStyle/>
          <a:p>
            <a:r>
              <a:rPr lang="hr-HR" dirty="0"/>
              <a:t>Prijava teme će se odvijati preko linka: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90D17-5CFC-4275-994C-386328737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298864"/>
            <a:ext cx="10018713" cy="4928200"/>
          </a:xfrm>
        </p:spPr>
        <p:txBody>
          <a:bodyPr>
            <a:normAutofit lnSpcReduction="10000"/>
          </a:bodyPr>
          <a:lstStyle/>
          <a:p>
            <a:r>
              <a:rPr lang="hr-HR" dirty="0">
                <a:hlinkClick r:id="rId2"/>
              </a:rPr>
              <a:t>https://docs.google.com/document/d/19L1mSmHisZWwjCnPe3KmR4T5PanboR_p/edit?usp=sharing&amp;ouid=112382517189218818464&amp;rtpof=true&amp;sd=true</a:t>
            </a:r>
            <a:r>
              <a:rPr lang="hr-HR" dirty="0"/>
              <a:t>  (tablica za prijavu teme)</a:t>
            </a:r>
          </a:p>
          <a:p>
            <a:r>
              <a:rPr lang="hr-HR" dirty="0">
                <a:hlinkClick r:id="rId3"/>
              </a:rPr>
              <a:t>https://drive.google.com/drive/folders/1wLHfjLe-kaWpgyJR_sGBe9hg9eEKKL87?usp=drive_link</a:t>
            </a:r>
            <a:r>
              <a:rPr lang="hr-HR" dirty="0"/>
              <a:t> (članci) </a:t>
            </a:r>
          </a:p>
          <a:p>
            <a:r>
              <a:rPr lang="hr-HR" dirty="0"/>
              <a:t>Poveznice (i prezentacija) će biti priloženi u repozitoriju predmeta</a:t>
            </a:r>
          </a:p>
          <a:p>
            <a:r>
              <a:rPr lang="hr-HR" b="1" dirty="0"/>
              <a:t>Temu je potrebno prijaviti do kraja tjedna </a:t>
            </a:r>
            <a:r>
              <a:rPr lang="hr-HR" dirty="0"/>
              <a:t>(Petak 13.3. do 12:00 sati - podne)</a:t>
            </a:r>
          </a:p>
          <a:p>
            <a:r>
              <a:rPr lang="hr-HR" dirty="0"/>
              <a:t>Nakon toga, onim studentima koji se nisu zapisali bit će nasumično određena tema seminara</a:t>
            </a:r>
          </a:p>
          <a:p>
            <a:r>
              <a:rPr lang="hr-HR" b="1" dirty="0"/>
              <a:t>Prezentaciju je potrebno poslati nastavniku emailom najkasnije do ponedjeljka u podne, dan prije izlaganja (imartini@geog.pmf.hr)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55126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CB188-26D6-4445-B45C-7665CCD46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PITANJA?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4F53F-A293-4F30-9191-33C287374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707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192</TotalTime>
  <Words>438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Corbel</vt:lpstr>
      <vt:lpstr>Parallax</vt:lpstr>
      <vt:lpstr>Seminar iz kolegija Sredozemlje UPUTE</vt:lpstr>
      <vt:lpstr>Način izvođenja</vt:lpstr>
      <vt:lpstr>Struktura</vt:lpstr>
      <vt:lpstr>Nakon izlaganja bit će par minuta rasprave</vt:lpstr>
      <vt:lpstr>Savjeti</vt:lpstr>
      <vt:lpstr>Prijava teme će se odvijati preko linka:</vt:lpstr>
      <vt:lpstr>PITANJA?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 iz kolegija Sredozemlje UPUTE</dc:title>
  <dc:creator>Recenzent</dc:creator>
  <cp:lastModifiedBy>Ivan Martinić</cp:lastModifiedBy>
  <cp:revision>16</cp:revision>
  <dcterms:created xsi:type="dcterms:W3CDTF">2025-03-07T13:03:56Z</dcterms:created>
  <dcterms:modified xsi:type="dcterms:W3CDTF">2026-03-10T12:27:51Z</dcterms:modified>
</cp:coreProperties>
</file>