
<file path=[Content_Types].xml><?xml version="1.0" encoding="utf-8"?>
<Types xmlns="http://schemas.openxmlformats.org/package/2006/content-types">
  <Default Extension="xml" ContentType="application/xml"/>
  <Default Extension="mp4" ContentType="video/mp4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4" r:id="rId3"/>
    <p:sldId id="275" r:id="rId4"/>
    <p:sldId id="258" r:id="rId5"/>
    <p:sldId id="273" r:id="rId6"/>
    <p:sldId id="269" r:id="rId7"/>
    <p:sldId id="276" r:id="rId8"/>
    <p:sldId id="271" r:id="rId9"/>
    <p:sldId id="272" r:id="rId10"/>
    <p:sldId id="277" r:id="rId11"/>
    <p:sldId id="281" r:id="rId12"/>
    <p:sldId id="280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rešimir Tisanić" initials="KT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78"/>
    <p:restoredTop sz="94662"/>
  </p:normalViewPr>
  <p:slideViewPr>
    <p:cSldViewPr snapToGrid="0" snapToObjects="1">
      <p:cViewPr varScale="1">
        <p:scale>
          <a:sx n="153" d="100"/>
          <a:sy n="153" d="100"/>
        </p:scale>
        <p:origin x="66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commentAuthors" Target="commentAuthors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10/17/16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10/17/16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10/17/16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10/17/16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10/17/16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10/17/16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10/17/16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10/17/16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10/17/16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10/17/16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10/17/16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10/17/16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10/17/16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10/17/16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10/17/16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10/17/16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10/17/16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10/17/16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2.mp4"/><Relationship Id="rId4" Type="http://schemas.openxmlformats.org/officeDocument/2006/relationships/video" Target="../media/media2.mp4"/><Relationship Id="rId5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15319" y="2345861"/>
            <a:ext cx="9144000" cy="164149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Vježbe</a:t>
            </a:r>
            <a:r>
              <a:rPr lang="en-US" dirty="0" smtClean="0"/>
              <a:t> </a:t>
            </a:r>
            <a:r>
              <a:rPr lang="en-US" dirty="0" err="1" smtClean="0"/>
              <a:t>iz</a:t>
            </a:r>
            <a:r>
              <a:rPr lang="en-US" dirty="0" smtClean="0"/>
              <a:t> </a:t>
            </a:r>
            <a:r>
              <a:rPr lang="en-US" dirty="0" err="1" smtClean="0"/>
              <a:t>Astronomije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astrofizike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3803" y="5696796"/>
            <a:ext cx="9144000" cy="754025"/>
          </a:xfrm>
        </p:spPr>
        <p:txBody>
          <a:bodyPr/>
          <a:lstStyle/>
          <a:p>
            <a:r>
              <a:rPr lang="en-US" dirty="0" smtClean="0"/>
              <a:t>18/10/16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47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Zadaci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10873"/>
            <a:ext cx="7635240" cy="944143"/>
          </a:xfrm>
        </p:spPr>
      </p:pic>
    </p:spTree>
    <p:extLst>
      <p:ext uri="{BB962C8B-B14F-4D97-AF65-F5344CB8AC3E}">
        <p14:creationId xmlns:p14="http://schemas.microsoft.com/office/powerpoint/2010/main" val="179577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480" y="1825624"/>
            <a:ext cx="7420275" cy="4613291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427537" cy="884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53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26360"/>
            <a:ext cx="10521036" cy="1164328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140" y="1825625"/>
            <a:ext cx="891029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620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10479624" cy="4576608"/>
          </a:xfrm>
        </p:spPr>
      </p:pic>
    </p:spTree>
    <p:extLst>
      <p:ext uri="{BB962C8B-B14F-4D97-AF65-F5344CB8AC3E}">
        <p14:creationId xmlns:p14="http://schemas.microsoft.com/office/powerpoint/2010/main" val="77187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mars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731520"/>
            <a:ext cx="6126480" cy="6126480"/>
          </a:xfrm>
        </p:spPr>
      </p:pic>
      <p:pic>
        <p:nvPicPr>
          <p:cNvPr id="5" name="venera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065520" y="731520"/>
            <a:ext cx="6126480" cy="612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709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danas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Završetak</a:t>
            </a:r>
            <a:r>
              <a:rPr lang="en-US" dirty="0" smtClean="0"/>
              <a:t> </a:t>
            </a:r>
            <a:r>
              <a:rPr lang="en-US" dirty="0" err="1" smtClean="0"/>
              <a:t>prvog</a:t>
            </a:r>
            <a:r>
              <a:rPr lang="en-US" dirty="0" smtClean="0"/>
              <a:t> </a:t>
            </a:r>
            <a:r>
              <a:rPr lang="en-US" dirty="0" err="1" smtClean="0"/>
              <a:t>poglavlja</a:t>
            </a:r>
            <a:endParaRPr lang="en-US" dirty="0" smtClean="0"/>
          </a:p>
          <a:p>
            <a:r>
              <a:rPr lang="en-US" dirty="0" err="1" smtClean="0"/>
              <a:t>Koordinatni</a:t>
            </a:r>
            <a:r>
              <a:rPr lang="en-US" dirty="0" smtClean="0"/>
              <a:t> </a:t>
            </a:r>
            <a:r>
              <a:rPr lang="en-US" dirty="0" err="1" smtClean="0"/>
              <a:t>sustavi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83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Zadatak</a:t>
            </a:r>
            <a:r>
              <a:rPr lang="en-US" dirty="0" smtClean="0"/>
              <a:t> 1.2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43" y="2906030"/>
            <a:ext cx="10757514" cy="1214558"/>
          </a:xfrm>
        </p:spPr>
      </p:pic>
    </p:spTree>
    <p:extLst>
      <p:ext uri="{BB962C8B-B14F-4D97-AF65-F5344CB8AC3E}">
        <p14:creationId xmlns:p14="http://schemas.microsoft.com/office/powerpoint/2010/main" val="53832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8657872" cy="1113155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25" y="1853680"/>
            <a:ext cx="10542675" cy="442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83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4"/>
            <a:ext cx="10616456" cy="1097915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40" y="1690688"/>
            <a:ext cx="8580120" cy="5074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9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Koordinatni</a:t>
            </a:r>
            <a:r>
              <a:rPr lang="en-US" dirty="0" smtClean="0"/>
              <a:t> </a:t>
            </a:r>
            <a:r>
              <a:rPr lang="en-US" dirty="0" err="1" smtClean="0"/>
              <a:t>sustavi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Horizontski</a:t>
            </a:r>
            <a:endParaRPr lang="en-US" dirty="0" smtClean="0"/>
          </a:p>
          <a:p>
            <a:pPr lvl="1"/>
            <a:r>
              <a:rPr lang="en-US" dirty="0" err="1" smtClean="0"/>
              <a:t>Azimut</a:t>
            </a:r>
            <a:r>
              <a:rPr lang="en-US" dirty="0" smtClean="0"/>
              <a:t> ([0,360] od juga)</a:t>
            </a:r>
          </a:p>
          <a:p>
            <a:pPr lvl="1"/>
            <a:r>
              <a:rPr lang="en-US" dirty="0" err="1" smtClean="0"/>
              <a:t>Zenitna</a:t>
            </a:r>
            <a:r>
              <a:rPr lang="en-US" dirty="0" smtClean="0"/>
              <a:t> </a:t>
            </a:r>
            <a:r>
              <a:rPr lang="en-US" dirty="0" err="1" smtClean="0"/>
              <a:t>udaljenost</a:t>
            </a:r>
            <a:r>
              <a:rPr lang="en-US" dirty="0" smtClean="0"/>
              <a:t>, z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visina</a:t>
            </a:r>
            <a:r>
              <a:rPr lang="en-US" dirty="0" smtClean="0"/>
              <a:t> od </a:t>
            </a:r>
            <a:r>
              <a:rPr lang="en-US" dirty="0" err="1" smtClean="0"/>
              <a:t>horizonta</a:t>
            </a:r>
            <a:r>
              <a:rPr lang="en-US" dirty="0" smtClean="0"/>
              <a:t> h</a:t>
            </a:r>
          </a:p>
          <a:p>
            <a:r>
              <a:rPr lang="en-US" dirty="0" err="1"/>
              <a:t>E</a:t>
            </a:r>
            <a:r>
              <a:rPr lang="en-US" dirty="0" err="1" smtClean="0"/>
              <a:t>kvatorski</a:t>
            </a:r>
            <a:endParaRPr lang="en-US" dirty="0" smtClean="0"/>
          </a:p>
          <a:p>
            <a:pPr lvl="1"/>
            <a:r>
              <a:rPr lang="en-US" dirty="0" err="1" smtClean="0"/>
              <a:t>Deklinacija</a:t>
            </a:r>
            <a:endParaRPr lang="en-US" dirty="0" smtClean="0"/>
          </a:p>
          <a:p>
            <a:pPr lvl="1"/>
            <a:r>
              <a:rPr lang="en-US" dirty="0" err="1" smtClean="0"/>
              <a:t>Satni</a:t>
            </a:r>
            <a:r>
              <a:rPr lang="en-US" dirty="0" smtClean="0"/>
              <a:t> </a:t>
            </a:r>
            <a:r>
              <a:rPr lang="en-US" dirty="0" err="1" smtClean="0"/>
              <a:t>kut</a:t>
            </a:r>
            <a:r>
              <a:rPr lang="en-US" dirty="0" smtClean="0"/>
              <a:t>, H  ([0,24] </a:t>
            </a:r>
            <a:r>
              <a:rPr lang="en-US" dirty="0" smtClean="0"/>
              <a:t>h, </a:t>
            </a:r>
            <a:r>
              <a:rPr lang="en-US" dirty="0" err="1" smtClean="0"/>
              <a:t>mjesni</a:t>
            </a:r>
            <a:r>
              <a:rPr lang="en-US" dirty="0" smtClean="0"/>
              <a:t> </a:t>
            </a:r>
            <a:r>
              <a:rPr lang="en-US" dirty="0" smtClean="0"/>
              <a:t>)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rektascenzija</a:t>
            </a:r>
            <a:r>
              <a:rPr lang="en-US" dirty="0" smtClean="0"/>
              <a:t> α </a:t>
            </a:r>
            <a:r>
              <a:rPr lang="en-US" dirty="0"/>
              <a:t>([0,24] </a:t>
            </a:r>
            <a:r>
              <a:rPr lang="en-US" dirty="0" smtClean="0"/>
              <a:t>h, </a:t>
            </a:r>
            <a:r>
              <a:rPr lang="en-US" dirty="0" err="1" smtClean="0"/>
              <a:t>nebeski</a:t>
            </a:r>
            <a:r>
              <a:rPr lang="en-US" dirty="0" smtClean="0"/>
              <a:t> </a:t>
            </a:r>
            <a:r>
              <a:rPr lang="en-US" dirty="0"/>
              <a:t>)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3556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685800"/>
            <a:ext cx="9982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19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1771</TotalTime>
  <Words>57</Words>
  <Application>Microsoft Macintosh PowerPoint</Application>
  <PresentationFormat>Widescreen</PresentationFormat>
  <Paragraphs>14</Paragraphs>
  <Slides>12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Corbel</vt:lpstr>
      <vt:lpstr>Arial</vt:lpstr>
      <vt:lpstr>Depth</vt:lpstr>
      <vt:lpstr>Vježbe iz Astronomije  i astrofizike</vt:lpstr>
      <vt:lpstr>PowerPoint Presentation</vt:lpstr>
      <vt:lpstr>PowerPoint Presentation</vt:lpstr>
      <vt:lpstr>Plan za danas</vt:lpstr>
      <vt:lpstr>Zadatak 1.2</vt:lpstr>
      <vt:lpstr>PowerPoint Presentation</vt:lpstr>
      <vt:lpstr>PowerPoint Presentation</vt:lpstr>
      <vt:lpstr>Koordinatni sustavi</vt:lpstr>
      <vt:lpstr>PowerPoint Presentation</vt:lpstr>
      <vt:lpstr>Zadaci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Vježbe iz Astronomije  i astrofizike</dc:title>
  <dc:creator>Krešimir Tisanić</dc:creator>
  <cp:lastModifiedBy>Krešimir Tisanić</cp:lastModifiedBy>
  <cp:revision>21</cp:revision>
  <dcterms:created xsi:type="dcterms:W3CDTF">2016-10-11T08:44:34Z</dcterms:created>
  <dcterms:modified xsi:type="dcterms:W3CDTF">2016-10-18T13:52:05Z</dcterms:modified>
</cp:coreProperties>
</file>