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55" r:id="rId4"/>
    <p:sldId id="341" r:id="rId5"/>
    <p:sldId id="342" r:id="rId6"/>
    <p:sldId id="343" r:id="rId7"/>
    <p:sldId id="354" r:id="rId8"/>
    <p:sldId id="338" r:id="rId9"/>
    <p:sldId id="340" r:id="rId10"/>
    <p:sldId id="350" r:id="rId11"/>
    <p:sldId id="348" r:id="rId12"/>
    <p:sldId id="353" r:id="rId13"/>
    <p:sldId id="356" r:id="rId14"/>
    <p:sldId id="357" r:id="rId15"/>
    <p:sldId id="352" r:id="rId16"/>
    <p:sldId id="358" r:id="rId17"/>
    <p:sldId id="359" r:id="rId18"/>
    <p:sldId id="360" r:id="rId19"/>
    <p:sldId id="361" r:id="rId20"/>
    <p:sldId id="362" r:id="rId21"/>
    <p:sldId id="3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DF9E0-5063-4642-9EAF-AAB40830FF0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A11704-CA56-43A3-8B7D-BA38707DECFB}">
      <dgm:prSet/>
      <dgm:spPr/>
      <dgm:t>
        <a:bodyPr/>
        <a:lstStyle/>
        <a:p>
          <a:r>
            <a:rPr lang="hr-HR"/>
            <a:t>Bognar (1992)</a:t>
          </a:r>
          <a:endParaRPr lang="en-US"/>
        </a:p>
      </dgm:t>
    </dgm:pt>
    <dgm:pt modelId="{16C600D0-8FBE-4A57-B417-FB93E4C3D75F}" type="parTrans" cxnId="{3E82EBFC-5A43-4269-AE34-3DBFF331D4BC}">
      <dgm:prSet/>
      <dgm:spPr/>
      <dgm:t>
        <a:bodyPr/>
        <a:lstStyle/>
        <a:p>
          <a:endParaRPr lang="en-US"/>
        </a:p>
      </dgm:t>
    </dgm:pt>
    <dgm:pt modelId="{42D934E1-DE7C-45C6-A601-1F747317725F}" type="sibTrans" cxnId="{3E82EBFC-5A43-4269-AE34-3DBFF331D4BC}">
      <dgm:prSet/>
      <dgm:spPr/>
      <dgm:t>
        <a:bodyPr/>
        <a:lstStyle/>
        <a:p>
          <a:endParaRPr lang="en-US"/>
        </a:p>
      </dgm:t>
    </dgm:pt>
    <dgm:pt modelId="{3A5618FA-38A1-48E4-95B8-2EDFFEABE6A8}">
      <dgm:prSet/>
      <dgm:spPr/>
      <dgm:t>
        <a:bodyPr/>
        <a:lstStyle/>
        <a:p>
          <a:r>
            <a:rPr lang="hr-HR"/>
            <a:t>0-5 m/km</a:t>
          </a:r>
          <a:r>
            <a:rPr lang="hr-HR" baseline="30000"/>
            <a:t>2</a:t>
          </a:r>
          <a:r>
            <a:rPr lang="hr-HR"/>
            <a:t>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zaravnjeni reljef</a:t>
          </a:r>
          <a:endParaRPr lang="en-US"/>
        </a:p>
      </dgm:t>
    </dgm:pt>
    <dgm:pt modelId="{8C2DB078-798C-4589-BEB0-A4BB4A93115D}" type="parTrans" cxnId="{D04A8258-E5BA-440F-917C-802CFDDE69EA}">
      <dgm:prSet/>
      <dgm:spPr/>
      <dgm:t>
        <a:bodyPr/>
        <a:lstStyle/>
        <a:p>
          <a:endParaRPr lang="en-US"/>
        </a:p>
      </dgm:t>
    </dgm:pt>
    <dgm:pt modelId="{C6C31029-D4D8-44C2-8FCF-319A1E5B89A3}" type="sibTrans" cxnId="{D04A8258-E5BA-440F-917C-802CFDDE69EA}">
      <dgm:prSet/>
      <dgm:spPr/>
      <dgm:t>
        <a:bodyPr/>
        <a:lstStyle/>
        <a:p>
          <a:endParaRPr lang="en-US"/>
        </a:p>
      </dgm:t>
    </dgm:pt>
    <dgm:pt modelId="{FF543F9C-55DD-4AE6-8FAE-76C3EE7C4FEA}">
      <dgm:prSet/>
      <dgm:spPr/>
      <dgm:t>
        <a:bodyPr/>
        <a:lstStyle/>
        <a:p>
          <a:r>
            <a:rPr lang="hr-HR"/>
            <a:t>5-30 m/km</a:t>
          </a:r>
          <a:r>
            <a:rPr lang="hr-HR" baseline="30000"/>
            <a:t>2</a:t>
          </a:r>
          <a:r>
            <a:rPr lang="hr-HR"/>
            <a:t>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slabo raščlanjene ravnice</a:t>
          </a:r>
          <a:endParaRPr lang="en-US"/>
        </a:p>
      </dgm:t>
    </dgm:pt>
    <dgm:pt modelId="{9C57EF68-2911-4839-8CDD-595FB17D4D62}" type="parTrans" cxnId="{28D8DF6B-A0D6-45D8-B1C7-DB9D06A19EEB}">
      <dgm:prSet/>
      <dgm:spPr/>
      <dgm:t>
        <a:bodyPr/>
        <a:lstStyle/>
        <a:p>
          <a:endParaRPr lang="en-US"/>
        </a:p>
      </dgm:t>
    </dgm:pt>
    <dgm:pt modelId="{D003FC5A-1357-4467-A798-8F091F7E3C98}" type="sibTrans" cxnId="{28D8DF6B-A0D6-45D8-B1C7-DB9D06A19EEB}">
      <dgm:prSet/>
      <dgm:spPr/>
      <dgm:t>
        <a:bodyPr/>
        <a:lstStyle/>
        <a:p>
          <a:endParaRPr lang="en-US"/>
        </a:p>
      </dgm:t>
    </dgm:pt>
    <dgm:pt modelId="{2C10BD33-7471-4474-B060-956F04727B82}">
      <dgm:prSet/>
      <dgm:spPr/>
      <dgm:t>
        <a:bodyPr/>
        <a:lstStyle/>
        <a:p>
          <a:r>
            <a:rPr lang="hr-HR"/>
            <a:t>30-100 m/km</a:t>
          </a:r>
          <a:r>
            <a:rPr lang="hr-HR" baseline="30000"/>
            <a:t>2</a:t>
          </a:r>
          <a:r>
            <a:rPr lang="hr-HR"/>
            <a:t>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slabo raščlanjen reljef</a:t>
          </a:r>
          <a:endParaRPr lang="en-US"/>
        </a:p>
      </dgm:t>
    </dgm:pt>
    <dgm:pt modelId="{19C973C1-8701-43F3-9411-6D0D4DEF3CB6}" type="parTrans" cxnId="{CDE98FD8-ADF6-470D-B5D3-64B83F46EF0A}">
      <dgm:prSet/>
      <dgm:spPr/>
      <dgm:t>
        <a:bodyPr/>
        <a:lstStyle/>
        <a:p>
          <a:endParaRPr lang="en-US"/>
        </a:p>
      </dgm:t>
    </dgm:pt>
    <dgm:pt modelId="{8E2A76C1-2231-4027-8669-492FC6FA3B95}" type="sibTrans" cxnId="{CDE98FD8-ADF6-470D-B5D3-64B83F46EF0A}">
      <dgm:prSet/>
      <dgm:spPr/>
      <dgm:t>
        <a:bodyPr/>
        <a:lstStyle/>
        <a:p>
          <a:endParaRPr lang="en-US"/>
        </a:p>
      </dgm:t>
    </dgm:pt>
    <dgm:pt modelId="{B7822396-94B8-43D1-AF70-E5C401102756}">
      <dgm:prSet/>
      <dgm:spPr/>
      <dgm:t>
        <a:bodyPr/>
        <a:lstStyle/>
        <a:p>
          <a:r>
            <a:rPr lang="hr-HR"/>
            <a:t>100-300 m/km</a:t>
          </a:r>
          <a:r>
            <a:rPr lang="hr-HR" baseline="30000"/>
            <a:t>2</a:t>
          </a:r>
          <a:r>
            <a:rPr lang="hr-HR"/>
            <a:t>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umjereno raščlanjen reljef</a:t>
          </a:r>
          <a:endParaRPr lang="en-US"/>
        </a:p>
      </dgm:t>
    </dgm:pt>
    <dgm:pt modelId="{3331C151-C6B1-4CFC-B6C4-28B9CAEA5090}" type="parTrans" cxnId="{2F0D23E9-41E0-4779-86FF-B86492CC5385}">
      <dgm:prSet/>
      <dgm:spPr/>
      <dgm:t>
        <a:bodyPr/>
        <a:lstStyle/>
        <a:p>
          <a:endParaRPr lang="en-US"/>
        </a:p>
      </dgm:t>
    </dgm:pt>
    <dgm:pt modelId="{7F4413FC-A7C8-4710-B38C-506D09B29A41}" type="sibTrans" cxnId="{2F0D23E9-41E0-4779-86FF-B86492CC5385}">
      <dgm:prSet/>
      <dgm:spPr/>
      <dgm:t>
        <a:bodyPr/>
        <a:lstStyle/>
        <a:p>
          <a:endParaRPr lang="en-US"/>
        </a:p>
      </dgm:t>
    </dgm:pt>
    <dgm:pt modelId="{0A20AAD1-C572-473E-8461-0B0390130C28}">
      <dgm:prSet/>
      <dgm:spPr/>
      <dgm:t>
        <a:bodyPr/>
        <a:lstStyle/>
        <a:p>
          <a:r>
            <a:rPr lang="hr-HR"/>
            <a:t>300-800 m/km</a:t>
          </a:r>
          <a:r>
            <a:rPr lang="hr-HR" baseline="30000"/>
            <a:t>2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izrazito raščlanjen reljef </a:t>
          </a:r>
          <a:endParaRPr lang="en-US"/>
        </a:p>
      </dgm:t>
    </dgm:pt>
    <dgm:pt modelId="{AD1A47F2-4BE7-4468-9F49-B713154E3A84}" type="parTrans" cxnId="{2D51F879-5E13-479F-94BD-D1E2B6692698}">
      <dgm:prSet/>
      <dgm:spPr/>
      <dgm:t>
        <a:bodyPr/>
        <a:lstStyle/>
        <a:p>
          <a:endParaRPr lang="en-US"/>
        </a:p>
      </dgm:t>
    </dgm:pt>
    <dgm:pt modelId="{FA73488A-48B0-4EF6-9385-B317F3522182}" type="sibTrans" cxnId="{2D51F879-5E13-479F-94BD-D1E2B6692698}">
      <dgm:prSet/>
      <dgm:spPr/>
      <dgm:t>
        <a:bodyPr/>
        <a:lstStyle/>
        <a:p>
          <a:endParaRPr lang="en-US"/>
        </a:p>
      </dgm:t>
    </dgm:pt>
    <dgm:pt modelId="{4652565D-4FFA-4C01-B77C-5BE1D8C6B1FA}">
      <dgm:prSet/>
      <dgm:spPr/>
      <dgm:t>
        <a:bodyPr/>
        <a:lstStyle/>
        <a:p>
          <a:r>
            <a:rPr lang="hr-HR"/>
            <a:t>&gt;800 m/km</a:t>
          </a:r>
          <a:r>
            <a:rPr lang="hr-HR" baseline="30000"/>
            <a:t>2</a:t>
          </a:r>
          <a:r>
            <a:rPr lang="hr-HR"/>
            <a:t> </a:t>
          </a:r>
          <a:r>
            <a:rPr lang="hr-HR">
              <a:sym typeface="Wingdings" panose="05000000000000000000" pitchFamily="2" charset="2"/>
            </a:rPr>
            <a:t></a:t>
          </a:r>
          <a:r>
            <a:rPr lang="hr-HR"/>
            <a:t> vrlo izrazito raščlanjen reljef </a:t>
          </a:r>
          <a:endParaRPr lang="en-US"/>
        </a:p>
      </dgm:t>
    </dgm:pt>
    <dgm:pt modelId="{5D00DEE9-A7B3-40AB-92A5-64C4B3163E63}" type="parTrans" cxnId="{316DEB12-3A2C-445E-9DFE-2EAA72550188}">
      <dgm:prSet/>
      <dgm:spPr/>
      <dgm:t>
        <a:bodyPr/>
        <a:lstStyle/>
        <a:p>
          <a:endParaRPr lang="en-US"/>
        </a:p>
      </dgm:t>
    </dgm:pt>
    <dgm:pt modelId="{C3C062FF-662C-4FE8-941B-A43C4DF09CC1}" type="sibTrans" cxnId="{316DEB12-3A2C-445E-9DFE-2EAA72550188}">
      <dgm:prSet/>
      <dgm:spPr/>
      <dgm:t>
        <a:bodyPr/>
        <a:lstStyle/>
        <a:p>
          <a:endParaRPr lang="en-US"/>
        </a:p>
      </dgm:t>
    </dgm:pt>
    <dgm:pt modelId="{D9797C13-393F-46FC-A22B-CE8B22B992E4}" type="pres">
      <dgm:prSet presAssocID="{DF4DF9E0-5063-4642-9EAF-AAB40830FF08}" presName="vert0" presStyleCnt="0">
        <dgm:presLayoutVars>
          <dgm:dir/>
          <dgm:animOne val="branch"/>
          <dgm:animLvl val="lvl"/>
        </dgm:presLayoutVars>
      </dgm:prSet>
      <dgm:spPr/>
    </dgm:pt>
    <dgm:pt modelId="{9CDE1DD3-A9FB-404F-8F7C-80F62F1ECD90}" type="pres">
      <dgm:prSet presAssocID="{FCA11704-CA56-43A3-8B7D-BA38707DECFB}" presName="thickLine" presStyleLbl="alignNode1" presStyleIdx="0" presStyleCnt="7"/>
      <dgm:spPr/>
    </dgm:pt>
    <dgm:pt modelId="{571CAA98-1A44-49AC-B166-F4B027B2DD91}" type="pres">
      <dgm:prSet presAssocID="{FCA11704-CA56-43A3-8B7D-BA38707DECFB}" presName="horz1" presStyleCnt="0"/>
      <dgm:spPr/>
    </dgm:pt>
    <dgm:pt modelId="{69ADFEA8-94FE-4463-8265-8D42192C930F}" type="pres">
      <dgm:prSet presAssocID="{FCA11704-CA56-43A3-8B7D-BA38707DECFB}" presName="tx1" presStyleLbl="revTx" presStyleIdx="0" presStyleCnt="7"/>
      <dgm:spPr/>
    </dgm:pt>
    <dgm:pt modelId="{A80AA074-DDC2-4D2B-814C-FB9BAD333364}" type="pres">
      <dgm:prSet presAssocID="{FCA11704-CA56-43A3-8B7D-BA38707DECFB}" presName="vert1" presStyleCnt="0"/>
      <dgm:spPr/>
    </dgm:pt>
    <dgm:pt modelId="{FB2AE144-F960-4B1C-B9DD-CD7B0D8B30DD}" type="pres">
      <dgm:prSet presAssocID="{3A5618FA-38A1-48E4-95B8-2EDFFEABE6A8}" presName="thickLine" presStyleLbl="alignNode1" presStyleIdx="1" presStyleCnt="7"/>
      <dgm:spPr/>
    </dgm:pt>
    <dgm:pt modelId="{E7D5CDFA-64B7-4028-B87F-838665BDF53B}" type="pres">
      <dgm:prSet presAssocID="{3A5618FA-38A1-48E4-95B8-2EDFFEABE6A8}" presName="horz1" presStyleCnt="0"/>
      <dgm:spPr/>
    </dgm:pt>
    <dgm:pt modelId="{A4EBA5E2-531E-486B-A311-E75194DF83CB}" type="pres">
      <dgm:prSet presAssocID="{3A5618FA-38A1-48E4-95B8-2EDFFEABE6A8}" presName="tx1" presStyleLbl="revTx" presStyleIdx="1" presStyleCnt="7"/>
      <dgm:spPr/>
    </dgm:pt>
    <dgm:pt modelId="{9B31E11B-9FE4-4E70-B21F-C0901D0AA460}" type="pres">
      <dgm:prSet presAssocID="{3A5618FA-38A1-48E4-95B8-2EDFFEABE6A8}" presName="vert1" presStyleCnt="0"/>
      <dgm:spPr/>
    </dgm:pt>
    <dgm:pt modelId="{824578B8-FDD6-4C0E-B1D5-A296A58A02D1}" type="pres">
      <dgm:prSet presAssocID="{FF543F9C-55DD-4AE6-8FAE-76C3EE7C4FEA}" presName="thickLine" presStyleLbl="alignNode1" presStyleIdx="2" presStyleCnt="7"/>
      <dgm:spPr/>
    </dgm:pt>
    <dgm:pt modelId="{F0942BF5-6EB6-41DB-9D9E-B42DE149571E}" type="pres">
      <dgm:prSet presAssocID="{FF543F9C-55DD-4AE6-8FAE-76C3EE7C4FEA}" presName="horz1" presStyleCnt="0"/>
      <dgm:spPr/>
    </dgm:pt>
    <dgm:pt modelId="{0415818B-018C-4CDA-B0DC-6F1A56ABF2D5}" type="pres">
      <dgm:prSet presAssocID="{FF543F9C-55DD-4AE6-8FAE-76C3EE7C4FEA}" presName="tx1" presStyleLbl="revTx" presStyleIdx="2" presStyleCnt="7"/>
      <dgm:spPr/>
    </dgm:pt>
    <dgm:pt modelId="{1D5D2F8B-AE26-4CE8-B6B6-31E96D562630}" type="pres">
      <dgm:prSet presAssocID="{FF543F9C-55DD-4AE6-8FAE-76C3EE7C4FEA}" presName="vert1" presStyleCnt="0"/>
      <dgm:spPr/>
    </dgm:pt>
    <dgm:pt modelId="{57B9ECE0-34A5-4CAA-8290-C2446C8EF2B8}" type="pres">
      <dgm:prSet presAssocID="{2C10BD33-7471-4474-B060-956F04727B82}" presName="thickLine" presStyleLbl="alignNode1" presStyleIdx="3" presStyleCnt="7"/>
      <dgm:spPr/>
    </dgm:pt>
    <dgm:pt modelId="{C8D14548-6068-45CA-BD9D-BB2318CAAC96}" type="pres">
      <dgm:prSet presAssocID="{2C10BD33-7471-4474-B060-956F04727B82}" presName="horz1" presStyleCnt="0"/>
      <dgm:spPr/>
    </dgm:pt>
    <dgm:pt modelId="{F1B07852-7C90-4461-8D05-6C8140307C35}" type="pres">
      <dgm:prSet presAssocID="{2C10BD33-7471-4474-B060-956F04727B82}" presName="tx1" presStyleLbl="revTx" presStyleIdx="3" presStyleCnt="7"/>
      <dgm:spPr/>
    </dgm:pt>
    <dgm:pt modelId="{69C2A74D-2D21-4700-8391-8743821C9F0F}" type="pres">
      <dgm:prSet presAssocID="{2C10BD33-7471-4474-B060-956F04727B82}" presName="vert1" presStyleCnt="0"/>
      <dgm:spPr/>
    </dgm:pt>
    <dgm:pt modelId="{00FE9A8D-5B4C-423D-9F9A-CC4D80F19586}" type="pres">
      <dgm:prSet presAssocID="{B7822396-94B8-43D1-AF70-E5C401102756}" presName="thickLine" presStyleLbl="alignNode1" presStyleIdx="4" presStyleCnt="7"/>
      <dgm:spPr/>
    </dgm:pt>
    <dgm:pt modelId="{6F29250C-F75C-46B5-AB0E-A4215E6E2D76}" type="pres">
      <dgm:prSet presAssocID="{B7822396-94B8-43D1-AF70-E5C401102756}" presName="horz1" presStyleCnt="0"/>
      <dgm:spPr/>
    </dgm:pt>
    <dgm:pt modelId="{21755A13-AE62-4930-9EC5-E42A71FCF88A}" type="pres">
      <dgm:prSet presAssocID="{B7822396-94B8-43D1-AF70-E5C401102756}" presName="tx1" presStyleLbl="revTx" presStyleIdx="4" presStyleCnt="7"/>
      <dgm:spPr/>
    </dgm:pt>
    <dgm:pt modelId="{926D49C0-F1CE-496D-8F44-930C033EF200}" type="pres">
      <dgm:prSet presAssocID="{B7822396-94B8-43D1-AF70-E5C401102756}" presName="vert1" presStyleCnt="0"/>
      <dgm:spPr/>
    </dgm:pt>
    <dgm:pt modelId="{C6086FF5-8AD5-44A3-BE78-B191F3B2ECFE}" type="pres">
      <dgm:prSet presAssocID="{0A20AAD1-C572-473E-8461-0B0390130C28}" presName="thickLine" presStyleLbl="alignNode1" presStyleIdx="5" presStyleCnt="7"/>
      <dgm:spPr/>
    </dgm:pt>
    <dgm:pt modelId="{A29E3851-61FB-46F8-90AF-FC17395F4BE6}" type="pres">
      <dgm:prSet presAssocID="{0A20AAD1-C572-473E-8461-0B0390130C28}" presName="horz1" presStyleCnt="0"/>
      <dgm:spPr/>
    </dgm:pt>
    <dgm:pt modelId="{AEE2114F-7070-4D39-AC39-94C7F7C97FDD}" type="pres">
      <dgm:prSet presAssocID="{0A20AAD1-C572-473E-8461-0B0390130C28}" presName="tx1" presStyleLbl="revTx" presStyleIdx="5" presStyleCnt="7"/>
      <dgm:spPr/>
    </dgm:pt>
    <dgm:pt modelId="{0EBABEE2-4CBF-41B3-BB8C-F49A410ABBA7}" type="pres">
      <dgm:prSet presAssocID="{0A20AAD1-C572-473E-8461-0B0390130C28}" presName="vert1" presStyleCnt="0"/>
      <dgm:spPr/>
    </dgm:pt>
    <dgm:pt modelId="{B9E74F75-1FE6-4F37-8042-60D1DED164D9}" type="pres">
      <dgm:prSet presAssocID="{4652565D-4FFA-4C01-B77C-5BE1D8C6B1FA}" presName="thickLine" presStyleLbl="alignNode1" presStyleIdx="6" presStyleCnt="7"/>
      <dgm:spPr/>
    </dgm:pt>
    <dgm:pt modelId="{4A87C5A6-217F-49B0-A7F8-8469308BB6FC}" type="pres">
      <dgm:prSet presAssocID="{4652565D-4FFA-4C01-B77C-5BE1D8C6B1FA}" presName="horz1" presStyleCnt="0"/>
      <dgm:spPr/>
    </dgm:pt>
    <dgm:pt modelId="{1948843B-AEB7-43EA-BB65-3BC7A52E0894}" type="pres">
      <dgm:prSet presAssocID="{4652565D-4FFA-4C01-B77C-5BE1D8C6B1FA}" presName="tx1" presStyleLbl="revTx" presStyleIdx="6" presStyleCnt="7"/>
      <dgm:spPr/>
    </dgm:pt>
    <dgm:pt modelId="{9D1B2FE6-6E29-463D-AD28-047AC94DEDD2}" type="pres">
      <dgm:prSet presAssocID="{4652565D-4FFA-4C01-B77C-5BE1D8C6B1FA}" presName="vert1" presStyleCnt="0"/>
      <dgm:spPr/>
    </dgm:pt>
  </dgm:ptLst>
  <dgm:cxnLst>
    <dgm:cxn modelId="{BC3E300A-8D66-451E-80EB-6C749F62A3B6}" type="presOf" srcId="{2C10BD33-7471-4474-B060-956F04727B82}" destId="{F1B07852-7C90-4461-8D05-6C8140307C35}" srcOrd="0" destOrd="0" presId="urn:microsoft.com/office/officeart/2008/layout/LinedList"/>
    <dgm:cxn modelId="{316DEB12-3A2C-445E-9DFE-2EAA72550188}" srcId="{DF4DF9E0-5063-4642-9EAF-AAB40830FF08}" destId="{4652565D-4FFA-4C01-B77C-5BE1D8C6B1FA}" srcOrd="6" destOrd="0" parTransId="{5D00DEE9-A7B3-40AB-92A5-64C4B3163E63}" sibTransId="{C3C062FF-662C-4FE8-941B-A43C4DF09CC1}"/>
    <dgm:cxn modelId="{0843DC32-CB88-4568-B06B-12776AC792E4}" type="presOf" srcId="{DF4DF9E0-5063-4642-9EAF-AAB40830FF08}" destId="{D9797C13-393F-46FC-A22B-CE8B22B992E4}" srcOrd="0" destOrd="0" presId="urn:microsoft.com/office/officeart/2008/layout/LinedList"/>
    <dgm:cxn modelId="{45DD1F65-3FE3-4ADA-AE86-155A0BEBEF5A}" type="presOf" srcId="{3A5618FA-38A1-48E4-95B8-2EDFFEABE6A8}" destId="{A4EBA5E2-531E-486B-A311-E75194DF83CB}" srcOrd="0" destOrd="0" presId="urn:microsoft.com/office/officeart/2008/layout/LinedList"/>
    <dgm:cxn modelId="{28D8DF6B-A0D6-45D8-B1C7-DB9D06A19EEB}" srcId="{DF4DF9E0-5063-4642-9EAF-AAB40830FF08}" destId="{FF543F9C-55DD-4AE6-8FAE-76C3EE7C4FEA}" srcOrd="2" destOrd="0" parTransId="{9C57EF68-2911-4839-8CDD-595FB17D4D62}" sibTransId="{D003FC5A-1357-4467-A798-8F091F7E3C98}"/>
    <dgm:cxn modelId="{DB777A73-F7B4-430E-BF27-858952FF0DB2}" type="presOf" srcId="{0A20AAD1-C572-473E-8461-0B0390130C28}" destId="{AEE2114F-7070-4D39-AC39-94C7F7C97FDD}" srcOrd="0" destOrd="0" presId="urn:microsoft.com/office/officeart/2008/layout/LinedList"/>
    <dgm:cxn modelId="{D04A8258-E5BA-440F-917C-802CFDDE69EA}" srcId="{DF4DF9E0-5063-4642-9EAF-AAB40830FF08}" destId="{3A5618FA-38A1-48E4-95B8-2EDFFEABE6A8}" srcOrd="1" destOrd="0" parTransId="{8C2DB078-798C-4589-BEB0-A4BB4A93115D}" sibTransId="{C6C31029-D4D8-44C2-8FCF-319A1E5B89A3}"/>
    <dgm:cxn modelId="{2D51F879-5E13-479F-94BD-D1E2B6692698}" srcId="{DF4DF9E0-5063-4642-9EAF-AAB40830FF08}" destId="{0A20AAD1-C572-473E-8461-0B0390130C28}" srcOrd="5" destOrd="0" parTransId="{AD1A47F2-4BE7-4468-9F49-B713154E3A84}" sibTransId="{FA73488A-48B0-4EF6-9385-B317F3522182}"/>
    <dgm:cxn modelId="{8F09018E-8E16-4CA4-9B7F-4217B14CD994}" type="presOf" srcId="{FF543F9C-55DD-4AE6-8FAE-76C3EE7C4FEA}" destId="{0415818B-018C-4CDA-B0DC-6F1A56ABF2D5}" srcOrd="0" destOrd="0" presId="urn:microsoft.com/office/officeart/2008/layout/LinedList"/>
    <dgm:cxn modelId="{5EB445B1-D280-49F6-9A0D-56BC54CA9129}" type="presOf" srcId="{4652565D-4FFA-4C01-B77C-5BE1D8C6B1FA}" destId="{1948843B-AEB7-43EA-BB65-3BC7A52E0894}" srcOrd="0" destOrd="0" presId="urn:microsoft.com/office/officeart/2008/layout/LinedList"/>
    <dgm:cxn modelId="{4A1713CB-B417-4613-BBEA-4CBC5166F250}" type="presOf" srcId="{B7822396-94B8-43D1-AF70-E5C401102756}" destId="{21755A13-AE62-4930-9EC5-E42A71FCF88A}" srcOrd="0" destOrd="0" presId="urn:microsoft.com/office/officeart/2008/layout/LinedList"/>
    <dgm:cxn modelId="{38BCB5CC-C2A5-4EE8-A9B2-74204F72582C}" type="presOf" srcId="{FCA11704-CA56-43A3-8B7D-BA38707DECFB}" destId="{69ADFEA8-94FE-4463-8265-8D42192C930F}" srcOrd="0" destOrd="0" presId="urn:microsoft.com/office/officeart/2008/layout/LinedList"/>
    <dgm:cxn modelId="{CDE98FD8-ADF6-470D-B5D3-64B83F46EF0A}" srcId="{DF4DF9E0-5063-4642-9EAF-AAB40830FF08}" destId="{2C10BD33-7471-4474-B060-956F04727B82}" srcOrd="3" destOrd="0" parTransId="{19C973C1-8701-43F3-9411-6D0D4DEF3CB6}" sibTransId="{8E2A76C1-2231-4027-8669-492FC6FA3B95}"/>
    <dgm:cxn modelId="{2F0D23E9-41E0-4779-86FF-B86492CC5385}" srcId="{DF4DF9E0-5063-4642-9EAF-AAB40830FF08}" destId="{B7822396-94B8-43D1-AF70-E5C401102756}" srcOrd="4" destOrd="0" parTransId="{3331C151-C6B1-4CFC-B6C4-28B9CAEA5090}" sibTransId="{7F4413FC-A7C8-4710-B38C-506D09B29A41}"/>
    <dgm:cxn modelId="{3E82EBFC-5A43-4269-AE34-3DBFF331D4BC}" srcId="{DF4DF9E0-5063-4642-9EAF-AAB40830FF08}" destId="{FCA11704-CA56-43A3-8B7D-BA38707DECFB}" srcOrd="0" destOrd="0" parTransId="{16C600D0-8FBE-4A57-B417-FB93E4C3D75F}" sibTransId="{42D934E1-DE7C-45C6-A601-1F747317725F}"/>
    <dgm:cxn modelId="{4BC0E11F-C0F3-47E7-9EB5-EF49D7F1E032}" type="presParOf" srcId="{D9797C13-393F-46FC-A22B-CE8B22B992E4}" destId="{9CDE1DD3-A9FB-404F-8F7C-80F62F1ECD90}" srcOrd="0" destOrd="0" presId="urn:microsoft.com/office/officeart/2008/layout/LinedList"/>
    <dgm:cxn modelId="{812CEC15-3EA1-4D72-87B6-3D552DAB79B8}" type="presParOf" srcId="{D9797C13-393F-46FC-A22B-CE8B22B992E4}" destId="{571CAA98-1A44-49AC-B166-F4B027B2DD91}" srcOrd="1" destOrd="0" presId="urn:microsoft.com/office/officeart/2008/layout/LinedList"/>
    <dgm:cxn modelId="{1E1B4C7F-BD7C-44CF-A469-F97CA5D8D82A}" type="presParOf" srcId="{571CAA98-1A44-49AC-B166-F4B027B2DD91}" destId="{69ADFEA8-94FE-4463-8265-8D42192C930F}" srcOrd="0" destOrd="0" presId="urn:microsoft.com/office/officeart/2008/layout/LinedList"/>
    <dgm:cxn modelId="{4AD117ED-3895-4332-B480-E91A39EC227C}" type="presParOf" srcId="{571CAA98-1A44-49AC-B166-F4B027B2DD91}" destId="{A80AA074-DDC2-4D2B-814C-FB9BAD333364}" srcOrd="1" destOrd="0" presId="urn:microsoft.com/office/officeart/2008/layout/LinedList"/>
    <dgm:cxn modelId="{6F4896DE-8939-4C3B-A9E0-898241838A5F}" type="presParOf" srcId="{D9797C13-393F-46FC-A22B-CE8B22B992E4}" destId="{FB2AE144-F960-4B1C-B9DD-CD7B0D8B30DD}" srcOrd="2" destOrd="0" presId="urn:microsoft.com/office/officeart/2008/layout/LinedList"/>
    <dgm:cxn modelId="{CED1049E-355F-474E-9877-C9E13CAC40B5}" type="presParOf" srcId="{D9797C13-393F-46FC-A22B-CE8B22B992E4}" destId="{E7D5CDFA-64B7-4028-B87F-838665BDF53B}" srcOrd="3" destOrd="0" presId="urn:microsoft.com/office/officeart/2008/layout/LinedList"/>
    <dgm:cxn modelId="{4194A7A2-A1FB-457E-A7CB-54C769027227}" type="presParOf" srcId="{E7D5CDFA-64B7-4028-B87F-838665BDF53B}" destId="{A4EBA5E2-531E-486B-A311-E75194DF83CB}" srcOrd="0" destOrd="0" presId="urn:microsoft.com/office/officeart/2008/layout/LinedList"/>
    <dgm:cxn modelId="{AC1A3334-02C0-46DA-A6FE-C32419F2EB79}" type="presParOf" srcId="{E7D5CDFA-64B7-4028-B87F-838665BDF53B}" destId="{9B31E11B-9FE4-4E70-B21F-C0901D0AA460}" srcOrd="1" destOrd="0" presId="urn:microsoft.com/office/officeart/2008/layout/LinedList"/>
    <dgm:cxn modelId="{49B9AA4A-D8F8-4928-BCFE-4C3B79298A53}" type="presParOf" srcId="{D9797C13-393F-46FC-A22B-CE8B22B992E4}" destId="{824578B8-FDD6-4C0E-B1D5-A296A58A02D1}" srcOrd="4" destOrd="0" presId="urn:microsoft.com/office/officeart/2008/layout/LinedList"/>
    <dgm:cxn modelId="{CD5ACF36-9201-46B9-8803-50BA3EBA763C}" type="presParOf" srcId="{D9797C13-393F-46FC-A22B-CE8B22B992E4}" destId="{F0942BF5-6EB6-41DB-9D9E-B42DE149571E}" srcOrd="5" destOrd="0" presId="urn:microsoft.com/office/officeart/2008/layout/LinedList"/>
    <dgm:cxn modelId="{27840E30-1029-4DF3-B469-C3F07BDC7770}" type="presParOf" srcId="{F0942BF5-6EB6-41DB-9D9E-B42DE149571E}" destId="{0415818B-018C-4CDA-B0DC-6F1A56ABF2D5}" srcOrd="0" destOrd="0" presId="urn:microsoft.com/office/officeart/2008/layout/LinedList"/>
    <dgm:cxn modelId="{15C45C76-0CDD-4AF7-99E2-3AF0E3646B32}" type="presParOf" srcId="{F0942BF5-6EB6-41DB-9D9E-B42DE149571E}" destId="{1D5D2F8B-AE26-4CE8-B6B6-31E96D562630}" srcOrd="1" destOrd="0" presId="urn:microsoft.com/office/officeart/2008/layout/LinedList"/>
    <dgm:cxn modelId="{AFEC7755-0A57-48FF-B859-D4DCFA078A03}" type="presParOf" srcId="{D9797C13-393F-46FC-A22B-CE8B22B992E4}" destId="{57B9ECE0-34A5-4CAA-8290-C2446C8EF2B8}" srcOrd="6" destOrd="0" presId="urn:microsoft.com/office/officeart/2008/layout/LinedList"/>
    <dgm:cxn modelId="{2E0C6024-A432-4025-BC48-D451EDC96304}" type="presParOf" srcId="{D9797C13-393F-46FC-A22B-CE8B22B992E4}" destId="{C8D14548-6068-45CA-BD9D-BB2318CAAC96}" srcOrd="7" destOrd="0" presId="urn:microsoft.com/office/officeart/2008/layout/LinedList"/>
    <dgm:cxn modelId="{EBB537E5-4F59-4E25-85D1-5B40C48AEC18}" type="presParOf" srcId="{C8D14548-6068-45CA-BD9D-BB2318CAAC96}" destId="{F1B07852-7C90-4461-8D05-6C8140307C35}" srcOrd="0" destOrd="0" presId="urn:microsoft.com/office/officeart/2008/layout/LinedList"/>
    <dgm:cxn modelId="{E4E26081-FCE0-4EE4-955F-F174DE5B76F3}" type="presParOf" srcId="{C8D14548-6068-45CA-BD9D-BB2318CAAC96}" destId="{69C2A74D-2D21-4700-8391-8743821C9F0F}" srcOrd="1" destOrd="0" presId="urn:microsoft.com/office/officeart/2008/layout/LinedList"/>
    <dgm:cxn modelId="{53BD5F43-C9B8-4FD3-821F-044E003A9897}" type="presParOf" srcId="{D9797C13-393F-46FC-A22B-CE8B22B992E4}" destId="{00FE9A8D-5B4C-423D-9F9A-CC4D80F19586}" srcOrd="8" destOrd="0" presId="urn:microsoft.com/office/officeart/2008/layout/LinedList"/>
    <dgm:cxn modelId="{5F464A08-22C7-4EEA-A414-2BE9007B9426}" type="presParOf" srcId="{D9797C13-393F-46FC-A22B-CE8B22B992E4}" destId="{6F29250C-F75C-46B5-AB0E-A4215E6E2D76}" srcOrd="9" destOrd="0" presId="urn:microsoft.com/office/officeart/2008/layout/LinedList"/>
    <dgm:cxn modelId="{DCC5C28B-AD27-4F4A-A3D8-88D15FC7EB54}" type="presParOf" srcId="{6F29250C-F75C-46B5-AB0E-A4215E6E2D76}" destId="{21755A13-AE62-4930-9EC5-E42A71FCF88A}" srcOrd="0" destOrd="0" presId="urn:microsoft.com/office/officeart/2008/layout/LinedList"/>
    <dgm:cxn modelId="{AEE6451C-1209-4087-BE37-4955C23B5471}" type="presParOf" srcId="{6F29250C-F75C-46B5-AB0E-A4215E6E2D76}" destId="{926D49C0-F1CE-496D-8F44-930C033EF200}" srcOrd="1" destOrd="0" presId="urn:microsoft.com/office/officeart/2008/layout/LinedList"/>
    <dgm:cxn modelId="{912DE746-B35B-4CB2-A8DF-0E514CAB4A0E}" type="presParOf" srcId="{D9797C13-393F-46FC-A22B-CE8B22B992E4}" destId="{C6086FF5-8AD5-44A3-BE78-B191F3B2ECFE}" srcOrd="10" destOrd="0" presId="urn:microsoft.com/office/officeart/2008/layout/LinedList"/>
    <dgm:cxn modelId="{B812D07A-63F6-4436-80A9-41CF2CB92ED1}" type="presParOf" srcId="{D9797C13-393F-46FC-A22B-CE8B22B992E4}" destId="{A29E3851-61FB-46F8-90AF-FC17395F4BE6}" srcOrd="11" destOrd="0" presId="urn:microsoft.com/office/officeart/2008/layout/LinedList"/>
    <dgm:cxn modelId="{A41BF256-8318-462E-A604-6DD3FF48ED9B}" type="presParOf" srcId="{A29E3851-61FB-46F8-90AF-FC17395F4BE6}" destId="{AEE2114F-7070-4D39-AC39-94C7F7C97FDD}" srcOrd="0" destOrd="0" presId="urn:microsoft.com/office/officeart/2008/layout/LinedList"/>
    <dgm:cxn modelId="{27FFE067-3E9E-4126-99A8-4FDBEEA82E36}" type="presParOf" srcId="{A29E3851-61FB-46F8-90AF-FC17395F4BE6}" destId="{0EBABEE2-4CBF-41B3-BB8C-F49A410ABBA7}" srcOrd="1" destOrd="0" presId="urn:microsoft.com/office/officeart/2008/layout/LinedList"/>
    <dgm:cxn modelId="{1C1D9722-C5BB-40CC-A2F3-74C380450D60}" type="presParOf" srcId="{D9797C13-393F-46FC-A22B-CE8B22B992E4}" destId="{B9E74F75-1FE6-4F37-8042-60D1DED164D9}" srcOrd="12" destOrd="0" presId="urn:microsoft.com/office/officeart/2008/layout/LinedList"/>
    <dgm:cxn modelId="{124EE1F8-B79A-463E-8CB6-3B3F5E2DDAA3}" type="presParOf" srcId="{D9797C13-393F-46FC-A22B-CE8B22B992E4}" destId="{4A87C5A6-217F-49B0-A7F8-8469308BB6FC}" srcOrd="13" destOrd="0" presId="urn:microsoft.com/office/officeart/2008/layout/LinedList"/>
    <dgm:cxn modelId="{E892285A-8312-4045-867C-5C8A47F71E34}" type="presParOf" srcId="{4A87C5A6-217F-49B0-A7F8-8469308BB6FC}" destId="{1948843B-AEB7-43EA-BB65-3BC7A52E0894}" srcOrd="0" destOrd="0" presId="urn:microsoft.com/office/officeart/2008/layout/LinedList"/>
    <dgm:cxn modelId="{F0A303DC-DCA4-4743-8DD4-3A77DDA6C3F8}" type="presParOf" srcId="{4A87C5A6-217F-49B0-A7F8-8469308BB6FC}" destId="{9D1B2FE6-6E29-463D-AD28-047AC94DED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7C181-42BF-4BD7-B077-761932BF2C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BC399B-DE71-4E74-B5CD-A17F091B4641}">
      <dgm:prSet/>
      <dgm:spPr/>
      <dgm:t>
        <a:bodyPr/>
        <a:lstStyle/>
        <a:p>
          <a:r>
            <a:rPr lang="hr-HR"/>
            <a:t>Odabir područja za istraživanje i podjela na jedinične površine</a:t>
          </a:r>
          <a:endParaRPr lang="en-US"/>
        </a:p>
      </dgm:t>
    </dgm:pt>
    <dgm:pt modelId="{7FCDFBF5-92FC-42D6-9F31-67102CAE1FB9}" type="parTrans" cxnId="{B065891D-37AA-45A0-B1DC-2204CC6F5E32}">
      <dgm:prSet/>
      <dgm:spPr/>
      <dgm:t>
        <a:bodyPr/>
        <a:lstStyle/>
        <a:p>
          <a:endParaRPr lang="en-US"/>
        </a:p>
      </dgm:t>
    </dgm:pt>
    <dgm:pt modelId="{7688477A-431E-4D53-80FE-167B69CD602C}" type="sibTrans" cxnId="{B065891D-37AA-45A0-B1DC-2204CC6F5E32}">
      <dgm:prSet/>
      <dgm:spPr/>
      <dgm:t>
        <a:bodyPr/>
        <a:lstStyle/>
        <a:p>
          <a:endParaRPr lang="en-US"/>
        </a:p>
      </dgm:t>
    </dgm:pt>
    <dgm:pt modelId="{013C9D3A-45F1-4265-AABD-273F6072DBD2}">
      <dgm:prSet/>
      <dgm:spPr/>
      <dgm:t>
        <a:bodyPr/>
        <a:lstStyle/>
        <a:p>
          <a:r>
            <a:rPr lang="hr-HR"/>
            <a:t>Ucrtava se kvadratna mreža (jedinična površina) odabrane veličine (npr. 2x2cm)</a:t>
          </a:r>
          <a:endParaRPr lang="en-US"/>
        </a:p>
      </dgm:t>
    </dgm:pt>
    <dgm:pt modelId="{2A9BAEAE-3DDA-4262-9701-B76D4B86B1D8}" type="parTrans" cxnId="{283AB0E6-7A65-4B6D-81AD-2337AA237A1A}">
      <dgm:prSet/>
      <dgm:spPr/>
      <dgm:t>
        <a:bodyPr/>
        <a:lstStyle/>
        <a:p>
          <a:endParaRPr lang="en-US"/>
        </a:p>
      </dgm:t>
    </dgm:pt>
    <dgm:pt modelId="{27C9E9D5-A1E1-4425-ADB5-38C9220553EA}" type="sibTrans" cxnId="{283AB0E6-7A65-4B6D-81AD-2337AA237A1A}">
      <dgm:prSet/>
      <dgm:spPr/>
      <dgm:t>
        <a:bodyPr/>
        <a:lstStyle/>
        <a:p>
          <a:endParaRPr lang="en-US"/>
        </a:p>
      </dgm:t>
    </dgm:pt>
    <dgm:pt modelId="{33AADE22-C389-43B7-BEFF-955881D19B64}">
      <dgm:prSet/>
      <dgm:spPr/>
      <dgm:t>
        <a:bodyPr/>
        <a:lstStyle/>
        <a:p>
          <a:r>
            <a:rPr lang="hr-HR"/>
            <a:t>U svakom kvadratu pomoću izohipsa određuje se najveća i najmanja visina</a:t>
          </a:r>
          <a:endParaRPr lang="en-US"/>
        </a:p>
      </dgm:t>
    </dgm:pt>
    <dgm:pt modelId="{3F452DA9-75A6-4752-9C4D-31968306E552}" type="parTrans" cxnId="{FB1EABE8-ED6C-4E9E-B85A-27EADDB400F3}">
      <dgm:prSet/>
      <dgm:spPr/>
      <dgm:t>
        <a:bodyPr/>
        <a:lstStyle/>
        <a:p>
          <a:endParaRPr lang="en-US"/>
        </a:p>
      </dgm:t>
    </dgm:pt>
    <dgm:pt modelId="{606332A0-BDB5-4895-ACA3-66BE0D3D5AEB}" type="sibTrans" cxnId="{FB1EABE8-ED6C-4E9E-B85A-27EADDB400F3}">
      <dgm:prSet/>
      <dgm:spPr/>
      <dgm:t>
        <a:bodyPr/>
        <a:lstStyle/>
        <a:p>
          <a:endParaRPr lang="en-US"/>
        </a:p>
      </dgm:t>
    </dgm:pt>
    <dgm:pt modelId="{39B79CE6-646F-4F31-B21A-8AE547F2BAE8}">
      <dgm:prSet/>
      <dgm:spPr/>
      <dgm:t>
        <a:bodyPr/>
        <a:lstStyle/>
        <a:p>
          <a:r>
            <a:rPr lang="hr-HR"/>
            <a:t>U centar kvadrata ucrtava se točka na koju se upisuje visinska razlika </a:t>
          </a:r>
          <a:endParaRPr lang="en-US"/>
        </a:p>
      </dgm:t>
    </dgm:pt>
    <dgm:pt modelId="{4FE6F0DE-3DBE-4A31-BFCC-D86723FD534C}" type="parTrans" cxnId="{6C4AA4AB-3203-41CF-990E-ED58E8F48D07}">
      <dgm:prSet/>
      <dgm:spPr/>
      <dgm:t>
        <a:bodyPr/>
        <a:lstStyle/>
        <a:p>
          <a:endParaRPr lang="en-US"/>
        </a:p>
      </dgm:t>
    </dgm:pt>
    <dgm:pt modelId="{F0E2E597-614D-48F8-8173-F7474219F9E5}" type="sibTrans" cxnId="{6C4AA4AB-3203-41CF-990E-ED58E8F48D07}">
      <dgm:prSet/>
      <dgm:spPr/>
      <dgm:t>
        <a:bodyPr/>
        <a:lstStyle/>
        <a:p>
          <a:endParaRPr lang="en-US"/>
        </a:p>
      </dgm:t>
    </dgm:pt>
    <dgm:pt modelId="{D74CAD46-78D3-4173-AADF-5955913423C5}">
      <dgm:prSet/>
      <dgm:spPr/>
      <dgm:t>
        <a:bodyPr/>
        <a:lstStyle/>
        <a:p>
          <a:r>
            <a:rPr lang="hr-HR"/>
            <a:t>Dobivene veličine se razvrstavaju u razrede</a:t>
          </a:r>
          <a:endParaRPr lang="en-US"/>
        </a:p>
      </dgm:t>
    </dgm:pt>
    <dgm:pt modelId="{35FDEBB4-4DD0-45BC-8AB8-818ABD0B3DBD}" type="parTrans" cxnId="{A51E31CE-2F9F-4CC4-B8C4-22841BF481CF}">
      <dgm:prSet/>
      <dgm:spPr/>
      <dgm:t>
        <a:bodyPr/>
        <a:lstStyle/>
        <a:p>
          <a:endParaRPr lang="en-US"/>
        </a:p>
      </dgm:t>
    </dgm:pt>
    <dgm:pt modelId="{DD12D9DB-57C5-4B3F-9DE2-9D4EF102D12B}" type="sibTrans" cxnId="{A51E31CE-2F9F-4CC4-B8C4-22841BF481CF}">
      <dgm:prSet/>
      <dgm:spPr/>
      <dgm:t>
        <a:bodyPr/>
        <a:lstStyle/>
        <a:p>
          <a:endParaRPr lang="en-US"/>
        </a:p>
      </dgm:t>
    </dgm:pt>
    <dgm:pt modelId="{3693E058-B40D-4408-A634-C2B30418B084}">
      <dgm:prSet/>
      <dgm:spPr/>
      <dgm:t>
        <a:bodyPr/>
        <a:lstStyle/>
        <a:p>
          <a:r>
            <a:rPr lang="hr-HR"/>
            <a:t>Interpolira se granica razreda na karti te se uredi karta</a:t>
          </a:r>
          <a:endParaRPr lang="en-US"/>
        </a:p>
      </dgm:t>
    </dgm:pt>
    <dgm:pt modelId="{DC121C35-4ACF-408A-A606-931E54BE0C34}" type="parTrans" cxnId="{8B9351FD-96FD-4F55-9A3C-0997DF03ACF6}">
      <dgm:prSet/>
      <dgm:spPr/>
      <dgm:t>
        <a:bodyPr/>
        <a:lstStyle/>
        <a:p>
          <a:endParaRPr lang="en-US"/>
        </a:p>
      </dgm:t>
    </dgm:pt>
    <dgm:pt modelId="{5448B522-511B-4FFB-ADD4-5D808F4341D7}" type="sibTrans" cxnId="{8B9351FD-96FD-4F55-9A3C-0997DF03ACF6}">
      <dgm:prSet/>
      <dgm:spPr/>
      <dgm:t>
        <a:bodyPr/>
        <a:lstStyle/>
        <a:p>
          <a:endParaRPr lang="en-US"/>
        </a:p>
      </dgm:t>
    </dgm:pt>
    <dgm:pt modelId="{8FA1EC9A-ACC7-4A2F-AE3F-AE382DC7B986}" type="pres">
      <dgm:prSet presAssocID="{6B47C181-42BF-4BD7-B077-761932BF2CCB}" presName="linear" presStyleCnt="0">
        <dgm:presLayoutVars>
          <dgm:animLvl val="lvl"/>
          <dgm:resizeHandles val="exact"/>
        </dgm:presLayoutVars>
      </dgm:prSet>
      <dgm:spPr/>
    </dgm:pt>
    <dgm:pt modelId="{7C508D43-AA63-4515-AD19-398353FD0A61}" type="pres">
      <dgm:prSet presAssocID="{52BC399B-DE71-4E74-B5CD-A17F091B464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7AC6496-3CC5-46FF-B81C-E2CEEA7DCFAE}" type="pres">
      <dgm:prSet presAssocID="{7688477A-431E-4D53-80FE-167B69CD602C}" presName="spacer" presStyleCnt="0"/>
      <dgm:spPr/>
    </dgm:pt>
    <dgm:pt modelId="{9E587CBF-7CB3-4F6D-99C9-EDF5D847702E}" type="pres">
      <dgm:prSet presAssocID="{013C9D3A-45F1-4265-AABD-273F6072DBD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8654DFE-566A-4DAE-B7B4-76A84C47947B}" type="pres">
      <dgm:prSet presAssocID="{27C9E9D5-A1E1-4425-ADB5-38C9220553EA}" presName="spacer" presStyleCnt="0"/>
      <dgm:spPr/>
    </dgm:pt>
    <dgm:pt modelId="{5F417512-8DDC-4BB6-BB29-CFEB87F9ABB7}" type="pres">
      <dgm:prSet presAssocID="{33AADE22-C389-43B7-BEFF-955881D19B6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B177082-AB5D-43A5-9A8C-66D160C1A449}" type="pres">
      <dgm:prSet presAssocID="{606332A0-BDB5-4895-ACA3-66BE0D3D5AEB}" presName="spacer" presStyleCnt="0"/>
      <dgm:spPr/>
    </dgm:pt>
    <dgm:pt modelId="{778A644A-D877-439A-B836-A5BA9E464F27}" type="pres">
      <dgm:prSet presAssocID="{39B79CE6-646F-4F31-B21A-8AE547F2BAE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C6CC369-713B-4AC8-A8FB-47563FF137DD}" type="pres">
      <dgm:prSet presAssocID="{F0E2E597-614D-48F8-8173-F7474219F9E5}" presName="spacer" presStyleCnt="0"/>
      <dgm:spPr/>
    </dgm:pt>
    <dgm:pt modelId="{C0018088-6FD0-4B94-95E4-C39EFAC718B3}" type="pres">
      <dgm:prSet presAssocID="{D74CAD46-78D3-4173-AADF-5955913423C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7A4A6A6-16A1-466B-BA66-33E02A1DF76A}" type="pres">
      <dgm:prSet presAssocID="{DD12D9DB-57C5-4B3F-9DE2-9D4EF102D12B}" presName="spacer" presStyleCnt="0"/>
      <dgm:spPr/>
    </dgm:pt>
    <dgm:pt modelId="{CFD014E1-A643-435D-BC45-B50C8AD28EF3}" type="pres">
      <dgm:prSet presAssocID="{3693E058-B40D-4408-A634-C2B30418B08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065891D-37AA-45A0-B1DC-2204CC6F5E32}" srcId="{6B47C181-42BF-4BD7-B077-761932BF2CCB}" destId="{52BC399B-DE71-4E74-B5CD-A17F091B4641}" srcOrd="0" destOrd="0" parTransId="{7FCDFBF5-92FC-42D6-9F31-67102CAE1FB9}" sibTransId="{7688477A-431E-4D53-80FE-167B69CD602C}"/>
    <dgm:cxn modelId="{206D9038-4594-4D46-87A9-9D00AB97D7EB}" type="presOf" srcId="{D74CAD46-78D3-4173-AADF-5955913423C5}" destId="{C0018088-6FD0-4B94-95E4-C39EFAC718B3}" srcOrd="0" destOrd="0" presId="urn:microsoft.com/office/officeart/2005/8/layout/vList2"/>
    <dgm:cxn modelId="{F0D8BD3C-8AD1-4B77-AAE5-20506C8BFDFE}" type="presOf" srcId="{52BC399B-DE71-4E74-B5CD-A17F091B4641}" destId="{7C508D43-AA63-4515-AD19-398353FD0A61}" srcOrd="0" destOrd="0" presId="urn:microsoft.com/office/officeart/2005/8/layout/vList2"/>
    <dgm:cxn modelId="{7AD44D53-9497-431D-BC83-941487C49A60}" type="presOf" srcId="{013C9D3A-45F1-4265-AABD-273F6072DBD2}" destId="{9E587CBF-7CB3-4F6D-99C9-EDF5D847702E}" srcOrd="0" destOrd="0" presId="urn:microsoft.com/office/officeart/2005/8/layout/vList2"/>
    <dgm:cxn modelId="{4209CEA8-9DEA-4396-86A1-88B467951737}" type="presOf" srcId="{39B79CE6-646F-4F31-B21A-8AE547F2BAE8}" destId="{778A644A-D877-439A-B836-A5BA9E464F27}" srcOrd="0" destOrd="0" presId="urn:microsoft.com/office/officeart/2005/8/layout/vList2"/>
    <dgm:cxn modelId="{6C4AA4AB-3203-41CF-990E-ED58E8F48D07}" srcId="{6B47C181-42BF-4BD7-B077-761932BF2CCB}" destId="{39B79CE6-646F-4F31-B21A-8AE547F2BAE8}" srcOrd="3" destOrd="0" parTransId="{4FE6F0DE-3DBE-4A31-BFCC-D86723FD534C}" sibTransId="{F0E2E597-614D-48F8-8173-F7474219F9E5}"/>
    <dgm:cxn modelId="{3F64AECC-3D26-477B-9EB9-F0C33796B2F3}" type="presOf" srcId="{3693E058-B40D-4408-A634-C2B30418B084}" destId="{CFD014E1-A643-435D-BC45-B50C8AD28EF3}" srcOrd="0" destOrd="0" presId="urn:microsoft.com/office/officeart/2005/8/layout/vList2"/>
    <dgm:cxn modelId="{A51E31CE-2F9F-4CC4-B8C4-22841BF481CF}" srcId="{6B47C181-42BF-4BD7-B077-761932BF2CCB}" destId="{D74CAD46-78D3-4173-AADF-5955913423C5}" srcOrd="4" destOrd="0" parTransId="{35FDEBB4-4DD0-45BC-8AB8-818ABD0B3DBD}" sibTransId="{DD12D9DB-57C5-4B3F-9DE2-9D4EF102D12B}"/>
    <dgm:cxn modelId="{6F285BCE-81CE-45C4-96A6-BC53DE5D6ADF}" type="presOf" srcId="{33AADE22-C389-43B7-BEFF-955881D19B64}" destId="{5F417512-8DDC-4BB6-BB29-CFEB87F9ABB7}" srcOrd="0" destOrd="0" presId="urn:microsoft.com/office/officeart/2005/8/layout/vList2"/>
    <dgm:cxn modelId="{283AB0E6-7A65-4B6D-81AD-2337AA237A1A}" srcId="{6B47C181-42BF-4BD7-B077-761932BF2CCB}" destId="{013C9D3A-45F1-4265-AABD-273F6072DBD2}" srcOrd="1" destOrd="0" parTransId="{2A9BAEAE-3DDA-4262-9701-B76D4B86B1D8}" sibTransId="{27C9E9D5-A1E1-4425-ADB5-38C9220553EA}"/>
    <dgm:cxn modelId="{FB1EABE8-ED6C-4E9E-B85A-27EADDB400F3}" srcId="{6B47C181-42BF-4BD7-B077-761932BF2CCB}" destId="{33AADE22-C389-43B7-BEFF-955881D19B64}" srcOrd="2" destOrd="0" parTransId="{3F452DA9-75A6-4752-9C4D-31968306E552}" sibTransId="{606332A0-BDB5-4895-ACA3-66BE0D3D5AEB}"/>
    <dgm:cxn modelId="{8B9351FD-96FD-4F55-9A3C-0997DF03ACF6}" srcId="{6B47C181-42BF-4BD7-B077-761932BF2CCB}" destId="{3693E058-B40D-4408-A634-C2B30418B084}" srcOrd="5" destOrd="0" parTransId="{DC121C35-4ACF-408A-A606-931E54BE0C34}" sibTransId="{5448B522-511B-4FFB-ADD4-5D808F4341D7}"/>
    <dgm:cxn modelId="{6CEC31FE-8C58-4213-9EDF-6ED6374A4E7B}" type="presOf" srcId="{6B47C181-42BF-4BD7-B077-761932BF2CCB}" destId="{8FA1EC9A-ACC7-4A2F-AE3F-AE382DC7B986}" srcOrd="0" destOrd="0" presId="urn:microsoft.com/office/officeart/2005/8/layout/vList2"/>
    <dgm:cxn modelId="{21DCE942-9ABC-463A-B528-6FE1D980DBCB}" type="presParOf" srcId="{8FA1EC9A-ACC7-4A2F-AE3F-AE382DC7B986}" destId="{7C508D43-AA63-4515-AD19-398353FD0A61}" srcOrd="0" destOrd="0" presId="urn:microsoft.com/office/officeart/2005/8/layout/vList2"/>
    <dgm:cxn modelId="{34DA5D52-B3AE-47E4-8003-3DE97D513AC3}" type="presParOf" srcId="{8FA1EC9A-ACC7-4A2F-AE3F-AE382DC7B986}" destId="{77AC6496-3CC5-46FF-B81C-E2CEEA7DCFAE}" srcOrd="1" destOrd="0" presId="urn:microsoft.com/office/officeart/2005/8/layout/vList2"/>
    <dgm:cxn modelId="{CB20B689-B115-4241-A611-2CC31F4F1BDB}" type="presParOf" srcId="{8FA1EC9A-ACC7-4A2F-AE3F-AE382DC7B986}" destId="{9E587CBF-7CB3-4F6D-99C9-EDF5D847702E}" srcOrd="2" destOrd="0" presId="urn:microsoft.com/office/officeart/2005/8/layout/vList2"/>
    <dgm:cxn modelId="{57685A78-0FD2-4447-A61D-1ED1137326A8}" type="presParOf" srcId="{8FA1EC9A-ACC7-4A2F-AE3F-AE382DC7B986}" destId="{08654DFE-566A-4DAE-B7B4-76A84C47947B}" srcOrd="3" destOrd="0" presId="urn:microsoft.com/office/officeart/2005/8/layout/vList2"/>
    <dgm:cxn modelId="{FB0DB227-6312-40A4-B2C1-7185E23853DD}" type="presParOf" srcId="{8FA1EC9A-ACC7-4A2F-AE3F-AE382DC7B986}" destId="{5F417512-8DDC-4BB6-BB29-CFEB87F9ABB7}" srcOrd="4" destOrd="0" presId="urn:microsoft.com/office/officeart/2005/8/layout/vList2"/>
    <dgm:cxn modelId="{E3883FA6-106C-4396-BBD2-7EBFD118DA11}" type="presParOf" srcId="{8FA1EC9A-ACC7-4A2F-AE3F-AE382DC7B986}" destId="{0B177082-AB5D-43A5-9A8C-66D160C1A449}" srcOrd="5" destOrd="0" presId="urn:microsoft.com/office/officeart/2005/8/layout/vList2"/>
    <dgm:cxn modelId="{582C31A8-F32F-43A9-BB93-395653D202B3}" type="presParOf" srcId="{8FA1EC9A-ACC7-4A2F-AE3F-AE382DC7B986}" destId="{778A644A-D877-439A-B836-A5BA9E464F27}" srcOrd="6" destOrd="0" presId="urn:microsoft.com/office/officeart/2005/8/layout/vList2"/>
    <dgm:cxn modelId="{F4272636-5626-46C5-9402-F0DA961F48FE}" type="presParOf" srcId="{8FA1EC9A-ACC7-4A2F-AE3F-AE382DC7B986}" destId="{BC6CC369-713B-4AC8-A8FB-47563FF137DD}" srcOrd="7" destOrd="0" presId="urn:microsoft.com/office/officeart/2005/8/layout/vList2"/>
    <dgm:cxn modelId="{F58C61C1-91D9-4907-BD67-447D3CCC2954}" type="presParOf" srcId="{8FA1EC9A-ACC7-4A2F-AE3F-AE382DC7B986}" destId="{C0018088-6FD0-4B94-95E4-C39EFAC718B3}" srcOrd="8" destOrd="0" presId="urn:microsoft.com/office/officeart/2005/8/layout/vList2"/>
    <dgm:cxn modelId="{2C13816E-ED73-4327-A4ED-D234A5843218}" type="presParOf" srcId="{8FA1EC9A-ACC7-4A2F-AE3F-AE382DC7B986}" destId="{C7A4A6A6-16A1-466B-BA66-33E02A1DF76A}" srcOrd="9" destOrd="0" presId="urn:microsoft.com/office/officeart/2005/8/layout/vList2"/>
    <dgm:cxn modelId="{606DE6F4-6CD0-461A-B0E4-D0B516452FE5}" type="presParOf" srcId="{8FA1EC9A-ACC7-4A2F-AE3F-AE382DC7B986}" destId="{CFD014E1-A643-435D-BC45-B50C8AD28EF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E1DD3-A9FB-404F-8F7C-80F62F1ECD90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DFEA8-94FE-4463-8265-8D42192C930F}">
      <dsp:nvSpPr>
        <dsp:cNvPr id="0" name=""/>
        <dsp:cNvSpPr/>
      </dsp:nvSpPr>
      <dsp:spPr>
        <a:xfrm>
          <a:off x="0" y="621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Bognar (1992)</a:t>
          </a:r>
          <a:endParaRPr lang="en-US" sz="3200" kern="1200"/>
        </a:p>
      </dsp:txBody>
      <dsp:txXfrm>
        <a:off x="0" y="621"/>
        <a:ext cx="7728267" cy="726583"/>
      </dsp:txXfrm>
    </dsp:sp>
    <dsp:sp modelId="{FB2AE144-F960-4B1C-B9DD-CD7B0D8B30DD}">
      <dsp:nvSpPr>
        <dsp:cNvPr id="0" name=""/>
        <dsp:cNvSpPr/>
      </dsp:nvSpPr>
      <dsp:spPr>
        <a:xfrm>
          <a:off x="0" y="727204"/>
          <a:ext cx="7728267" cy="0"/>
        </a:xfrm>
        <a:prstGeom prst="line">
          <a:avLst/>
        </a:prstGeom>
        <a:solidFill>
          <a:schemeClr val="accent2">
            <a:hueOff val="325742"/>
            <a:satOff val="-5256"/>
            <a:lumOff val="-915"/>
            <a:alphaOff val="0"/>
          </a:schemeClr>
        </a:solidFill>
        <a:ln w="10795" cap="flat" cmpd="sng" algn="ctr">
          <a:solidFill>
            <a:schemeClr val="accent2">
              <a:hueOff val="325742"/>
              <a:satOff val="-5256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BA5E2-531E-486B-A311-E75194DF83CB}">
      <dsp:nvSpPr>
        <dsp:cNvPr id="0" name=""/>
        <dsp:cNvSpPr/>
      </dsp:nvSpPr>
      <dsp:spPr>
        <a:xfrm>
          <a:off x="0" y="727204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0-5 m/km</a:t>
          </a:r>
          <a:r>
            <a:rPr lang="hr-HR" sz="3200" kern="1200" baseline="30000"/>
            <a:t>2</a:t>
          </a:r>
          <a:r>
            <a:rPr lang="hr-HR" sz="3200" kern="1200"/>
            <a:t> 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zaravnjeni reljef</a:t>
          </a:r>
          <a:endParaRPr lang="en-US" sz="3200" kern="1200"/>
        </a:p>
      </dsp:txBody>
      <dsp:txXfrm>
        <a:off x="0" y="727204"/>
        <a:ext cx="7728267" cy="726583"/>
      </dsp:txXfrm>
    </dsp:sp>
    <dsp:sp modelId="{824578B8-FDD6-4C0E-B1D5-A296A58A02D1}">
      <dsp:nvSpPr>
        <dsp:cNvPr id="0" name=""/>
        <dsp:cNvSpPr/>
      </dsp:nvSpPr>
      <dsp:spPr>
        <a:xfrm>
          <a:off x="0" y="1453787"/>
          <a:ext cx="7728267" cy="0"/>
        </a:xfrm>
        <a:prstGeom prst="line">
          <a:avLst/>
        </a:prstGeom>
        <a:solidFill>
          <a:schemeClr val="accent2">
            <a:hueOff val="651485"/>
            <a:satOff val="-10511"/>
            <a:lumOff val="-1830"/>
            <a:alphaOff val="0"/>
          </a:schemeClr>
        </a:solidFill>
        <a:ln w="10795" cap="flat" cmpd="sng" algn="ctr">
          <a:solidFill>
            <a:schemeClr val="accent2">
              <a:hueOff val="651485"/>
              <a:satOff val="-10511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5818B-018C-4CDA-B0DC-6F1A56ABF2D5}">
      <dsp:nvSpPr>
        <dsp:cNvPr id="0" name=""/>
        <dsp:cNvSpPr/>
      </dsp:nvSpPr>
      <dsp:spPr>
        <a:xfrm>
          <a:off x="0" y="1453787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5-30 m/km</a:t>
          </a:r>
          <a:r>
            <a:rPr lang="hr-HR" sz="3200" kern="1200" baseline="30000"/>
            <a:t>2</a:t>
          </a:r>
          <a:r>
            <a:rPr lang="hr-HR" sz="3200" kern="1200"/>
            <a:t> 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slabo raščlanjene ravnice</a:t>
          </a:r>
          <a:endParaRPr lang="en-US" sz="3200" kern="1200"/>
        </a:p>
      </dsp:txBody>
      <dsp:txXfrm>
        <a:off x="0" y="1453787"/>
        <a:ext cx="7728267" cy="726583"/>
      </dsp:txXfrm>
    </dsp:sp>
    <dsp:sp modelId="{57B9ECE0-34A5-4CAA-8290-C2446C8EF2B8}">
      <dsp:nvSpPr>
        <dsp:cNvPr id="0" name=""/>
        <dsp:cNvSpPr/>
      </dsp:nvSpPr>
      <dsp:spPr>
        <a:xfrm>
          <a:off x="0" y="2180370"/>
          <a:ext cx="7728267" cy="0"/>
        </a:xfrm>
        <a:prstGeom prst="line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07852-7C90-4461-8D05-6C8140307C35}">
      <dsp:nvSpPr>
        <dsp:cNvPr id="0" name=""/>
        <dsp:cNvSpPr/>
      </dsp:nvSpPr>
      <dsp:spPr>
        <a:xfrm>
          <a:off x="0" y="2180370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30-100 m/km</a:t>
          </a:r>
          <a:r>
            <a:rPr lang="hr-HR" sz="3200" kern="1200" baseline="30000"/>
            <a:t>2</a:t>
          </a:r>
          <a:r>
            <a:rPr lang="hr-HR" sz="3200" kern="1200"/>
            <a:t> 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slabo raščlanjen reljef</a:t>
          </a:r>
          <a:endParaRPr lang="en-US" sz="3200" kern="1200"/>
        </a:p>
      </dsp:txBody>
      <dsp:txXfrm>
        <a:off x="0" y="2180370"/>
        <a:ext cx="7728267" cy="726583"/>
      </dsp:txXfrm>
    </dsp:sp>
    <dsp:sp modelId="{00FE9A8D-5B4C-423D-9F9A-CC4D80F19586}">
      <dsp:nvSpPr>
        <dsp:cNvPr id="0" name=""/>
        <dsp:cNvSpPr/>
      </dsp:nvSpPr>
      <dsp:spPr>
        <a:xfrm>
          <a:off x="0" y="2906953"/>
          <a:ext cx="7728267" cy="0"/>
        </a:xfrm>
        <a:prstGeom prst="line">
          <a:avLst/>
        </a:prstGeom>
        <a:solidFill>
          <a:schemeClr val="accent2">
            <a:hueOff val="1302969"/>
            <a:satOff val="-21023"/>
            <a:lumOff val="-3660"/>
            <a:alphaOff val="0"/>
          </a:schemeClr>
        </a:solidFill>
        <a:ln w="10795" cap="flat" cmpd="sng" algn="ctr">
          <a:solidFill>
            <a:schemeClr val="accent2">
              <a:hueOff val="1302969"/>
              <a:satOff val="-21023"/>
              <a:lumOff val="-36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55A13-AE62-4930-9EC5-E42A71FCF88A}">
      <dsp:nvSpPr>
        <dsp:cNvPr id="0" name=""/>
        <dsp:cNvSpPr/>
      </dsp:nvSpPr>
      <dsp:spPr>
        <a:xfrm>
          <a:off x="0" y="2906953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100-300 m/km</a:t>
          </a:r>
          <a:r>
            <a:rPr lang="hr-HR" sz="3200" kern="1200" baseline="30000"/>
            <a:t>2</a:t>
          </a:r>
          <a:r>
            <a:rPr lang="hr-HR" sz="3200" kern="1200"/>
            <a:t> 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umjereno raščlanjen reljef</a:t>
          </a:r>
          <a:endParaRPr lang="en-US" sz="3200" kern="1200"/>
        </a:p>
      </dsp:txBody>
      <dsp:txXfrm>
        <a:off x="0" y="2906953"/>
        <a:ext cx="7728267" cy="726583"/>
      </dsp:txXfrm>
    </dsp:sp>
    <dsp:sp modelId="{C6086FF5-8AD5-44A3-BE78-B191F3B2ECFE}">
      <dsp:nvSpPr>
        <dsp:cNvPr id="0" name=""/>
        <dsp:cNvSpPr/>
      </dsp:nvSpPr>
      <dsp:spPr>
        <a:xfrm>
          <a:off x="0" y="3633536"/>
          <a:ext cx="7728267" cy="0"/>
        </a:xfrm>
        <a:prstGeom prst="line">
          <a:avLst/>
        </a:prstGeom>
        <a:solidFill>
          <a:schemeClr val="accent2">
            <a:hueOff val="1628711"/>
            <a:satOff val="-26278"/>
            <a:lumOff val="-4575"/>
            <a:alphaOff val="0"/>
          </a:schemeClr>
        </a:solidFill>
        <a:ln w="10795" cap="flat" cmpd="sng" algn="ctr">
          <a:solidFill>
            <a:schemeClr val="accent2">
              <a:hueOff val="1628711"/>
              <a:satOff val="-26278"/>
              <a:lumOff val="-45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2114F-7070-4D39-AC39-94C7F7C97FDD}">
      <dsp:nvSpPr>
        <dsp:cNvPr id="0" name=""/>
        <dsp:cNvSpPr/>
      </dsp:nvSpPr>
      <dsp:spPr>
        <a:xfrm>
          <a:off x="0" y="3633536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300-800 m/km</a:t>
          </a:r>
          <a:r>
            <a:rPr lang="hr-HR" sz="3200" kern="1200" baseline="30000"/>
            <a:t>2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izrazito raščlanjen reljef </a:t>
          </a:r>
          <a:endParaRPr lang="en-US" sz="3200" kern="1200"/>
        </a:p>
      </dsp:txBody>
      <dsp:txXfrm>
        <a:off x="0" y="3633536"/>
        <a:ext cx="7728267" cy="726583"/>
      </dsp:txXfrm>
    </dsp:sp>
    <dsp:sp modelId="{B9E74F75-1FE6-4F37-8042-60D1DED164D9}">
      <dsp:nvSpPr>
        <dsp:cNvPr id="0" name=""/>
        <dsp:cNvSpPr/>
      </dsp:nvSpPr>
      <dsp:spPr>
        <a:xfrm>
          <a:off x="0" y="4360119"/>
          <a:ext cx="7728267" cy="0"/>
        </a:xfrm>
        <a:prstGeom prst="line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8843B-AEB7-43EA-BB65-3BC7A52E0894}">
      <dsp:nvSpPr>
        <dsp:cNvPr id="0" name=""/>
        <dsp:cNvSpPr/>
      </dsp:nvSpPr>
      <dsp:spPr>
        <a:xfrm>
          <a:off x="0" y="4360119"/>
          <a:ext cx="7728267" cy="726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/>
            <a:t>&gt;800 m/km</a:t>
          </a:r>
          <a:r>
            <a:rPr lang="hr-HR" sz="3200" kern="1200" baseline="30000"/>
            <a:t>2</a:t>
          </a:r>
          <a:r>
            <a:rPr lang="hr-HR" sz="3200" kern="1200"/>
            <a:t> </a:t>
          </a:r>
          <a:r>
            <a:rPr lang="hr-HR" sz="3200" kern="1200">
              <a:sym typeface="Wingdings" panose="05000000000000000000" pitchFamily="2" charset="2"/>
            </a:rPr>
            <a:t></a:t>
          </a:r>
          <a:r>
            <a:rPr lang="hr-HR" sz="3200" kern="1200"/>
            <a:t> vrlo izrazito raščlanjen reljef </a:t>
          </a:r>
          <a:endParaRPr lang="en-US" sz="3200" kern="1200"/>
        </a:p>
      </dsp:txBody>
      <dsp:txXfrm>
        <a:off x="0" y="4360119"/>
        <a:ext cx="7728267" cy="726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08D43-AA63-4515-AD19-398353FD0A61}">
      <dsp:nvSpPr>
        <dsp:cNvPr id="0" name=""/>
        <dsp:cNvSpPr/>
      </dsp:nvSpPr>
      <dsp:spPr>
        <a:xfrm>
          <a:off x="0" y="11591"/>
          <a:ext cx="7104549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Odabir područja za istraživanje i podjela na jedinične površine</a:t>
          </a:r>
          <a:endParaRPr lang="en-US" sz="2100" kern="1200"/>
        </a:p>
      </dsp:txBody>
      <dsp:txXfrm>
        <a:off x="40724" y="52315"/>
        <a:ext cx="7023101" cy="752780"/>
      </dsp:txXfrm>
    </dsp:sp>
    <dsp:sp modelId="{9E587CBF-7CB3-4F6D-99C9-EDF5D847702E}">
      <dsp:nvSpPr>
        <dsp:cNvPr id="0" name=""/>
        <dsp:cNvSpPr/>
      </dsp:nvSpPr>
      <dsp:spPr>
        <a:xfrm>
          <a:off x="0" y="906299"/>
          <a:ext cx="7104549" cy="8342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Ucrtava se kvadratna mreža (jedinična površina) odabrane veličine (npr. 2x2cm)</a:t>
          </a:r>
          <a:endParaRPr lang="en-US" sz="2100" kern="1200"/>
        </a:p>
      </dsp:txBody>
      <dsp:txXfrm>
        <a:off x="40724" y="947023"/>
        <a:ext cx="7023101" cy="752780"/>
      </dsp:txXfrm>
    </dsp:sp>
    <dsp:sp modelId="{5F417512-8DDC-4BB6-BB29-CFEB87F9ABB7}">
      <dsp:nvSpPr>
        <dsp:cNvPr id="0" name=""/>
        <dsp:cNvSpPr/>
      </dsp:nvSpPr>
      <dsp:spPr>
        <a:xfrm>
          <a:off x="0" y="1801007"/>
          <a:ext cx="7104549" cy="8342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U svakom kvadratu pomoću izohipsa određuje se najveća i najmanja visina</a:t>
          </a:r>
          <a:endParaRPr lang="en-US" sz="2100" kern="1200"/>
        </a:p>
      </dsp:txBody>
      <dsp:txXfrm>
        <a:off x="40724" y="1841731"/>
        <a:ext cx="7023101" cy="752780"/>
      </dsp:txXfrm>
    </dsp:sp>
    <dsp:sp modelId="{778A644A-D877-439A-B836-A5BA9E464F27}">
      <dsp:nvSpPr>
        <dsp:cNvPr id="0" name=""/>
        <dsp:cNvSpPr/>
      </dsp:nvSpPr>
      <dsp:spPr>
        <a:xfrm>
          <a:off x="0" y="2695716"/>
          <a:ext cx="7104549" cy="8342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U centar kvadrata ucrtava se točka na koju se upisuje visinska razlika </a:t>
          </a:r>
          <a:endParaRPr lang="en-US" sz="2100" kern="1200"/>
        </a:p>
      </dsp:txBody>
      <dsp:txXfrm>
        <a:off x="40724" y="2736440"/>
        <a:ext cx="7023101" cy="752780"/>
      </dsp:txXfrm>
    </dsp:sp>
    <dsp:sp modelId="{C0018088-6FD0-4B94-95E4-C39EFAC718B3}">
      <dsp:nvSpPr>
        <dsp:cNvPr id="0" name=""/>
        <dsp:cNvSpPr/>
      </dsp:nvSpPr>
      <dsp:spPr>
        <a:xfrm>
          <a:off x="0" y="3590424"/>
          <a:ext cx="7104549" cy="83422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Dobivene veličine se razvrstavaju u razrede</a:t>
          </a:r>
          <a:endParaRPr lang="en-US" sz="2100" kern="1200"/>
        </a:p>
      </dsp:txBody>
      <dsp:txXfrm>
        <a:off x="40724" y="3631148"/>
        <a:ext cx="7023101" cy="752780"/>
      </dsp:txXfrm>
    </dsp:sp>
    <dsp:sp modelId="{CFD014E1-A643-435D-BC45-B50C8AD28EF3}">
      <dsp:nvSpPr>
        <dsp:cNvPr id="0" name=""/>
        <dsp:cNvSpPr/>
      </dsp:nvSpPr>
      <dsp:spPr>
        <a:xfrm>
          <a:off x="0" y="4485132"/>
          <a:ext cx="7104549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Interpolira se granica razreda na karti te se uredi karta</a:t>
          </a:r>
          <a:endParaRPr lang="en-US" sz="2100" kern="1200"/>
        </a:p>
      </dsp:txBody>
      <dsp:txXfrm>
        <a:off x="40724" y="4525856"/>
        <a:ext cx="7023101" cy="752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CFF776-071F-47D1-A40A-5A747A560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A7EB026-9D76-4AAC-B8F4-B007D3E99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2A7CD6-A63A-47D2-8326-B41AEE2F3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28C262-95AE-4249-A7EB-39FDF67F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E09AE6-3B09-4516-BD34-7C5E5492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1B8ACF-BB1F-4F47-87C3-2BBE3C72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B9CAA5F-072E-41CA-9A0C-0BFFE36DD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1E27FC-EA8A-4E3A-B671-F299DE9D2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1040D3F-7440-41B1-BDDE-B4512FB0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32DF84C-8CEE-4A83-B9A9-DB7EE4BA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85F0153-D540-4F57-94B4-3EC58EDD9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0BF982B-CBA3-489E-9DA9-69C0352CD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7FC4E8-71C7-4DDC-B316-4B8E5303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0D04094-CE0A-4CBC-9045-7275545E0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54124AE-29F6-4C7C-8D1D-9C1AD94C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6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3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0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70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5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6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F901DE-0D5A-4563-81B1-360F5419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DCDA5FB-2DB2-4913-B9EA-2B95E14C7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0486D6C-4BF7-4B3A-8496-BF8BDAF8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BCA6CCF-A6B9-43C8-ACC1-9740FF728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6A8E2F-D26B-41DD-9C74-8787D0C5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34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2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98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5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9C0CD2-6F43-4EC3-850F-6B348FDB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F7BD70-6715-401C-A9FD-12624907C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C59B50B-5970-4B88-BBA5-808424DF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6E1A5A1-5709-4EA8-80DA-0F748E96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1C83D71-08A3-426C-9C06-039BF44C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7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52848F-ED97-4111-BFC0-8F231A56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4DD701-BF66-43E3-AB6F-AF599165D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8209DA6-71CD-40BC-84A5-09ED7E9D5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01CF443-618F-49F3-B4EB-2DA88F7A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72EFFAE-D90E-47BE-9A45-F0AE0569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5ACD785-C25C-4FF2-B04B-AECCF69E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450C77-9A4F-41C4-A35D-2B44C829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0A0C6A-1DA2-49F6-BB09-FF321AF9C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240E18F-2D01-414B-8C3E-56984E6C9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41ED1E5-8924-4CA6-BF4D-3AD6363D61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1D549CD-747B-47EA-BFB5-C32EB2C7B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E69829D-B7EC-43CB-9AD1-0422F0C1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731F282-B8C1-41AF-BEDC-48FD88B0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1961AC6-D624-4842-9805-31B98BA2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8B3A54-0718-41FB-809C-E5BE4C53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C2AF5D2-DA74-46D6-98A8-31293475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B53FADF-84EF-43ED-80B9-811FD39CE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0CB9837-2D54-4A2F-940C-37EB04AA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423BD98-B904-4B8D-8163-94E7179A6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3DC9DBF-DF73-47F8-B134-DBF1D639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85A5371-838E-400A-9E09-1E29C6E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4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829B96-F90E-4624-A695-AB520E25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DB8D14-8B5D-44CB-BDEE-A2164A654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57F81B3-6242-439B-8A7A-AF67B7BD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5D90207-3DA5-4902-B6E3-5DC32415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D8A7232-5505-449C-8491-7FBA605C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06AA204-6043-4734-BFB1-2F23AE75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8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1BE140-22AC-469A-9441-F20BBA235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45018B5-5539-4C58-881B-7EE7A08359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3AFD205-63B9-4763-993D-28123A698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64C866-BD5C-42CE-BF77-509A2001F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B1E43A7-96B9-48BB-BBCD-7868F935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9057FBC-AB10-46E6-9F9C-F3C9EE96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6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EFA0271-28F9-422B-95D0-454FA97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7BAF19-3FEC-49FC-9894-33E090D7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CB1707F-864B-4A69-BA9E-1082E4977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23570-3644-4350-BDB4-5833DFABF2F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6B27E04-F9A8-4517-BBCB-A52342E5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9A954D-E50B-4B16-B00A-D0081F64C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BE6A-39E7-4EB9-A1F1-DB2277FC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310424-ED1B-4514-A6DD-FA19C4C11E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D9AD320-4C49-45FD-A68C-C044CF909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8B663B-41C2-4B97-B4EC-F5D04CF1EA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VJEŽBE IZ GEOMORFOLOGIJE</a:t>
            </a:r>
            <a:endParaRPr lang="en-US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CA7CB81-2586-4395-B14C-9E984FA0A4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ZADACI:</a:t>
            </a:r>
          </a:p>
          <a:p>
            <a:r>
              <a:rPr lang="hr-HR" dirty="0"/>
              <a:t>VJEŽBA1-4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15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4558B-AE61-4E3D-A87F-8BE92F4C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ZADATAK 2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C5CF25-C187-4091-A821-8A6DAD2E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Na vašem području odaberite 20 lokacija na kojima ćete grafički odrediti nagib padine u stupnjevima</a:t>
            </a:r>
          </a:p>
          <a:p>
            <a:r>
              <a:rPr lang="hr-HR"/>
              <a:t>Na karti ih je potrebno označiti T1, T2, T3, T4, T5, T6…..T20</a:t>
            </a:r>
          </a:p>
          <a:p>
            <a:r>
              <a:rPr lang="hr-HR"/>
              <a:t>10 točaka izračunajte u %, a 10 u stupnjevima</a:t>
            </a:r>
          </a:p>
          <a:p>
            <a:r>
              <a:rPr lang="hr-HR"/>
              <a:t>U sljedećoj vježbi (GIS), sami ćete provjeriti točnost izračuna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A67C46-2017-457A-9A19-D5478ACA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ZADATAK 2</a:t>
            </a:r>
            <a:endParaRPr lang="en-US"/>
          </a:p>
        </p:txBody>
      </p:sp>
      <p:pic>
        <p:nvPicPr>
          <p:cNvPr id="5" name="Rezervirano mjesto sadržaja 4" descr="Slika na kojoj se prikazuje kamen&#10;&#10;Opis je automatski generiran">
            <a:extLst>
              <a:ext uri="{FF2B5EF4-FFF2-40B4-BE49-F238E27FC236}">
                <a16:creationId xmlns:a16="http://schemas.microsoft.com/office/drawing/2014/main" id="{88CE7E24-0FE4-4393-899A-4D314EB68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75" y="863600"/>
            <a:ext cx="7244126" cy="5121275"/>
          </a:xfrm>
        </p:spPr>
      </p:pic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9D51299F-EA1B-4A6E-B71A-32045C3A0152}"/>
              </a:ext>
            </a:extLst>
          </p:cNvPr>
          <p:cNvCxnSpPr/>
          <p:nvPr/>
        </p:nvCxnSpPr>
        <p:spPr>
          <a:xfrm flipV="1">
            <a:off x="6877050" y="2733675"/>
            <a:ext cx="733425" cy="476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DB85FF6E-992A-4509-8434-7A257096FE0D}"/>
              </a:ext>
            </a:extLst>
          </p:cNvPr>
          <p:cNvCxnSpPr>
            <a:cxnSpLocks/>
          </p:cNvCxnSpPr>
          <p:nvPr/>
        </p:nvCxnSpPr>
        <p:spPr>
          <a:xfrm flipV="1">
            <a:off x="9197266" y="4669007"/>
            <a:ext cx="243488" cy="2936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C4414757-4591-4042-B16A-01C3C20724FD}"/>
              </a:ext>
            </a:extLst>
          </p:cNvPr>
          <p:cNvCxnSpPr>
            <a:cxnSpLocks/>
          </p:cNvCxnSpPr>
          <p:nvPr/>
        </p:nvCxnSpPr>
        <p:spPr>
          <a:xfrm flipV="1">
            <a:off x="6143625" y="1560513"/>
            <a:ext cx="381462" cy="238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C31BF3DB-6E25-4DCC-AE53-4E342D9139F9}"/>
              </a:ext>
            </a:extLst>
          </p:cNvPr>
          <p:cNvCxnSpPr>
            <a:cxnSpLocks/>
          </p:cNvCxnSpPr>
          <p:nvPr/>
        </p:nvCxnSpPr>
        <p:spPr>
          <a:xfrm flipV="1">
            <a:off x="10252044" y="2095130"/>
            <a:ext cx="125952" cy="1509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DFF9B56-EAE6-4068-A5E8-BDFC655F3A73}"/>
              </a:ext>
            </a:extLst>
          </p:cNvPr>
          <p:cNvSpPr txBox="1"/>
          <p:nvPr/>
        </p:nvSpPr>
        <p:spPr>
          <a:xfrm>
            <a:off x="6232123" y="1676046"/>
            <a:ext cx="58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86CA1597-EF81-4378-B6CB-AAAB9FF2EB8D}"/>
              </a:ext>
            </a:extLst>
          </p:cNvPr>
          <p:cNvSpPr txBox="1"/>
          <p:nvPr/>
        </p:nvSpPr>
        <p:spPr>
          <a:xfrm>
            <a:off x="7130247" y="2940721"/>
            <a:ext cx="58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8E759F2D-F1DE-46BB-993B-1206C1AD0EE6}"/>
              </a:ext>
            </a:extLst>
          </p:cNvPr>
          <p:cNvSpPr txBox="1"/>
          <p:nvPr/>
        </p:nvSpPr>
        <p:spPr>
          <a:xfrm>
            <a:off x="9283498" y="4777951"/>
            <a:ext cx="58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T3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0670CD7C-5DB1-4F14-9DAE-B4FE3A991C0F}"/>
              </a:ext>
            </a:extLst>
          </p:cNvPr>
          <p:cNvSpPr txBox="1"/>
          <p:nvPr/>
        </p:nvSpPr>
        <p:spPr>
          <a:xfrm>
            <a:off x="10216532" y="2112871"/>
            <a:ext cx="58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T4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9185930-57B7-4623-B145-665FF03AA94D}"/>
              </a:ext>
            </a:extLst>
          </p:cNvPr>
          <p:cNvSpPr txBox="1"/>
          <p:nvPr/>
        </p:nvSpPr>
        <p:spPr>
          <a:xfrm>
            <a:off x="4330587" y="2940721"/>
            <a:ext cx="88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T1= 4°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91003046-4FEC-4E11-A23E-A381C0A0F6CA}"/>
              </a:ext>
            </a:extLst>
          </p:cNvPr>
          <p:cNvSpPr txBox="1"/>
          <p:nvPr/>
        </p:nvSpPr>
        <p:spPr>
          <a:xfrm>
            <a:off x="4163627" y="3826276"/>
            <a:ext cx="13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LEGENDA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9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8B1733-507E-4F14-AFC8-0EBC33E9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144" y="1128408"/>
            <a:ext cx="3630967" cy="4601183"/>
          </a:xfrm>
        </p:spPr>
        <p:txBody>
          <a:bodyPr/>
          <a:lstStyle/>
          <a:p>
            <a:r>
              <a:rPr lang="hr-HR" dirty="0"/>
              <a:t>VJEŽBA 3</a:t>
            </a:r>
            <a:br>
              <a:rPr lang="hr-HR" dirty="0"/>
            </a:br>
            <a:r>
              <a:rPr lang="hr-HR" dirty="0"/>
              <a:t>VERTIKALNA</a:t>
            </a:r>
            <a:br>
              <a:rPr lang="hr-HR" dirty="0"/>
            </a:br>
            <a:r>
              <a:rPr lang="hr-HR" dirty="0"/>
              <a:t>RAŠČLANJENOST</a:t>
            </a:r>
            <a:br>
              <a:rPr lang="hr-HR" dirty="0"/>
            </a:br>
            <a:r>
              <a:rPr lang="hr-HR" dirty="0"/>
              <a:t>RELJEFA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98C510-B7A5-4EEA-982E-D14789892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https://euc-powerpoint.officeapps.live.com/pods/GetClipboardImage.ashx?Id=8827a2d3-2ba4-4a60-89d7-87b2e5b87b03&amp;DC=GEU4&amp;pkey=38827668-c849-430c-9075-953cbebc6b03&amp;wdwaccluster=GEU4">
            <a:extLst>
              <a:ext uri="{FF2B5EF4-FFF2-40B4-BE49-F238E27FC236}">
                <a16:creationId xmlns:a16="http://schemas.microsoft.com/office/drawing/2014/main" id="{598C4860-2117-4BEA-AC62-49DE6F94A0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3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DDB3CB-734A-4510-93DC-F7E34593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hr-HR"/>
              <a:t>KATEGORIJE</a:t>
            </a:r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1FB69BF3-C7D4-4715-B121-0FA4BEA6654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0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26323D7-4FFA-4F96-8CE4-CCA679EF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ZADATAK 1</a:t>
            </a:r>
            <a:br>
              <a:rPr lang="hr-HR">
                <a:solidFill>
                  <a:schemeClr val="bg1"/>
                </a:solidFill>
              </a:rPr>
            </a:br>
            <a:r>
              <a:rPr lang="hr-HR">
                <a:solidFill>
                  <a:schemeClr val="bg1"/>
                </a:solidFill>
              </a:rPr>
              <a:t>VR na TK25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D4DF5E4-AC61-49A8-A11B-1D45425AE1E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992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49BCB4-5E0B-489C-ACB8-800DDFC4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43D2C329-17A0-44E8-B40F-8E988A425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899" y="-1028382"/>
            <a:ext cx="6536200" cy="9236563"/>
          </a:xfrm>
        </p:spPr>
      </p:pic>
    </p:spTree>
    <p:extLst>
      <p:ext uri="{BB962C8B-B14F-4D97-AF65-F5344CB8AC3E}">
        <p14:creationId xmlns:p14="http://schemas.microsoft.com/office/powerpoint/2010/main" val="293538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5D9F7C-67DE-4FDC-856A-5FABCAE81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ica 4">
            <a:extLst>
              <a:ext uri="{FF2B5EF4-FFF2-40B4-BE49-F238E27FC236}">
                <a16:creationId xmlns:a16="http://schemas.microsoft.com/office/drawing/2014/main" id="{17D847DE-6F6D-4FFB-81BA-9FA7ACEBED7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87420" y="464104"/>
          <a:ext cx="5308840" cy="4640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884">
                  <a:extLst>
                    <a:ext uri="{9D8B030D-6E8A-4147-A177-3AD203B41FA5}">
                      <a16:colId xmlns:a16="http://schemas.microsoft.com/office/drawing/2014/main" val="2145215053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1495271912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825669242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4164948160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4264861294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1413157243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3126758574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1361665370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1797498123"/>
                    </a:ext>
                  </a:extLst>
                </a:gridCol>
                <a:gridCol w="530884">
                  <a:extLst>
                    <a:ext uri="{9D8B030D-6E8A-4147-A177-3AD203B41FA5}">
                      <a16:colId xmlns:a16="http://schemas.microsoft.com/office/drawing/2014/main" val="3697536116"/>
                    </a:ext>
                  </a:extLst>
                </a:gridCol>
              </a:tblGrid>
              <a:tr h="560095">
                <a:tc>
                  <a:txBody>
                    <a:bodyPr/>
                    <a:lstStyle/>
                    <a:p>
                      <a:r>
                        <a:rPr lang="hr-HR"/>
                        <a:t>0</a:t>
                      </a:r>
                      <a:br>
                        <a:rPr lang="hr-HR"/>
                      </a:br>
                      <a:r>
                        <a:rPr lang="hr-HR"/>
                        <a:t>40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0</a:t>
                      </a:r>
                      <a:br>
                        <a:rPr lang="hr-HR"/>
                      </a:br>
                      <a:r>
                        <a:rPr lang="hr-HR"/>
                        <a:t>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30</a:t>
                      </a:r>
                      <a:br>
                        <a:rPr lang="hr-HR"/>
                      </a:br>
                      <a:r>
                        <a:rPr lang="hr-HR"/>
                        <a:t>180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079122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r>
                        <a:rPr lang="hr-HR"/>
                        <a:t>10</a:t>
                      </a:r>
                      <a:br>
                        <a:rPr lang="hr-HR"/>
                      </a:br>
                      <a:r>
                        <a:rPr lang="hr-HR"/>
                        <a:t>70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20</a:t>
                      </a:r>
                    </a:p>
                    <a:p>
                      <a:r>
                        <a:rPr lang="hr-HR"/>
                        <a:t>150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50</a:t>
                      </a:r>
                      <a:br>
                        <a:rPr lang="hr-HR"/>
                      </a:br>
                      <a:r>
                        <a:rPr lang="hr-HR"/>
                        <a:t>210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747156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121785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16618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73057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38542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499214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761"/>
                  </a:ext>
                </a:extLst>
              </a:tr>
            </a:tbl>
          </a:graphicData>
        </a:graphic>
      </p:graphicFrame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C7B7D5C2-005E-48D6-883E-87C8E69DD70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80699" y="2132695"/>
          <a:ext cx="5207200" cy="448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0720">
                  <a:extLst>
                    <a:ext uri="{9D8B030D-6E8A-4147-A177-3AD203B41FA5}">
                      <a16:colId xmlns:a16="http://schemas.microsoft.com/office/drawing/2014/main" val="2145215053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1495271912"/>
                    </a:ext>
                  </a:extLst>
                </a:gridCol>
                <a:gridCol w="600929">
                  <a:extLst>
                    <a:ext uri="{9D8B030D-6E8A-4147-A177-3AD203B41FA5}">
                      <a16:colId xmlns:a16="http://schemas.microsoft.com/office/drawing/2014/main" val="825669242"/>
                    </a:ext>
                  </a:extLst>
                </a:gridCol>
                <a:gridCol w="440511">
                  <a:extLst>
                    <a:ext uri="{9D8B030D-6E8A-4147-A177-3AD203B41FA5}">
                      <a16:colId xmlns:a16="http://schemas.microsoft.com/office/drawing/2014/main" val="4164948160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4264861294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1413157243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3126758574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1361665370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1797498123"/>
                    </a:ext>
                  </a:extLst>
                </a:gridCol>
                <a:gridCol w="520720">
                  <a:extLst>
                    <a:ext uri="{9D8B030D-6E8A-4147-A177-3AD203B41FA5}">
                      <a16:colId xmlns:a16="http://schemas.microsoft.com/office/drawing/2014/main" val="3697536116"/>
                    </a:ext>
                  </a:extLst>
                </a:gridCol>
              </a:tblGrid>
              <a:tr h="560095">
                <a:tc>
                  <a:txBody>
                    <a:bodyPr/>
                    <a:lstStyle/>
                    <a:p>
                      <a:r>
                        <a:rPr lang="hr-HR"/>
                        <a:t>40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150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079122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r>
                        <a:rPr lang="hr-HR"/>
                        <a:t>60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130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/>
                        <a:t>160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747156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121785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16618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73057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38542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499214"/>
                  </a:ext>
                </a:extLst>
              </a:tr>
              <a:tr h="56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494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491875-C897-4059-89F7-F3DB8EE3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A4715EA-0D2E-4FD3-9000-85E372585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" y="127000"/>
            <a:ext cx="11934658" cy="6628341"/>
          </a:xfrm>
        </p:spPr>
      </p:pic>
    </p:spTree>
    <p:extLst>
      <p:ext uri="{BB962C8B-B14F-4D97-AF65-F5344CB8AC3E}">
        <p14:creationId xmlns:p14="http://schemas.microsoft.com/office/powerpoint/2010/main" val="120381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90F2AE-AD0E-49C2-A98C-03A27987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29F13C4A-5CA2-422E-9A2B-A0CBBCEA4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184" y="-1390862"/>
            <a:ext cx="6733134" cy="9514859"/>
          </a:xfrm>
        </p:spPr>
      </p:pic>
    </p:spTree>
    <p:extLst>
      <p:ext uri="{BB962C8B-B14F-4D97-AF65-F5344CB8AC3E}">
        <p14:creationId xmlns:p14="http://schemas.microsoft.com/office/powerpoint/2010/main" val="1834142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A0F7AA-2AAF-4915-B192-801C702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1FA8088-60FA-4CD9-9013-2190EDCC0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1051"/>
          <a:stretch/>
        </p:blipFill>
        <p:spPr>
          <a:xfrm rot="5400000">
            <a:off x="2125130" y="441698"/>
            <a:ext cx="7081579" cy="6112565"/>
          </a:xfrm>
        </p:spPr>
      </p:pic>
    </p:spTree>
    <p:extLst>
      <p:ext uri="{BB962C8B-B14F-4D97-AF65-F5344CB8AC3E}">
        <p14:creationId xmlns:p14="http://schemas.microsoft.com/office/powerpoint/2010/main" val="41640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BD33F5-22B9-4C8E-9496-C9DEC079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11718" cy="4601183"/>
          </a:xfrm>
        </p:spPr>
        <p:txBody>
          <a:bodyPr/>
          <a:lstStyle/>
          <a:p>
            <a:r>
              <a:rPr lang="hr-HR" dirty="0"/>
              <a:t>VJEŽBA 1</a:t>
            </a:r>
            <a:br>
              <a:rPr lang="hr-HR" dirty="0"/>
            </a:br>
            <a:r>
              <a:rPr lang="hr-HR" dirty="0"/>
              <a:t>HIPSOMETRIJA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D2157F-83F2-433A-BC27-F51EFB4E3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462D26-B424-4668-8BF9-56F7449C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 descr="Slika na kojoj se prikazuje tekst, račun, omotnica&#10;&#10;Opis je automatski generiran">
            <a:extLst>
              <a:ext uri="{FF2B5EF4-FFF2-40B4-BE49-F238E27FC236}">
                <a16:creationId xmlns:a16="http://schemas.microsoft.com/office/drawing/2014/main" id="{E70E769B-9928-4A0C-B094-62519EB5D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16713" r="19012" b="1387"/>
          <a:stretch/>
        </p:blipFill>
        <p:spPr>
          <a:xfrm>
            <a:off x="4880113" y="-1"/>
            <a:ext cx="4661452" cy="6955213"/>
          </a:xfrm>
        </p:spPr>
      </p:pic>
    </p:spTree>
    <p:extLst>
      <p:ext uri="{BB962C8B-B14F-4D97-AF65-F5344CB8AC3E}">
        <p14:creationId xmlns:p14="http://schemas.microsoft.com/office/powerpoint/2010/main" val="354495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0B0E5B-ABEC-4DF6-8378-4FEBC90B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VJEŽBA 1a</a:t>
            </a:r>
            <a:endParaRPr lang="en-US"/>
          </a:p>
        </p:txBody>
      </p:sp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CA08E03C-49E8-46CE-B384-F2E31269D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7" y="15992"/>
            <a:ext cx="4840638" cy="6842008"/>
          </a:xfr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9AB95AAE-D509-4D01-A60A-36A0CB130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1" t="32029" r="33612" b="49275"/>
          <a:stretch/>
        </p:blipFill>
        <p:spPr>
          <a:xfrm>
            <a:off x="6818243" y="530787"/>
            <a:ext cx="5373757" cy="5635888"/>
          </a:xfrm>
          <a:prstGeom prst="rect">
            <a:avLst/>
          </a:prstGeom>
        </p:spPr>
      </p:pic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E1E1CBE4-F10B-45AD-9DD4-B1A784682A07}"/>
              </a:ext>
            </a:extLst>
          </p:cNvPr>
          <p:cNvCxnSpPr/>
          <p:nvPr/>
        </p:nvCxnSpPr>
        <p:spPr>
          <a:xfrm>
            <a:off x="4835246" y="2941983"/>
            <a:ext cx="3831676" cy="8448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9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25B1E2-ED2E-4F3F-ADF8-1EAC47429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zervirano mjesto sadržaja 3" descr="Slika na kojoj se prikazuje tekst&#10;&#10;Opis je automatski generiran">
            <a:extLst>
              <a:ext uri="{FF2B5EF4-FFF2-40B4-BE49-F238E27FC236}">
                <a16:creationId xmlns:a16="http://schemas.microsoft.com/office/drawing/2014/main" id="{CA948038-5DFC-4DE0-BF90-21B4F5A2B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1" t="32029" r="33612" b="49275"/>
          <a:stretch/>
        </p:blipFill>
        <p:spPr>
          <a:xfrm>
            <a:off x="4134678" y="73063"/>
            <a:ext cx="6470374" cy="6784937"/>
          </a:xfrm>
          <a:prstGeom prst="rect">
            <a:avLst/>
          </a:prstGeom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96AC8D3B-64D9-4CFE-A411-185D605674F7}"/>
              </a:ext>
            </a:extLst>
          </p:cNvPr>
          <p:cNvCxnSpPr/>
          <p:nvPr/>
        </p:nvCxnSpPr>
        <p:spPr>
          <a:xfrm>
            <a:off x="3852909" y="2814221"/>
            <a:ext cx="585926" cy="213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ručno: oblik 6">
            <a:extLst>
              <a:ext uri="{FF2B5EF4-FFF2-40B4-BE49-F238E27FC236}">
                <a16:creationId xmlns:a16="http://schemas.microsoft.com/office/drawing/2014/main" id="{FF9B46D8-3DFB-4DF1-AC21-C187E6631DF9}"/>
              </a:ext>
            </a:extLst>
          </p:cNvPr>
          <p:cNvSpPr/>
          <p:nvPr/>
        </p:nvSpPr>
        <p:spPr>
          <a:xfrm>
            <a:off x="6842760" y="2971771"/>
            <a:ext cx="3749040" cy="3789709"/>
          </a:xfrm>
          <a:custGeom>
            <a:avLst/>
            <a:gdLst>
              <a:gd name="connsiteX0" fmla="*/ 3749040 w 3749040"/>
              <a:gd name="connsiteY0" fmla="*/ 3754149 h 3789709"/>
              <a:gd name="connsiteX1" fmla="*/ 3586480 w 3749040"/>
              <a:gd name="connsiteY1" fmla="*/ 3754149 h 3789709"/>
              <a:gd name="connsiteX2" fmla="*/ 3566160 w 3749040"/>
              <a:gd name="connsiteY2" fmla="*/ 3738909 h 3789709"/>
              <a:gd name="connsiteX3" fmla="*/ 3550920 w 3749040"/>
              <a:gd name="connsiteY3" fmla="*/ 3733829 h 3789709"/>
              <a:gd name="connsiteX4" fmla="*/ 3520440 w 3749040"/>
              <a:gd name="connsiteY4" fmla="*/ 3713509 h 3789709"/>
              <a:gd name="connsiteX5" fmla="*/ 3505200 w 3749040"/>
              <a:gd name="connsiteY5" fmla="*/ 3708429 h 3789709"/>
              <a:gd name="connsiteX6" fmla="*/ 3474720 w 3749040"/>
              <a:gd name="connsiteY6" fmla="*/ 3688109 h 3789709"/>
              <a:gd name="connsiteX7" fmla="*/ 3429000 w 3749040"/>
              <a:gd name="connsiteY7" fmla="*/ 3683029 h 3789709"/>
              <a:gd name="connsiteX8" fmla="*/ 3373120 w 3749040"/>
              <a:gd name="connsiteY8" fmla="*/ 3688109 h 3789709"/>
              <a:gd name="connsiteX9" fmla="*/ 3362960 w 3749040"/>
              <a:gd name="connsiteY9" fmla="*/ 3703349 h 3789709"/>
              <a:gd name="connsiteX10" fmla="*/ 3347720 w 3749040"/>
              <a:gd name="connsiteY10" fmla="*/ 3713509 h 3789709"/>
              <a:gd name="connsiteX11" fmla="*/ 3322320 w 3749040"/>
              <a:gd name="connsiteY11" fmla="*/ 3738909 h 3789709"/>
              <a:gd name="connsiteX12" fmla="*/ 3291840 w 3749040"/>
              <a:gd name="connsiteY12" fmla="*/ 3769389 h 3789709"/>
              <a:gd name="connsiteX13" fmla="*/ 3256280 w 3749040"/>
              <a:gd name="connsiteY13" fmla="*/ 3789709 h 3789709"/>
              <a:gd name="connsiteX14" fmla="*/ 3205480 w 3749040"/>
              <a:gd name="connsiteY14" fmla="*/ 3769389 h 3789709"/>
              <a:gd name="connsiteX15" fmla="*/ 3175000 w 3749040"/>
              <a:gd name="connsiteY15" fmla="*/ 3749069 h 3789709"/>
              <a:gd name="connsiteX16" fmla="*/ 3164840 w 3749040"/>
              <a:gd name="connsiteY16" fmla="*/ 3733829 h 3789709"/>
              <a:gd name="connsiteX17" fmla="*/ 3149600 w 3749040"/>
              <a:gd name="connsiteY17" fmla="*/ 3718589 h 3789709"/>
              <a:gd name="connsiteX18" fmla="*/ 3144520 w 3749040"/>
              <a:gd name="connsiteY18" fmla="*/ 3703349 h 3789709"/>
              <a:gd name="connsiteX19" fmla="*/ 3124200 w 3749040"/>
              <a:gd name="connsiteY19" fmla="*/ 3662709 h 3789709"/>
              <a:gd name="connsiteX20" fmla="*/ 3114040 w 3749040"/>
              <a:gd name="connsiteY20" fmla="*/ 3622069 h 3789709"/>
              <a:gd name="connsiteX21" fmla="*/ 3103880 w 3749040"/>
              <a:gd name="connsiteY21" fmla="*/ 3586509 h 3789709"/>
              <a:gd name="connsiteX22" fmla="*/ 3098800 w 3749040"/>
              <a:gd name="connsiteY22" fmla="*/ 3571269 h 3789709"/>
              <a:gd name="connsiteX23" fmla="*/ 3093720 w 3749040"/>
              <a:gd name="connsiteY23" fmla="*/ 3550949 h 3789709"/>
              <a:gd name="connsiteX24" fmla="*/ 3078480 w 3749040"/>
              <a:gd name="connsiteY24" fmla="*/ 3520469 h 3789709"/>
              <a:gd name="connsiteX25" fmla="*/ 3073400 w 3749040"/>
              <a:gd name="connsiteY25" fmla="*/ 3484909 h 3789709"/>
              <a:gd name="connsiteX26" fmla="*/ 3063240 w 3749040"/>
              <a:gd name="connsiteY26" fmla="*/ 3454429 h 3789709"/>
              <a:gd name="connsiteX27" fmla="*/ 3053080 w 3749040"/>
              <a:gd name="connsiteY27" fmla="*/ 3423949 h 3789709"/>
              <a:gd name="connsiteX28" fmla="*/ 3037840 w 3749040"/>
              <a:gd name="connsiteY28" fmla="*/ 3373149 h 3789709"/>
              <a:gd name="connsiteX29" fmla="*/ 3032760 w 3749040"/>
              <a:gd name="connsiteY29" fmla="*/ 3347749 h 3789709"/>
              <a:gd name="connsiteX30" fmla="*/ 3017520 w 3749040"/>
              <a:gd name="connsiteY30" fmla="*/ 3276629 h 3789709"/>
              <a:gd name="connsiteX31" fmla="*/ 3012440 w 3749040"/>
              <a:gd name="connsiteY31" fmla="*/ 3215669 h 3789709"/>
              <a:gd name="connsiteX32" fmla="*/ 3007360 w 3749040"/>
              <a:gd name="connsiteY32" fmla="*/ 3200429 h 3789709"/>
              <a:gd name="connsiteX33" fmla="*/ 3002280 w 3749040"/>
              <a:gd name="connsiteY33" fmla="*/ 3180109 h 3789709"/>
              <a:gd name="connsiteX34" fmla="*/ 2992120 w 3749040"/>
              <a:gd name="connsiteY34" fmla="*/ 3144549 h 3789709"/>
              <a:gd name="connsiteX35" fmla="*/ 2966720 w 3749040"/>
              <a:gd name="connsiteY35" fmla="*/ 3154709 h 3789709"/>
              <a:gd name="connsiteX36" fmla="*/ 2956560 w 3749040"/>
              <a:gd name="connsiteY36" fmla="*/ 3185189 h 3789709"/>
              <a:gd name="connsiteX37" fmla="*/ 2946400 w 3749040"/>
              <a:gd name="connsiteY37" fmla="*/ 3200429 h 3789709"/>
              <a:gd name="connsiteX38" fmla="*/ 2936240 w 3749040"/>
              <a:gd name="connsiteY38" fmla="*/ 3230909 h 3789709"/>
              <a:gd name="connsiteX39" fmla="*/ 2926080 w 3749040"/>
              <a:gd name="connsiteY39" fmla="*/ 3246149 h 3789709"/>
              <a:gd name="connsiteX40" fmla="*/ 2921000 w 3749040"/>
              <a:gd name="connsiteY40" fmla="*/ 3261389 h 3789709"/>
              <a:gd name="connsiteX41" fmla="*/ 2905760 w 3749040"/>
              <a:gd name="connsiteY41" fmla="*/ 3276629 h 3789709"/>
              <a:gd name="connsiteX42" fmla="*/ 2900680 w 3749040"/>
              <a:gd name="connsiteY42" fmla="*/ 3296949 h 3789709"/>
              <a:gd name="connsiteX43" fmla="*/ 2865120 w 3749040"/>
              <a:gd name="connsiteY43" fmla="*/ 3337589 h 3789709"/>
              <a:gd name="connsiteX44" fmla="*/ 2849880 w 3749040"/>
              <a:gd name="connsiteY44" fmla="*/ 3342669 h 3789709"/>
              <a:gd name="connsiteX45" fmla="*/ 2829560 w 3749040"/>
              <a:gd name="connsiteY45" fmla="*/ 3347749 h 3789709"/>
              <a:gd name="connsiteX46" fmla="*/ 2799080 w 3749040"/>
              <a:gd name="connsiteY46" fmla="*/ 3357909 h 3789709"/>
              <a:gd name="connsiteX47" fmla="*/ 2783840 w 3749040"/>
              <a:gd name="connsiteY47" fmla="*/ 3362989 h 3789709"/>
              <a:gd name="connsiteX48" fmla="*/ 2763520 w 3749040"/>
              <a:gd name="connsiteY48" fmla="*/ 3368069 h 3789709"/>
              <a:gd name="connsiteX49" fmla="*/ 2641600 w 3749040"/>
              <a:gd name="connsiteY49" fmla="*/ 3373149 h 3789709"/>
              <a:gd name="connsiteX50" fmla="*/ 2626360 w 3749040"/>
              <a:gd name="connsiteY50" fmla="*/ 3378229 h 3789709"/>
              <a:gd name="connsiteX51" fmla="*/ 2565400 w 3749040"/>
              <a:gd name="connsiteY51" fmla="*/ 3373149 h 3789709"/>
              <a:gd name="connsiteX52" fmla="*/ 2550160 w 3749040"/>
              <a:gd name="connsiteY52" fmla="*/ 3368069 h 3789709"/>
              <a:gd name="connsiteX53" fmla="*/ 2529840 w 3749040"/>
              <a:gd name="connsiteY53" fmla="*/ 3362989 h 3789709"/>
              <a:gd name="connsiteX54" fmla="*/ 2519680 w 3749040"/>
              <a:gd name="connsiteY54" fmla="*/ 3342669 h 3789709"/>
              <a:gd name="connsiteX55" fmla="*/ 2494280 w 3749040"/>
              <a:gd name="connsiteY55" fmla="*/ 3337589 h 3789709"/>
              <a:gd name="connsiteX56" fmla="*/ 2463800 w 3749040"/>
              <a:gd name="connsiteY56" fmla="*/ 3322349 h 3789709"/>
              <a:gd name="connsiteX57" fmla="*/ 2453640 w 3749040"/>
              <a:gd name="connsiteY57" fmla="*/ 3307109 h 3789709"/>
              <a:gd name="connsiteX58" fmla="*/ 2418080 w 3749040"/>
              <a:gd name="connsiteY58" fmla="*/ 3271549 h 3789709"/>
              <a:gd name="connsiteX59" fmla="*/ 2402840 w 3749040"/>
              <a:gd name="connsiteY59" fmla="*/ 3251229 h 3789709"/>
              <a:gd name="connsiteX60" fmla="*/ 2372360 w 3749040"/>
              <a:gd name="connsiteY60" fmla="*/ 3220749 h 3789709"/>
              <a:gd name="connsiteX61" fmla="*/ 2352040 w 3749040"/>
              <a:gd name="connsiteY61" fmla="*/ 3175029 h 3789709"/>
              <a:gd name="connsiteX62" fmla="*/ 2346960 w 3749040"/>
              <a:gd name="connsiteY62" fmla="*/ 3159789 h 3789709"/>
              <a:gd name="connsiteX63" fmla="*/ 2336800 w 3749040"/>
              <a:gd name="connsiteY63" fmla="*/ 3144549 h 3789709"/>
              <a:gd name="connsiteX64" fmla="*/ 2331720 w 3749040"/>
              <a:gd name="connsiteY64" fmla="*/ 3129309 h 3789709"/>
              <a:gd name="connsiteX65" fmla="*/ 2311400 w 3749040"/>
              <a:gd name="connsiteY65" fmla="*/ 3083589 h 3789709"/>
              <a:gd name="connsiteX66" fmla="*/ 2296160 w 3749040"/>
              <a:gd name="connsiteY66" fmla="*/ 3027709 h 3789709"/>
              <a:gd name="connsiteX67" fmla="*/ 2291080 w 3749040"/>
              <a:gd name="connsiteY67" fmla="*/ 3012469 h 3789709"/>
              <a:gd name="connsiteX68" fmla="*/ 2286000 w 3749040"/>
              <a:gd name="connsiteY68" fmla="*/ 2981989 h 3789709"/>
              <a:gd name="connsiteX69" fmla="*/ 2296160 w 3749040"/>
              <a:gd name="connsiteY69" fmla="*/ 2870229 h 3789709"/>
              <a:gd name="connsiteX70" fmla="*/ 2301240 w 3749040"/>
              <a:gd name="connsiteY70" fmla="*/ 2854989 h 3789709"/>
              <a:gd name="connsiteX71" fmla="*/ 2321560 w 3749040"/>
              <a:gd name="connsiteY71" fmla="*/ 2819429 h 3789709"/>
              <a:gd name="connsiteX72" fmla="*/ 2331720 w 3749040"/>
              <a:gd name="connsiteY72" fmla="*/ 2788949 h 3789709"/>
              <a:gd name="connsiteX73" fmla="*/ 2326640 w 3749040"/>
              <a:gd name="connsiteY73" fmla="*/ 2758469 h 3789709"/>
              <a:gd name="connsiteX74" fmla="*/ 2311400 w 3749040"/>
              <a:gd name="connsiteY74" fmla="*/ 2743229 h 3789709"/>
              <a:gd name="connsiteX75" fmla="*/ 2280920 w 3749040"/>
              <a:gd name="connsiteY75" fmla="*/ 2717829 h 3789709"/>
              <a:gd name="connsiteX76" fmla="*/ 2260600 w 3749040"/>
              <a:gd name="connsiteY76" fmla="*/ 2687349 h 3789709"/>
              <a:gd name="connsiteX77" fmla="*/ 2219960 w 3749040"/>
              <a:gd name="connsiteY77" fmla="*/ 2661949 h 3789709"/>
              <a:gd name="connsiteX78" fmla="*/ 2209800 w 3749040"/>
              <a:gd name="connsiteY78" fmla="*/ 2646709 h 3789709"/>
              <a:gd name="connsiteX79" fmla="*/ 2194560 w 3749040"/>
              <a:gd name="connsiteY79" fmla="*/ 2641629 h 3789709"/>
              <a:gd name="connsiteX80" fmla="*/ 2189480 w 3749040"/>
              <a:gd name="connsiteY80" fmla="*/ 2626389 h 3789709"/>
              <a:gd name="connsiteX81" fmla="*/ 2153920 w 3749040"/>
              <a:gd name="connsiteY81" fmla="*/ 2611149 h 3789709"/>
              <a:gd name="connsiteX82" fmla="*/ 2128520 w 3749040"/>
              <a:gd name="connsiteY82" fmla="*/ 2585749 h 3789709"/>
              <a:gd name="connsiteX83" fmla="*/ 2103120 w 3749040"/>
              <a:gd name="connsiteY83" fmla="*/ 2560349 h 3789709"/>
              <a:gd name="connsiteX84" fmla="*/ 2067560 w 3749040"/>
              <a:gd name="connsiteY84" fmla="*/ 2509549 h 3789709"/>
              <a:gd name="connsiteX85" fmla="*/ 2062480 w 3749040"/>
              <a:gd name="connsiteY85" fmla="*/ 2489229 h 3789709"/>
              <a:gd name="connsiteX86" fmla="*/ 2032000 w 3749040"/>
              <a:gd name="connsiteY86" fmla="*/ 2453669 h 3789709"/>
              <a:gd name="connsiteX87" fmla="*/ 1996440 w 3749040"/>
              <a:gd name="connsiteY87" fmla="*/ 2413029 h 3789709"/>
              <a:gd name="connsiteX88" fmla="*/ 1965960 w 3749040"/>
              <a:gd name="connsiteY88" fmla="*/ 2392709 h 3789709"/>
              <a:gd name="connsiteX89" fmla="*/ 1950720 w 3749040"/>
              <a:gd name="connsiteY89" fmla="*/ 2382549 h 3789709"/>
              <a:gd name="connsiteX90" fmla="*/ 1899920 w 3749040"/>
              <a:gd name="connsiteY90" fmla="*/ 2341909 h 3789709"/>
              <a:gd name="connsiteX91" fmla="*/ 1884680 w 3749040"/>
              <a:gd name="connsiteY91" fmla="*/ 2321589 h 3789709"/>
              <a:gd name="connsiteX92" fmla="*/ 1849120 w 3749040"/>
              <a:gd name="connsiteY92" fmla="*/ 2296189 h 3789709"/>
              <a:gd name="connsiteX93" fmla="*/ 1803400 w 3749040"/>
              <a:gd name="connsiteY93" fmla="*/ 2250469 h 3789709"/>
              <a:gd name="connsiteX94" fmla="*/ 1788160 w 3749040"/>
              <a:gd name="connsiteY94" fmla="*/ 2235229 h 3789709"/>
              <a:gd name="connsiteX95" fmla="*/ 1772920 w 3749040"/>
              <a:gd name="connsiteY95" fmla="*/ 2225069 h 3789709"/>
              <a:gd name="connsiteX96" fmla="*/ 1747520 w 3749040"/>
              <a:gd name="connsiteY96" fmla="*/ 2199669 h 3789709"/>
              <a:gd name="connsiteX97" fmla="*/ 1727200 w 3749040"/>
              <a:gd name="connsiteY97" fmla="*/ 2174269 h 3789709"/>
              <a:gd name="connsiteX98" fmla="*/ 1706880 w 3749040"/>
              <a:gd name="connsiteY98" fmla="*/ 2138709 h 3789709"/>
              <a:gd name="connsiteX99" fmla="*/ 1691640 w 3749040"/>
              <a:gd name="connsiteY99" fmla="*/ 2128549 h 3789709"/>
              <a:gd name="connsiteX100" fmla="*/ 1671320 w 3749040"/>
              <a:gd name="connsiteY100" fmla="*/ 2082829 h 3789709"/>
              <a:gd name="connsiteX101" fmla="*/ 1651000 w 3749040"/>
              <a:gd name="connsiteY101" fmla="*/ 2047269 h 3789709"/>
              <a:gd name="connsiteX102" fmla="*/ 1625600 w 3749040"/>
              <a:gd name="connsiteY102" fmla="*/ 2001549 h 3789709"/>
              <a:gd name="connsiteX103" fmla="*/ 1610360 w 3749040"/>
              <a:gd name="connsiteY103" fmla="*/ 1991389 h 3789709"/>
              <a:gd name="connsiteX104" fmla="*/ 1579880 w 3749040"/>
              <a:gd name="connsiteY104" fmla="*/ 1971069 h 3789709"/>
              <a:gd name="connsiteX105" fmla="*/ 1569720 w 3749040"/>
              <a:gd name="connsiteY105" fmla="*/ 1955829 h 3789709"/>
              <a:gd name="connsiteX106" fmla="*/ 1549400 w 3749040"/>
              <a:gd name="connsiteY106" fmla="*/ 1945669 h 3789709"/>
              <a:gd name="connsiteX107" fmla="*/ 1534160 w 3749040"/>
              <a:gd name="connsiteY107" fmla="*/ 1930429 h 3789709"/>
              <a:gd name="connsiteX108" fmla="*/ 1518920 w 3749040"/>
              <a:gd name="connsiteY108" fmla="*/ 1920269 h 3789709"/>
              <a:gd name="connsiteX109" fmla="*/ 1503680 w 3749040"/>
              <a:gd name="connsiteY109" fmla="*/ 1905029 h 3789709"/>
              <a:gd name="connsiteX110" fmla="*/ 1473200 w 3749040"/>
              <a:gd name="connsiteY110" fmla="*/ 1889789 h 3789709"/>
              <a:gd name="connsiteX111" fmla="*/ 1442720 w 3749040"/>
              <a:gd name="connsiteY111" fmla="*/ 1864389 h 3789709"/>
              <a:gd name="connsiteX112" fmla="*/ 1437640 w 3749040"/>
              <a:gd name="connsiteY112" fmla="*/ 1838989 h 3789709"/>
              <a:gd name="connsiteX113" fmla="*/ 1427480 w 3749040"/>
              <a:gd name="connsiteY113" fmla="*/ 1808509 h 3789709"/>
              <a:gd name="connsiteX114" fmla="*/ 1422400 w 3749040"/>
              <a:gd name="connsiteY114" fmla="*/ 1711989 h 3789709"/>
              <a:gd name="connsiteX115" fmla="*/ 1417320 w 3749040"/>
              <a:gd name="connsiteY115" fmla="*/ 1696749 h 3789709"/>
              <a:gd name="connsiteX116" fmla="*/ 1402080 w 3749040"/>
              <a:gd name="connsiteY116" fmla="*/ 1691669 h 3789709"/>
              <a:gd name="connsiteX117" fmla="*/ 1361440 w 3749040"/>
              <a:gd name="connsiteY117" fmla="*/ 1696749 h 3789709"/>
              <a:gd name="connsiteX118" fmla="*/ 1346200 w 3749040"/>
              <a:gd name="connsiteY118" fmla="*/ 1701829 h 3789709"/>
              <a:gd name="connsiteX119" fmla="*/ 1336040 w 3749040"/>
              <a:gd name="connsiteY119" fmla="*/ 1686589 h 3789709"/>
              <a:gd name="connsiteX120" fmla="*/ 1330960 w 3749040"/>
              <a:gd name="connsiteY120" fmla="*/ 1666269 h 3789709"/>
              <a:gd name="connsiteX121" fmla="*/ 1325880 w 3749040"/>
              <a:gd name="connsiteY121" fmla="*/ 1651029 h 3789709"/>
              <a:gd name="connsiteX122" fmla="*/ 1315720 w 3749040"/>
              <a:gd name="connsiteY122" fmla="*/ 1610389 h 3789709"/>
              <a:gd name="connsiteX123" fmla="*/ 1295400 w 3749040"/>
              <a:gd name="connsiteY123" fmla="*/ 1574829 h 3789709"/>
              <a:gd name="connsiteX124" fmla="*/ 1285240 w 3749040"/>
              <a:gd name="connsiteY124" fmla="*/ 1559589 h 3789709"/>
              <a:gd name="connsiteX125" fmla="*/ 1249680 w 3749040"/>
              <a:gd name="connsiteY125" fmla="*/ 1498629 h 3789709"/>
              <a:gd name="connsiteX126" fmla="*/ 1234440 w 3749040"/>
              <a:gd name="connsiteY126" fmla="*/ 1503709 h 3789709"/>
              <a:gd name="connsiteX127" fmla="*/ 1153160 w 3749040"/>
              <a:gd name="connsiteY127" fmla="*/ 1498629 h 3789709"/>
              <a:gd name="connsiteX128" fmla="*/ 1122680 w 3749040"/>
              <a:gd name="connsiteY128" fmla="*/ 1478309 h 3789709"/>
              <a:gd name="connsiteX129" fmla="*/ 1112520 w 3749040"/>
              <a:gd name="connsiteY129" fmla="*/ 1463069 h 3789709"/>
              <a:gd name="connsiteX130" fmla="*/ 1082040 w 3749040"/>
              <a:gd name="connsiteY130" fmla="*/ 1432589 h 3789709"/>
              <a:gd name="connsiteX131" fmla="*/ 1071880 w 3749040"/>
              <a:gd name="connsiteY131" fmla="*/ 1407189 h 3789709"/>
              <a:gd name="connsiteX132" fmla="*/ 1056640 w 3749040"/>
              <a:gd name="connsiteY132" fmla="*/ 1397029 h 3789709"/>
              <a:gd name="connsiteX133" fmla="*/ 1026160 w 3749040"/>
              <a:gd name="connsiteY133" fmla="*/ 1366549 h 3789709"/>
              <a:gd name="connsiteX134" fmla="*/ 1026160 w 3749040"/>
              <a:gd name="connsiteY134" fmla="*/ 1366549 h 3789709"/>
              <a:gd name="connsiteX135" fmla="*/ 1016000 w 3749040"/>
              <a:gd name="connsiteY135" fmla="*/ 1346229 h 3789709"/>
              <a:gd name="connsiteX136" fmla="*/ 1000760 w 3749040"/>
              <a:gd name="connsiteY136" fmla="*/ 1336069 h 3789709"/>
              <a:gd name="connsiteX137" fmla="*/ 985520 w 3749040"/>
              <a:gd name="connsiteY137" fmla="*/ 1320829 h 3789709"/>
              <a:gd name="connsiteX138" fmla="*/ 975360 w 3749040"/>
              <a:gd name="connsiteY138" fmla="*/ 1305589 h 3789709"/>
              <a:gd name="connsiteX139" fmla="*/ 939800 w 3749040"/>
              <a:gd name="connsiteY139" fmla="*/ 1275109 h 3789709"/>
              <a:gd name="connsiteX140" fmla="*/ 919480 w 3749040"/>
              <a:gd name="connsiteY140" fmla="*/ 1249709 h 3789709"/>
              <a:gd name="connsiteX141" fmla="*/ 899160 w 3749040"/>
              <a:gd name="connsiteY141" fmla="*/ 1219229 h 3789709"/>
              <a:gd name="connsiteX142" fmla="*/ 889000 w 3749040"/>
              <a:gd name="connsiteY142" fmla="*/ 1198909 h 3789709"/>
              <a:gd name="connsiteX143" fmla="*/ 883920 w 3749040"/>
              <a:gd name="connsiteY143" fmla="*/ 1178589 h 3789709"/>
              <a:gd name="connsiteX144" fmla="*/ 878840 w 3749040"/>
              <a:gd name="connsiteY144" fmla="*/ 1153189 h 3789709"/>
              <a:gd name="connsiteX145" fmla="*/ 868680 w 3749040"/>
              <a:gd name="connsiteY145" fmla="*/ 1137949 h 3789709"/>
              <a:gd name="connsiteX146" fmla="*/ 858520 w 3749040"/>
              <a:gd name="connsiteY146" fmla="*/ 1071909 h 3789709"/>
              <a:gd name="connsiteX147" fmla="*/ 848360 w 3749040"/>
              <a:gd name="connsiteY147" fmla="*/ 1046509 h 3789709"/>
              <a:gd name="connsiteX148" fmla="*/ 843280 w 3749040"/>
              <a:gd name="connsiteY148" fmla="*/ 1031269 h 3789709"/>
              <a:gd name="connsiteX149" fmla="*/ 838200 w 3749040"/>
              <a:gd name="connsiteY149" fmla="*/ 980469 h 3789709"/>
              <a:gd name="connsiteX150" fmla="*/ 802640 w 3749040"/>
              <a:gd name="connsiteY150" fmla="*/ 975389 h 3789709"/>
              <a:gd name="connsiteX151" fmla="*/ 716280 w 3749040"/>
              <a:gd name="connsiteY151" fmla="*/ 980469 h 3789709"/>
              <a:gd name="connsiteX152" fmla="*/ 655320 w 3749040"/>
              <a:gd name="connsiteY152" fmla="*/ 975389 h 3789709"/>
              <a:gd name="connsiteX153" fmla="*/ 614680 w 3749040"/>
              <a:gd name="connsiteY153" fmla="*/ 939829 h 3789709"/>
              <a:gd name="connsiteX154" fmla="*/ 599440 w 3749040"/>
              <a:gd name="connsiteY154" fmla="*/ 924589 h 3789709"/>
              <a:gd name="connsiteX155" fmla="*/ 574040 w 3749040"/>
              <a:gd name="connsiteY155" fmla="*/ 883949 h 3789709"/>
              <a:gd name="connsiteX156" fmla="*/ 558800 w 3749040"/>
              <a:gd name="connsiteY156" fmla="*/ 873789 h 3789709"/>
              <a:gd name="connsiteX157" fmla="*/ 543560 w 3749040"/>
              <a:gd name="connsiteY157" fmla="*/ 853469 h 3789709"/>
              <a:gd name="connsiteX158" fmla="*/ 513080 w 3749040"/>
              <a:gd name="connsiteY158" fmla="*/ 822989 h 3789709"/>
              <a:gd name="connsiteX159" fmla="*/ 487680 w 3749040"/>
              <a:gd name="connsiteY159" fmla="*/ 792509 h 3789709"/>
              <a:gd name="connsiteX160" fmla="*/ 482600 w 3749040"/>
              <a:gd name="connsiteY160" fmla="*/ 772189 h 3789709"/>
              <a:gd name="connsiteX161" fmla="*/ 467360 w 3749040"/>
              <a:gd name="connsiteY161" fmla="*/ 762029 h 3789709"/>
              <a:gd name="connsiteX162" fmla="*/ 431800 w 3749040"/>
              <a:gd name="connsiteY162" fmla="*/ 726469 h 3789709"/>
              <a:gd name="connsiteX163" fmla="*/ 401320 w 3749040"/>
              <a:gd name="connsiteY163" fmla="*/ 706149 h 3789709"/>
              <a:gd name="connsiteX164" fmla="*/ 381000 w 3749040"/>
              <a:gd name="connsiteY164" fmla="*/ 670589 h 3789709"/>
              <a:gd name="connsiteX165" fmla="*/ 355600 w 3749040"/>
              <a:gd name="connsiteY165" fmla="*/ 635029 h 3789709"/>
              <a:gd name="connsiteX166" fmla="*/ 350520 w 3749040"/>
              <a:gd name="connsiteY166" fmla="*/ 619789 h 3789709"/>
              <a:gd name="connsiteX167" fmla="*/ 309880 w 3749040"/>
              <a:gd name="connsiteY167" fmla="*/ 594389 h 3789709"/>
              <a:gd name="connsiteX168" fmla="*/ 279400 w 3749040"/>
              <a:gd name="connsiteY168" fmla="*/ 574069 h 3789709"/>
              <a:gd name="connsiteX169" fmla="*/ 248920 w 3749040"/>
              <a:gd name="connsiteY169" fmla="*/ 543589 h 3789709"/>
              <a:gd name="connsiteX170" fmla="*/ 213360 w 3749040"/>
              <a:gd name="connsiteY170" fmla="*/ 518189 h 3789709"/>
              <a:gd name="connsiteX171" fmla="*/ 182880 w 3749040"/>
              <a:gd name="connsiteY171" fmla="*/ 487709 h 3789709"/>
              <a:gd name="connsiteX172" fmla="*/ 152400 w 3749040"/>
              <a:gd name="connsiteY172" fmla="*/ 462309 h 3789709"/>
              <a:gd name="connsiteX173" fmla="*/ 142240 w 3749040"/>
              <a:gd name="connsiteY173" fmla="*/ 447069 h 3789709"/>
              <a:gd name="connsiteX174" fmla="*/ 137160 w 3749040"/>
              <a:gd name="connsiteY174" fmla="*/ 431829 h 3789709"/>
              <a:gd name="connsiteX175" fmla="*/ 106680 w 3749040"/>
              <a:gd name="connsiteY175" fmla="*/ 401349 h 3789709"/>
              <a:gd name="connsiteX176" fmla="*/ 91440 w 3749040"/>
              <a:gd name="connsiteY176" fmla="*/ 386109 h 3789709"/>
              <a:gd name="connsiteX177" fmla="*/ 55880 w 3749040"/>
              <a:gd name="connsiteY177" fmla="*/ 360709 h 3789709"/>
              <a:gd name="connsiteX178" fmla="*/ 30480 w 3749040"/>
              <a:gd name="connsiteY178" fmla="*/ 335309 h 3789709"/>
              <a:gd name="connsiteX179" fmla="*/ 20320 w 3749040"/>
              <a:gd name="connsiteY179" fmla="*/ 304829 h 3789709"/>
              <a:gd name="connsiteX180" fmla="*/ 10160 w 3749040"/>
              <a:gd name="connsiteY180" fmla="*/ 289589 h 3789709"/>
              <a:gd name="connsiteX181" fmla="*/ 0 w 3749040"/>
              <a:gd name="connsiteY181" fmla="*/ 259109 h 3789709"/>
              <a:gd name="connsiteX182" fmla="*/ 5080 w 3749040"/>
              <a:gd name="connsiteY182" fmla="*/ 147349 h 3789709"/>
              <a:gd name="connsiteX183" fmla="*/ 10160 w 3749040"/>
              <a:gd name="connsiteY183" fmla="*/ 127029 h 3789709"/>
              <a:gd name="connsiteX184" fmla="*/ 15240 w 3749040"/>
              <a:gd name="connsiteY184" fmla="*/ 91469 h 3789709"/>
              <a:gd name="connsiteX185" fmla="*/ 25400 w 3749040"/>
              <a:gd name="connsiteY185" fmla="*/ 76229 h 3789709"/>
              <a:gd name="connsiteX186" fmla="*/ 35560 w 3749040"/>
              <a:gd name="connsiteY186" fmla="*/ 55909 h 3789709"/>
              <a:gd name="connsiteX187" fmla="*/ 50800 w 3749040"/>
              <a:gd name="connsiteY187" fmla="*/ 45749 h 3789709"/>
              <a:gd name="connsiteX188" fmla="*/ 81280 w 3749040"/>
              <a:gd name="connsiteY188" fmla="*/ 15269 h 3789709"/>
              <a:gd name="connsiteX189" fmla="*/ 96520 w 3749040"/>
              <a:gd name="connsiteY189" fmla="*/ 29 h 378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3749040" h="3789709">
                <a:moveTo>
                  <a:pt x="3749040" y="3754149"/>
                </a:moveTo>
                <a:cubicBezTo>
                  <a:pt x="3685227" y="3762126"/>
                  <a:pt x="3670829" y="3766199"/>
                  <a:pt x="3586480" y="3754149"/>
                </a:cubicBezTo>
                <a:cubicBezTo>
                  <a:pt x="3578098" y="3752952"/>
                  <a:pt x="3573511" y="3743110"/>
                  <a:pt x="3566160" y="3738909"/>
                </a:cubicBezTo>
                <a:cubicBezTo>
                  <a:pt x="3561511" y="3736252"/>
                  <a:pt x="3555601" y="3736430"/>
                  <a:pt x="3550920" y="3733829"/>
                </a:cubicBezTo>
                <a:cubicBezTo>
                  <a:pt x="3540246" y="3727899"/>
                  <a:pt x="3532024" y="3717370"/>
                  <a:pt x="3520440" y="3713509"/>
                </a:cubicBezTo>
                <a:cubicBezTo>
                  <a:pt x="3515360" y="3711816"/>
                  <a:pt x="3509881" y="3711030"/>
                  <a:pt x="3505200" y="3708429"/>
                </a:cubicBezTo>
                <a:cubicBezTo>
                  <a:pt x="3494526" y="3702499"/>
                  <a:pt x="3486856" y="3689457"/>
                  <a:pt x="3474720" y="3688109"/>
                </a:cubicBezTo>
                <a:lnTo>
                  <a:pt x="3429000" y="3683029"/>
                </a:lnTo>
                <a:cubicBezTo>
                  <a:pt x="3410373" y="3684722"/>
                  <a:pt x="3390996" y="3682609"/>
                  <a:pt x="3373120" y="3688109"/>
                </a:cubicBezTo>
                <a:cubicBezTo>
                  <a:pt x="3367285" y="3689905"/>
                  <a:pt x="3367277" y="3699032"/>
                  <a:pt x="3362960" y="3703349"/>
                </a:cubicBezTo>
                <a:cubicBezTo>
                  <a:pt x="3358643" y="3707666"/>
                  <a:pt x="3352800" y="3710122"/>
                  <a:pt x="3347720" y="3713509"/>
                </a:cubicBezTo>
                <a:cubicBezTo>
                  <a:pt x="3326784" y="3744913"/>
                  <a:pt x="3350029" y="3714279"/>
                  <a:pt x="3322320" y="3738909"/>
                </a:cubicBezTo>
                <a:cubicBezTo>
                  <a:pt x="3311581" y="3748455"/>
                  <a:pt x="3304691" y="3762963"/>
                  <a:pt x="3291840" y="3769389"/>
                </a:cubicBezTo>
                <a:cubicBezTo>
                  <a:pt x="3266059" y="3782279"/>
                  <a:pt x="3277821" y="3775348"/>
                  <a:pt x="3256280" y="3789709"/>
                </a:cubicBezTo>
                <a:cubicBezTo>
                  <a:pt x="3199779" y="3781637"/>
                  <a:pt x="3237484" y="3794281"/>
                  <a:pt x="3205480" y="3769389"/>
                </a:cubicBezTo>
                <a:cubicBezTo>
                  <a:pt x="3195841" y="3761892"/>
                  <a:pt x="3175000" y="3749069"/>
                  <a:pt x="3175000" y="3749069"/>
                </a:cubicBezTo>
                <a:cubicBezTo>
                  <a:pt x="3171613" y="3743989"/>
                  <a:pt x="3168749" y="3738519"/>
                  <a:pt x="3164840" y="3733829"/>
                </a:cubicBezTo>
                <a:cubicBezTo>
                  <a:pt x="3160241" y="3728310"/>
                  <a:pt x="3153585" y="3724567"/>
                  <a:pt x="3149600" y="3718589"/>
                </a:cubicBezTo>
                <a:cubicBezTo>
                  <a:pt x="3146630" y="3714134"/>
                  <a:pt x="3146915" y="3708138"/>
                  <a:pt x="3144520" y="3703349"/>
                </a:cubicBezTo>
                <a:cubicBezTo>
                  <a:pt x="3128207" y="3670723"/>
                  <a:pt x="3138263" y="3708413"/>
                  <a:pt x="3124200" y="3662709"/>
                </a:cubicBezTo>
                <a:cubicBezTo>
                  <a:pt x="3120094" y="3649363"/>
                  <a:pt x="3117876" y="3635495"/>
                  <a:pt x="3114040" y="3622069"/>
                </a:cubicBezTo>
                <a:cubicBezTo>
                  <a:pt x="3110653" y="3610216"/>
                  <a:pt x="3107422" y="3598317"/>
                  <a:pt x="3103880" y="3586509"/>
                </a:cubicBezTo>
                <a:cubicBezTo>
                  <a:pt x="3102341" y="3581380"/>
                  <a:pt x="3100271" y="3576418"/>
                  <a:pt x="3098800" y="3571269"/>
                </a:cubicBezTo>
                <a:cubicBezTo>
                  <a:pt x="3096882" y="3564556"/>
                  <a:pt x="3096470" y="3557366"/>
                  <a:pt x="3093720" y="3550949"/>
                </a:cubicBezTo>
                <a:cubicBezTo>
                  <a:pt x="3064177" y="3482015"/>
                  <a:pt x="3099886" y="3584686"/>
                  <a:pt x="3078480" y="3520469"/>
                </a:cubicBezTo>
                <a:cubicBezTo>
                  <a:pt x="3076787" y="3508616"/>
                  <a:pt x="3076092" y="3496576"/>
                  <a:pt x="3073400" y="3484909"/>
                </a:cubicBezTo>
                <a:cubicBezTo>
                  <a:pt x="3070992" y="3474474"/>
                  <a:pt x="3066627" y="3464589"/>
                  <a:pt x="3063240" y="3454429"/>
                </a:cubicBezTo>
                <a:lnTo>
                  <a:pt x="3053080" y="3423949"/>
                </a:lnTo>
                <a:cubicBezTo>
                  <a:pt x="3044638" y="3398622"/>
                  <a:pt x="3042958" y="3396181"/>
                  <a:pt x="3037840" y="3373149"/>
                </a:cubicBezTo>
                <a:cubicBezTo>
                  <a:pt x="3035967" y="3364720"/>
                  <a:pt x="3034702" y="3356162"/>
                  <a:pt x="3032760" y="3347749"/>
                </a:cubicBezTo>
                <a:cubicBezTo>
                  <a:pt x="3025626" y="3316833"/>
                  <a:pt x="3020821" y="3306339"/>
                  <a:pt x="3017520" y="3276629"/>
                </a:cubicBezTo>
                <a:cubicBezTo>
                  <a:pt x="3015268" y="3256363"/>
                  <a:pt x="3015135" y="3235881"/>
                  <a:pt x="3012440" y="3215669"/>
                </a:cubicBezTo>
                <a:cubicBezTo>
                  <a:pt x="3011732" y="3210361"/>
                  <a:pt x="3008831" y="3205578"/>
                  <a:pt x="3007360" y="3200429"/>
                </a:cubicBezTo>
                <a:cubicBezTo>
                  <a:pt x="3005442" y="3193716"/>
                  <a:pt x="3004198" y="3186822"/>
                  <a:pt x="3002280" y="3180109"/>
                </a:cubicBezTo>
                <a:cubicBezTo>
                  <a:pt x="2987704" y="3129094"/>
                  <a:pt x="3008001" y="3208073"/>
                  <a:pt x="2992120" y="3144549"/>
                </a:cubicBezTo>
                <a:cubicBezTo>
                  <a:pt x="2983653" y="3147936"/>
                  <a:pt x="2972725" y="3147846"/>
                  <a:pt x="2966720" y="3154709"/>
                </a:cubicBezTo>
                <a:cubicBezTo>
                  <a:pt x="2959668" y="3162769"/>
                  <a:pt x="2962501" y="3176278"/>
                  <a:pt x="2956560" y="3185189"/>
                </a:cubicBezTo>
                <a:cubicBezTo>
                  <a:pt x="2953173" y="3190269"/>
                  <a:pt x="2948880" y="3194850"/>
                  <a:pt x="2946400" y="3200429"/>
                </a:cubicBezTo>
                <a:cubicBezTo>
                  <a:pt x="2942050" y="3210216"/>
                  <a:pt x="2942181" y="3221998"/>
                  <a:pt x="2936240" y="3230909"/>
                </a:cubicBezTo>
                <a:cubicBezTo>
                  <a:pt x="2932853" y="3235989"/>
                  <a:pt x="2928810" y="3240688"/>
                  <a:pt x="2926080" y="3246149"/>
                </a:cubicBezTo>
                <a:cubicBezTo>
                  <a:pt x="2923685" y="3250938"/>
                  <a:pt x="2923970" y="3256934"/>
                  <a:pt x="2921000" y="3261389"/>
                </a:cubicBezTo>
                <a:cubicBezTo>
                  <a:pt x="2917015" y="3267367"/>
                  <a:pt x="2910840" y="3271549"/>
                  <a:pt x="2905760" y="3276629"/>
                </a:cubicBezTo>
                <a:cubicBezTo>
                  <a:pt x="2904067" y="3283402"/>
                  <a:pt x="2903802" y="3290704"/>
                  <a:pt x="2900680" y="3296949"/>
                </a:cubicBezTo>
                <a:cubicBezTo>
                  <a:pt x="2890520" y="3317269"/>
                  <a:pt x="2883747" y="3328276"/>
                  <a:pt x="2865120" y="3337589"/>
                </a:cubicBezTo>
                <a:cubicBezTo>
                  <a:pt x="2860331" y="3339984"/>
                  <a:pt x="2855029" y="3341198"/>
                  <a:pt x="2849880" y="3342669"/>
                </a:cubicBezTo>
                <a:cubicBezTo>
                  <a:pt x="2843167" y="3344587"/>
                  <a:pt x="2836247" y="3345743"/>
                  <a:pt x="2829560" y="3347749"/>
                </a:cubicBezTo>
                <a:cubicBezTo>
                  <a:pt x="2819302" y="3350826"/>
                  <a:pt x="2809240" y="3354522"/>
                  <a:pt x="2799080" y="3357909"/>
                </a:cubicBezTo>
                <a:cubicBezTo>
                  <a:pt x="2794000" y="3359602"/>
                  <a:pt x="2789035" y="3361690"/>
                  <a:pt x="2783840" y="3362989"/>
                </a:cubicBezTo>
                <a:cubicBezTo>
                  <a:pt x="2777067" y="3364682"/>
                  <a:pt x="2770484" y="3367572"/>
                  <a:pt x="2763520" y="3368069"/>
                </a:cubicBezTo>
                <a:cubicBezTo>
                  <a:pt x="2722948" y="3370967"/>
                  <a:pt x="2682240" y="3371456"/>
                  <a:pt x="2641600" y="3373149"/>
                </a:cubicBezTo>
                <a:cubicBezTo>
                  <a:pt x="2636520" y="3374842"/>
                  <a:pt x="2631715" y="3378229"/>
                  <a:pt x="2626360" y="3378229"/>
                </a:cubicBezTo>
                <a:cubicBezTo>
                  <a:pt x="2605970" y="3378229"/>
                  <a:pt x="2585612" y="3375844"/>
                  <a:pt x="2565400" y="3373149"/>
                </a:cubicBezTo>
                <a:cubicBezTo>
                  <a:pt x="2560092" y="3372441"/>
                  <a:pt x="2555309" y="3369540"/>
                  <a:pt x="2550160" y="3368069"/>
                </a:cubicBezTo>
                <a:cubicBezTo>
                  <a:pt x="2543447" y="3366151"/>
                  <a:pt x="2536613" y="3364682"/>
                  <a:pt x="2529840" y="3362989"/>
                </a:cubicBezTo>
                <a:cubicBezTo>
                  <a:pt x="2526453" y="3356216"/>
                  <a:pt x="2525842" y="3347071"/>
                  <a:pt x="2519680" y="3342669"/>
                </a:cubicBezTo>
                <a:cubicBezTo>
                  <a:pt x="2512654" y="3337650"/>
                  <a:pt x="2502657" y="3339683"/>
                  <a:pt x="2494280" y="3337589"/>
                </a:cubicBezTo>
                <a:cubicBezTo>
                  <a:pt x="2477454" y="3333383"/>
                  <a:pt x="2478699" y="3332282"/>
                  <a:pt x="2463800" y="3322349"/>
                </a:cubicBezTo>
                <a:cubicBezTo>
                  <a:pt x="2460413" y="3317269"/>
                  <a:pt x="2457724" y="3311647"/>
                  <a:pt x="2453640" y="3307109"/>
                </a:cubicBezTo>
                <a:cubicBezTo>
                  <a:pt x="2442426" y="3294649"/>
                  <a:pt x="2428138" y="3284960"/>
                  <a:pt x="2418080" y="3271549"/>
                </a:cubicBezTo>
                <a:cubicBezTo>
                  <a:pt x="2413000" y="3264776"/>
                  <a:pt x="2408504" y="3257522"/>
                  <a:pt x="2402840" y="3251229"/>
                </a:cubicBezTo>
                <a:cubicBezTo>
                  <a:pt x="2393228" y="3240549"/>
                  <a:pt x="2372360" y="3220749"/>
                  <a:pt x="2372360" y="3220749"/>
                </a:cubicBezTo>
                <a:cubicBezTo>
                  <a:pt x="2346148" y="3142113"/>
                  <a:pt x="2376191" y="3223331"/>
                  <a:pt x="2352040" y="3175029"/>
                </a:cubicBezTo>
                <a:cubicBezTo>
                  <a:pt x="2349645" y="3170240"/>
                  <a:pt x="2349355" y="3164578"/>
                  <a:pt x="2346960" y="3159789"/>
                </a:cubicBezTo>
                <a:cubicBezTo>
                  <a:pt x="2344230" y="3154328"/>
                  <a:pt x="2339530" y="3150010"/>
                  <a:pt x="2336800" y="3144549"/>
                </a:cubicBezTo>
                <a:cubicBezTo>
                  <a:pt x="2334405" y="3139760"/>
                  <a:pt x="2333829" y="3134231"/>
                  <a:pt x="2331720" y="3129309"/>
                </a:cubicBezTo>
                <a:cubicBezTo>
                  <a:pt x="2312555" y="3084591"/>
                  <a:pt x="2330305" y="3135578"/>
                  <a:pt x="2311400" y="3083589"/>
                </a:cubicBezTo>
                <a:cubicBezTo>
                  <a:pt x="2293963" y="3035637"/>
                  <a:pt x="2307006" y="3071093"/>
                  <a:pt x="2296160" y="3027709"/>
                </a:cubicBezTo>
                <a:cubicBezTo>
                  <a:pt x="2294861" y="3022514"/>
                  <a:pt x="2292242" y="3017696"/>
                  <a:pt x="2291080" y="3012469"/>
                </a:cubicBezTo>
                <a:cubicBezTo>
                  <a:pt x="2288846" y="3002414"/>
                  <a:pt x="2287693" y="2992149"/>
                  <a:pt x="2286000" y="2981989"/>
                </a:cubicBezTo>
                <a:cubicBezTo>
                  <a:pt x="2289585" y="2917458"/>
                  <a:pt x="2284107" y="2912416"/>
                  <a:pt x="2296160" y="2870229"/>
                </a:cubicBezTo>
                <a:cubicBezTo>
                  <a:pt x="2297631" y="2865080"/>
                  <a:pt x="2298845" y="2859778"/>
                  <a:pt x="2301240" y="2854989"/>
                </a:cubicBezTo>
                <a:cubicBezTo>
                  <a:pt x="2319569" y="2818332"/>
                  <a:pt x="2303748" y="2863959"/>
                  <a:pt x="2321560" y="2819429"/>
                </a:cubicBezTo>
                <a:cubicBezTo>
                  <a:pt x="2325537" y="2809485"/>
                  <a:pt x="2331720" y="2788949"/>
                  <a:pt x="2331720" y="2788949"/>
                </a:cubicBezTo>
                <a:cubicBezTo>
                  <a:pt x="2330027" y="2778789"/>
                  <a:pt x="2330823" y="2767881"/>
                  <a:pt x="2326640" y="2758469"/>
                </a:cubicBezTo>
                <a:cubicBezTo>
                  <a:pt x="2323722" y="2751904"/>
                  <a:pt x="2316075" y="2748684"/>
                  <a:pt x="2311400" y="2743229"/>
                </a:cubicBezTo>
                <a:cubicBezTo>
                  <a:pt x="2289257" y="2717395"/>
                  <a:pt x="2306526" y="2726364"/>
                  <a:pt x="2280920" y="2717829"/>
                </a:cubicBezTo>
                <a:cubicBezTo>
                  <a:pt x="2274147" y="2707669"/>
                  <a:pt x="2270955" y="2693821"/>
                  <a:pt x="2260600" y="2687349"/>
                </a:cubicBezTo>
                <a:lnTo>
                  <a:pt x="2219960" y="2661949"/>
                </a:lnTo>
                <a:cubicBezTo>
                  <a:pt x="2216573" y="2656869"/>
                  <a:pt x="2214568" y="2650523"/>
                  <a:pt x="2209800" y="2646709"/>
                </a:cubicBezTo>
                <a:cubicBezTo>
                  <a:pt x="2205619" y="2643364"/>
                  <a:pt x="2198346" y="2645415"/>
                  <a:pt x="2194560" y="2641629"/>
                </a:cubicBezTo>
                <a:cubicBezTo>
                  <a:pt x="2190774" y="2637843"/>
                  <a:pt x="2193266" y="2630175"/>
                  <a:pt x="2189480" y="2626389"/>
                </a:cubicBezTo>
                <a:cubicBezTo>
                  <a:pt x="2183203" y="2620112"/>
                  <a:pt x="2163028" y="2614185"/>
                  <a:pt x="2153920" y="2611149"/>
                </a:cubicBezTo>
                <a:cubicBezTo>
                  <a:pt x="2126827" y="2570509"/>
                  <a:pt x="2162387" y="2619616"/>
                  <a:pt x="2128520" y="2585749"/>
                </a:cubicBezTo>
                <a:cubicBezTo>
                  <a:pt x="2094653" y="2551882"/>
                  <a:pt x="2143760" y="2587442"/>
                  <a:pt x="2103120" y="2560349"/>
                </a:cubicBezTo>
                <a:cubicBezTo>
                  <a:pt x="2078104" y="2522824"/>
                  <a:pt x="2090126" y="2539638"/>
                  <a:pt x="2067560" y="2509549"/>
                </a:cubicBezTo>
                <a:cubicBezTo>
                  <a:pt x="2065867" y="2502776"/>
                  <a:pt x="2065602" y="2495474"/>
                  <a:pt x="2062480" y="2489229"/>
                </a:cubicBezTo>
                <a:cubicBezTo>
                  <a:pt x="2047975" y="2460219"/>
                  <a:pt x="2048946" y="2477393"/>
                  <a:pt x="2032000" y="2453669"/>
                </a:cubicBezTo>
                <a:cubicBezTo>
                  <a:pt x="2005969" y="2417226"/>
                  <a:pt x="2043535" y="2447280"/>
                  <a:pt x="1996440" y="2413029"/>
                </a:cubicBezTo>
                <a:cubicBezTo>
                  <a:pt x="1986565" y="2405847"/>
                  <a:pt x="1976120" y="2399482"/>
                  <a:pt x="1965960" y="2392709"/>
                </a:cubicBezTo>
                <a:cubicBezTo>
                  <a:pt x="1960880" y="2389322"/>
                  <a:pt x="1955037" y="2386866"/>
                  <a:pt x="1950720" y="2382549"/>
                </a:cubicBezTo>
                <a:cubicBezTo>
                  <a:pt x="1914885" y="2346714"/>
                  <a:pt x="1933091" y="2358495"/>
                  <a:pt x="1899920" y="2341909"/>
                </a:cubicBezTo>
                <a:cubicBezTo>
                  <a:pt x="1894840" y="2335136"/>
                  <a:pt x="1890667" y="2327576"/>
                  <a:pt x="1884680" y="2321589"/>
                </a:cubicBezTo>
                <a:cubicBezTo>
                  <a:pt x="1854379" y="2291288"/>
                  <a:pt x="1875080" y="2319265"/>
                  <a:pt x="1849120" y="2296189"/>
                </a:cubicBezTo>
                <a:lnTo>
                  <a:pt x="1803400" y="2250469"/>
                </a:lnTo>
                <a:cubicBezTo>
                  <a:pt x="1798320" y="2245389"/>
                  <a:pt x="1794138" y="2239214"/>
                  <a:pt x="1788160" y="2235229"/>
                </a:cubicBezTo>
                <a:lnTo>
                  <a:pt x="1772920" y="2225069"/>
                </a:lnTo>
                <a:cubicBezTo>
                  <a:pt x="1745827" y="2184429"/>
                  <a:pt x="1781387" y="2233536"/>
                  <a:pt x="1747520" y="2199669"/>
                </a:cubicBezTo>
                <a:cubicBezTo>
                  <a:pt x="1739853" y="2192002"/>
                  <a:pt x="1733973" y="2182736"/>
                  <a:pt x="1727200" y="2174269"/>
                </a:cubicBezTo>
                <a:cubicBezTo>
                  <a:pt x="1721388" y="2156832"/>
                  <a:pt x="1722257" y="2154086"/>
                  <a:pt x="1706880" y="2138709"/>
                </a:cubicBezTo>
                <a:cubicBezTo>
                  <a:pt x="1702563" y="2134392"/>
                  <a:pt x="1696720" y="2131936"/>
                  <a:pt x="1691640" y="2128549"/>
                </a:cubicBezTo>
                <a:cubicBezTo>
                  <a:pt x="1680272" y="2071708"/>
                  <a:pt x="1696279" y="2132746"/>
                  <a:pt x="1671320" y="2082829"/>
                </a:cubicBezTo>
                <a:cubicBezTo>
                  <a:pt x="1650853" y="2041894"/>
                  <a:pt x="1685217" y="2081486"/>
                  <a:pt x="1651000" y="2047269"/>
                </a:cubicBezTo>
                <a:cubicBezTo>
                  <a:pt x="1645706" y="2031388"/>
                  <a:pt x="1640572" y="2011531"/>
                  <a:pt x="1625600" y="2001549"/>
                </a:cubicBezTo>
                <a:lnTo>
                  <a:pt x="1610360" y="1991389"/>
                </a:lnTo>
                <a:cubicBezTo>
                  <a:pt x="1584853" y="1953128"/>
                  <a:pt x="1619245" y="1997312"/>
                  <a:pt x="1579880" y="1971069"/>
                </a:cubicBezTo>
                <a:cubicBezTo>
                  <a:pt x="1574800" y="1967682"/>
                  <a:pt x="1574410" y="1959738"/>
                  <a:pt x="1569720" y="1955829"/>
                </a:cubicBezTo>
                <a:cubicBezTo>
                  <a:pt x="1563902" y="1950981"/>
                  <a:pt x="1555562" y="1950071"/>
                  <a:pt x="1549400" y="1945669"/>
                </a:cubicBezTo>
                <a:cubicBezTo>
                  <a:pt x="1543554" y="1941493"/>
                  <a:pt x="1539679" y="1935028"/>
                  <a:pt x="1534160" y="1930429"/>
                </a:cubicBezTo>
                <a:cubicBezTo>
                  <a:pt x="1529470" y="1926520"/>
                  <a:pt x="1523610" y="1924178"/>
                  <a:pt x="1518920" y="1920269"/>
                </a:cubicBezTo>
                <a:cubicBezTo>
                  <a:pt x="1513401" y="1915670"/>
                  <a:pt x="1509199" y="1909628"/>
                  <a:pt x="1503680" y="1905029"/>
                </a:cubicBezTo>
                <a:cubicBezTo>
                  <a:pt x="1481842" y="1886831"/>
                  <a:pt x="1496111" y="1901245"/>
                  <a:pt x="1473200" y="1889789"/>
                </a:cubicBezTo>
                <a:cubicBezTo>
                  <a:pt x="1459055" y="1882716"/>
                  <a:pt x="1453955" y="1875624"/>
                  <a:pt x="1442720" y="1864389"/>
                </a:cubicBezTo>
                <a:cubicBezTo>
                  <a:pt x="1441027" y="1855922"/>
                  <a:pt x="1439912" y="1847319"/>
                  <a:pt x="1437640" y="1838989"/>
                </a:cubicBezTo>
                <a:cubicBezTo>
                  <a:pt x="1434822" y="1828657"/>
                  <a:pt x="1427480" y="1808509"/>
                  <a:pt x="1427480" y="1808509"/>
                </a:cubicBezTo>
                <a:cubicBezTo>
                  <a:pt x="1425787" y="1776336"/>
                  <a:pt x="1425317" y="1744075"/>
                  <a:pt x="1422400" y="1711989"/>
                </a:cubicBezTo>
                <a:cubicBezTo>
                  <a:pt x="1421915" y="1706656"/>
                  <a:pt x="1421106" y="1700535"/>
                  <a:pt x="1417320" y="1696749"/>
                </a:cubicBezTo>
                <a:cubicBezTo>
                  <a:pt x="1413534" y="1692963"/>
                  <a:pt x="1407160" y="1693362"/>
                  <a:pt x="1402080" y="1691669"/>
                </a:cubicBezTo>
                <a:cubicBezTo>
                  <a:pt x="1388533" y="1693362"/>
                  <a:pt x="1374872" y="1694307"/>
                  <a:pt x="1361440" y="1696749"/>
                </a:cubicBezTo>
                <a:cubicBezTo>
                  <a:pt x="1356172" y="1697707"/>
                  <a:pt x="1351172" y="1703818"/>
                  <a:pt x="1346200" y="1701829"/>
                </a:cubicBezTo>
                <a:cubicBezTo>
                  <a:pt x="1340531" y="1699562"/>
                  <a:pt x="1339427" y="1691669"/>
                  <a:pt x="1336040" y="1686589"/>
                </a:cubicBezTo>
                <a:cubicBezTo>
                  <a:pt x="1334347" y="1679816"/>
                  <a:pt x="1332878" y="1672982"/>
                  <a:pt x="1330960" y="1666269"/>
                </a:cubicBezTo>
                <a:cubicBezTo>
                  <a:pt x="1329489" y="1661120"/>
                  <a:pt x="1327289" y="1656195"/>
                  <a:pt x="1325880" y="1651029"/>
                </a:cubicBezTo>
                <a:cubicBezTo>
                  <a:pt x="1322206" y="1637557"/>
                  <a:pt x="1323466" y="1622007"/>
                  <a:pt x="1315720" y="1610389"/>
                </a:cubicBezTo>
                <a:cubicBezTo>
                  <a:pt x="1290967" y="1573259"/>
                  <a:pt x="1321181" y="1619945"/>
                  <a:pt x="1295400" y="1574829"/>
                </a:cubicBezTo>
                <a:cubicBezTo>
                  <a:pt x="1292371" y="1569528"/>
                  <a:pt x="1288627" y="1564669"/>
                  <a:pt x="1285240" y="1559589"/>
                </a:cubicBezTo>
                <a:cubicBezTo>
                  <a:pt x="1279841" y="1489398"/>
                  <a:pt x="1301718" y="1487065"/>
                  <a:pt x="1249680" y="1498629"/>
                </a:cubicBezTo>
                <a:cubicBezTo>
                  <a:pt x="1244453" y="1499791"/>
                  <a:pt x="1239520" y="1502016"/>
                  <a:pt x="1234440" y="1503709"/>
                </a:cubicBezTo>
                <a:cubicBezTo>
                  <a:pt x="1207347" y="1502016"/>
                  <a:pt x="1179631" y="1504645"/>
                  <a:pt x="1153160" y="1498629"/>
                </a:cubicBezTo>
                <a:cubicBezTo>
                  <a:pt x="1141253" y="1495923"/>
                  <a:pt x="1122680" y="1478309"/>
                  <a:pt x="1122680" y="1478309"/>
                </a:cubicBezTo>
                <a:cubicBezTo>
                  <a:pt x="1119293" y="1473229"/>
                  <a:pt x="1116576" y="1467632"/>
                  <a:pt x="1112520" y="1463069"/>
                </a:cubicBezTo>
                <a:cubicBezTo>
                  <a:pt x="1102974" y="1452330"/>
                  <a:pt x="1082040" y="1432589"/>
                  <a:pt x="1082040" y="1432589"/>
                </a:cubicBezTo>
                <a:cubicBezTo>
                  <a:pt x="1078653" y="1424122"/>
                  <a:pt x="1077180" y="1414609"/>
                  <a:pt x="1071880" y="1407189"/>
                </a:cubicBezTo>
                <a:cubicBezTo>
                  <a:pt x="1068331" y="1402221"/>
                  <a:pt x="1061203" y="1401085"/>
                  <a:pt x="1056640" y="1397029"/>
                </a:cubicBezTo>
                <a:cubicBezTo>
                  <a:pt x="1045901" y="1387483"/>
                  <a:pt x="1036320" y="1376709"/>
                  <a:pt x="1026160" y="1366549"/>
                </a:cubicBezTo>
                <a:lnTo>
                  <a:pt x="1026160" y="1366549"/>
                </a:lnTo>
                <a:cubicBezTo>
                  <a:pt x="1022773" y="1359776"/>
                  <a:pt x="1020848" y="1352047"/>
                  <a:pt x="1016000" y="1346229"/>
                </a:cubicBezTo>
                <a:cubicBezTo>
                  <a:pt x="1012091" y="1341539"/>
                  <a:pt x="1005450" y="1339978"/>
                  <a:pt x="1000760" y="1336069"/>
                </a:cubicBezTo>
                <a:cubicBezTo>
                  <a:pt x="995241" y="1331470"/>
                  <a:pt x="990119" y="1326348"/>
                  <a:pt x="985520" y="1320829"/>
                </a:cubicBezTo>
                <a:cubicBezTo>
                  <a:pt x="981611" y="1316139"/>
                  <a:pt x="979269" y="1310279"/>
                  <a:pt x="975360" y="1305589"/>
                </a:cubicBezTo>
                <a:cubicBezTo>
                  <a:pt x="963567" y="1291438"/>
                  <a:pt x="954749" y="1286321"/>
                  <a:pt x="939800" y="1275109"/>
                </a:cubicBezTo>
                <a:cubicBezTo>
                  <a:pt x="928360" y="1240789"/>
                  <a:pt x="944226" y="1277990"/>
                  <a:pt x="919480" y="1249709"/>
                </a:cubicBezTo>
                <a:cubicBezTo>
                  <a:pt x="911439" y="1240519"/>
                  <a:pt x="904621" y="1230151"/>
                  <a:pt x="899160" y="1219229"/>
                </a:cubicBezTo>
                <a:cubicBezTo>
                  <a:pt x="895773" y="1212456"/>
                  <a:pt x="891659" y="1206000"/>
                  <a:pt x="889000" y="1198909"/>
                </a:cubicBezTo>
                <a:cubicBezTo>
                  <a:pt x="886549" y="1192372"/>
                  <a:pt x="885435" y="1185405"/>
                  <a:pt x="883920" y="1178589"/>
                </a:cubicBezTo>
                <a:cubicBezTo>
                  <a:pt x="882047" y="1170160"/>
                  <a:pt x="881872" y="1161274"/>
                  <a:pt x="878840" y="1153189"/>
                </a:cubicBezTo>
                <a:cubicBezTo>
                  <a:pt x="876696" y="1147472"/>
                  <a:pt x="872067" y="1143029"/>
                  <a:pt x="868680" y="1137949"/>
                </a:cubicBezTo>
                <a:cubicBezTo>
                  <a:pt x="867879" y="1132341"/>
                  <a:pt x="860635" y="1079662"/>
                  <a:pt x="858520" y="1071909"/>
                </a:cubicBezTo>
                <a:cubicBezTo>
                  <a:pt x="856121" y="1063111"/>
                  <a:pt x="851562" y="1055047"/>
                  <a:pt x="848360" y="1046509"/>
                </a:cubicBezTo>
                <a:cubicBezTo>
                  <a:pt x="846480" y="1041495"/>
                  <a:pt x="844973" y="1036349"/>
                  <a:pt x="843280" y="1031269"/>
                </a:cubicBezTo>
                <a:cubicBezTo>
                  <a:pt x="841587" y="1014336"/>
                  <a:pt x="848209" y="994232"/>
                  <a:pt x="838200" y="980469"/>
                </a:cubicBezTo>
                <a:cubicBezTo>
                  <a:pt x="831157" y="970785"/>
                  <a:pt x="814614" y="975389"/>
                  <a:pt x="802640" y="975389"/>
                </a:cubicBezTo>
                <a:cubicBezTo>
                  <a:pt x="773804" y="975389"/>
                  <a:pt x="745067" y="978776"/>
                  <a:pt x="716280" y="980469"/>
                </a:cubicBezTo>
                <a:cubicBezTo>
                  <a:pt x="695960" y="978776"/>
                  <a:pt x="675361" y="979147"/>
                  <a:pt x="655320" y="975389"/>
                </a:cubicBezTo>
                <a:cubicBezTo>
                  <a:pt x="633159" y="971234"/>
                  <a:pt x="628482" y="955602"/>
                  <a:pt x="614680" y="939829"/>
                </a:cubicBezTo>
                <a:cubicBezTo>
                  <a:pt x="609949" y="934422"/>
                  <a:pt x="603616" y="930435"/>
                  <a:pt x="599440" y="924589"/>
                </a:cubicBezTo>
                <a:cubicBezTo>
                  <a:pt x="579320" y="896421"/>
                  <a:pt x="600726" y="910635"/>
                  <a:pt x="574040" y="883949"/>
                </a:cubicBezTo>
                <a:cubicBezTo>
                  <a:pt x="569723" y="879632"/>
                  <a:pt x="563117" y="878106"/>
                  <a:pt x="558800" y="873789"/>
                </a:cubicBezTo>
                <a:cubicBezTo>
                  <a:pt x="552813" y="867802"/>
                  <a:pt x="549224" y="859762"/>
                  <a:pt x="543560" y="853469"/>
                </a:cubicBezTo>
                <a:cubicBezTo>
                  <a:pt x="533948" y="842789"/>
                  <a:pt x="513080" y="822989"/>
                  <a:pt x="513080" y="822989"/>
                </a:cubicBezTo>
                <a:cubicBezTo>
                  <a:pt x="499001" y="780752"/>
                  <a:pt x="522279" y="840948"/>
                  <a:pt x="487680" y="792509"/>
                </a:cubicBezTo>
                <a:cubicBezTo>
                  <a:pt x="483622" y="786828"/>
                  <a:pt x="486473" y="777998"/>
                  <a:pt x="482600" y="772189"/>
                </a:cubicBezTo>
                <a:cubicBezTo>
                  <a:pt x="479213" y="767109"/>
                  <a:pt x="471898" y="766113"/>
                  <a:pt x="467360" y="762029"/>
                </a:cubicBezTo>
                <a:cubicBezTo>
                  <a:pt x="454900" y="750815"/>
                  <a:pt x="445748" y="735768"/>
                  <a:pt x="431800" y="726469"/>
                </a:cubicBezTo>
                <a:lnTo>
                  <a:pt x="401320" y="706149"/>
                </a:lnTo>
                <a:cubicBezTo>
                  <a:pt x="391398" y="686306"/>
                  <a:pt x="392967" y="687343"/>
                  <a:pt x="381000" y="670589"/>
                </a:cubicBezTo>
                <a:cubicBezTo>
                  <a:pt x="377165" y="665220"/>
                  <a:pt x="359591" y="643010"/>
                  <a:pt x="355600" y="635029"/>
                </a:cubicBezTo>
                <a:cubicBezTo>
                  <a:pt x="353205" y="630240"/>
                  <a:pt x="353948" y="623903"/>
                  <a:pt x="350520" y="619789"/>
                </a:cubicBezTo>
                <a:cubicBezTo>
                  <a:pt x="334822" y="600952"/>
                  <a:pt x="328220" y="607489"/>
                  <a:pt x="309880" y="594389"/>
                </a:cubicBezTo>
                <a:cubicBezTo>
                  <a:pt x="276584" y="570606"/>
                  <a:pt x="312092" y="584966"/>
                  <a:pt x="279400" y="574069"/>
                </a:cubicBezTo>
                <a:cubicBezTo>
                  <a:pt x="269240" y="563909"/>
                  <a:pt x="260415" y="552210"/>
                  <a:pt x="248920" y="543589"/>
                </a:cubicBezTo>
                <a:cubicBezTo>
                  <a:pt x="223716" y="524686"/>
                  <a:pt x="235645" y="533045"/>
                  <a:pt x="213360" y="518189"/>
                </a:cubicBezTo>
                <a:cubicBezTo>
                  <a:pt x="195474" y="491361"/>
                  <a:pt x="212285" y="512913"/>
                  <a:pt x="182880" y="487709"/>
                </a:cubicBezTo>
                <a:cubicBezTo>
                  <a:pt x="148655" y="458373"/>
                  <a:pt x="186083" y="484764"/>
                  <a:pt x="152400" y="462309"/>
                </a:cubicBezTo>
                <a:cubicBezTo>
                  <a:pt x="149013" y="457229"/>
                  <a:pt x="144970" y="452530"/>
                  <a:pt x="142240" y="447069"/>
                </a:cubicBezTo>
                <a:cubicBezTo>
                  <a:pt x="139845" y="442280"/>
                  <a:pt x="140448" y="436056"/>
                  <a:pt x="137160" y="431829"/>
                </a:cubicBezTo>
                <a:cubicBezTo>
                  <a:pt x="128339" y="420487"/>
                  <a:pt x="116840" y="411509"/>
                  <a:pt x="106680" y="401349"/>
                </a:cubicBezTo>
                <a:cubicBezTo>
                  <a:pt x="101600" y="396269"/>
                  <a:pt x="97418" y="390094"/>
                  <a:pt x="91440" y="386109"/>
                </a:cubicBezTo>
                <a:cubicBezTo>
                  <a:pt x="82787" y="380340"/>
                  <a:pt x="62181" y="367010"/>
                  <a:pt x="55880" y="360709"/>
                </a:cubicBezTo>
                <a:cubicBezTo>
                  <a:pt x="22013" y="326842"/>
                  <a:pt x="71120" y="362402"/>
                  <a:pt x="30480" y="335309"/>
                </a:cubicBezTo>
                <a:cubicBezTo>
                  <a:pt x="27093" y="325149"/>
                  <a:pt x="26261" y="313740"/>
                  <a:pt x="20320" y="304829"/>
                </a:cubicBezTo>
                <a:cubicBezTo>
                  <a:pt x="16933" y="299749"/>
                  <a:pt x="12640" y="295168"/>
                  <a:pt x="10160" y="289589"/>
                </a:cubicBezTo>
                <a:cubicBezTo>
                  <a:pt x="5810" y="279802"/>
                  <a:pt x="0" y="259109"/>
                  <a:pt x="0" y="259109"/>
                </a:cubicBezTo>
                <a:cubicBezTo>
                  <a:pt x="1693" y="221856"/>
                  <a:pt x="2220" y="184531"/>
                  <a:pt x="5080" y="147349"/>
                </a:cubicBezTo>
                <a:cubicBezTo>
                  <a:pt x="5615" y="140388"/>
                  <a:pt x="8911" y="133898"/>
                  <a:pt x="10160" y="127029"/>
                </a:cubicBezTo>
                <a:cubicBezTo>
                  <a:pt x="12302" y="115248"/>
                  <a:pt x="11799" y="102938"/>
                  <a:pt x="15240" y="91469"/>
                </a:cubicBezTo>
                <a:cubicBezTo>
                  <a:pt x="16994" y="85621"/>
                  <a:pt x="22371" y="81530"/>
                  <a:pt x="25400" y="76229"/>
                </a:cubicBezTo>
                <a:cubicBezTo>
                  <a:pt x="29157" y="69654"/>
                  <a:pt x="30712" y="61727"/>
                  <a:pt x="35560" y="55909"/>
                </a:cubicBezTo>
                <a:cubicBezTo>
                  <a:pt x="39469" y="51219"/>
                  <a:pt x="46237" y="49805"/>
                  <a:pt x="50800" y="45749"/>
                </a:cubicBezTo>
                <a:cubicBezTo>
                  <a:pt x="61539" y="36203"/>
                  <a:pt x="73310" y="27224"/>
                  <a:pt x="81280" y="15269"/>
                </a:cubicBezTo>
                <a:cubicBezTo>
                  <a:pt x="92379" y="-1380"/>
                  <a:pt x="85335" y="29"/>
                  <a:pt x="96520" y="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2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0F50A7-FEAD-45EE-8724-39AD39D7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VJEŽBA1: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61A2A2-88E2-4EF4-BF70-ED64360C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1. Dobro iščitati kartu (mjerilo, izohipse, ekvidistanca, kote…)</a:t>
            </a:r>
          </a:p>
          <a:p>
            <a:r>
              <a:rPr lang="hr-HR"/>
              <a:t>2. Odrediti razrede (npr. ako je najmanja visina </a:t>
            </a:r>
            <a:r>
              <a:rPr lang="hr-HR" err="1"/>
              <a:t>npr</a:t>
            </a:r>
            <a:r>
              <a:rPr lang="hr-HR"/>
              <a:t> 80 m, a najveća 520 m, odredite razrede po 100 m)</a:t>
            </a:r>
          </a:p>
          <a:p>
            <a:r>
              <a:rPr lang="hr-HR"/>
              <a:t>&lt;100, 100-200, 200-300, 300-400, 400-500, &gt;500</a:t>
            </a:r>
          </a:p>
          <a:p>
            <a:r>
              <a:rPr lang="hr-HR"/>
              <a:t>3. Definirate ljestvicu boja (nijanse zelene, žuta, narančasta, crvena, smeđa)</a:t>
            </a:r>
          </a:p>
          <a:p>
            <a:endParaRPr lang="hr-HR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7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BD33F5-22B9-4C8E-9496-C9DEC0794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64984" cy="4601183"/>
          </a:xfrm>
        </p:spPr>
        <p:txBody>
          <a:bodyPr/>
          <a:lstStyle/>
          <a:p>
            <a:r>
              <a:rPr lang="hr-HR" dirty="0"/>
              <a:t>VJEŽBA 2</a:t>
            </a:r>
            <a:br>
              <a:rPr lang="hr-HR" dirty="0"/>
            </a:br>
            <a:r>
              <a:rPr lang="hr-HR" dirty="0"/>
              <a:t>NAGIB PADINA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D2157F-83F2-433A-BC27-F51EFB4E3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2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553224-2C86-46C9-ACA5-698BE05C1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8408"/>
            <a:ext cx="3497801" cy="4601183"/>
          </a:xfrm>
        </p:spPr>
        <p:txBody>
          <a:bodyPr>
            <a:normAutofit/>
          </a:bodyPr>
          <a:lstStyle/>
          <a:p>
            <a:r>
              <a:rPr lang="hr-HR" sz="3200"/>
              <a:t>GEOMORFOLOŠKA KLASIFIKACIJA NAGIBA PADINA</a:t>
            </a:r>
            <a:endParaRPr lang="en-US" sz="320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22DBE7-BD37-46D3-9D68-9591B5150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807748"/>
            <a:ext cx="7315200" cy="3232979"/>
          </a:xfrm>
        </p:spPr>
      </p:pic>
    </p:spTree>
    <p:extLst>
      <p:ext uri="{BB962C8B-B14F-4D97-AF65-F5344CB8AC3E}">
        <p14:creationId xmlns:p14="http://schemas.microsoft.com/office/powerpoint/2010/main" val="97191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5ABB7E-9481-46B7-8F1A-F9C802AA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Mjerenje nagiba na TK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769593-FE75-417D-BE2A-4F99DFAC00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/>
              <a:t>Na </a:t>
            </a:r>
            <a:r>
              <a:rPr lang="hr-HR" b="1"/>
              <a:t>TK</a:t>
            </a:r>
            <a:r>
              <a:rPr lang="hr-HR"/>
              <a:t>: </a:t>
            </a:r>
            <a:br>
              <a:rPr lang="hr-HR"/>
            </a:br>
            <a:r>
              <a:rPr lang="hr-HR" b="1"/>
              <a:t>1. Grafički </a:t>
            </a:r>
            <a:endParaRPr lang="hr-HR" u="sng"/>
          </a:p>
          <a:p>
            <a:pPr marL="0" indent="0">
              <a:buNone/>
            </a:pPr>
            <a:r>
              <a:rPr lang="hr-HR"/>
              <a:t>Odnos u trokutu kojeg formiraju površina padine, horizontalna i vertikalna udaljenost točaka</a:t>
            </a:r>
          </a:p>
          <a:p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8D3524F-D31E-419C-9C6A-4B8C6AB527CE}"/>
              </a:ext>
            </a:extLst>
          </p:cNvPr>
          <p:cNvSpPr txBox="1">
            <a:spLocks/>
          </p:cNvSpPr>
          <p:nvPr/>
        </p:nvSpPr>
        <p:spPr>
          <a:xfrm>
            <a:off x="8010143" y="1896647"/>
            <a:ext cx="2770341" cy="216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α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=</a:t>
            </a:r>
            <a:r>
              <a:rPr kumimoji="0" lang="el-G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Δ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h/D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*100= </a:t>
            </a: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α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(%)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α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 </a:t>
            </a:r>
            <a:r>
              <a:rPr kumimoji="0" lang="hr-HR" sz="20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atan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Δ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h/D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α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(°)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hr-HR" sz="2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3602C61-986C-44D4-A880-449B0B2D2C97}"/>
              </a:ext>
            </a:extLst>
          </p:cNvPr>
          <p:cNvGrpSpPr/>
          <p:nvPr/>
        </p:nvGrpSpPr>
        <p:grpSpPr>
          <a:xfrm>
            <a:off x="8414334" y="3194292"/>
            <a:ext cx="2770340" cy="2070166"/>
            <a:chOff x="6788426" y="2118760"/>
            <a:chExt cx="3936494" cy="2040262"/>
          </a:xfrm>
        </p:grpSpPr>
        <p:sp>
          <p:nvSpPr>
            <p:cNvPr id="9" name="Isosceles Triangle 4">
              <a:extLst>
                <a:ext uri="{FF2B5EF4-FFF2-40B4-BE49-F238E27FC236}">
                  <a16:creationId xmlns:a16="http://schemas.microsoft.com/office/drawing/2014/main" id="{9836D837-AEAF-4D8A-AAC1-1A7B14A05F8C}"/>
                </a:ext>
              </a:extLst>
            </p:cNvPr>
            <p:cNvSpPr/>
            <p:nvPr/>
          </p:nvSpPr>
          <p:spPr>
            <a:xfrm>
              <a:off x="6788426" y="2118760"/>
              <a:ext cx="3057939" cy="1578597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0393146-1772-4D46-AA44-C897C72E1F7D}"/>
                </a:ext>
              </a:extLst>
            </p:cNvPr>
            <p:cNvSpPr txBox="1"/>
            <p:nvPr/>
          </p:nvSpPr>
          <p:spPr>
            <a:xfrm>
              <a:off x="9846364" y="2623930"/>
              <a:ext cx="878556" cy="5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Δ</a:t>
              </a:r>
              <a:r>
                <a:rPr kumimoji="0" lang="hr-H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D9CBEAEB-3057-442E-BDC0-229196468115}"/>
                </a:ext>
              </a:extLst>
            </p:cNvPr>
            <p:cNvSpPr txBox="1"/>
            <p:nvPr/>
          </p:nvSpPr>
          <p:spPr>
            <a:xfrm>
              <a:off x="8211778" y="3697357"/>
              <a:ext cx="6671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6F426187-1B61-4B36-BF72-B48BA5173174}"/>
                </a:ext>
              </a:extLst>
            </p:cNvPr>
            <p:cNvSpPr txBox="1"/>
            <p:nvPr/>
          </p:nvSpPr>
          <p:spPr>
            <a:xfrm>
              <a:off x="7354956" y="3283158"/>
              <a:ext cx="36580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α</a:t>
              </a:r>
              <a:endPara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6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20522E-9CC7-4B19-91FF-702455088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PRIMJER 1</a:t>
            </a:r>
            <a:endParaRPr lang="en-US"/>
          </a:p>
        </p:txBody>
      </p:sp>
      <p:pic>
        <p:nvPicPr>
          <p:cNvPr id="11" name="Rezervirano mjesto sadržaja 10" descr="Slika na kojoj se prikazuje kamen&#10;&#10;Opis je automatski generiran">
            <a:extLst>
              <a:ext uri="{FF2B5EF4-FFF2-40B4-BE49-F238E27FC236}">
                <a16:creationId xmlns:a16="http://schemas.microsoft.com/office/drawing/2014/main" id="{01F9A877-6128-4C93-9BF1-73854981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8" t="70040" r="18580" b="7260"/>
          <a:stretch/>
        </p:blipFill>
        <p:spPr>
          <a:xfrm>
            <a:off x="3992079" y="513829"/>
            <a:ext cx="6918743" cy="6205491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6F7F9F-D0E2-4C77-BD49-2766FB96169A}"/>
              </a:ext>
            </a:extLst>
          </p:cNvPr>
          <p:cNvGrpSpPr/>
          <p:nvPr/>
        </p:nvGrpSpPr>
        <p:grpSpPr>
          <a:xfrm rot="19035918">
            <a:off x="5468862" y="2573098"/>
            <a:ext cx="4046684" cy="2128258"/>
            <a:chOff x="6408147" y="2371336"/>
            <a:chExt cx="4973070" cy="207863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0E2CDD9-72DB-4023-8DC4-CD5E27F1E840}"/>
                </a:ext>
              </a:extLst>
            </p:cNvPr>
            <p:cNvSpPr/>
            <p:nvPr/>
          </p:nvSpPr>
          <p:spPr>
            <a:xfrm>
              <a:off x="6408147" y="2371336"/>
              <a:ext cx="3057940" cy="1578596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0E509A-D286-49B4-B09F-32EFAEA68473}"/>
                </a:ext>
              </a:extLst>
            </p:cNvPr>
            <p:cNvSpPr txBox="1"/>
            <p:nvPr/>
          </p:nvSpPr>
          <p:spPr>
            <a:xfrm>
              <a:off x="9493800" y="2918451"/>
              <a:ext cx="1887417" cy="899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Δ</a:t>
              </a:r>
              <a:r>
                <a:rPr kumimoji="0" lang="hr-HR" sz="2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647040-8EB1-4754-BBFB-1C670824619D}"/>
                </a:ext>
              </a:extLst>
            </p:cNvPr>
            <p:cNvSpPr txBox="1"/>
            <p:nvPr/>
          </p:nvSpPr>
          <p:spPr>
            <a:xfrm>
              <a:off x="7977756" y="3988309"/>
              <a:ext cx="667179" cy="461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338A4D-C85B-421D-B7B9-39B1B358BAD9}"/>
                </a:ext>
              </a:extLst>
            </p:cNvPr>
            <p:cNvSpPr txBox="1"/>
            <p:nvPr/>
          </p:nvSpPr>
          <p:spPr>
            <a:xfrm>
              <a:off x="7072527" y="3528439"/>
              <a:ext cx="365808" cy="738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α</a:t>
              </a:r>
              <a:endPara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9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kvir">
  <a:themeElements>
    <a:clrScheme name="Okvir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328</Words>
  <Application>Microsoft Office PowerPoint</Application>
  <PresentationFormat>Široki zaslon</PresentationFormat>
  <Paragraphs>65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Wingdings</vt:lpstr>
      <vt:lpstr>Wingdings 2</vt:lpstr>
      <vt:lpstr>Tema sustava Office</vt:lpstr>
      <vt:lpstr>Okvir</vt:lpstr>
      <vt:lpstr>VJEŽBE IZ GEOMORFOLOGIJE</vt:lpstr>
      <vt:lpstr>VJEŽBA 1 HIPSOMETRIJA</vt:lpstr>
      <vt:lpstr>VJEŽBA 1a</vt:lpstr>
      <vt:lpstr>PowerPoint prezentacija</vt:lpstr>
      <vt:lpstr>VJEŽBA1:</vt:lpstr>
      <vt:lpstr>VJEŽBA 2 NAGIB PADINA</vt:lpstr>
      <vt:lpstr>GEOMORFOLOŠKA KLASIFIKACIJA NAGIBA PADINA</vt:lpstr>
      <vt:lpstr>Mjerenje nagiba na TK</vt:lpstr>
      <vt:lpstr>PRIMJER 1</vt:lpstr>
      <vt:lpstr>ZADATAK 2</vt:lpstr>
      <vt:lpstr>ZADATAK 2</vt:lpstr>
      <vt:lpstr>VJEŽBA 3 VERTIKALNA RAŠČLANJENOST RELJEFA</vt:lpstr>
      <vt:lpstr>KATEGORIJE</vt:lpstr>
      <vt:lpstr>ZADATAK 1 VR na TK25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VJEŽBE IZ GEOMORFOLOGIJE</dc:title>
  <dc:creator>Marin Mićunović</dc:creator>
  <cp:lastModifiedBy>Marin Mićunović</cp:lastModifiedBy>
  <cp:revision>3</cp:revision>
  <dcterms:created xsi:type="dcterms:W3CDTF">2024-03-29T12:35:54Z</dcterms:created>
  <dcterms:modified xsi:type="dcterms:W3CDTF">2024-03-30T08:23:32Z</dcterms:modified>
</cp:coreProperties>
</file>