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65" r:id="rId3"/>
    <p:sldId id="258" r:id="rId4"/>
    <p:sldId id="326" r:id="rId5"/>
    <p:sldId id="327" r:id="rId6"/>
    <p:sldId id="379" r:id="rId7"/>
    <p:sldId id="331" r:id="rId8"/>
    <p:sldId id="381" r:id="rId9"/>
    <p:sldId id="382" r:id="rId10"/>
    <p:sldId id="335" r:id="rId11"/>
    <p:sldId id="334" r:id="rId12"/>
    <p:sldId id="325" r:id="rId13"/>
    <p:sldId id="383" r:id="rId14"/>
    <p:sldId id="384" r:id="rId15"/>
    <p:sldId id="308" r:id="rId16"/>
    <p:sldId id="385" r:id="rId17"/>
    <p:sldId id="311" r:id="rId18"/>
    <p:sldId id="263" r:id="rId19"/>
    <p:sldId id="315" r:id="rId20"/>
    <p:sldId id="312" r:id="rId21"/>
    <p:sldId id="262" r:id="rId22"/>
    <p:sldId id="386" r:id="rId23"/>
    <p:sldId id="259" r:id="rId24"/>
    <p:sldId id="336" r:id="rId25"/>
    <p:sldId id="316" r:id="rId26"/>
    <p:sldId id="318" r:id="rId27"/>
    <p:sldId id="387" r:id="rId28"/>
    <p:sldId id="388" r:id="rId29"/>
    <p:sldId id="389" r:id="rId30"/>
    <p:sldId id="390" r:id="rId31"/>
    <p:sldId id="337" r:id="rId32"/>
    <p:sldId id="266" r:id="rId33"/>
    <p:sldId id="268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280" r:id="rId42"/>
    <p:sldId id="398" r:id="rId43"/>
    <p:sldId id="399" r:id="rId44"/>
    <p:sldId id="400" r:id="rId45"/>
    <p:sldId id="402" r:id="rId46"/>
    <p:sldId id="338" r:id="rId47"/>
    <p:sldId id="340" r:id="rId48"/>
    <p:sldId id="343" r:id="rId49"/>
    <p:sldId id="287" r:id="rId50"/>
    <p:sldId id="292" r:id="rId51"/>
    <p:sldId id="346" r:id="rId52"/>
    <p:sldId id="344" r:id="rId53"/>
    <p:sldId id="345" r:id="rId54"/>
    <p:sldId id="348" r:id="rId55"/>
    <p:sldId id="304" r:id="rId56"/>
    <p:sldId id="350" r:id="rId57"/>
    <p:sldId id="305" r:id="rId58"/>
    <p:sldId id="299" r:id="rId59"/>
    <p:sldId id="356" r:id="rId60"/>
    <p:sldId id="354" r:id="rId61"/>
    <p:sldId id="358" r:id="rId62"/>
    <p:sldId id="362" r:id="rId63"/>
    <p:sldId id="360" r:id="rId64"/>
    <p:sldId id="359" r:id="rId65"/>
    <p:sldId id="366" r:id="rId66"/>
    <p:sldId id="368" r:id="rId67"/>
    <p:sldId id="298" r:id="rId68"/>
    <p:sldId id="352" r:id="rId69"/>
    <p:sldId id="303" r:id="rId70"/>
    <p:sldId id="375" r:id="rId71"/>
    <p:sldId id="404" r:id="rId72"/>
    <p:sldId id="403" r:id="rId73"/>
    <p:sldId id="376" r:id="rId74"/>
    <p:sldId id="377" r:id="rId75"/>
    <p:sldId id="301" r:id="rId76"/>
    <p:sldId id="378" r:id="rId7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E98"/>
    <a:srgbClr val="CFF1A5"/>
    <a:srgbClr val="FDDA77"/>
    <a:srgbClr val="72C345"/>
    <a:srgbClr val="B3F3D0"/>
    <a:srgbClr val="4D6E83"/>
    <a:srgbClr val="136563"/>
    <a:srgbClr val="22B0B0"/>
    <a:srgbClr val="5DA535"/>
    <a:srgbClr val="92D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65" d="100"/>
          <a:sy n="65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0016-B6CF-4C86-9F9C-E343F4188A6C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9B53-FAF4-4626-8919-062FD9B005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83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94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54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0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Smanjimo kristal ispod bitnih</a:t>
            </a:r>
            <a:r>
              <a:rPr lang="hr-HR" baseline="0" dirty="0" smtClean="0"/>
              <a:t> elektronskih veličina (de Broglieva valna duljina, Bohrov eksitonski radijus) -&gt; elektronska struktura poprima oblik diskretnih stanja (elektron u beskonačnoj 3D jami -&gt; kvantna točka).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33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Dva stanja koja nam definiraju optički prijelaz i stvaranje elektron-šupljina para.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7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Izoliramo ih da se bolje vide nadolazeći</a:t>
            </a:r>
            <a:r>
              <a:rPr lang="hr-HR" baseline="0" dirty="0" smtClean="0"/>
              <a:t> pomaci s promjenom veličine nanokristala.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44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Izoliramo ih da se bolje vide nadolazeći</a:t>
            </a:r>
            <a:r>
              <a:rPr lang="hr-HR" baseline="0" dirty="0" smtClean="0"/>
              <a:t> pomaci s promjenom veličine nanokristala.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32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Smanjujući radijus,</a:t>
            </a:r>
            <a:r>
              <a:rPr lang="hr-HR" baseline="0" dirty="0" smtClean="0"/>
              <a:t> povećavamo optički procjep.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08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Dodajući drugi materijal kao ljusku, možemo omjerom radijusa</a:t>
            </a:r>
            <a:r>
              <a:rPr lang="hr-HR" baseline="0" dirty="0" smtClean="0"/>
              <a:t> jezgre i ljuske ugađati optički procjep (teorijska predviđanja). Procjep ovisi o materijalima, njihovim elektronskim strukturama i njihovom međusobnom poravnavanju.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4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Dodajući drugi materijal kao ljusku, možemo omjerom radijusa</a:t>
            </a:r>
            <a:r>
              <a:rPr lang="hr-HR" baseline="0" dirty="0" smtClean="0"/>
              <a:t> jezgre i ljuske ugađati optički procjep (teorijska predviđanja). Procjep ovisi o materijalima, njihovim elektronskim strukturama i njihovom međusobnom poravnavanju.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312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Dodajući drugi materijal kao ljusku, možemo omjerom radijusa</a:t>
            </a:r>
            <a:r>
              <a:rPr lang="hr-HR" baseline="0" dirty="0" smtClean="0"/>
              <a:t> jezgre i ljuske ugađati optički procjep (teorijska predviđanja). Procjep ovisi o materijalima, njihovim elektronskim strukturama i njihovom međusobnom poravnavanju.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94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947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Dodajući drugi materijal kao ljusku, možemo omjerom radijusa</a:t>
            </a:r>
            <a:r>
              <a:rPr lang="hr-HR" baseline="0" dirty="0" smtClean="0"/>
              <a:t> jezgre i ljuske ugađati optički procjep (teorijska predviđanja). Procjep ovisi o materijalima, njihovim elektronskim strukturama i njihovom međusobnom poravnavanju.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660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Dodajući drugi materijal kao ljusku, možemo omjerom radijusa</a:t>
            </a:r>
            <a:r>
              <a:rPr lang="hr-HR" baseline="0" dirty="0" smtClean="0"/>
              <a:t> jezgre i ljuske ugađati optički procjep (teorijska predviđanja). Procjep ovisi o materijalima, njihovim elektronskim strukturama i njihovom međusobnom poravnavanju.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164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941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609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677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811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642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502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945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 i materijal u komori.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43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947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</a:t>
            </a:r>
            <a:r>
              <a:rPr lang="hr-HR" baseline="0" dirty="0" smtClean="0"/>
              <a:t> – silicij (100).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27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</a:t>
            </a:r>
            <a:r>
              <a:rPr lang="hr-HR" baseline="0" dirty="0" smtClean="0"/>
              <a:t> – silicij (100).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961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</a:t>
            </a:r>
            <a:r>
              <a:rPr lang="hr-HR" baseline="0" dirty="0" smtClean="0"/>
              <a:t> – silicij (100).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253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Podloga</a:t>
            </a:r>
            <a:r>
              <a:rPr lang="hr-HR" baseline="0" dirty="0" smtClean="0"/>
              <a:t> – silicij (100).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3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78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94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65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05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94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3D</a:t>
            </a:r>
            <a:r>
              <a:rPr lang="hr-HR" baseline="0" dirty="0" smtClean="0"/>
              <a:t> kristal – vrpćasta elektronska struktura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9B53-FAF4-4626-8919-062FD9B005F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91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37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4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98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15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7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43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00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34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1A97-3516-4696-9DD8-A1479F4270E5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9A4B-6A21-4990-8915-473A89071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54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8208"/>
            <a:ext cx="9144000" cy="2844847"/>
          </a:xfrm>
          <a:prstGeom prst="rect">
            <a:avLst/>
          </a:prstGeom>
          <a:solidFill>
            <a:schemeClr val="accent5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8209"/>
            <a:ext cx="9144000" cy="2592287"/>
          </a:xfrm>
        </p:spPr>
        <p:txBody>
          <a:bodyPr>
            <a:normAutofit/>
          </a:bodyPr>
          <a:lstStyle/>
          <a:p>
            <a:r>
              <a:rPr lang="sv-SE" sz="3200" b="1" spc="-15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Dobivanje trodimenzionalne </a:t>
            </a:r>
            <a:r>
              <a:rPr lang="sv-SE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re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š</a:t>
            </a:r>
            <a:r>
              <a:rPr lang="sv-SE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etke 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/>
            </a:r>
            <a:b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</a:br>
            <a:r>
              <a:rPr lang="sv-SE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Ge/Si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 j</a:t>
            </a:r>
            <a:r>
              <a:rPr lang="sv-SE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ezgra/ljuska </a:t>
            </a:r>
            <a:r>
              <a:rPr lang="sv-SE" sz="3200" b="1" spc="-15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nanokristala </a:t>
            </a:r>
            <a:r>
              <a:rPr lang="sv-SE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u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 matrici </a:t>
            </a:r>
            <a:r>
              <a:rPr lang="hr-HR" sz="3200" b="1" spc="-15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amorfne </a:t>
            </a:r>
            <a:r>
              <a:rPr lang="hr-HR" sz="3200" b="1" spc="-150" dirty="0" err="1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alumine</a:t>
            </a:r>
            <a:r>
              <a:rPr lang="hr-HR" sz="3200" b="1" spc="-15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/>
            </a:r>
            <a:b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</a:b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metodom </a:t>
            </a:r>
            <a:r>
              <a:rPr lang="hr-HR" sz="3200" b="1" spc="-15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magnetronskog </a:t>
            </a:r>
            <a:r>
              <a:rPr lang="hr-HR" sz="3200" b="1" spc="-15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rasprašenja</a:t>
            </a:r>
            <a:endParaRPr lang="hr-HR" sz="3200" b="1" spc="-15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956884" cy="1872208"/>
          </a:xfrm>
        </p:spPr>
        <p:txBody>
          <a:bodyPr>
            <a:normAutofit/>
          </a:bodyPr>
          <a:lstStyle/>
          <a:p>
            <a:pPr algn="r"/>
            <a:r>
              <a:rPr lang="hr-HR" sz="18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Josip Augustin </a:t>
            </a:r>
            <a:r>
              <a:rPr lang="hr-HR" sz="1800" b="1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Janeš</a:t>
            </a:r>
            <a:endParaRPr lang="hr-HR" sz="1800" b="1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pPr algn="r"/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Laboratorij za tanke filmove Institut Ruđer Bošković </a:t>
            </a:r>
          </a:p>
          <a:p>
            <a:pPr algn="r"/>
            <a:endParaRPr lang="hr-HR" sz="18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pPr algn="r"/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Mentorica dr.sc. </a:t>
            </a:r>
            <a:r>
              <a:rPr lang="hr-HR" sz="18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Maja Buljan</a:t>
            </a:r>
          </a:p>
          <a:p>
            <a:pPr algn="r"/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Posebne zahvale Nikolini Nekić</a:t>
            </a:r>
          </a:p>
        </p:txBody>
      </p:sp>
    </p:spTree>
    <p:extLst>
      <p:ext uri="{BB962C8B-B14F-4D97-AF65-F5344CB8AC3E}">
        <p14:creationId xmlns:p14="http://schemas.microsoft.com/office/powerpoint/2010/main" val="1298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65404" y="1700808"/>
            <a:ext cx="6463238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apsorpcija u cijelom sunčevom spektru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730" y="1740538"/>
            <a:ext cx="2075901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2365404" y="4100696"/>
            <a:ext cx="6463238" cy="971521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smanjenje vjerojatnost rekombinacije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730" y="4140426"/>
            <a:ext cx="2075901" cy="1008112"/>
          </a:xfrm>
          <a:prstGeom prst="rightArrow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2338048"/>
            <a:ext cx="9180512" cy="1715657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944" y="2624376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Optička svojstva</a:t>
            </a:r>
            <a:endParaRPr lang="hr-HR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2240" y="2852936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728767" y="4437112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732240" y="2132856"/>
            <a:ext cx="1440160" cy="36004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732240" y="5301208"/>
            <a:ext cx="1440160" cy="21602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6351587" y="735087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v</a:t>
            </a:r>
            <a:r>
              <a:rPr lang="hr-HR" sz="2400" dirty="0" smtClean="0">
                <a:latin typeface="Segoe UI Light" panose="020B0502040204020203" pitchFamily="34" charset="0"/>
              </a:rPr>
              <a:t>rpčasta struktura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9911" y="1417638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8450" y="3138334"/>
            <a:ext cx="4248472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hr-H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poluvodički kristal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2240" y="2852936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728767" y="4437112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732240" y="2132856"/>
            <a:ext cx="1440160" cy="36004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732240" y="5301208"/>
            <a:ext cx="1440160" cy="21602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923" y="951828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868144" y="3429000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68144" y="4437112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3266" y="3702223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5189963" y="3429000"/>
            <a:ext cx="606173" cy="100811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4571569" y="1947266"/>
            <a:ext cx="970266" cy="629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Freeform 24"/>
          <p:cNvSpPr/>
          <p:nvPr/>
        </p:nvSpPr>
        <p:spPr>
          <a:xfrm rot="791087" flipH="1">
            <a:off x="5374848" y="2473851"/>
            <a:ext cx="986590" cy="686162"/>
          </a:xfrm>
          <a:custGeom>
            <a:avLst/>
            <a:gdLst>
              <a:gd name="connsiteX0" fmla="*/ 986590 w 986590"/>
              <a:gd name="connsiteY0" fmla="*/ 48488 h 686162"/>
              <a:gd name="connsiteX1" fmla="*/ 926432 w 986590"/>
              <a:gd name="connsiteY1" fmla="*/ 12394 h 686162"/>
              <a:gd name="connsiteX2" fmla="*/ 721895 w 986590"/>
              <a:gd name="connsiteY2" fmla="*/ 12394 h 686162"/>
              <a:gd name="connsiteX3" fmla="*/ 529390 w 986590"/>
              <a:gd name="connsiteY3" fmla="*/ 397404 h 686162"/>
              <a:gd name="connsiteX4" fmla="*/ 493295 w 986590"/>
              <a:gd name="connsiteY4" fmla="*/ 373341 h 686162"/>
              <a:gd name="connsiteX5" fmla="*/ 445169 w 986590"/>
              <a:gd name="connsiteY5" fmla="*/ 361309 h 686162"/>
              <a:gd name="connsiteX6" fmla="*/ 336884 w 986590"/>
              <a:gd name="connsiteY6" fmla="*/ 301152 h 686162"/>
              <a:gd name="connsiteX7" fmla="*/ 324853 w 986590"/>
              <a:gd name="connsiteY7" fmla="*/ 337246 h 686162"/>
              <a:gd name="connsiteX8" fmla="*/ 312821 w 986590"/>
              <a:gd name="connsiteY8" fmla="*/ 565846 h 686162"/>
              <a:gd name="connsiteX9" fmla="*/ 192506 w 986590"/>
              <a:gd name="connsiteY9" fmla="*/ 577878 h 686162"/>
              <a:gd name="connsiteX10" fmla="*/ 120316 w 986590"/>
              <a:gd name="connsiteY10" fmla="*/ 601941 h 686162"/>
              <a:gd name="connsiteX11" fmla="*/ 84221 w 986590"/>
              <a:gd name="connsiteY11" fmla="*/ 613973 h 686162"/>
              <a:gd name="connsiteX12" fmla="*/ 60158 w 986590"/>
              <a:gd name="connsiteY12" fmla="*/ 650067 h 686162"/>
              <a:gd name="connsiteX13" fmla="*/ 0 w 986590"/>
              <a:gd name="connsiteY13" fmla="*/ 686162 h 6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6590" h="686162">
                <a:moveTo>
                  <a:pt x="986590" y="48488"/>
                </a:moveTo>
                <a:cubicBezTo>
                  <a:pt x="966537" y="36457"/>
                  <a:pt x="948145" y="21079"/>
                  <a:pt x="926432" y="12394"/>
                </a:cubicBezTo>
                <a:cubicBezTo>
                  <a:pt x="863405" y="-12817"/>
                  <a:pt x="781597" y="7419"/>
                  <a:pt x="721895" y="12394"/>
                </a:cubicBezTo>
                <a:cubicBezTo>
                  <a:pt x="710107" y="401397"/>
                  <a:pt x="841035" y="449345"/>
                  <a:pt x="529390" y="397404"/>
                </a:cubicBezTo>
                <a:cubicBezTo>
                  <a:pt x="515127" y="395027"/>
                  <a:pt x="506586" y="379037"/>
                  <a:pt x="493295" y="373341"/>
                </a:cubicBezTo>
                <a:cubicBezTo>
                  <a:pt x="478096" y="366827"/>
                  <a:pt x="461211" y="365320"/>
                  <a:pt x="445169" y="361309"/>
                </a:cubicBezTo>
                <a:cubicBezTo>
                  <a:pt x="362427" y="306148"/>
                  <a:pt x="400415" y="322328"/>
                  <a:pt x="336884" y="301152"/>
                </a:cubicBezTo>
                <a:cubicBezTo>
                  <a:pt x="332874" y="313183"/>
                  <a:pt x="326001" y="324616"/>
                  <a:pt x="324853" y="337246"/>
                </a:cubicBezTo>
                <a:cubicBezTo>
                  <a:pt x="317945" y="413238"/>
                  <a:pt x="349594" y="498986"/>
                  <a:pt x="312821" y="565846"/>
                </a:cubicBezTo>
                <a:cubicBezTo>
                  <a:pt x="293397" y="601162"/>
                  <a:pt x="232611" y="573867"/>
                  <a:pt x="192506" y="577878"/>
                </a:cubicBezTo>
                <a:lnTo>
                  <a:pt x="120316" y="601941"/>
                </a:lnTo>
                <a:lnTo>
                  <a:pt x="84221" y="613973"/>
                </a:lnTo>
                <a:cubicBezTo>
                  <a:pt x="76200" y="626004"/>
                  <a:pt x="70383" y="639842"/>
                  <a:pt x="60158" y="650067"/>
                </a:cubicBezTo>
                <a:cubicBezTo>
                  <a:pt x="45641" y="664584"/>
                  <a:pt x="18987" y="676668"/>
                  <a:pt x="0" y="686162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xtBox 25"/>
          <p:cNvSpPr txBox="1"/>
          <p:nvPr/>
        </p:nvSpPr>
        <p:spPr>
          <a:xfrm>
            <a:off x="4656101" y="2001798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foton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8264" y="443711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Oval 27"/>
          <p:cNvSpPr/>
          <p:nvPr/>
        </p:nvSpPr>
        <p:spPr>
          <a:xfrm>
            <a:off x="7308304" y="443711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Oval 28"/>
          <p:cNvSpPr/>
          <p:nvPr/>
        </p:nvSpPr>
        <p:spPr>
          <a:xfrm>
            <a:off x="7668344" y="443711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Oval 31"/>
          <p:cNvSpPr/>
          <p:nvPr/>
        </p:nvSpPr>
        <p:spPr>
          <a:xfrm>
            <a:off x="971600" y="1124744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06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2240" y="2852936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728767" y="4437112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732240" y="2132856"/>
            <a:ext cx="1440160" cy="36004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732240" y="5301208"/>
            <a:ext cx="1440160" cy="21602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951828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868144" y="3429000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68144" y="4437112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5189963" y="3429000"/>
            <a:ext cx="606173" cy="100811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6948264" y="443711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Oval 27"/>
          <p:cNvSpPr/>
          <p:nvPr/>
        </p:nvSpPr>
        <p:spPr>
          <a:xfrm>
            <a:off x="7308304" y="443711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Oval 28"/>
          <p:cNvSpPr/>
          <p:nvPr/>
        </p:nvSpPr>
        <p:spPr>
          <a:xfrm>
            <a:off x="7668344" y="443711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Oval 29"/>
          <p:cNvSpPr/>
          <p:nvPr/>
        </p:nvSpPr>
        <p:spPr>
          <a:xfrm>
            <a:off x="971600" y="1700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Oval 30"/>
          <p:cNvSpPr/>
          <p:nvPr/>
        </p:nvSpPr>
        <p:spPr>
          <a:xfrm>
            <a:off x="971600" y="1124744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TextBox 31"/>
          <p:cNvSpPr txBox="1"/>
          <p:nvPr/>
        </p:nvSpPr>
        <p:spPr>
          <a:xfrm>
            <a:off x="1350248" y="1552253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h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+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4" y="3119471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TextBox 33"/>
          <p:cNvSpPr txBox="1"/>
          <p:nvPr/>
        </p:nvSpPr>
        <p:spPr>
          <a:xfrm>
            <a:off x="2953266" y="3702223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1879" y="5335562"/>
            <a:ext cx="3961553" cy="623663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Određen materijalom!</a:t>
            </a:r>
            <a:endParaRPr lang="hr-HR" sz="24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7135458">
            <a:off x="2909836" y="4565023"/>
            <a:ext cx="1019078" cy="369403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2338048"/>
            <a:ext cx="9180512" cy="1715657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62437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Segoe UI Light" panose="020B0502040204020203" pitchFamily="34" charset="0"/>
              </a:rPr>
              <a:t>Smanjivanje dimenzija kristala?</a:t>
            </a:r>
            <a:endParaRPr lang="hr-HR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2240" y="2852936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728767" y="4437112"/>
            <a:ext cx="1440160" cy="57606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732240" y="2132856"/>
            <a:ext cx="1440160" cy="36004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732240" y="5301208"/>
            <a:ext cx="1440160" cy="21602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6351587" y="735087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v</a:t>
            </a:r>
            <a:r>
              <a:rPr lang="hr-HR" sz="2400" dirty="0" smtClean="0">
                <a:latin typeface="Segoe UI Light" panose="020B0502040204020203" pitchFamily="34" charset="0"/>
              </a:rPr>
              <a:t>rpčasta struktura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9911" y="1417638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2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91680" y="2276872"/>
            <a:ext cx="2880320" cy="2880320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6732240" y="4437112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32240" y="3429000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32240" y="292494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32240" y="482230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32240" y="266206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1840" y="1556792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31840" y="5229200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71600" y="3717032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44008" y="3717032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83568" y="1293912"/>
            <a:ext cx="4896544" cy="489654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6372200" y="749896"/>
            <a:ext cx="216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diskretna stanja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732240" y="4437112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32240" y="3429000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32240" y="292494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32240" y="482230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32240" y="266206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68144" y="3429000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8144" y="4437112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3114" y="3702223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189963" y="3429000"/>
            <a:ext cx="606173" cy="100811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72200" y="1484784"/>
            <a:ext cx="0" cy="417646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4212" y="12939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Segoe UI Light" panose="020B0502040204020203" pitchFamily="34" charset="0"/>
              </a:rPr>
              <a:t>E</a:t>
            </a:r>
            <a:endParaRPr lang="hr-HR" sz="4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2338048"/>
            <a:ext cx="9180512" cy="1715657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Zašto diskretna stanja?</a:t>
            </a:r>
            <a:endParaRPr lang="hr-HR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8169" y="3915933"/>
            <a:ext cx="5184576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-22325" y="908720"/>
            <a:ext cx="9144000" cy="1715657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75" y="1195048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Motivacija</a:t>
            </a:r>
            <a:endParaRPr lang="hr-HR" sz="54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839" y="4078527"/>
            <a:ext cx="3905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f</a:t>
            </a: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otonaponske ćelije</a:t>
            </a:r>
            <a:endParaRPr lang="hr-HR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897639"/>
            <a:ext cx="2123728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7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5598" y="2368044"/>
            <a:ext cx="6624736" cy="3024336"/>
            <a:chOff x="251520" y="1412776"/>
            <a:chExt cx="8568952" cy="4032448"/>
          </a:xfrm>
        </p:grpSpPr>
        <p:sp>
          <p:nvSpPr>
            <p:cNvPr id="14" name="Oval 13"/>
            <p:cNvSpPr/>
            <p:nvPr/>
          </p:nvSpPr>
          <p:spPr>
            <a:xfrm>
              <a:off x="5940152" y="1988840"/>
              <a:ext cx="2880320" cy="2880320"/>
            </a:xfrm>
            <a:prstGeom prst="ellipse">
              <a:avLst/>
            </a:prstGeom>
            <a:solidFill>
              <a:schemeClr val="accent5">
                <a:lumMod val="75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53803" y="2564904"/>
              <a:ext cx="2866669" cy="1661345"/>
              <a:chOff x="4664075" y="1022350"/>
              <a:chExt cx="3887788" cy="1998662"/>
            </a:xfrm>
            <a:solidFill>
              <a:schemeClr val="tx1"/>
            </a:solidFill>
          </p:grpSpPr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664075" y="1022350"/>
                <a:ext cx="2070100" cy="1998662"/>
              </a:xfrm>
              <a:custGeom>
                <a:avLst/>
                <a:gdLst>
                  <a:gd name="T0" fmla="*/ 668 w 21730"/>
                  <a:gd name="T1" fmla="*/ 8392 h 20981"/>
                  <a:gd name="T2" fmla="*/ 1345 w 21730"/>
                  <a:gd name="T3" fmla="*/ 6321 h 20981"/>
                  <a:gd name="T4" fmla="*/ 2023 w 21730"/>
                  <a:gd name="T5" fmla="*/ 4428 h 20981"/>
                  <a:gd name="T6" fmla="*/ 2703 w 21730"/>
                  <a:gd name="T7" fmla="*/ 2796 h 20981"/>
                  <a:gd name="T8" fmla="*/ 3386 w 21730"/>
                  <a:gd name="T9" fmla="*/ 1493 h 20981"/>
                  <a:gd name="T10" fmla="*/ 4082 w 21730"/>
                  <a:gd name="T11" fmla="*/ 571 h 20981"/>
                  <a:gd name="T12" fmla="*/ 4811 w 21730"/>
                  <a:gd name="T13" fmla="*/ 73 h 20981"/>
                  <a:gd name="T14" fmla="*/ 5576 w 21730"/>
                  <a:gd name="T15" fmla="*/ 56 h 20981"/>
                  <a:gd name="T16" fmla="*/ 6314 w 21730"/>
                  <a:gd name="T17" fmla="*/ 531 h 20981"/>
                  <a:gd name="T18" fmla="*/ 7011 w 21730"/>
                  <a:gd name="T19" fmla="*/ 1431 h 20981"/>
                  <a:gd name="T20" fmla="*/ 7696 w 21730"/>
                  <a:gd name="T21" fmla="*/ 2715 h 20981"/>
                  <a:gd name="T22" fmla="*/ 8376 w 21730"/>
                  <a:gd name="T23" fmla="*/ 4330 h 20981"/>
                  <a:gd name="T24" fmla="*/ 9054 w 21730"/>
                  <a:gd name="T25" fmla="*/ 6210 h 20981"/>
                  <a:gd name="T26" fmla="*/ 9731 w 21730"/>
                  <a:gd name="T27" fmla="*/ 8274 h 20981"/>
                  <a:gd name="T28" fmla="*/ 10407 w 21730"/>
                  <a:gd name="T29" fmla="*/ 10432 h 20981"/>
                  <a:gd name="T30" fmla="*/ 11083 w 21730"/>
                  <a:gd name="T31" fmla="*/ 12588 h 20981"/>
                  <a:gd name="T32" fmla="*/ 11758 w 21730"/>
                  <a:gd name="T33" fmla="*/ 14649 h 20981"/>
                  <a:gd name="T34" fmla="*/ 12432 w 21730"/>
                  <a:gd name="T35" fmla="*/ 16521 h 20981"/>
                  <a:gd name="T36" fmla="*/ 13104 w 21730"/>
                  <a:gd name="T37" fmla="*/ 18125 h 20981"/>
                  <a:gd name="T38" fmla="*/ 13772 w 21730"/>
                  <a:gd name="T39" fmla="*/ 19382 h 20981"/>
                  <a:gd name="T40" fmla="*/ 14427 w 21730"/>
                  <a:gd name="T41" fmla="*/ 20235 h 20981"/>
                  <a:gd name="T42" fmla="*/ 15048 w 21730"/>
                  <a:gd name="T43" fmla="*/ 20647 h 20981"/>
                  <a:gd name="T44" fmla="*/ 15631 w 21730"/>
                  <a:gd name="T45" fmla="*/ 20641 h 20981"/>
                  <a:gd name="T46" fmla="*/ 16252 w 21730"/>
                  <a:gd name="T47" fmla="*/ 20218 h 20981"/>
                  <a:gd name="T48" fmla="*/ 16907 w 21730"/>
                  <a:gd name="T49" fmla="*/ 19354 h 20981"/>
                  <a:gd name="T50" fmla="*/ 17575 w 21730"/>
                  <a:gd name="T51" fmla="*/ 18088 h 20981"/>
                  <a:gd name="T52" fmla="*/ 18247 w 21730"/>
                  <a:gd name="T53" fmla="*/ 16478 h 20981"/>
                  <a:gd name="T54" fmla="*/ 18921 w 21730"/>
                  <a:gd name="T55" fmla="*/ 14599 h 20981"/>
                  <a:gd name="T56" fmla="*/ 19596 w 21730"/>
                  <a:gd name="T57" fmla="*/ 12535 h 20981"/>
                  <a:gd name="T58" fmla="*/ 20272 w 21730"/>
                  <a:gd name="T59" fmla="*/ 10378 h 20981"/>
                  <a:gd name="T60" fmla="*/ 20948 w 21730"/>
                  <a:gd name="T61" fmla="*/ 8221 h 20981"/>
                  <a:gd name="T62" fmla="*/ 21576 w 21730"/>
                  <a:gd name="T63" fmla="*/ 7214 h 20981"/>
                  <a:gd name="T64" fmla="*/ 20901 w 21730"/>
                  <a:gd name="T65" fmla="*/ 9327 h 20981"/>
                  <a:gd name="T66" fmla="*/ 20225 w 21730"/>
                  <a:gd name="T67" fmla="*/ 11496 h 20981"/>
                  <a:gd name="T68" fmla="*/ 19548 w 21730"/>
                  <a:gd name="T69" fmla="*/ 13624 h 20981"/>
                  <a:gd name="T70" fmla="*/ 18871 w 21730"/>
                  <a:gd name="T71" fmla="*/ 15619 h 20981"/>
                  <a:gd name="T72" fmla="*/ 18193 w 21730"/>
                  <a:gd name="T73" fmla="*/ 17392 h 20981"/>
                  <a:gd name="T74" fmla="*/ 17511 w 21730"/>
                  <a:gd name="T75" fmla="*/ 18871 h 20981"/>
                  <a:gd name="T76" fmla="*/ 16823 w 21730"/>
                  <a:gd name="T77" fmla="*/ 19991 h 20981"/>
                  <a:gd name="T78" fmla="*/ 16113 w 21730"/>
                  <a:gd name="T79" fmla="*/ 20712 h 20981"/>
                  <a:gd name="T80" fmla="*/ 15360 w 21730"/>
                  <a:gd name="T81" fmla="*/ 20980 h 20981"/>
                  <a:gd name="T82" fmla="*/ 14598 w 21730"/>
                  <a:gd name="T83" fmla="*/ 20745 h 20981"/>
                  <a:gd name="T84" fmla="*/ 13889 w 21730"/>
                  <a:gd name="T85" fmla="*/ 20057 h 20981"/>
                  <a:gd name="T86" fmla="*/ 13200 w 21730"/>
                  <a:gd name="T87" fmla="*/ 18964 h 20981"/>
                  <a:gd name="T88" fmla="*/ 12518 w 21730"/>
                  <a:gd name="T89" fmla="*/ 17511 h 20981"/>
                  <a:gd name="T90" fmla="*/ 11840 w 21730"/>
                  <a:gd name="T91" fmla="*/ 15755 h 20981"/>
                  <a:gd name="T92" fmla="*/ 11163 w 21730"/>
                  <a:gd name="T93" fmla="*/ 13774 h 20981"/>
                  <a:gd name="T94" fmla="*/ 10486 w 21730"/>
                  <a:gd name="T95" fmla="*/ 11653 h 20981"/>
                  <a:gd name="T96" fmla="*/ 9810 w 21730"/>
                  <a:gd name="T97" fmla="*/ 9484 h 20981"/>
                  <a:gd name="T98" fmla="*/ 9135 w 21730"/>
                  <a:gd name="T99" fmla="*/ 7363 h 20981"/>
                  <a:gd name="T100" fmla="*/ 8460 w 21730"/>
                  <a:gd name="T101" fmla="*/ 5384 h 20981"/>
                  <a:gd name="T102" fmla="*/ 7786 w 21730"/>
                  <a:gd name="T103" fmla="*/ 3634 h 20981"/>
                  <a:gd name="T104" fmla="*/ 7116 w 21730"/>
                  <a:gd name="T105" fmla="*/ 2192 h 20981"/>
                  <a:gd name="T106" fmla="*/ 6454 w 21730"/>
                  <a:gd name="T107" fmla="*/ 1128 h 20981"/>
                  <a:gd name="T108" fmla="*/ 5812 w 21730"/>
                  <a:gd name="T109" fmla="*/ 490 h 20981"/>
                  <a:gd name="T110" fmla="*/ 5220 w 21730"/>
                  <a:gd name="T111" fmla="*/ 287 h 20981"/>
                  <a:gd name="T112" fmla="*/ 4624 w 21730"/>
                  <a:gd name="T113" fmla="*/ 489 h 20981"/>
                  <a:gd name="T114" fmla="*/ 3979 w 21730"/>
                  <a:gd name="T115" fmla="*/ 1132 h 20981"/>
                  <a:gd name="T116" fmla="*/ 3315 w 21730"/>
                  <a:gd name="T117" fmla="*/ 2202 h 20981"/>
                  <a:gd name="T118" fmla="*/ 2645 w 21730"/>
                  <a:gd name="T119" fmla="*/ 3645 h 20981"/>
                  <a:gd name="T120" fmla="*/ 1971 w 21730"/>
                  <a:gd name="T121" fmla="*/ 5398 h 20981"/>
                  <a:gd name="T122" fmla="*/ 1296 w 21730"/>
                  <a:gd name="T123" fmla="*/ 7379 h 20981"/>
                  <a:gd name="T124" fmla="*/ 621 w 21730"/>
                  <a:gd name="T125" fmla="*/ 9500 h 20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730" h="20981">
                    <a:moveTo>
                      <a:pt x="24" y="10448"/>
                    </a:moveTo>
                    <a:lnTo>
                      <a:pt x="56" y="10345"/>
                    </a:lnTo>
                    <a:lnTo>
                      <a:pt x="89" y="10240"/>
                    </a:lnTo>
                    <a:lnTo>
                      <a:pt x="121" y="10138"/>
                    </a:lnTo>
                    <a:lnTo>
                      <a:pt x="153" y="10034"/>
                    </a:lnTo>
                    <a:lnTo>
                      <a:pt x="185" y="9931"/>
                    </a:lnTo>
                    <a:lnTo>
                      <a:pt x="217" y="9828"/>
                    </a:lnTo>
                    <a:lnTo>
                      <a:pt x="249" y="9724"/>
                    </a:lnTo>
                    <a:lnTo>
                      <a:pt x="282" y="9620"/>
                    </a:lnTo>
                    <a:lnTo>
                      <a:pt x="314" y="9518"/>
                    </a:lnTo>
                    <a:lnTo>
                      <a:pt x="346" y="9415"/>
                    </a:lnTo>
                    <a:lnTo>
                      <a:pt x="378" y="9312"/>
                    </a:lnTo>
                    <a:lnTo>
                      <a:pt x="410" y="9209"/>
                    </a:lnTo>
                    <a:lnTo>
                      <a:pt x="443" y="9106"/>
                    </a:lnTo>
                    <a:lnTo>
                      <a:pt x="475" y="9004"/>
                    </a:lnTo>
                    <a:lnTo>
                      <a:pt x="507" y="8901"/>
                    </a:lnTo>
                    <a:lnTo>
                      <a:pt x="539" y="8799"/>
                    </a:lnTo>
                    <a:lnTo>
                      <a:pt x="571" y="8697"/>
                    </a:lnTo>
                    <a:lnTo>
                      <a:pt x="604" y="8594"/>
                    </a:lnTo>
                    <a:lnTo>
                      <a:pt x="636" y="8493"/>
                    </a:lnTo>
                    <a:lnTo>
                      <a:pt x="668" y="8392"/>
                    </a:lnTo>
                    <a:lnTo>
                      <a:pt x="700" y="8290"/>
                    </a:lnTo>
                    <a:lnTo>
                      <a:pt x="732" y="8189"/>
                    </a:lnTo>
                    <a:lnTo>
                      <a:pt x="766" y="8087"/>
                    </a:lnTo>
                    <a:lnTo>
                      <a:pt x="797" y="7988"/>
                    </a:lnTo>
                    <a:lnTo>
                      <a:pt x="829" y="7887"/>
                    </a:lnTo>
                    <a:lnTo>
                      <a:pt x="861" y="7787"/>
                    </a:lnTo>
                    <a:lnTo>
                      <a:pt x="893" y="7687"/>
                    </a:lnTo>
                    <a:lnTo>
                      <a:pt x="925" y="7587"/>
                    </a:lnTo>
                    <a:lnTo>
                      <a:pt x="959" y="7486"/>
                    </a:lnTo>
                    <a:lnTo>
                      <a:pt x="990" y="7388"/>
                    </a:lnTo>
                    <a:lnTo>
                      <a:pt x="1023" y="7290"/>
                    </a:lnTo>
                    <a:lnTo>
                      <a:pt x="1054" y="7191"/>
                    </a:lnTo>
                    <a:lnTo>
                      <a:pt x="1087" y="7093"/>
                    </a:lnTo>
                    <a:lnTo>
                      <a:pt x="1120" y="6994"/>
                    </a:lnTo>
                    <a:lnTo>
                      <a:pt x="1152" y="6898"/>
                    </a:lnTo>
                    <a:lnTo>
                      <a:pt x="1184" y="6800"/>
                    </a:lnTo>
                    <a:lnTo>
                      <a:pt x="1216" y="6704"/>
                    </a:lnTo>
                    <a:lnTo>
                      <a:pt x="1248" y="6607"/>
                    </a:lnTo>
                    <a:lnTo>
                      <a:pt x="1281" y="6510"/>
                    </a:lnTo>
                    <a:lnTo>
                      <a:pt x="1313" y="6416"/>
                    </a:lnTo>
                    <a:lnTo>
                      <a:pt x="1345" y="6321"/>
                    </a:lnTo>
                    <a:lnTo>
                      <a:pt x="1377" y="6226"/>
                    </a:lnTo>
                    <a:lnTo>
                      <a:pt x="1409" y="6131"/>
                    </a:lnTo>
                    <a:lnTo>
                      <a:pt x="1443" y="6036"/>
                    </a:lnTo>
                    <a:lnTo>
                      <a:pt x="1474" y="5944"/>
                    </a:lnTo>
                    <a:lnTo>
                      <a:pt x="1506" y="5851"/>
                    </a:lnTo>
                    <a:lnTo>
                      <a:pt x="1538" y="5758"/>
                    </a:lnTo>
                    <a:lnTo>
                      <a:pt x="1570" y="5665"/>
                    </a:lnTo>
                    <a:lnTo>
                      <a:pt x="1603" y="5574"/>
                    </a:lnTo>
                    <a:lnTo>
                      <a:pt x="1636" y="5481"/>
                    </a:lnTo>
                    <a:lnTo>
                      <a:pt x="1668" y="5392"/>
                    </a:lnTo>
                    <a:lnTo>
                      <a:pt x="1700" y="5301"/>
                    </a:lnTo>
                    <a:lnTo>
                      <a:pt x="1732" y="5212"/>
                    </a:lnTo>
                    <a:lnTo>
                      <a:pt x="1764" y="5123"/>
                    </a:lnTo>
                    <a:lnTo>
                      <a:pt x="1797" y="5032"/>
                    </a:lnTo>
                    <a:lnTo>
                      <a:pt x="1829" y="4945"/>
                    </a:lnTo>
                    <a:lnTo>
                      <a:pt x="1861" y="4858"/>
                    </a:lnTo>
                    <a:lnTo>
                      <a:pt x="1893" y="4771"/>
                    </a:lnTo>
                    <a:lnTo>
                      <a:pt x="1926" y="4684"/>
                    </a:lnTo>
                    <a:lnTo>
                      <a:pt x="1959" y="4597"/>
                    </a:lnTo>
                    <a:lnTo>
                      <a:pt x="1991" y="4513"/>
                    </a:lnTo>
                    <a:lnTo>
                      <a:pt x="2023" y="4428"/>
                    </a:lnTo>
                    <a:lnTo>
                      <a:pt x="2055" y="4343"/>
                    </a:lnTo>
                    <a:lnTo>
                      <a:pt x="2087" y="4260"/>
                    </a:lnTo>
                    <a:lnTo>
                      <a:pt x="2121" y="4175"/>
                    </a:lnTo>
                    <a:lnTo>
                      <a:pt x="2152" y="4094"/>
                    </a:lnTo>
                    <a:lnTo>
                      <a:pt x="2185" y="4013"/>
                    </a:lnTo>
                    <a:lnTo>
                      <a:pt x="2217" y="3932"/>
                    </a:lnTo>
                    <a:lnTo>
                      <a:pt x="2249" y="3851"/>
                    </a:lnTo>
                    <a:lnTo>
                      <a:pt x="2281" y="3771"/>
                    </a:lnTo>
                    <a:lnTo>
                      <a:pt x="2315" y="3691"/>
                    </a:lnTo>
                    <a:lnTo>
                      <a:pt x="2346" y="3614"/>
                    </a:lnTo>
                    <a:lnTo>
                      <a:pt x="2378" y="3536"/>
                    </a:lnTo>
                    <a:lnTo>
                      <a:pt x="2411" y="3459"/>
                    </a:lnTo>
                    <a:lnTo>
                      <a:pt x="2442" y="3382"/>
                    </a:lnTo>
                    <a:lnTo>
                      <a:pt x="2477" y="3304"/>
                    </a:lnTo>
                    <a:lnTo>
                      <a:pt x="2508" y="3231"/>
                    </a:lnTo>
                    <a:lnTo>
                      <a:pt x="2541" y="3157"/>
                    </a:lnTo>
                    <a:lnTo>
                      <a:pt x="2572" y="3083"/>
                    </a:lnTo>
                    <a:lnTo>
                      <a:pt x="2605" y="3010"/>
                    </a:lnTo>
                    <a:lnTo>
                      <a:pt x="2639" y="2936"/>
                    </a:lnTo>
                    <a:lnTo>
                      <a:pt x="2670" y="2866"/>
                    </a:lnTo>
                    <a:lnTo>
                      <a:pt x="2703" y="2796"/>
                    </a:lnTo>
                    <a:lnTo>
                      <a:pt x="2735" y="2726"/>
                    </a:lnTo>
                    <a:lnTo>
                      <a:pt x="2767" y="2657"/>
                    </a:lnTo>
                    <a:lnTo>
                      <a:pt x="2801" y="2587"/>
                    </a:lnTo>
                    <a:lnTo>
                      <a:pt x="2833" y="2520"/>
                    </a:lnTo>
                    <a:lnTo>
                      <a:pt x="2865" y="2454"/>
                    </a:lnTo>
                    <a:lnTo>
                      <a:pt x="2897" y="2388"/>
                    </a:lnTo>
                    <a:lnTo>
                      <a:pt x="2929" y="2322"/>
                    </a:lnTo>
                    <a:lnTo>
                      <a:pt x="2962" y="2257"/>
                    </a:lnTo>
                    <a:lnTo>
                      <a:pt x="2996" y="2192"/>
                    </a:lnTo>
                    <a:lnTo>
                      <a:pt x="3028" y="2130"/>
                    </a:lnTo>
                    <a:lnTo>
                      <a:pt x="3060" y="2069"/>
                    </a:lnTo>
                    <a:lnTo>
                      <a:pt x="3092" y="2008"/>
                    </a:lnTo>
                    <a:lnTo>
                      <a:pt x="3124" y="1947"/>
                    </a:lnTo>
                    <a:lnTo>
                      <a:pt x="3159" y="1885"/>
                    </a:lnTo>
                    <a:lnTo>
                      <a:pt x="3190" y="1828"/>
                    </a:lnTo>
                    <a:lnTo>
                      <a:pt x="3223" y="1770"/>
                    </a:lnTo>
                    <a:lnTo>
                      <a:pt x="3255" y="1713"/>
                    </a:lnTo>
                    <a:lnTo>
                      <a:pt x="3287" y="1657"/>
                    </a:lnTo>
                    <a:lnTo>
                      <a:pt x="3323" y="1599"/>
                    </a:lnTo>
                    <a:lnTo>
                      <a:pt x="3354" y="1547"/>
                    </a:lnTo>
                    <a:lnTo>
                      <a:pt x="3386" y="1493"/>
                    </a:lnTo>
                    <a:lnTo>
                      <a:pt x="3419" y="1440"/>
                    </a:lnTo>
                    <a:lnTo>
                      <a:pt x="3451" y="1388"/>
                    </a:lnTo>
                    <a:lnTo>
                      <a:pt x="3486" y="1335"/>
                    </a:lnTo>
                    <a:lnTo>
                      <a:pt x="3518" y="1287"/>
                    </a:lnTo>
                    <a:lnTo>
                      <a:pt x="3550" y="1238"/>
                    </a:lnTo>
                    <a:lnTo>
                      <a:pt x="3583" y="1188"/>
                    </a:lnTo>
                    <a:lnTo>
                      <a:pt x="3616" y="1141"/>
                    </a:lnTo>
                    <a:lnTo>
                      <a:pt x="3648" y="1095"/>
                    </a:lnTo>
                    <a:lnTo>
                      <a:pt x="3683" y="1047"/>
                    </a:lnTo>
                    <a:lnTo>
                      <a:pt x="3716" y="1003"/>
                    </a:lnTo>
                    <a:lnTo>
                      <a:pt x="3748" y="960"/>
                    </a:lnTo>
                    <a:lnTo>
                      <a:pt x="3781" y="917"/>
                    </a:lnTo>
                    <a:lnTo>
                      <a:pt x="3814" y="875"/>
                    </a:lnTo>
                    <a:lnTo>
                      <a:pt x="3851" y="831"/>
                    </a:lnTo>
                    <a:lnTo>
                      <a:pt x="3881" y="794"/>
                    </a:lnTo>
                    <a:lnTo>
                      <a:pt x="3914" y="755"/>
                    </a:lnTo>
                    <a:lnTo>
                      <a:pt x="3948" y="716"/>
                    </a:lnTo>
                    <a:lnTo>
                      <a:pt x="3981" y="679"/>
                    </a:lnTo>
                    <a:lnTo>
                      <a:pt x="4017" y="641"/>
                    </a:lnTo>
                    <a:lnTo>
                      <a:pt x="4047" y="607"/>
                    </a:lnTo>
                    <a:lnTo>
                      <a:pt x="4082" y="571"/>
                    </a:lnTo>
                    <a:lnTo>
                      <a:pt x="4116" y="538"/>
                    </a:lnTo>
                    <a:lnTo>
                      <a:pt x="4149" y="505"/>
                    </a:lnTo>
                    <a:lnTo>
                      <a:pt x="4186" y="472"/>
                    </a:lnTo>
                    <a:lnTo>
                      <a:pt x="4218" y="443"/>
                    </a:lnTo>
                    <a:lnTo>
                      <a:pt x="4252" y="413"/>
                    </a:lnTo>
                    <a:lnTo>
                      <a:pt x="4284" y="385"/>
                    </a:lnTo>
                    <a:lnTo>
                      <a:pt x="4320" y="356"/>
                    </a:lnTo>
                    <a:lnTo>
                      <a:pt x="4354" y="329"/>
                    </a:lnTo>
                    <a:lnTo>
                      <a:pt x="4391" y="302"/>
                    </a:lnTo>
                    <a:lnTo>
                      <a:pt x="4423" y="279"/>
                    </a:lnTo>
                    <a:lnTo>
                      <a:pt x="4455" y="256"/>
                    </a:lnTo>
                    <a:lnTo>
                      <a:pt x="4492" y="231"/>
                    </a:lnTo>
                    <a:lnTo>
                      <a:pt x="4527" y="209"/>
                    </a:lnTo>
                    <a:lnTo>
                      <a:pt x="4565" y="188"/>
                    </a:lnTo>
                    <a:lnTo>
                      <a:pt x="4598" y="169"/>
                    </a:lnTo>
                    <a:lnTo>
                      <a:pt x="4633" y="150"/>
                    </a:lnTo>
                    <a:lnTo>
                      <a:pt x="4668" y="133"/>
                    </a:lnTo>
                    <a:lnTo>
                      <a:pt x="4703" y="116"/>
                    </a:lnTo>
                    <a:lnTo>
                      <a:pt x="4741" y="100"/>
                    </a:lnTo>
                    <a:lnTo>
                      <a:pt x="4775" y="86"/>
                    </a:lnTo>
                    <a:lnTo>
                      <a:pt x="4811" y="73"/>
                    </a:lnTo>
                    <a:lnTo>
                      <a:pt x="4847" y="60"/>
                    </a:lnTo>
                    <a:lnTo>
                      <a:pt x="4883" y="49"/>
                    </a:lnTo>
                    <a:lnTo>
                      <a:pt x="4921" y="39"/>
                    </a:lnTo>
                    <a:lnTo>
                      <a:pt x="4956" y="30"/>
                    </a:lnTo>
                    <a:lnTo>
                      <a:pt x="4996" y="22"/>
                    </a:lnTo>
                    <a:lnTo>
                      <a:pt x="5028" y="16"/>
                    </a:lnTo>
                    <a:lnTo>
                      <a:pt x="5064" y="10"/>
                    </a:lnTo>
                    <a:lnTo>
                      <a:pt x="5101" y="6"/>
                    </a:lnTo>
                    <a:lnTo>
                      <a:pt x="5143" y="3"/>
                    </a:lnTo>
                    <a:lnTo>
                      <a:pt x="5174" y="1"/>
                    </a:lnTo>
                    <a:lnTo>
                      <a:pt x="5211" y="0"/>
                    </a:lnTo>
                    <a:lnTo>
                      <a:pt x="5252" y="1"/>
                    </a:lnTo>
                    <a:lnTo>
                      <a:pt x="5284" y="2"/>
                    </a:lnTo>
                    <a:lnTo>
                      <a:pt x="5326" y="5"/>
                    </a:lnTo>
                    <a:lnTo>
                      <a:pt x="5358" y="8"/>
                    </a:lnTo>
                    <a:lnTo>
                      <a:pt x="5399" y="14"/>
                    </a:lnTo>
                    <a:lnTo>
                      <a:pt x="5435" y="21"/>
                    </a:lnTo>
                    <a:lnTo>
                      <a:pt x="5467" y="27"/>
                    </a:lnTo>
                    <a:lnTo>
                      <a:pt x="5507" y="37"/>
                    </a:lnTo>
                    <a:lnTo>
                      <a:pt x="5544" y="47"/>
                    </a:lnTo>
                    <a:lnTo>
                      <a:pt x="5576" y="56"/>
                    </a:lnTo>
                    <a:lnTo>
                      <a:pt x="5616" y="69"/>
                    </a:lnTo>
                    <a:lnTo>
                      <a:pt x="5652" y="83"/>
                    </a:lnTo>
                    <a:lnTo>
                      <a:pt x="5687" y="96"/>
                    </a:lnTo>
                    <a:lnTo>
                      <a:pt x="5724" y="113"/>
                    </a:lnTo>
                    <a:lnTo>
                      <a:pt x="5756" y="127"/>
                    </a:lnTo>
                    <a:lnTo>
                      <a:pt x="5795" y="146"/>
                    </a:lnTo>
                    <a:lnTo>
                      <a:pt x="5830" y="164"/>
                    </a:lnTo>
                    <a:lnTo>
                      <a:pt x="5865" y="184"/>
                    </a:lnTo>
                    <a:lnTo>
                      <a:pt x="5899" y="204"/>
                    </a:lnTo>
                    <a:lnTo>
                      <a:pt x="5936" y="226"/>
                    </a:lnTo>
                    <a:lnTo>
                      <a:pt x="5970" y="249"/>
                    </a:lnTo>
                    <a:lnTo>
                      <a:pt x="6005" y="273"/>
                    </a:lnTo>
                    <a:lnTo>
                      <a:pt x="6040" y="298"/>
                    </a:lnTo>
                    <a:lnTo>
                      <a:pt x="6073" y="322"/>
                    </a:lnTo>
                    <a:lnTo>
                      <a:pt x="6109" y="350"/>
                    </a:lnTo>
                    <a:lnTo>
                      <a:pt x="6143" y="378"/>
                    </a:lnTo>
                    <a:lnTo>
                      <a:pt x="6177" y="406"/>
                    </a:lnTo>
                    <a:lnTo>
                      <a:pt x="6211" y="436"/>
                    </a:lnTo>
                    <a:lnTo>
                      <a:pt x="6245" y="465"/>
                    </a:lnTo>
                    <a:lnTo>
                      <a:pt x="6280" y="498"/>
                    </a:lnTo>
                    <a:lnTo>
                      <a:pt x="6314" y="531"/>
                    </a:lnTo>
                    <a:lnTo>
                      <a:pt x="6347" y="565"/>
                    </a:lnTo>
                    <a:lnTo>
                      <a:pt x="6381" y="599"/>
                    </a:lnTo>
                    <a:lnTo>
                      <a:pt x="6414" y="633"/>
                    </a:lnTo>
                    <a:lnTo>
                      <a:pt x="6449" y="671"/>
                    </a:lnTo>
                    <a:lnTo>
                      <a:pt x="6482" y="709"/>
                    </a:lnTo>
                    <a:lnTo>
                      <a:pt x="6515" y="747"/>
                    </a:lnTo>
                    <a:lnTo>
                      <a:pt x="6549" y="787"/>
                    </a:lnTo>
                    <a:lnTo>
                      <a:pt x="6581" y="825"/>
                    </a:lnTo>
                    <a:lnTo>
                      <a:pt x="6615" y="866"/>
                    </a:lnTo>
                    <a:lnTo>
                      <a:pt x="6649" y="910"/>
                    </a:lnTo>
                    <a:lnTo>
                      <a:pt x="6681" y="951"/>
                    </a:lnTo>
                    <a:lnTo>
                      <a:pt x="6715" y="996"/>
                    </a:lnTo>
                    <a:lnTo>
                      <a:pt x="6747" y="1039"/>
                    </a:lnTo>
                    <a:lnTo>
                      <a:pt x="6781" y="1085"/>
                    </a:lnTo>
                    <a:lnTo>
                      <a:pt x="6814" y="1132"/>
                    </a:lnTo>
                    <a:lnTo>
                      <a:pt x="6847" y="1181"/>
                    </a:lnTo>
                    <a:lnTo>
                      <a:pt x="6879" y="1228"/>
                    </a:lnTo>
                    <a:lnTo>
                      <a:pt x="6912" y="1278"/>
                    </a:lnTo>
                    <a:lnTo>
                      <a:pt x="6945" y="1326"/>
                    </a:lnTo>
                    <a:lnTo>
                      <a:pt x="6979" y="1379"/>
                    </a:lnTo>
                    <a:lnTo>
                      <a:pt x="7011" y="1431"/>
                    </a:lnTo>
                    <a:lnTo>
                      <a:pt x="7044" y="1484"/>
                    </a:lnTo>
                    <a:lnTo>
                      <a:pt x="7076" y="1536"/>
                    </a:lnTo>
                    <a:lnTo>
                      <a:pt x="7109" y="1590"/>
                    </a:lnTo>
                    <a:lnTo>
                      <a:pt x="7143" y="1648"/>
                    </a:lnTo>
                    <a:lnTo>
                      <a:pt x="7175" y="1703"/>
                    </a:lnTo>
                    <a:lnTo>
                      <a:pt x="7207" y="1760"/>
                    </a:lnTo>
                    <a:lnTo>
                      <a:pt x="7240" y="1818"/>
                    </a:lnTo>
                    <a:lnTo>
                      <a:pt x="7273" y="1877"/>
                    </a:lnTo>
                    <a:lnTo>
                      <a:pt x="7305" y="1935"/>
                    </a:lnTo>
                    <a:lnTo>
                      <a:pt x="7338" y="1996"/>
                    </a:lnTo>
                    <a:lnTo>
                      <a:pt x="7371" y="2059"/>
                    </a:lnTo>
                    <a:lnTo>
                      <a:pt x="7403" y="2120"/>
                    </a:lnTo>
                    <a:lnTo>
                      <a:pt x="7435" y="2182"/>
                    </a:lnTo>
                    <a:lnTo>
                      <a:pt x="7468" y="2245"/>
                    </a:lnTo>
                    <a:lnTo>
                      <a:pt x="7501" y="2311"/>
                    </a:lnTo>
                    <a:lnTo>
                      <a:pt x="7534" y="2377"/>
                    </a:lnTo>
                    <a:lnTo>
                      <a:pt x="7566" y="2442"/>
                    </a:lnTo>
                    <a:lnTo>
                      <a:pt x="7598" y="2509"/>
                    </a:lnTo>
                    <a:lnTo>
                      <a:pt x="7631" y="2575"/>
                    </a:lnTo>
                    <a:lnTo>
                      <a:pt x="7664" y="2645"/>
                    </a:lnTo>
                    <a:lnTo>
                      <a:pt x="7696" y="2715"/>
                    </a:lnTo>
                    <a:lnTo>
                      <a:pt x="7728" y="2784"/>
                    </a:lnTo>
                    <a:lnTo>
                      <a:pt x="7760" y="2855"/>
                    </a:lnTo>
                    <a:lnTo>
                      <a:pt x="7793" y="2925"/>
                    </a:lnTo>
                    <a:lnTo>
                      <a:pt x="7826" y="2997"/>
                    </a:lnTo>
                    <a:lnTo>
                      <a:pt x="7858" y="3072"/>
                    </a:lnTo>
                    <a:lnTo>
                      <a:pt x="7890" y="3145"/>
                    </a:lnTo>
                    <a:lnTo>
                      <a:pt x="7923" y="3219"/>
                    </a:lnTo>
                    <a:lnTo>
                      <a:pt x="7955" y="3293"/>
                    </a:lnTo>
                    <a:lnTo>
                      <a:pt x="7987" y="3367"/>
                    </a:lnTo>
                    <a:lnTo>
                      <a:pt x="8020" y="3446"/>
                    </a:lnTo>
                    <a:lnTo>
                      <a:pt x="8052" y="3523"/>
                    </a:lnTo>
                    <a:lnTo>
                      <a:pt x="8084" y="3600"/>
                    </a:lnTo>
                    <a:lnTo>
                      <a:pt x="8117" y="3679"/>
                    </a:lnTo>
                    <a:lnTo>
                      <a:pt x="8149" y="3757"/>
                    </a:lnTo>
                    <a:lnTo>
                      <a:pt x="8182" y="3837"/>
                    </a:lnTo>
                    <a:lnTo>
                      <a:pt x="8214" y="3918"/>
                    </a:lnTo>
                    <a:lnTo>
                      <a:pt x="8246" y="4000"/>
                    </a:lnTo>
                    <a:lnTo>
                      <a:pt x="8278" y="4081"/>
                    </a:lnTo>
                    <a:lnTo>
                      <a:pt x="8311" y="4162"/>
                    </a:lnTo>
                    <a:lnTo>
                      <a:pt x="8344" y="4247"/>
                    </a:lnTo>
                    <a:lnTo>
                      <a:pt x="8376" y="4330"/>
                    </a:lnTo>
                    <a:lnTo>
                      <a:pt x="8408" y="4414"/>
                    </a:lnTo>
                    <a:lnTo>
                      <a:pt x="8440" y="4498"/>
                    </a:lnTo>
                    <a:lnTo>
                      <a:pt x="8473" y="4582"/>
                    </a:lnTo>
                    <a:lnTo>
                      <a:pt x="8505" y="4670"/>
                    </a:lnTo>
                    <a:lnTo>
                      <a:pt x="8537" y="4756"/>
                    </a:lnTo>
                    <a:lnTo>
                      <a:pt x="8570" y="4844"/>
                    </a:lnTo>
                    <a:lnTo>
                      <a:pt x="8602" y="4931"/>
                    </a:lnTo>
                    <a:lnTo>
                      <a:pt x="8634" y="5019"/>
                    </a:lnTo>
                    <a:lnTo>
                      <a:pt x="8666" y="5106"/>
                    </a:lnTo>
                    <a:lnTo>
                      <a:pt x="8699" y="5197"/>
                    </a:lnTo>
                    <a:lnTo>
                      <a:pt x="8731" y="5287"/>
                    </a:lnTo>
                    <a:lnTo>
                      <a:pt x="8763" y="5377"/>
                    </a:lnTo>
                    <a:lnTo>
                      <a:pt x="8795" y="5467"/>
                    </a:lnTo>
                    <a:lnTo>
                      <a:pt x="8828" y="5557"/>
                    </a:lnTo>
                    <a:lnTo>
                      <a:pt x="8860" y="5651"/>
                    </a:lnTo>
                    <a:lnTo>
                      <a:pt x="8892" y="5743"/>
                    </a:lnTo>
                    <a:lnTo>
                      <a:pt x="8924" y="5835"/>
                    </a:lnTo>
                    <a:lnTo>
                      <a:pt x="8957" y="5929"/>
                    </a:lnTo>
                    <a:lnTo>
                      <a:pt x="8989" y="6020"/>
                    </a:lnTo>
                    <a:lnTo>
                      <a:pt x="9022" y="6116"/>
                    </a:lnTo>
                    <a:lnTo>
                      <a:pt x="9054" y="6210"/>
                    </a:lnTo>
                    <a:lnTo>
                      <a:pt x="9086" y="6306"/>
                    </a:lnTo>
                    <a:lnTo>
                      <a:pt x="9118" y="6401"/>
                    </a:lnTo>
                    <a:lnTo>
                      <a:pt x="9150" y="6494"/>
                    </a:lnTo>
                    <a:lnTo>
                      <a:pt x="9183" y="6592"/>
                    </a:lnTo>
                    <a:lnTo>
                      <a:pt x="9215" y="6688"/>
                    </a:lnTo>
                    <a:lnTo>
                      <a:pt x="9247" y="6785"/>
                    </a:lnTo>
                    <a:lnTo>
                      <a:pt x="9279" y="6882"/>
                    </a:lnTo>
                    <a:lnTo>
                      <a:pt x="9311" y="6979"/>
                    </a:lnTo>
                    <a:lnTo>
                      <a:pt x="9344" y="7077"/>
                    </a:lnTo>
                    <a:lnTo>
                      <a:pt x="9376" y="7176"/>
                    </a:lnTo>
                    <a:lnTo>
                      <a:pt x="9408" y="7274"/>
                    </a:lnTo>
                    <a:lnTo>
                      <a:pt x="9440" y="7373"/>
                    </a:lnTo>
                    <a:lnTo>
                      <a:pt x="9472" y="7472"/>
                    </a:lnTo>
                    <a:lnTo>
                      <a:pt x="9505" y="7570"/>
                    </a:lnTo>
                    <a:lnTo>
                      <a:pt x="9537" y="7670"/>
                    </a:lnTo>
                    <a:lnTo>
                      <a:pt x="9570" y="7771"/>
                    </a:lnTo>
                    <a:lnTo>
                      <a:pt x="9602" y="7871"/>
                    </a:lnTo>
                    <a:lnTo>
                      <a:pt x="9634" y="7972"/>
                    </a:lnTo>
                    <a:lnTo>
                      <a:pt x="9666" y="8070"/>
                    </a:lnTo>
                    <a:lnTo>
                      <a:pt x="9699" y="8173"/>
                    </a:lnTo>
                    <a:lnTo>
                      <a:pt x="9731" y="8274"/>
                    </a:lnTo>
                    <a:lnTo>
                      <a:pt x="9763" y="8375"/>
                    </a:lnTo>
                    <a:lnTo>
                      <a:pt x="9795" y="8477"/>
                    </a:lnTo>
                    <a:lnTo>
                      <a:pt x="9827" y="8578"/>
                    </a:lnTo>
                    <a:lnTo>
                      <a:pt x="9860" y="8680"/>
                    </a:lnTo>
                    <a:lnTo>
                      <a:pt x="9892" y="8782"/>
                    </a:lnTo>
                    <a:lnTo>
                      <a:pt x="9924" y="8886"/>
                    </a:lnTo>
                    <a:lnTo>
                      <a:pt x="9956" y="8987"/>
                    </a:lnTo>
                    <a:lnTo>
                      <a:pt x="9988" y="9091"/>
                    </a:lnTo>
                    <a:lnTo>
                      <a:pt x="10020" y="9191"/>
                    </a:lnTo>
                    <a:lnTo>
                      <a:pt x="10053" y="9296"/>
                    </a:lnTo>
                    <a:lnTo>
                      <a:pt x="10085" y="9399"/>
                    </a:lnTo>
                    <a:lnTo>
                      <a:pt x="10117" y="9502"/>
                    </a:lnTo>
                    <a:lnTo>
                      <a:pt x="10149" y="9605"/>
                    </a:lnTo>
                    <a:lnTo>
                      <a:pt x="10182" y="9707"/>
                    </a:lnTo>
                    <a:lnTo>
                      <a:pt x="10214" y="9811"/>
                    </a:lnTo>
                    <a:lnTo>
                      <a:pt x="10246" y="9915"/>
                    </a:lnTo>
                    <a:lnTo>
                      <a:pt x="10278" y="10018"/>
                    </a:lnTo>
                    <a:lnTo>
                      <a:pt x="10310" y="10121"/>
                    </a:lnTo>
                    <a:lnTo>
                      <a:pt x="10343" y="10224"/>
                    </a:lnTo>
                    <a:lnTo>
                      <a:pt x="10375" y="10328"/>
                    </a:lnTo>
                    <a:lnTo>
                      <a:pt x="10407" y="10432"/>
                    </a:lnTo>
                    <a:lnTo>
                      <a:pt x="10439" y="10535"/>
                    </a:lnTo>
                    <a:lnTo>
                      <a:pt x="10471" y="10639"/>
                    </a:lnTo>
                    <a:lnTo>
                      <a:pt x="10504" y="10741"/>
                    </a:lnTo>
                    <a:lnTo>
                      <a:pt x="10536" y="10845"/>
                    </a:lnTo>
                    <a:lnTo>
                      <a:pt x="10568" y="10949"/>
                    </a:lnTo>
                    <a:lnTo>
                      <a:pt x="10600" y="11052"/>
                    </a:lnTo>
                    <a:lnTo>
                      <a:pt x="10632" y="11155"/>
                    </a:lnTo>
                    <a:lnTo>
                      <a:pt x="10664" y="11259"/>
                    </a:lnTo>
                    <a:lnTo>
                      <a:pt x="10697" y="11361"/>
                    </a:lnTo>
                    <a:lnTo>
                      <a:pt x="10729" y="11465"/>
                    </a:lnTo>
                    <a:lnTo>
                      <a:pt x="10761" y="11568"/>
                    </a:lnTo>
                    <a:lnTo>
                      <a:pt x="10793" y="11669"/>
                    </a:lnTo>
                    <a:lnTo>
                      <a:pt x="10825" y="11773"/>
                    </a:lnTo>
                    <a:lnTo>
                      <a:pt x="10858" y="11875"/>
                    </a:lnTo>
                    <a:lnTo>
                      <a:pt x="10890" y="11977"/>
                    </a:lnTo>
                    <a:lnTo>
                      <a:pt x="10922" y="12079"/>
                    </a:lnTo>
                    <a:lnTo>
                      <a:pt x="10954" y="12181"/>
                    </a:lnTo>
                    <a:lnTo>
                      <a:pt x="10986" y="12283"/>
                    </a:lnTo>
                    <a:lnTo>
                      <a:pt x="11018" y="12384"/>
                    </a:lnTo>
                    <a:lnTo>
                      <a:pt x="11051" y="12487"/>
                    </a:lnTo>
                    <a:lnTo>
                      <a:pt x="11083" y="12588"/>
                    </a:lnTo>
                    <a:lnTo>
                      <a:pt x="11115" y="12689"/>
                    </a:lnTo>
                    <a:lnTo>
                      <a:pt x="11147" y="12790"/>
                    </a:lnTo>
                    <a:lnTo>
                      <a:pt x="11179" y="12890"/>
                    </a:lnTo>
                    <a:lnTo>
                      <a:pt x="11212" y="12991"/>
                    </a:lnTo>
                    <a:lnTo>
                      <a:pt x="11244" y="13091"/>
                    </a:lnTo>
                    <a:lnTo>
                      <a:pt x="11276" y="13191"/>
                    </a:lnTo>
                    <a:lnTo>
                      <a:pt x="11308" y="13291"/>
                    </a:lnTo>
                    <a:lnTo>
                      <a:pt x="11339" y="13389"/>
                    </a:lnTo>
                    <a:lnTo>
                      <a:pt x="11372" y="13487"/>
                    </a:lnTo>
                    <a:lnTo>
                      <a:pt x="11404" y="13587"/>
                    </a:lnTo>
                    <a:lnTo>
                      <a:pt x="11436" y="13685"/>
                    </a:lnTo>
                    <a:lnTo>
                      <a:pt x="11468" y="13783"/>
                    </a:lnTo>
                    <a:lnTo>
                      <a:pt x="11500" y="13881"/>
                    </a:lnTo>
                    <a:lnTo>
                      <a:pt x="11533" y="13978"/>
                    </a:lnTo>
                    <a:lnTo>
                      <a:pt x="11565" y="14075"/>
                    </a:lnTo>
                    <a:lnTo>
                      <a:pt x="11597" y="14171"/>
                    </a:lnTo>
                    <a:lnTo>
                      <a:pt x="11629" y="14268"/>
                    </a:lnTo>
                    <a:lnTo>
                      <a:pt x="11661" y="14364"/>
                    </a:lnTo>
                    <a:lnTo>
                      <a:pt x="11693" y="14457"/>
                    </a:lnTo>
                    <a:lnTo>
                      <a:pt x="11726" y="14554"/>
                    </a:lnTo>
                    <a:lnTo>
                      <a:pt x="11758" y="14649"/>
                    </a:lnTo>
                    <a:lnTo>
                      <a:pt x="11790" y="14742"/>
                    </a:lnTo>
                    <a:lnTo>
                      <a:pt x="11822" y="14836"/>
                    </a:lnTo>
                    <a:lnTo>
                      <a:pt x="11854" y="14929"/>
                    </a:lnTo>
                    <a:lnTo>
                      <a:pt x="11887" y="15023"/>
                    </a:lnTo>
                    <a:lnTo>
                      <a:pt x="11918" y="15114"/>
                    </a:lnTo>
                    <a:lnTo>
                      <a:pt x="11950" y="15206"/>
                    </a:lnTo>
                    <a:lnTo>
                      <a:pt x="11982" y="15298"/>
                    </a:lnTo>
                    <a:lnTo>
                      <a:pt x="12014" y="15389"/>
                    </a:lnTo>
                    <a:lnTo>
                      <a:pt x="12047" y="15478"/>
                    </a:lnTo>
                    <a:lnTo>
                      <a:pt x="12079" y="15569"/>
                    </a:lnTo>
                    <a:lnTo>
                      <a:pt x="12111" y="15658"/>
                    </a:lnTo>
                    <a:lnTo>
                      <a:pt x="12143" y="15748"/>
                    </a:lnTo>
                    <a:lnTo>
                      <a:pt x="12175" y="15835"/>
                    </a:lnTo>
                    <a:lnTo>
                      <a:pt x="12207" y="15922"/>
                    </a:lnTo>
                    <a:lnTo>
                      <a:pt x="12240" y="16011"/>
                    </a:lnTo>
                    <a:lnTo>
                      <a:pt x="12272" y="16098"/>
                    </a:lnTo>
                    <a:lnTo>
                      <a:pt x="12303" y="16183"/>
                    </a:lnTo>
                    <a:lnTo>
                      <a:pt x="12335" y="16269"/>
                    </a:lnTo>
                    <a:lnTo>
                      <a:pt x="12368" y="16352"/>
                    </a:lnTo>
                    <a:lnTo>
                      <a:pt x="12400" y="16437"/>
                    </a:lnTo>
                    <a:lnTo>
                      <a:pt x="12432" y="16521"/>
                    </a:lnTo>
                    <a:lnTo>
                      <a:pt x="12464" y="16605"/>
                    </a:lnTo>
                    <a:lnTo>
                      <a:pt x="12496" y="16688"/>
                    </a:lnTo>
                    <a:lnTo>
                      <a:pt x="12528" y="16768"/>
                    </a:lnTo>
                    <a:lnTo>
                      <a:pt x="12560" y="16850"/>
                    </a:lnTo>
                    <a:lnTo>
                      <a:pt x="12592" y="16931"/>
                    </a:lnTo>
                    <a:lnTo>
                      <a:pt x="12624" y="17010"/>
                    </a:lnTo>
                    <a:lnTo>
                      <a:pt x="12656" y="17090"/>
                    </a:lnTo>
                    <a:lnTo>
                      <a:pt x="12688" y="17168"/>
                    </a:lnTo>
                    <a:lnTo>
                      <a:pt x="12720" y="17244"/>
                    </a:lnTo>
                    <a:lnTo>
                      <a:pt x="12753" y="17324"/>
                    </a:lnTo>
                    <a:lnTo>
                      <a:pt x="12784" y="17400"/>
                    </a:lnTo>
                    <a:lnTo>
                      <a:pt x="12816" y="17476"/>
                    </a:lnTo>
                    <a:lnTo>
                      <a:pt x="12848" y="17550"/>
                    </a:lnTo>
                    <a:lnTo>
                      <a:pt x="12880" y="17623"/>
                    </a:lnTo>
                    <a:lnTo>
                      <a:pt x="12913" y="17698"/>
                    </a:lnTo>
                    <a:lnTo>
                      <a:pt x="12944" y="17771"/>
                    </a:lnTo>
                    <a:lnTo>
                      <a:pt x="12976" y="17844"/>
                    </a:lnTo>
                    <a:lnTo>
                      <a:pt x="13008" y="17915"/>
                    </a:lnTo>
                    <a:lnTo>
                      <a:pt x="13040" y="17984"/>
                    </a:lnTo>
                    <a:lnTo>
                      <a:pt x="13072" y="18055"/>
                    </a:lnTo>
                    <a:lnTo>
                      <a:pt x="13104" y="18125"/>
                    </a:lnTo>
                    <a:lnTo>
                      <a:pt x="13136" y="18191"/>
                    </a:lnTo>
                    <a:lnTo>
                      <a:pt x="13168" y="18261"/>
                    </a:lnTo>
                    <a:lnTo>
                      <a:pt x="13200" y="18325"/>
                    </a:lnTo>
                    <a:lnTo>
                      <a:pt x="13232" y="18392"/>
                    </a:lnTo>
                    <a:lnTo>
                      <a:pt x="13264" y="18458"/>
                    </a:lnTo>
                    <a:lnTo>
                      <a:pt x="13296" y="18522"/>
                    </a:lnTo>
                    <a:lnTo>
                      <a:pt x="13327" y="18585"/>
                    </a:lnTo>
                    <a:lnTo>
                      <a:pt x="13359" y="18647"/>
                    </a:lnTo>
                    <a:lnTo>
                      <a:pt x="13391" y="18707"/>
                    </a:lnTo>
                    <a:lnTo>
                      <a:pt x="13423" y="18770"/>
                    </a:lnTo>
                    <a:lnTo>
                      <a:pt x="13455" y="18831"/>
                    </a:lnTo>
                    <a:lnTo>
                      <a:pt x="13487" y="18890"/>
                    </a:lnTo>
                    <a:lnTo>
                      <a:pt x="13518" y="18948"/>
                    </a:lnTo>
                    <a:lnTo>
                      <a:pt x="13550" y="19003"/>
                    </a:lnTo>
                    <a:lnTo>
                      <a:pt x="13582" y="19061"/>
                    </a:lnTo>
                    <a:lnTo>
                      <a:pt x="13614" y="19118"/>
                    </a:lnTo>
                    <a:lnTo>
                      <a:pt x="13645" y="19171"/>
                    </a:lnTo>
                    <a:lnTo>
                      <a:pt x="13677" y="19226"/>
                    </a:lnTo>
                    <a:lnTo>
                      <a:pt x="13708" y="19277"/>
                    </a:lnTo>
                    <a:lnTo>
                      <a:pt x="13741" y="19331"/>
                    </a:lnTo>
                    <a:lnTo>
                      <a:pt x="13772" y="19382"/>
                    </a:lnTo>
                    <a:lnTo>
                      <a:pt x="13803" y="19432"/>
                    </a:lnTo>
                    <a:lnTo>
                      <a:pt x="13835" y="19481"/>
                    </a:lnTo>
                    <a:lnTo>
                      <a:pt x="13867" y="19529"/>
                    </a:lnTo>
                    <a:lnTo>
                      <a:pt x="13898" y="19577"/>
                    </a:lnTo>
                    <a:lnTo>
                      <a:pt x="13930" y="19625"/>
                    </a:lnTo>
                    <a:lnTo>
                      <a:pt x="13961" y="19668"/>
                    </a:lnTo>
                    <a:lnTo>
                      <a:pt x="13993" y="19714"/>
                    </a:lnTo>
                    <a:lnTo>
                      <a:pt x="14024" y="19758"/>
                    </a:lnTo>
                    <a:lnTo>
                      <a:pt x="14055" y="19799"/>
                    </a:lnTo>
                    <a:lnTo>
                      <a:pt x="14086" y="19840"/>
                    </a:lnTo>
                    <a:lnTo>
                      <a:pt x="14118" y="19882"/>
                    </a:lnTo>
                    <a:lnTo>
                      <a:pt x="14149" y="19922"/>
                    </a:lnTo>
                    <a:lnTo>
                      <a:pt x="14180" y="19961"/>
                    </a:lnTo>
                    <a:lnTo>
                      <a:pt x="14212" y="19999"/>
                    </a:lnTo>
                    <a:lnTo>
                      <a:pt x="14243" y="20036"/>
                    </a:lnTo>
                    <a:lnTo>
                      <a:pt x="14273" y="20071"/>
                    </a:lnTo>
                    <a:lnTo>
                      <a:pt x="14304" y="20106"/>
                    </a:lnTo>
                    <a:lnTo>
                      <a:pt x="14335" y="20139"/>
                    </a:lnTo>
                    <a:lnTo>
                      <a:pt x="14365" y="20170"/>
                    </a:lnTo>
                    <a:lnTo>
                      <a:pt x="14398" y="20206"/>
                    </a:lnTo>
                    <a:lnTo>
                      <a:pt x="14427" y="20235"/>
                    </a:lnTo>
                    <a:lnTo>
                      <a:pt x="14458" y="20264"/>
                    </a:lnTo>
                    <a:lnTo>
                      <a:pt x="14490" y="20295"/>
                    </a:lnTo>
                    <a:lnTo>
                      <a:pt x="14518" y="20319"/>
                    </a:lnTo>
                    <a:lnTo>
                      <a:pt x="14549" y="20347"/>
                    </a:lnTo>
                    <a:lnTo>
                      <a:pt x="14581" y="20375"/>
                    </a:lnTo>
                    <a:lnTo>
                      <a:pt x="14609" y="20398"/>
                    </a:lnTo>
                    <a:lnTo>
                      <a:pt x="14639" y="20421"/>
                    </a:lnTo>
                    <a:lnTo>
                      <a:pt x="14671" y="20446"/>
                    </a:lnTo>
                    <a:lnTo>
                      <a:pt x="14698" y="20464"/>
                    </a:lnTo>
                    <a:lnTo>
                      <a:pt x="14729" y="20486"/>
                    </a:lnTo>
                    <a:lnTo>
                      <a:pt x="14761" y="20508"/>
                    </a:lnTo>
                    <a:lnTo>
                      <a:pt x="14788" y="20524"/>
                    </a:lnTo>
                    <a:lnTo>
                      <a:pt x="14817" y="20542"/>
                    </a:lnTo>
                    <a:lnTo>
                      <a:pt x="14845" y="20557"/>
                    </a:lnTo>
                    <a:lnTo>
                      <a:pt x="14879" y="20576"/>
                    </a:lnTo>
                    <a:lnTo>
                      <a:pt x="14905" y="20589"/>
                    </a:lnTo>
                    <a:lnTo>
                      <a:pt x="14934" y="20602"/>
                    </a:lnTo>
                    <a:lnTo>
                      <a:pt x="14962" y="20615"/>
                    </a:lnTo>
                    <a:lnTo>
                      <a:pt x="14990" y="20625"/>
                    </a:lnTo>
                    <a:lnTo>
                      <a:pt x="15024" y="20639"/>
                    </a:lnTo>
                    <a:lnTo>
                      <a:pt x="15048" y="20647"/>
                    </a:lnTo>
                    <a:lnTo>
                      <a:pt x="15076" y="20656"/>
                    </a:lnTo>
                    <a:lnTo>
                      <a:pt x="15104" y="20664"/>
                    </a:lnTo>
                    <a:lnTo>
                      <a:pt x="15132" y="20671"/>
                    </a:lnTo>
                    <a:lnTo>
                      <a:pt x="15161" y="20677"/>
                    </a:lnTo>
                    <a:lnTo>
                      <a:pt x="15189" y="20682"/>
                    </a:lnTo>
                    <a:lnTo>
                      <a:pt x="15217" y="20686"/>
                    </a:lnTo>
                    <a:lnTo>
                      <a:pt x="15240" y="20688"/>
                    </a:lnTo>
                    <a:lnTo>
                      <a:pt x="15272" y="20691"/>
                    </a:lnTo>
                    <a:lnTo>
                      <a:pt x="15300" y="20693"/>
                    </a:lnTo>
                    <a:lnTo>
                      <a:pt x="15328" y="20694"/>
                    </a:lnTo>
                    <a:lnTo>
                      <a:pt x="15351" y="20693"/>
                    </a:lnTo>
                    <a:lnTo>
                      <a:pt x="15383" y="20692"/>
                    </a:lnTo>
                    <a:lnTo>
                      <a:pt x="15410" y="20690"/>
                    </a:lnTo>
                    <a:lnTo>
                      <a:pt x="15435" y="20687"/>
                    </a:lnTo>
                    <a:lnTo>
                      <a:pt x="15467" y="20683"/>
                    </a:lnTo>
                    <a:lnTo>
                      <a:pt x="15494" y="20678"/>
                    </a:lnTo>
                    <a:lnTo>
                      <a:pt x="15518" y="20673"/>
                    </a:lnTo>
                    <a:lnTo>
                      <a:pt x="15550" y="20666"/>
                    </a:lnTo>
                    <a:lnTo>
                      <a:pt x="15576" y="20659"/>
                    </a:lnTo>
                    <a:lnTo>
                      <a:pt x="15606" y="20650"/>
                    </a:lnTo>
                    <a:lnTo>
                      <a:pt x="15631" y="20641"/>
                    </a:lnTo>
                    <a:lnTo>
                      <a:pt x="15659" y="20631"/>
                    </a:lnTo>
                    <a:lnTo>
                      <a:pt x="15691" y="20619"/>
                    </a:lnTo>
                    <a:lnTo>
                      <a:pt x="15718" y="20607"/>
                    </a:lnTo>
                    <a:lnTo>
                      <a:pt x="15745" y="20594"/>
                    </a:lnTo>
                    <a:lnTo>
                      <a:pt x="15777" y="20579"/>
                    </a:lnTo>
                    <a:lnTo>
                      <a:pt x="15803" y="20565"/>
                    </a:lnTo>
                    <a:lnTo>
                      <a:pt x="15832" y="20549"/>
                    </a:lnTo>
                    <a:lnTo>
                      <a:pt x="15861" y="20532"/>
                    </a:lnTo>
                    <a:lnTo>
                      <a:pt x="15893" y="20512"/>
                    </a:lnTo>
                    <a:lnTo>
                      <a:pt x="15923" y="20493"/>
                    </a:lnTo>
                    <a:lnTo>
                      <a:pt x="15950" y="20475"/>
                    </a:lnTo>
                    <a:lnTo>
                      <a:pt x="15979" y="20454"/>
                    </a:lnTo>
                    <a:lnTo>
                      <a:pt x="16009" y="20431"/>
                    </a:lnTo>
                    <a:lnTo>
                      <a:pt x="16042" y="20407"/>
                    </a:lnTo>
                    <a:lnTo>
                      <a:pt x="16070" y="20384"/>
                    </a:lnTo>
                    <a:lnTo>
                      <a:pt x="16102" y="20358"/>
                    </a:lnTo>
                    <a:lnTo>
                      <a:pt x="16130" y="20333"/>
                    </a:lnTo>
                    <a:lnTo>
                      <a:pt x="16160" y="20306"/>
                    </a:lnTo>
                    <a:lnTo>
                      <a:pt x="16193" y="20276"/>
                    </a:lnTo>
                    <a:lnTo>
                      <a:pt x="16221" y="20248"/>
                    </a:lnTo>
                    <a:lnTo>
                      <a:pt x="16252" y="20218"/>
                    </a:lnTo>
                    <a:lnTo>
                      <a:pt x="16284" y="20186"/>
                    </a:lnTo>
                    <a:lnTo>
                      <a:pt x="16313" y="20155"/>
                    </a:lnTo>
                    <a:lnTo>
                      <a:pt x="16346" y="20120"/>
                    </a:lnTo>
                    <a:lnTo>
                      <a:pt x="16375" y="20087"/>
                    </a:lnTo>
                    <a:lnTo>
                      <a:pt x="16407" y="20051"/>
                    </a:lnTo>
                    <a:lnTo>
                      <a:pt x="16436" y="20016"/>
                    </a:lnTo>
                    <a:lnTo>
                      <a:pt x="16467" y="19978"/>
                    </a:lnTo>
                    <a:lnTo>
                      <a:pt x="16499" y="19939"/>
                    </a:lnTo>
                    <a:lnTo>
                      <a:pt x="16531" y="19899"/>
                    </a:lnTo>
                    <a:lnTo>
                      <a:pt x="16562" y="19860"/>
                    </a:lnTo>
                    <a:lnTo>
                      <a:pt x="16592" y="19819"/>
                    </a:lnTo>
                    <a:lnTo>
                      <a:pt x="16624" y="19776"/>
                    </a:lnTo>
                    <a:lnTo>
                      <a:pt x="16654" y="19734"/>
                    </a:lnTo>
                    <a:lnTo>
                      <a:pt x="16688" y="19687"/>
                    </a:lnTo>
                    <a:lnTo>
                      <a:pt x="16718" y="19644"/>
                    </a:lnTo>
                    <a:lnTo>
                      <a:pt x="16749" y="19598"/>
                    </a:lnTo>
                    <a:lnTo>
                      <a:pt x="16781" y="19552"/>
                    </a:lnTo>
                    <a:lnTo>
                      <a:pt x="16812" y="19504"/>
                    </a:lnTo>
                    <a:lnTo>
                      <a:pt x="16845" y="19453"/>
                    </a:lnTo>
                    <a:lnTo>
                      <a:pt x="16875" y="19405"/>
                    </a:lnTo>
                    <a:lnTo>
                      <a:pt x="16907" y="19354"/>
                    </a:lnTo>
                    <a:lnTo>
                      <a:pt x="16938" y="19303"/>
                    </a:lnTo>
                    <a:lnTo>
                      <a:pt x="16970" y="19250"/>
                    </a:lnTo>
                    <a:lnTo>
                      <a:pt x="17004" y="19195"/>
                    </a:lnTo>
                    <a:lnTo>
                      <a:pt x="17033" y="19143"/>
                    </a:lnTo>
                    <a:lnTo>
                      <a:pt x="17065" y="19087"/>
                    </a:lnTo>
                    <a:lnTo>
                      <a:pt x="17097" y="19031"/>
                    </a:lnTo>
                    <a:lnTo>
                      <a:pt x="17129" y="18974"/>
                    </a:lnTo>
                    <a:lnTo>
                      <a:pt x="17160" y="18917"/>
                    </a:lnTo>
                    <a:lnTo>
                      <a:pt x="17193" y="18856"/>
                    </a:lnTo>
                    <a:lnTo>
                      <a:pt x="17224" y="18798"/>
                    </a:lnTo>
                    <a:lnTo>
                      <a:pt x="17256" y="18738"/>
                    </a:lnTo>
                    <a:lnTo>
                      <a:pt x="17288" y="18676"/>
                    </a:lnTo>
                    <a:lnTo>
                      <a:pt x="17319" y="18614"/>
                    </a:lnTo>
                    <a:lnTo>
                      <a:pt x="17352" y="18549"/>
                    </a:lnTo>
                    <a:lnTo>
                      <a:pt x="17384" y="18487"/>
                    </a:lnTo>
                    <a:lnTo>
                      <a:pt x="17415" y="18423"/>
                    </a:lnTo>
                    <a:lnTo>
                      <a:pt x="17447" y="18358"/>
                    </a:lnTo>
                    <a:lnTo>
                      <a:pt x="17479" y="18291"/>
                    </a:lnTo>
                    <a:lnTo>
                      <a:pt x="17512" y="18223"/>
                    </a:lnTo>
                    <a:lnTo>
                      <a:pt x="17543" y="18156"/>
                    </a:lnTo>
                    <a:lnTo>
                      <a:pt x="17575" y="18088"/>
                    </a:lnTo>
                    <a:lnTo>
                      <a:pt x="17607" y="18018"/>
                    </a:lnTo>
                    <a:lnTo>
                      <a:pt x="17638" y="17948"/>
                    </a:lnTo>
                    <a:lnTo>
                      <a:pt x="17672" y="17875"/>
                    </a:lnTo>
                    <a:lnTo>
                      <a:pt x="17703" y="17805"/>
                    </a:lnTo>
                    <a:lnTo>
                      <a:pt x="17735" y="17733"/>
                    </a:lnTo>
                    <a:lnTo>
                      <a:pt x="17766" y="17659"/>
                    </a:lnTo>
                    <a:lnTo>
                      <a:pt x="17798" y="17585"/>
                    </a:lnTo>
                    <a:lnTo>
                      <a:pt x="17830" y="17511"/>
                    </a:lnTo>
                    <a:lnTo>
                      <a:pt x="17863" y="17434"/>
                    </a:lnTo>
                    <a:lnTo>
                      <a:pt x="17895" y="17360"/>
                    </a:lnTo>
                    <a:lnTo>
                      <a:pt x="17926" y="17283"/>
                    </a:lnTo>
                    <a:lnTo>
                      <a:pt x="17958" y="17205"/>
                    </a:lnTo>
                    <a:lnTo>
                      <a:pt x="17990" y="17127"/>
                    </a:lnTo>
                    <a:lnTo>
                      <a:pt x="18024" y="17047"/>
                    </a:lnTo>
                    <a:lnTo>
                      <a:pt x="18055" y="16969"/>
                    </a:lnTo>
                    <a:lnTo>
                      <a:pt x="18087" y="16889"/>
                    </a:lnTo>
                    <a:lnTo>
                      <a:pt x="18119" y="16808"/>
                    </a:lnTo>
                    <a:lnTo>
                      <a:pt x="18150" y="16726"/>
                    </a:lnTo>
                    <a:lnTo>
                      <a:pt x="18184" y="16643"/>
                    </a:lnTo>
                    <a:lnTo>
                      <a:pt x="18215" y="16561"/>
                    </a:lnTo>
                    <a:lnTo>
                      <a:pt x="18247" y="16478"/>
                    </a:lnTo>
                    <a:lnTo>
                      <a:pt x="18279" y="16394"/>
                    </a:lnTo>
                    <a:lnTo>
                      <a:pt x="18311" y="16309"/>
                    </a:lnTo>
                    <a:lnTo>
                      <a:pt x="18344" y="16222"/>
                    </a:lnTo>
                    <a:lnTo>
                      <a:pt x="18376" y="16138"/>
                    </a:lnTo>
                    <a:lnTo>
                      <a:pt x="18407" y="16052"/>
                    </a:lnTo>
                    <a:lnTo>
                      <a:pt x="18439" y="15965"/>
                    </a:lnTo>
                    <a:lnTo>
                      <a:pt x="18471" y="15877"/>
                    </a:lnTo>
                    <a:lnTo>
                      <a:pt x="18503" y="15789"/>
                    </a:lnTo>
                    <a:lnTo>
                      <a:pt x="18536" y="15699"/>
                    </a:lnTo>
                    <a:lnTo>
                      <a:pt x="18568" y="15612"/>
                    </a:lnTo>
                    <a:lnTo>
                      <a:pt x="18600" y="15522"/>
                    </a:lnTo>
                    <a:lnTo>
                      <a:pt x="18632" y="15432"/>
                    </a:lnTo>
                    <a:lnTo>
                      <a:pt x="18664" y="15341"/>
                    </a:lnTo>
                    <a:lnTo>
                      <a:pt x="18697" y="15249"/>
                    </a:lnTo>
                    <a:lnTo>
                      <a:pt x="18728" y="15158"/>
                    </a:lnTo>
                    <a:lnTo>
                      <a:pt x="18760" y="15066"/>
                    </a:lnTo>
                    <a:lnTo>
                      <a:pt x="18792" y="14974"/>
                    </a:lnTo>
                    <a:lnTo>
                      <a:pt x="18824" y="14881"/>
                    </a:lnTo>
                    <a:lnTo>
                      <a:pt x="18858" y="14786"/>
                    </a:lnTo>
                    <a:lnTo>
                      <a:pt x="18889" y="14693"/>
                    </a:lnTo>
                    <a:lnTo>
                      <a:pt x="18921" y="14599"/>
                    </a:lnTo>
                    <a:lnTo>
                      <a:pt x="18953" y="14505"/>
                    </a:lnTo>
                    <a:lnTo>
                      <a:pt x="18985" y="14409"/>
                    </a:lnTo>
                    <a:lnTo>
                      <a:pt x="19018" y="14312"/>
                    </a:lnTo>
                    <a:lnTo>
                      <a:pt x="19050" y="14217"/>
                    </a:lnTo>
                    <a:lnTo>
                      <a:pt x="19082" y="14121"/>
                    </a:lnTo>
                    <a:lnTo>
                      <a:pt x="19114" y="14024"/>
                    </a:lnTo>
                    <a:lnTo>
                      <a:pt x="19146" y="13927"/>
                    </a:lnTo>
                    <a:lnTo>
                      <a:pt x="19178" y="13830"/>
                    </a:lnTo>
                    <a:lnTo>
                      <a:pt x="19211" y="13731"/>
                    </a:lnTo>
                    <a:lnTo>
                      <a:pt x="19243" y="13634"/>
                    </a:lnTo>
                    <a:lnTo>
                      <a:pt x="19274" y="13535"/>
                    </a:lnTo>
                    <a:lnTo>
                      <a:pt x="19306" y="13436"/>
                    </a:lnTo>
                    <a:lnTo>
                      <a:pt x="19338" y="13337"/>
                    </a:lnTo>
                    <a:lnTo>
                      <a:pt x="19372" y="13237"/>
                    </a:lnTo>
                    <a:lnTo>
                      <a:pt x="19403" y="13139"/>
                    </a:lnTo>
                    <a:lnTo>
                      <a:pt x="19435" y="13039"/>
                    </a:lnTo>
                    <a:lnTo>
                      <a:pt x="19467" y="12939"/>
                    </a:lnTo>
                    <a:lnTo>
                      <a:pt x="19499" y="12838"/>
                    </a:lnTo>
                    <a:lnTo>
                      <a:pt x="19533" y="12736"/>
                    </a:lnTo>
                    <a:lnTo>
                      <a:pt x="19564" y="12636"/>
                    </a:lnTo>
                    <a:lnTo>
                      <a:pt x="19596" y="12535"/>
                    </a:lnTo>
                    <a:lnTo>
                      <a:pt x="19628" y="12434"/>
                    </a:lnTo>
                    <a:lnTo>
                      <a:pt x="19660" y="12332"/>
                    </a:lnTo>
                    <a:lnTo>
                      <a:pt x="19693" y="12229"/>
                    </a:lnTo>
                    <a:lnTo>
                      <a:pt x="19725" y="12128"/>
                    </a:lnTo>
                    <a:lnTo>
                      <a:pt x="19757" y="12026"/>
                    </a:lnTo>
                    <a:lnTo>
                      <a:pt x="19789" y="11924"/>
                    </a:lnTo>
                    <a:lnTo>
                      <a:pt x="19821" y="11822"/>
                    </a:lnTo>
                    <a:lnTo>
                      <a:pt x="19853" y="11719"/>
                    </a:lnTo>
                    <a:lnTo>
                      <a:pt x="19886" y="11615"/>
                    </a:lnTo>
                    <a:lnTo>
                      <a:pt x="19918" y="11514"/>
                    </a:lnTo>
                    <a:lnTo>
                      <a:pt x="19950" y="11411"/>
                    </a:lnTo>
                    <a:lnTo>
                      <a:pt x="19982" y="11308"/>
                    </a:lnTo>
                    <a:lnTo>
                      <a:pt x="20014" y="11205"/>
                    </a:lnTo>
                    <a:lnTo>
                      <a:pt x="20047" y="11100"/>
                    </a:lnTo>
                    <a:lnTo>
                      <a:pt x="20079" y="10998"/>
                    </a:lnTo>
                    <a:lnTo>
                      <a:pt x="20111" y="10895"/>
                    </a:lnTo>
                    <a:lnTo>
                      <a:pt x="20143" y="10791"/>
                    </a:lnTo>
                    <a:lnTo>
                      <a:pt x="20175" y="10688"/>
                    </a:lnTo>
                    <a:lnTo>
                      <a:pt x="20208" y="10584"/>
                    </a:lnTo>
                    <a:lnTo>
                      <a:pt x="20240" y="10481"/>
                    </a:lnTo>
                    <a:lnTo>
                      <a:pt x="20272" y="10378"/>
                    </a:lnTo>
                    <a:lnTo>
                      <a:pt x="20304" y="10274"/>
                    </a:lnTo>
                    <a:lnTo>
                      <a:pt x="20336" y="10171"/>
                    </a:lnTo>
                    <a:lnTo>
                      <a:pt x="20369" y="10066"/>
                    </a:lnTo>
                    <a:lnTo>
                      <a:pt x="20401" y="9964"/>
                    </a:lnTo>
                    <a:lnTo>
                      <a:pt x="20433" y="9861"/>
                    </a:lnTo>
                    <a:lnTo>
                      <a:pt x="20465" y="9757"/>
                    </a:lnTo>
                    <a:lnTo>
                      <a:pt x="20497" y="9654"/>
                    </a:lnTo>
                    <a:lnTo>
                      <a:pt x="20529" y="9551"/>
                    </a:lnTo>
                    <a:lnTo>
                      <a:pt x="20562" y="9447"/>
                    </a:lnTo>
                    <a:lnTo>
                      <a:pt x="20594" y="9345"/>
                    </a:lnTo>
                    <a:lnTo>
                      <a:pt x="20626" y="9242"/>
                    </a:lnTo>
                    <a:lnTo>
                      <a:pt x="20658" y="9139"/>
                    </a:lnTo>
                    <a:lnTo>
                      <a:pt x="20690" y="9037"/>
                    </a:lnTo>
                    <a:lnTo>
                      <a:pt x="20723" y="8933"/>
                    </a:lnTo>
                    <a:lnTo>
                      <a:pt x="20755" y="8832"/>
                    </a:lnTo>
                    <a:lnTo>
                      <a:pt x="20787" y="8729"/>
                    </a:lnTo>
                    <a:lnTo>
                      <a:pt x="20819" y="8627"/>
                    </a:lnTo>
                    <a:lnTo>
                      <a:pt x="20851" y="8525"/>
                    </a:lnTo>
                    <a:lnTo>
                      <a:pt x="20885" y="8423"/>
                    </a:lnTo>
                    <a:lnTo>
                      <a:pt x="20916" y="8323"/>
                    </a:lnTo>
                    <a:lnTo>
                      <a:pt x="20948" y="8221"/>
                    </a:lnTo>
                    <a:lnTo>
                      <a:pt x="20980" y="8120"/>
                    </a:lnTo>
                    <a:lnTo>
                      <a:pt x="21012" y="8020"/>
                    </a:lnTo>
                    <a:lnTo>
                      <a:pt x="21046" y="7918"/>
                    </a:lnTo>
                    <a:lnTo>
                      <a:pt x="21077" y="7819"/>
                    </a:lnTo>
                    <a:lnTo>
                      <a:pt x="21109" y="7719"/>
                    </a:lnTo>
                    <a:lnTo>
                      <a:pt x="21141" y="7619"/>
                    </a:lnTo>
                    <a:lnTo>
                      <a:pt x="21173" y="7519"/>
                    </a:lnTo>
                    <a:lnTo>
                      <a:pt x="21205" y="7420"/>
                    </a:lnTo>
                    <a:lnTo>
                      <a:pt x="21239" y="7320"/>
                    </a:lnTo>
                    <a:lnTo>
                      <a:pt x="21271" y="7223"/>
                    </a:lnTo>
                    <a:lnTo>
                      <a:pt x="21303" y="7125"/>
                    </a:lnTo>
                    <a:lnTo>
                      <a:pt x="21335" y="7027"/>
                    </a:lnTo>
                    <a:lnTo>
                      <a:pt x="21367" y="6929"/>
                    </a:lnTo>
                    <a:lnTo>
                      <a:pt x="21400" y="6830"/>
                    </a:lnTo>
                    <a:lnTo>
                      <a:pt x="21432" y="6734"/>
                    </a:lnTo>
                    <a:cubicBezTo>
                      <a:pt x="21457" y="6659"/>
                      <a:pt x="21538" y="6618"/>
                      <a:pt x="21614" y="6643"/>
                    </a:cubicBezTo>
                    <a:cubicBezTo>
                      <a:pt x="21689" y="6668"/>
                      <a:pt x="21730" y="6749"/>
                      <a:pt x="21705" y="6825"/>
                    </a:cubicBezTo>
                    <a:lnTo>
                      <a:pt x="21673" y="6923"/>
                    </a:lnTo>
                    <a:lnTo>
                      <a:pt x="21640" y="7018"/>
                    </a:lnTo>
                    <a:lnTo>
                      <a:pt x="21608" y="7116"/>
                    </a:lnTo>
                    <a:lnTo>
                      <a:pt x="21576" y="7214"/>
                    </a:lnTo>
                    <a:lnTo>
                      <a:pt x="21544" y="7312"/>
                    </a:lnTo>
                    <a:lnTo>
                      <a:pt x="21512" y="7411"/>
                    </a:lnTo>
                    <a:lnTo>
                      <a:pt x="21479" y="7509"/>
                    </a:lnTo>
                    <a:lnTo>
                      <a:pt x="21447" y="7608"/>
                    </a:lnTo>
                    <a:lnTo>
                      <a:pt x="21416" y="7706"/>
                    </a:lnTo>
                    <a:lnTo>
                      <a:pt x="21384" y="7806"/>
                    </a:lnTo>
                    <a:lnTo>
                      <a:pt x="21352" y="7906"/>
                    </a:lnTo>
                    <a:lnTo>
                      <a:pt x="21319" y="8007"/>
                    </a:lnTo>
                    <a:lnTo>
                      <a:pt x="21287" y="8107"/>
                    </a:lnTo>
                    <a:lnTo>
                      <a:pt x="21255" y="8207"/>
                    </a:lnTo>
                    <a:lnTo>
                      <a:pt x="21223" y="8308"/>
                    </a:lnTo>
                    <a:lnTo>
                      <a:pt x="21191" y="8410"/>
                    </a:lnTo>
                    <a:lnTo>
                      <a:pt x="21158" y="8512"/>
                    </a:lnTo>
                    <a:lnTo>
                      <a:pt x="21126" y="8612"/>
                    </a:lnTo>
                    <a:lnTo>
                      <a:pt x="21094" y="8714"/>
                    </a:lnTo>
                    <a:lnTo>
                      <a:pt x="21062" y="8816"/>
                    </a:lnTo>
                    <a:lnTo>
                      <a:pt x="21030" y="8917"/>
                    </a:lnTo>
                    <a:lnTo>
                      <a:pt x="20997" y="9022"/>
                    </a:lnTo>
                    <a:lnTo>
                      <a:pt x="20965" y="9122"/>
                    </a:lnTo>
                    <a:lnTo>
                      <a:pt x="20933" y="9226"/>
                    </a:lnTo>
                    <a:lnTo>
                      <a:pt x="20901" y="9327"/>
                    </a:lnTo>
                    <a:lnTo>
                      <a:pt x="20869" y="9430"/>
                    </a:lnTo>
                    <a:lnTo>
                      <a:pt x="20837" y="9534"/>
                    </a:lnTo>
                    <a:lnTo>
                      <a:pt x="20804" y="9636"/>
                    </a:lnTo>
                    <a:lnTo>
                      <a:pt x="20772" y="9739"/>
                    </a:lnTo>
                    <a:lnTo>
                      <a:pt x="20740" y="9842"/>
                    </a:lnTo>
                    <a:lnTo>
                      <a:pt x="20708" y="9946"/>
                    </a:lnTo>
                    <a:lnTo>
                      <a:pt x="20676" y="10049"/>
                    </a:lnTo>
                    <a:lnTo>
                      <a:pt x="20644" y="10153"/>
                    </a:lnTo>
                    <a:lnTo>
                      <a:pt x="20611" y="10256"/>
                    </a:lnTo>
                    <a:lnTo>
                      <a:pt x="20579" y="10359"/>
                    </a:lnTo>
                    <a:lnTo>
                      <a:pt x="20547" y="10463"/>
                    </a:lnTo>
                    <a:lnTo>
                      <a:pt x="20515" y="10566"/>
                    </a:lnTo>
                    <a:lnTo>
                      <a:pt x="20483" y="10671"/>
                    </a:lnTo>
                    <a:lnTo>
                      <a:pt x="20450" y="10773"/>
                    </a:lnTo>
                    <a:lnTo>
                      <a:pt x="20418" y="10876"/>
                    </a:lnTo>
                    <a:lnTo>
                      <a:pt x="20386" y="10980"/>
                    </a:lnTo>
                    <a:lnTo>
                      <a:pt x="20354" y="11083"/>
                    </a:lnTo>
                    <a:lnTo>
                      <a:pt x="20322" y="11187"/>
                    </a:lnTo>
                    <a:lnTo>
                      <a:pt x="20289" y="11290"/>
                    </a:lnTo>
                    <a:lnTo>
                      <a:pt x="20257" y="11393"/>
                    </a:lnTo>
                    <a:lnTo>
                      <a:pt x="20225" y="11496"/>
                    </a:lnTo>
                    <a:lnTo>
                      <a:pt x="20193" y="11599"/>
                    </a:lnTo>
                    <a:lnTo>
                      <a:pt x="20160" y="11704"/>
                    </a:lnTo>
                    <a:lnTo>
                      <a:pt x="20128" y="11804"/>
                    </a:lnTo>
                    <a:lnTo>
                      <a:pt x="20096" y="11907"/>
                    </a:lnTo>
                    <a:lnTo>
                      <a:pt x="20064" y="12011"/>
                    </a:lnTo>
                    <a:lnTo>
                      <a:pt x="20032" y="12113"/>
                    </a:lnTo>
                    <a:lnTo>
                      <a:pt x="20000" y="12215"/>
                    </a:lnTo>
                    <a:lnTo>
                      <a:pt x="19967" y="12318"/>
                    </a:lnTo>
                    <a:lnTo>
                      <a:pt x="19935" y="12419"/>
                    </a:lnTo>
                    <a:lnTo>
                      <a:pt x="19903" y="12521"/>
                    </a:lnTo>
                    <a:lnTo>
                      <a:pt x="19871" y="12622"/>
                    </a:lnTo>
                    <a:lnTo>
                      <a:pt x="19839" y="12723"/>
                    </a:lnTo>
                    <a:lnTo>
                      <a:pt x="19806" y="12825"/>
                    </a:lnTo>
                    <a:lnTo>
                      <a:pt x="19774" y="12925"/>
                    </a:lnTo>
                    <a:lnTo>
                      <a:pt x="19742" y="13026"/>
                    </a:lnTo>
                    <a:lnTo>
                      <a:pt x="19710" y="13126"/>
                    </a:lnTo>
                    <a:lnTo>
                      <a:pt x="19678" y="13226"/>
                    </a:lnTo>
                    <a:lnTo>
                      <a:pt x="19645" y="13328"/>
                    </a:lnTo>
                    <a:lnTo>
                      <a:pt x="19612" y="13426"/>
                    </a:lnTo>
                    <a:lnTo>
                      <a:pt x="19580" y="13525"/>
                    </a:lnTo>
                    <a:lnTo>
                      <a:pt x="19548" y="13624"/>
                    </a:lnTo>
                    <a:lnTo>
                      <a:pt x="19516" y="13723"/>
                    </a:lnTo>
                    <a:lnTo>
                      <a:pt x="19484" y="13822"/>
                    </a:lnTo>
                    <a:lnTo>
                      <a:pt x="19451" y="13919"/>
                    </a:lnTo>
                    <a:lnTo>
                      <a:pt x="19419" y="14018"/>
                    </a:lnTo>
                    <a:lnTo>
                      <a:pt x="19387" y="14115"/>
                    </a:lnTo>
                    <a:lnTo>
                      <a:pt x="19355" y="14212"/>
                    </a:lnTo>
                    <a:lnTo>
                      <a:pt x="19323" y="14308"/>
                    </a:lnTo>
                    <a:lnTo>
                      <a:pt x="19290" y="14407"/>
                    </a:lnTo>
                    <a:lnTo>
                      <a:pt x="19258" y="14500"/>
                    </a:lnTo>
                    <a:lnTo>
                      <a:pt x="19226" y="14596"/>
                    </a:lnTo>
                    <a:lnTo>
                      <a:pt x="19194" y="14692"/>
                    </a:lnTo>
                    <a:lnTo>
                      <a:pt x="19162" y="14786"/>
                    </a:lnTo>
                    <a:lnTo>
                      <a:pt x="19129" y="14881"/>
                    </a:lnTo>
                    <a:lnTo>
                      <a:pt x="19097" y="14974"/>
                    </a:lnTo>
                    <a:lnTo>
                      <a:pt x="19065" y="15067"/>
                    </a:lnTo>
                    <a:lnTo>
                      <a:pt x="19032" y="15161"/>
                    </a:lnTo>
                    <a:lnTo>
                      <a:pt x="19000" y="15253"/>
                    </a:lnTo>
                    <a:lnTo>
                      <a:pt x="18968" y="15346"/>
                    </a:lnTo>
                    <a:lnTo>
                      <a:pt x="18935" y="15438"/>
                    </a:lnTo>
                    <a:lnTo>
                      <a:pt x="18903" y="15527"/>
                    </a:lnTo>
                    <a:lnTo>
                      <a:pt x="18871" y="15619"/>
                    </a:lnTo>
                    <a:lnTo>
                      <a:pt x="18839" y="15709"/>
                    </a:lnTo>
                    <a:lnTo>
                      <a:pt x="18806" y="15800"/>
                    </a:lnTo>
                    <a:lnTo>
                      <a:pt x="18774" y="15888"/>
                    </a:lnTo>
                    <a:lnTo>
                      <a:pt x="18742" y="15976"/>
                    </a:lnTo>
                    <a:lnTo>
                      <a:pt x="18710" y="16064"/>
                    </a:lnTo>
                    <a:lnTo>
                      <a:pt x="18678" y="16151"/>
                    </a:lnTo>
                    <a:lnTo>
                      <a:pt x="18645" y="16239"/>
                    </a:lnTo>
                    <a:lnTo>
                      <a:pt x="18613" y="16327"/>
                    </a:lnTo>
                    <a:lnTo>
                      <a:pt x="18580" y="16410"/>
                    </a:lnTo>
                    <a:lnTo>
                      <a:pt x="18548" y="16495"/>
                    </a:lnTo>
                    <a:lnTo>
                      <a:pt x="18516" y="16581"/>
                    </a:lnTo>
                    <a:lnTo>
                      <a:pt x="18484" y="16664"/>
                    </a:lnTo>
                    <a:lnTo>
                      <a:pt x="18451" y="16750"/>
                    </a:lnTo>
                    <a:lnTo>
                      <a:pt x="18419" y="16831"/>
                    </a:lnTo>
                    <a:lnTo>
                      <a:pt x="18386" y="16913"/>
                    </a:lnTo>
                    <a:lnTo>
                      <a:pt x="18354" y="16994"/>
                    </a:lnTo>
                    <a:lnTo>
                      <a:pt x="18322" y="17076"/>
                    </a:lnTo>
                    <a:lnTo>
                      <a:pt x="18289" y="17158"/>
                    </a:lnTo>
                    <a:lnTo>
                      <a:pt x="18257" y="17236"/>
                    </a:lnTo>
                    <a:lnTo>
                      <a:pt x="18225" y="17314"/>
                    </a:lnTo>
                    <a:lnTo>
                      <a:pt x="18193" y="17392"/>
                    </a:lnTo>
                    <a:lnTo>
                      <a:pt x="18160" y="17471"/>
                    </a:lnTo>
                    <a:lnTo>
                      <a:pt x="18128" y="17549"/>
                    </a:lnTo>
                    <a:lnTo>
                      <a:pt x="18095" y="17624"/>
                    </a:lnTo>
                    <a:lnTo>
                      <a:pt x="18063" y="17700"/>
                    </a:lnTo>
                    <a:lnTo>
                      <a:pt x="18031" y="17774"/>
                    </a:lnTo>
                    <a:lnTo>
                      <a:pt x="17998" y="17848"/>
                    </a:lnTo>
                    <a:lnTo>
                      <a:pt x="17966" y="17922"/>
                    </a:lnTo>
                    <a:lnTo>
                      <a:pt x="17933" y="17995"/>
                    </a:lnTo>
                    <a:lnTo>
                      <a:pt x="17901" y="18067"/>
                    </a:lnTo>
                    <a:lnTo>
                      <a:pt x="17868" y="18139"/>
                    </a:lnTo>
                    <a:lnTo>
                      <a:pt x="17836" y="18207"/>
                    </a:lnTo>
                    <a:lnTo>
                      <a:pt x="17804" y="18279"/>
                    </a:lnTo>
                    <a:lnTo>
                      <a:pt x="17771" y="18348"/>
                    </a:lnTo>
                    <a:lnTo>
                      <a:pt x="17738" y="18416"/>
                    </a:lnTo>
                    <a:lnTo>
                      <a:pt x="17706" y="18483"/>
                    </a:lnTo>
                    <a:lnTo>
                      <a:pt x="17674" y="18550"/>
                    </a:lnTo>
                    <a:lnTo>
                      <a:pt x="17641" y="18616"/>
                    </a:lnTo>
                    <a:lnTo>
                      <a:pt x="17608" y="18681"/>
                    </a:lnTo>
                    <a:lnTo>
                      <a:pt x="17576" y="18745"/>
                    </a:lnTo>
                    <a:lnTo>
                      <a:pt x="17543" y="18809"/>
                    </a:lnTo>
                    <a:lnTo>
                      <a:pt x="17511" y="18871"/>
                    </a:lnTo>
                    <a:lnTo>
                      <a:pt x="17479" y="18933"/>
                    </a:lnTo>
                    <a:lnTo>
                      <a:pt x="17446" y="18995"/>
                    </a:lnTo>
                    <a:lnTo>
                      <a:pt x="17413" y="19054"/>
                    </a:lnTo>
                    <a:lnTo>
                      <a:pt x="17380" y="19115"/>
                    </a:lnTo>
                    <a:lnTo>
                      <a:pt x="17348" y="19172"/>
                    </a:lnTo>
                    <a:lnTo>
                      <a:pt x="17315" y="19230"/>
                    </a:lnTo>
                    <a:lnTo>
                      <a:pt x="17283" y="19286"/>
                    </a:lnTo>
                    <a:lnTo>
                      <a:pt x="17249" y="19346"/>
                    </a:lnTo>
                    <a:lnTo>
                      <a:pt x="17217" y="19399"/>
                    </a:lnTo>
                    <a:lnTo>
                      <a:pt x="17185" y="19452"/>
                    </a:lnTo>
                    <a:lnTo>
                      <a:pt x="17151" y="19507"/>
                    </a:lnTo>
                    <a:lnTo>
                      <a:pt x="17119" y="19558"/>
                    </a:lnTo>
                    <a:lnTo>
                      <a:pt x="17086" y="19612"/>
                    </a:lnTo>
                    <a:lnTo>
                      <a:pt x="17053" y="19661"/>
                    </a:lnTo>
                    <a:lnTo>
                      <a:pt x="17020" y="19711"/>
                    </a:lnTo>
                    <a:lnTo>
                      <a:pt x="16987" y="19761"/>
                    </a:lnTo>
                    <a:lnTo>
                      <a:pt x="16955" y="19809"/>
                    </a:lnTo>
                    <a:lnTo>
                      <a:pt x="16921" y="19858"/>
                    </a:lnTo>
                    <a:lnTo>
                      <a:pt x="16889" y="19901"/>
                    </a:lnTo>
                    <a:lnTo>
                      <a:pt x="16855" y="19948"/>
                    </a:lnTo>
                    <a:lnTo>
                      <a:pt x="16823" y="19991"/>
                    </a:lnTo>
                    <a:lnTo>
                      <a:pt x="16789" y="20037"/>
                    </a:lnTo>
                    <a:lnTo>
                      <a:pt x="16756" y="20080"/>
                    </a:lnTo>
                    <a:lnTo>
                      <a:pt x="16722" y="20122"/>
                    </a:lnTo>
                    <a:lnTo>
                      <a:pt x="16690" y="20161"/>
                    </a:lnTo>
                    <a:lnTo>
                      <a:pt x="16657" y="20201"/>
                    </a:lnTo>
                    <a:lnTo>
                      <a:pt x="16622" y="20242"/>
                    </a:lnTo>
                    <a:lnTo>
                      <a:pt x="16590" y="20278"/>
                    </a:lnTo>
                    <a:lnTo>
                      <a:pt x="16555" y="20317"/>
                    </a:lnTo>
                    <a:lnTo>
                      <a:pt x="16522" y="20352"/>
                    </a:lnTo>
                    <a:lnTo>
                      <a:pt x="16487" y="20389"/>
                    </a:lnTo>
                    <a:lnTo>
                      <a:pt x="16455" y="20421"/>
                    </a:lnTo>
                    <a:lnTo>
                      <a:pt x="16422" y="20455"/>
                    </a:lnTo>
                    <a:lnTo>
                      <a:pt x="16386" y="20489"/>
                    </a:lnTo>
                    <a:lnTo>
                      <a:pt x="16353" y="20519"/>
                    </a:lnTo>
                    <a:lnTo>
                      <a:pt x="16319" y="20550"/>
                    </a:lnTo>
                    <a:lnTo>
                      <a:pt x="16283" y="20581"/>
                    </a:lnTo>
                    <a:lnTo>
                      <a:pt x="16251" y="20607"/>
                    </a:lnTo>
                    <a:lnTo>
                      <a:pt x="16215" y="20636"/>
                    </a:lnTo>
                    <a:lnTo>
                      <a:pt x="16182" y="20662"/>
                    </a:lnTo>
                    <a:lnTo>
                      <a:pt x="16148" y="20687"/>
                    </a:lnTo>
                    <a:lnTo>
                      <a:pt x="16113" y="20712"/>
                    </a:lnTo>
                    <a:lnTo>
                      <a:pt x="16076" y="20738"/>
                    </a:lnTo>
                    <a:lnTo>
                      <a:pt x="16042" y="20759"/>
                    </a:lnTo>
                    <a:lnTo>
                      <a:pt x="16008" y="20779"/>
                    </a:lnTo>
                    <a:lnTo>
                      <a:pt x="15973" y="20800"/>
                    </a:lnTo>
                    <a:lnTo>
                      <a:pt x="15938" y="20820"/>
                    </a:lnTo>
                    <a:lnTo>
                      <a:pt x="15900" y="20840"/>
                    </a:lnTo>
                    <a:lnTo>
                      <a:pt x="15868" y="20855"/>
                    </a:lnTo>
                    <a:lnTo>
                      <a:pt x="15831" y="20872"/>
                    </a:lnTo>
                    <a:lnTo>
                      <a:pt x="15792" y="20888"/>
                    </a:lnTo>
                    <a:lnTo>
                      <a:pt x="15760" y="20900"/>
                    </a:lnTo>
                    <a:lnTo>
                      <a:pt x="15724" y="20914"/>
                    </a:lnTo>
                    <a:lnTo>
                      <a:pt x="15684" y="20927"/>
                    </a:lnTo>
                    <a:lnTo>
                      <a:pt x="15651" y="20936"/>
                    </a:lnTo>
                    <a:lnTo>
                      <a:pt x="15611" y="20947"/>
                    </a:lnTo>
                    <a:lnTo>
                      <a:pt x="15579" y="20954"/>
                    </a:lnTo>
                    <a:lnTo>
                      <a:pt x="15539" y="20963"/>
                    </a:lnTo>
                    <a:lnTo>
                      <a:pt x="15502" y="20968"/>
                    </a:lnTo>
                    <a:lnTo>
                      <a:pt x="15470" y="20972"/>
                    </a:lnTo>
                    <a:lnTo>
                      <a:pt x="15428" y="20977"/>
                    </a:lnTo>
                    <a:lnTo>
                      <a:pt x="15392" y="20979"/>
                    </a:lnTo>
                    <a:lnTo>
                      <a:pt x="15360" y="20980"/>
                    </a:lnTo>
                    <a:lnTo>
                      <a:pt x="15319" y="20981"/>
                    </a:lnTo>
                    <a:lnTo>
                      <a:pt x="15283" y="20980"/>
                    </a:lnTo>
                    <a:lnTo>
                      <a:pt x="15245" y="20978"/>
                    </a:lnTo>
                    <a:lnTo>
                      <a:pt x="15213" y="20975"/>
                    </a:lnTo>
                    <a:lnTo>
                      <a:pt x="15172" y="20971"/>
                    </a:lnTo>
                    <a:lnTo>
                      <a:pt x="15136" y="20965"/>
                    </a:lnTo>
                    <a:lnTo>
                      <a:pt x="15100" y="20958"/>
                    </a:lnTo>
                    <a:lnTo>
                      <a:pt x="15065" y="20950"/>
                    </a:lnTo>
                    <a:lnTo>
                      <a:pt x="15026" y="20941"/>
                    </a:lnTo>
                    <a:lnTo>
                      <a:pt x="14991" y="20931"/>
                    </a:lnTo>
                    <a:lnTo>
                      <a:pt x="14955" y="20920"/>
                    </a:lnTo>
                    <a:lnTo>
                      <a:pt x="14915" y="20906"/>
                    </a:lnTo>
                    <a:lnTo>
                      <a:pt x="14885" y="20893"/>
                    </a:lnTo>
                    <a:lnTo>
                      <a:pt x="14847" y="20878"/>
                    </a:lnTo>
                    <a:lnTo>
                      <a:pt x="14811" y="20863"/>
                    </a:lnTo>
                    <a:lnTo>
                      <a:pt x="14776" y="20846"/>
                    </a:lnTo>
                    <a:lnTo>
                      <a:pt x="14738" y="20827"/>
                    </a:lnTo>
                    <a:lnTo>
                      <a:pt x="14708" y="20810"/>
                    </a:lnTo>
                    <a:lnTo>
                      <a:pt x="14670" y="20789"/>
                    </a:lnTo>
                    <a:lnTo>
                      <a:pt x="14635" y="20769"/>
                    </a:lnTo>
                    <a:lnTo>
                      <a:pt x="14598" y="20745"/>
                    </a:lnTo>
                    <a:lnTo>
                      <a:pt x="14566" y="20723"/>
                    </a:lnTo>
                    <a:lnTo>
                      <a:pt x="14533" y="20701"/>
                    </a:lnTo>
                    <a:lnTo>
                      <a:pt x="14494" y="20673"/>
                    </a:lnTo>
                    <a:lnTo>
                      <a:pt x="14462" y="20648"/>
                    </a:lnTo>
                    <a:lnTo>
                      <a:pt x="14428" y="20621"/>
                    </a:lnTo>
                    <a:lnTo>
                      <a:pt x="14392" y="20592"/>
                    </a:lnTo>
                    <a:lnTo>
                      <a:pt x="14360" y="20564"/>
                    </a:lnTo>
                    <a:lnTo>
                      <a:pt x="14327" y="20536"/>
                    </a:lnTo>
                    <a:lnTo>
                      <a:pt x="14289" y="20502"/>
                    </a:lnTo>
                    <a:lnTo>
                      <a:pt x="14257" y="20471"/>
                    </a:lnTo>
                    <a:lnTo>
                      <a:pt x="14224" y="20438"/>
                    </a:lnTo>
                    <a:lnTo>
                      <a:pt x="14189" y="20403"/>
                    </a:lnTo>
                    <a:lnTo>
                      <a:pt x="14158" y="20371"/>
                    </a:lnTo>
                    <a:lnTo>
                      <a:pt x="14122" y="20334"/>
                    </a:lnTo>
                    <a:lnTo>
                      <a:pt x="14089" y="20297"/>
                    </a:lnTo>
                    <a:lnTo>
                      <a:pt x="14056" y="20260"/>
                    </a:lnTo>
                    <a:lnTo>
                      <a:pt x="14022" y="20221"/>
                    </a:lnTo>
                    <a:lnTo>
                      <a:pt x="13989" y="20182"/>
                    </a:lnTo>
                    <a:lnTo>
                      <a:pt x="13955" y="20140"/>
                    </a:lnTo>
                    <a:lnTo>
                      <a:pt x="13922" y="20099"/>
                    </a:lnTo>
                    <a:lnTo>
                      <a:pt x="13889" y="20057"/>
                    </a:lnTo>
                    <a:lnTo>
                      <a:pt x="13857" y="20015"/>
                    </a:lnTo>
                    <a:lnTo>
                      <a:pt x="13824" y="19972"/>
                    </a:lnTo>
                    <a:lnTo>
                      <a:pt x="13789" y="19925"/>
                    </a:lnTo>
                    <a:lnTo>
                      <a:pt x="13756" y="19879"/>
                    </a:lnTo>
                    <a:lnTo>
                      <a:pt x="13724" y="19833"/>
                    </a:lnTo>
                    <a:lnTo>
                      <a:pt x="13691" y="19784"/>
                    </a:lnTo>
                    <a:lnTo>
                      <a:pt x="13659" y="19736"/>
                    </a:lnTo>
                    <a:lnTo>
                      <a:pt x="13626" y="19688"/>
                    </a:lnTo>
                    <a:lnTo>
                      <a:pt x="13592" y="19636"/>
                    </a:lnTo>
                    <a:lnTo>
                      <a:pt x="13559" y="19585"/>
                    </a:lnTo>
                    <a:lnTo>
                      <a:pt x="13527" y="19533"/>
                    </a:lnTo>
                    <a:lnTo>
                      <a:pt x="13494" y="19480"/>
                    </a:lnTo>
                    <a:lnTo>
                      <a:pt x="13463" y="19428"/>
                    </a:lnTo>
                    <a:lnTo>
                      <a:pt x="13428" y="19371"/>
                    </a:lnTo>
                    <a:lnTo>
                      <a:pt x="13396" y="19316"/>
                    </a:lnTo>
                    <a:lnTo>
                      <a:pt x="13363" y="19259"/>
                    </a:lnTo>
                    <a:lnTo>
                      <a:pt x="13331" y="19202"/>
                    </a:lnTo>
                    <a:lnTo>
                      <a:pt x="13299" y="19146"/>
                    </a:lnTo>
                    <a:lnTo>
                      <a:pt x="13265" y="19085"/>
                    </a:lnTo>
                    <a:lnTo>
                      <a:pt x="13232" y="19025"/>
                    </a:lnTo>
                    <a:lnTo>
                      <a:pt x="13200" y="18964"/>
                    </a:lnTo>
                    <a:lnTo>
                      <a:pt x="13168" y="18903"/>
                    </a:lnTo>
                    <a:lnTo>
                      <a:pt x="13136" y="18842"/>
                    </a:lnTo>
                    <a:lnTo>
                      <a:pt x="13102" y="18778"/>
                    </a:lnTo>
                    <a:lnTo>
                      <a:pt x="13070" y="18714"/>
                    </a:lnTo>
                    <a:lnTo>
                      <a:pt x="13037" y="18649"/>
                    </a:lnTo>
                    <a:lnTo>
                      <a:pt x="13005" y="18583"/>
                    </a:lnTo>
                    <a:lnTo>
                      <a:pt x="12973" y="18517"/>
                    </a:lnTo>
                    <a:lnTo>
                      <a:pt x="12941" y="18452"/>
                    </a:lnTo>
                    <a:lnTo>
                      <a:pt x="12907" y="18382"/>
                    </a:lnTo>
                    <a:lnTo>
                      <a:pt x="12875" y="18314"/>
                    </a:lnTo>
                    <a:lnTo>
                      <a:pt x="12843" y="18244"/>
                    </a:lnTo>
                    <a:lnTo>
                      <a:pt x="12811" y="18174"/>
                    </a:lnTo>
                    <a:lnTo>
                      <a:pt x="12779" y="18105"/>
                    </a:lnTo>
                    <a:lnTo>
                      <a:pt x="12745" y="18032"/>
                    </a:lnTo>
                    <a:lnTo>
                      <a:pt x="12713" y="17959"/>
                    </a:lnTo>
                    <a:lnTo>
                      <a:pt x="12681" y="17886"/>
                    </a:lnTo>
                    <a:lnTo>
                      <a:pt x="12648" y="17813"/>
                    </a:lnTo>
                    <a:lnTo>
                      <a:pt x="12617" y="17739"/>
                    </a:lnTo>
                    <a:lnTo>
                      <a:pt x="12583" y="17663"/>
                    </a:lnTo>
                    <a:lnTo>
                      <a:pt x="12551" y="17587"/>
                    </a:lnTo>
                    <a:lnTo>
                      <a:pt x="12518" y="17511"/>
                    </a:lnTo>
                    <a:lnTo>
                      <a:pt x="12486" y="17433"/>
                    </a:lnTo>
                    <a:lnTo>
                      <a:pt x="12455" y="17357"/>
                    </a:lnTo>
                    <a:lnTo>
                      <a:pt x="12421" y="17277"/>
                    </a:lnTo>
                    <a:lnTo>
                      <a:pt x="12389" y="17197"/>
                    </a:lnTo>
                    <a:lnTo>
                      <a:pt x="12357" y="17117"/>
                    </a:lnTo>
                    <a:lnTo>
                      <a:pt x="12325" y="17036"/>
                    </a:lnTo>
                    <a:lnTo>
                      <a:pt x="12293" y="16955"/>
                    </a:lnTo>
                    <a:lnTo>
                      <a:pt x="12261" y="16875"/>
                    </a:lnTo>
                    <a:lnTo>
                      <a:pt x="12227" y="16791"/>
                    </a:lnTo>
                    <a:lnTo>
                      <a:pt x="12195" y="16708"/>
                    </a:lnTo>
                    <a:lnTo>
                      <a:pt x="12163" y="16624"/>
                    </a:lnTo>
                    <a:lnTo>
                      <a:pt x="12131" y="16540"/>
                    </a:lnTo>
                    <a:lnTo>
                      <a:pt x="12099" y="16457"/>
                    </a:lnTo>
                    <a:lnTo>
                      <a:pt x="12066" y="16370"/>
                    </a:lnTo>
                    <a:lnTo>
                      <a:pt x="12034" y="16284"/>
                    </a:lnTo>
                    <a:lnTo>
                      <a:pt x="12001" y="16197"/>
                    </a:lnTo>
                    <a:lnTo>
                      <a:pt x="11969" y="16110"/>
                    </a:lnTo>
                    <a:lnTo>
                      <a:pt x="11938" y="16023"/>
                    </a:lnTo>
                    <a:lnTo>
                      <a:pt x="11904" y="15934"/>
                    </a:lnTo>
                    <a:lnTo>
                      <a:pt x="11872" y="15845"/>
                    </a:lnTo>
                    <a:lnTo>
                      <a:pt x="11840" y="15755"/>
                    </a:lnTo>
                    <a:lnTo>
                      <a:pt x="11808" y="15666"/>
                    </a:lnTo>
                    <a:lnTo>
                      <a:pt x="11776" y="15577"/>
                    </a:lnTo>
                    <a:lnTo>
                      <a:pt x="11743" y="15484"/>
                    </a:lnTo>
                    <a:lnTo>
                      <a:pt x="11710" y="15393"/>
                    </a:lnTo>
                    <a:lnTo>
                      <a:pt x="11678" y="15301"/>
                    </a:lnTo>
                    <a:lnTo>
                      <a:pt x="11646" y="15209"/>
                    </a:lnTo>
                    <a:lnTo>
                      <a:pt x="11614" y="15116"/>
                    </a:lnTo>
                    <a:lnTo>
                      <a:pt x="11583" y="15024"/>
                    </a:lnTo>
                    <a:lnTo>
                      <a:pt x="11549" y="14929"/>
                    </a:lnTo>
                    <a:lnTo>
                      <a:pt x="11517" y="14835"/>
                    </a:lnTo>
                    <a:lnTo>
                      <a:pt x="11485" y="14740"/>
                    </a:lnTo>
                    <a:lnTo>
                      <a:pt x="11453" y="14645"/>
                    </a:lnTo>
                    <a:lnTo>
                      <a:pt x="11421" y="14552"/>
                    </a:lnTo>
                    <a:lnTo>
                      <a:pt x="11388" y="14455"/>
                    </a:lnTo>
                    <a:lnTo>
                      <a:pt x="11356" y="14359"/>
                    </a:lnTo>
                    <a:lnTo>
                      <a:pt x="11324" y="14262"/>
                    </a:lnTo>
                    <a:lnTo>
                      <a:pt x="11292" y="14166"/>
                    </a:lnTo>
                    <a:lnTo>
                      <a:pt x="11260" y="14069"/>
                    </a:lnTo>
                    <a:lnTo>
                      <a:pt x="11227" y="13970"/>
                    </a:lnTo>
                    <a:lnTo>
                      <a:pt x="11195" y="13872"/>
                    </a:lnTo>
                    <a:lnTo>
                      <a:pt x="11163" y="13774"/>
                    </a:lnTo>
                    <a:lnTo>
                      <a:pt x="11130" y="13676"/>
                    </a:lnTo>
                    <a:lnTo>
                      <a:pt x="11099" y="13578"/>
                    </a:lnTo>
                    <a:lnTo>
                      <a:pt x="11065" y="13478"/>
                    </a:lnTo>
                    <a:lnTo>
                      <a:pt x="11033" y="13378"/>
                    </a:lnTo>
                    <a:lnTo>
                      <a:pt x="11001" y="13278"/>
                    </a:lnTo>
                    <a:lnTo>
                      <a:pt x="10969" y="13178"/>
                    </a:lnTo>
                    <a:lnTo>
                      <a:pt x="10937" y="13078"/>
                    </a:lnTo>
                    <a:lnTo>
                      <a:pt x="10906" y="12979"/>
                    </a:lnTo>
                    <a:lnTo>
                      <a:pt x="10872" y="12877"/>
                    </a:lnTo>
                    <a:lnTo>
                      <a:pt x="10840" y="12776"/>
                    </a:lnTo>
                    <a:lnTo>
                      <a:pt x="10808" y="12675"/>
                    </a:lnTo>
                    <a:lnTo>
                      <a:pt x="10776" y="12574"/>
                    </a:lnTo>
                    <a:lnTo>
                      <a:pt x="10744" y="12473"/>
                    </a:lnTo>
                    <a:lnTo>
                      <a:pt x="10711" y="12370"/>
                    </a:lnTo>
                    <a:lnTo>
                      <a:pt x="10679" y="12268"/>
                    </a:lnTo>
                    <a:lnTo>
                      <a:pt x="10647" y="12166"/>
                    </a:lnTo>
                    <a:lnTo>
                      <a:pt x="10615" y="12064"/>
                    </a:lnTo>
                    <a:lnTo>
                      <a:pt x="10583" y="11962"/>
                    </a:lnTo>
                    <a:lnTo>
                      <a:pt x="10550" y="11858"/>
                    </a:lnTo>
                    <a:lnTo>
                      <a:pt x="10518" y="11756"/>
                    </a:lnTo>
                    <a:lnTo>
                      <a:pt x="10486" y="11653"/>
                    </a:lnTo>
                    <a:lnTo>
                      <a:pt x="10454" y="11550"/>
                    </a:lnTo>
                    <a:lnTo>
                      <a:pt x="10422" y="11448"/>
                    </a:lnTo>
                    <a:lnTo>
                      <a:pt x="10389" y="11344"/>
                    </a:lnTo>
                    <a:lnTo>
                      <a:pt x="10357" y="11240"/>
                    </a:lnTo>
                    <a:lnTo>
                      <a:pt x="10325" y="11137"/>
                    </a:lnTo>
                    <a:lnTo>
                      <a:pt x="10293" y="11034"/>
                    </a:lnTo>
                    <a:lnTo>
                      <a:pt x="10261" y="10930"/>
                    </a:lnTo>
                    <a:lnTo>
                      <a:pt x="10229" y="10828"/>
                    </a:lnTo>
                    <a:lnTo>
                      <a:pt x="10196" y="10724"/>
                    </a:lnTo>
                    <a:lnTo>
                      <a:pt x="10164" y="10620"/>
                    </a:lnTo>
                    <a:lnTo>
                      <a:pt x="10132" y="10517"/>
                    </a:lnTo>
                    <a:lnTo>
                      <a:pt x="10100" y="10413"/>
                    </a:lnTo>
                    <a:lnTo>
                      <a:pt x="10068" y="10311"/>
                    </a:lnTo>
                    <a:lnTo>
                      <a:pt x="10035" y="10206"/>
                    </a:lnTo>
                    <a:lnTo>
                      <a:pt x="10003" y="10103"/>
                    </a:lnTo>
                    <a:lnTo>
                      <a:pt x="9971" y="10000"/>
                    </a:lnTo>
                    <a:lnTo>
                      <a:pt x="9939" y="9896"/>
                    </a:lnTo>
                    <a:lnTo>
                      <a:pt x="9907" y="9794"/>
                    </a:lnTo>
                    <a:lnTo>
                      <a:pt x="9874" y="9690"/>
                    </a:lnTo>
                    <a:lnTo>
                      <a:pt x="9842" y="9587"/>
                    </a:lnTo>
                    <a:lnTo>
                      <a:pt x="9810" y="9484"/>
                    </a:lnTo>
                    <a:lnTo>
                      <a:pt x="9778" y="9381"/>
                    </a:lnTo>
                    <a:lnTo>
                      <a:pt x="9746" y="9280"/>
                    </a:lnTo>
                    <a:lnTo>
                      <a:pt x="9713" y="9176"/>
                    </a:lnTo>
                    <a:lnTo>
                      <a:pt x="9681" y="9074"/>
                    </a:lnTo>
                    <a:lnTo>
                      <a:pt x="9649" y="8971"/>
                    </a:lnTo>
                    <a:lnTo>
                      <a:pt x="9617" y="8869"/>
                    </a:lnTo>
                    <a:lnTo>
                      <a:pt x="9585" y="8767"/>
                    </a:lnTo>
                    <a:lnTo>
                      <a:pt x="9553" y="8667"/>
                    </a:lnTo>
                    <a:lnTo>
                      <a:pt x="9520" y="8564"/>
                    </a:lnTo>
                    <a:lnTo>
                      <a:pt x="9488" y="8462"/>
                    </a:lnTo>
                    <a:lnTo>
                      <a:pt x="9456" y="8361"/>
                    </a:lnTo>
                    <a:lnTo>
                      <a:pt x="9424" y="8260"/>
                    </a:lnTo>
                    <a:lnTo>
                      <a:pt x="9393" y="8161"/>
                    </a:lnTo>
                    <a:lnTo>
                      <a:pt x="9359" y="8059"/>
                    </a:lnTo>
                    <a:lnTo>
                      <a:pt x="9327" y="7958"/>
                    </a:lnTo>
                    <a:lnTo>
                      <a:pt x="9295" y="7858"/>
                    </a:lnTo>
                    <a:lnTo>
                      <a:pt x="9263" y="7759"/>
                    </a:lnTo>
                    <a:lnTo>
                      <a:pt x="9232" y="7661"/>
                    </a:lnTo>
                    <a:lnTo>
                      <a:pt x="9198" y="7561"/>
                    </a:lnTo>
                    <a:lnTo>
                      <a:pt x="9166" y="7462"/>
                    </a:lnTo>
                    <a:lnTo>
                      <a:pt x="9135" y="7363"/>
                    </a:lnTo>
                    <a:lnTo>
                      <a:pt x="9103" y="7265"/>
                    </a:lnTo>
                    <a:lnTo>
                      <a:pt x="9071" y="7168"/>
                    </a:lnTo>
                    <a:lnTo>
                      <a:pt x="9038" y="7070"/>
                    </a:lnTo>
                    <a:lnTo>
                      <a:pt x="9006" y="6973"/>
                    </a:lnTo>
                    <a:lnTo>
                      <a:pt x="8974" y="6876"/>
                    </a:lnTo>
                    <a:lnTo>
                      <a:pt x="8942" y="6779"/>
                    </a:lnTo>
                    <a:lnTo>
                      <a:pt x="8910" y="6683"/>
                    </a:lnTo>
                    <a:lnTo>
                      <a:pt x="8878" y="6589"/>
                    </a:lnTo>
                    <a:lnTo>
                      <a:pt x="8845" y="6492"/>
                    </a:lnTo>
                    <a:lnTo>
                      <a:pt x="8813" y="6397"/>
                    </a:lnTo>
                    <a:lnTo>
                      <a:pt x="8781" y="6303"/>
                    </a:lnTo>
                    <a:lnTo>
                      <a:pt x="8749" y="6209"/>
                    </a:lnTo>
                    <a:lnTo>
                      <a:pt x="8718" y="6117"/>
                    </a:lnTo>
                    <a:lnTo>
                      <a:pt x="8684" y="6022"/>
                    </a:lnTo>
                    <a:lnTo>
                      <a:pt x="8652" y="5930"/>
                    </a:lnTo>
                    <a:lnTo>
                      <a:pt x="8620" y="5838"/>
                    </a:lnTo>
                    <a:lnTo>
                      <a:pt x="8588" y="5746"/>
                    </a:lnTo>
                    <a:lnTo>
                      <a:pt x="8557" y="5656"/>
                    </a:lnTo>
                    <a:lnTo>
                      <a:pt x="8524" y="5564"/>
                    </a:lnTo>
                    <a:lnTo>
                      <a:pt x="8492" y="5474"/>
                    </a:lnTo>
                    <a:lnTo>
                      <a:pt x="8460" y="5384"/>
                    </a:lnTo>
                    <a:lnTo>
                      <a:pt x="8428" y="5294"/>
                    </a:lnTo>
                    <a:lnTo>
                      <a:pt x="8397" y="5207"/>
                    </a:lnTo>
                    <a:lnTo>
                      <a:pt x="8363" y="5118"/>
                    </a:lnTo>
                    <a:lnTo>
                      <a:pt x="8331" y="5030"/>
                    </a:lnTo>
                    <a:lnTo>
                      <a:pt x="8299" y="4943"/>
                    </a:lnTo>
                    <a:lnTo>
                      <a:pt x="8268" y="4857"/>
                    </a:lnTo>
                    <a:lnTo>
                      <a:pt x="8236" y="4771"/>
                    </a:lnTo>
                    <a:lnTo>
                      <a:pt x="8204" y="4687"/>
                    </a:lnTo>
                    <a:lnTo>
                      <a:pt x="8171" y="4601"/>
                    </a:lnTo>
                    <a:lnTo>
                      <a:pt x="8139" y="4517"/>
                    </a:lnTo>
                    <a:lnTo>
                      <a:pt x="8107" y="4433"/>
                    </a:lnTo>
                    <a:lnTo>
                      <a:pt x="8075" y="4350"/>
                    </a:lnTo>
                    <a:lnTo>
                      <a:pt x="8044" y="4269"/>
                    </a:lnTo>
                    <a:lnTo>
                      <a:pt x="8011" y="4186"/>
                    </a:lnTo>
                    <a:lnTo>
                      <a:pt x="7979" y="4105"/>
                    </a:lnTo>
                    <a:lnTo>
                      <a:pt x="7947" y="4025"/>
                    </a:lnTo>
                    <a:lnTo>
                      <a:pt x="7915" y="3946"/>
                    </a:lnTo>
                    <a:lnTo>
                      <a:pt x="7884" y="3868"/>
                    </a:lnTo>
                    <a:lnTo>
                      <a:pt x="7850" y="3788"/>
                    </a:lnTo>
                    <a:lnTo>
                      <a:pt x="7818" y="3711"/>
                    </a:lnTo>
                    <a:lnTo>
                      <a:pt x="7786" y="3634"/>
                    </a:lnTo>
                    <a:lnTo>
                      <a:pt x="7755" y="3557"/>
                    </a:lnTo>
                    <a:lnTo>
                      <a:pt x="7724" y="3483"/>
                    </a:lnTo>
                    <a:lnTo>
                      <a:pt x="7690" y="3408"/>
                    </a:lnTo>
                    <a:lnTo>
                      <a:pt x="7658" y="3334"/>
                    </a:lnTo>
                    <a:lnTo>
                      <a:pt x="7627" y="3260"/>
                    </a:lnTo>
                    <a:lnTo>
                      <a:pt x="7595" y="3187"/>
                    </a:lnTo>
                    <a:lnTo>
                      <a:pt x="7563" y="3116"/>
                    </a:lnTo>
                    <a:lnTo>
                      <a:pt x="7532" y="3046"/>
                    </a:lnTo>
                    <a:lnTo>
                      <a:pt x="7499" y="2974"/>
                    </a:lnTo>
                    <a:lnTo>
                      <a:pt x="7467" y="2905"/>
                    </a:lnTo>
                    <a:lnTo>
                      <a:pt x="7435" y="2836"/>
                    </a:lnTo>
                    <a:lnTo>
                      <a:pt x="7403" y="2768"/>
                    </a:lnTo>
                    <a:lnTo>
                      <a:pt x="7372" y="2702"/>
                    </a:lnTo>
                    <a:lnTo>
                      <a:pt x="7339" y="2634"/>
                    </a:lnTo>
                    <a:lnTo>
                      <a:pt x="7307" y="2569"/>
                    </a:lnTo>
                    <a:lnTo>
                      <a:pt x="7275" y="2504"/>
                    </a:lnTo>
                    <a:lnTo>
                      <a:pt x="7244" y="2440"/>
                    </a:lnTo>
                    <a:lnTo>
                      <a:pt x="7213" y="2378"/>
                    </a:lnTo>
                    <a:lnTo>
                      <a:pt x="7180" y="2315"/>
                    </a:lnTo>
                    <a:lnTo>
                      <a:pt x="7148" y="2253"/>
                    </a:lnTo>
                    <a:lnTo>
                      <a:pt x="7116" y="2192"/>
                    </a:lnTo>
                    <a:lnTo>
                      <a:pt x="7085" y="2133"/>
                    </a:lnTo>
                    <a:lnTo>
                      <a:pt x="7054" y="2076"/>
                    </a:lnTo>
                    <a:lnTo>
                      <a:pt x="7020" y="2016"/>
                    </a:lnTo>
                    <a:lnTo>
                      <a:pt x="6989" y="1959"/>
                    </a:lnTo>
                    <a:lnTo>
                      <a:pt x="6957" y="1903"/>
                    </a:lnTo>
                    <a:lnTo>
                      <a:pt x="6926" y="1848"/>
                    </a:lnTo>
                    <a:lnTo>
                      <a:pt x="6894" y="1793"/>
                    </a:lnTo>
                    <a:lnTo>
                      <a:pt x="6864" y="1741"/>
                    </a:lnTo>
                    <a:lnTo>
                      <a:pt x="6831" y="1687"/>
                    </a:lnTo>
                    <a:lnTo>
                      <a:pt x="6799" y="1635"/>
                    </a:lnTo>
                    <a:lnTo>
                      <a:pt x="6767" y="1584"/>
                    </a:lnTo>
                    <a:lnTo>
                      <a:pt x="6736" y="1534"/>
                    </a:lnTo>
                    <a:lnTo>
                      <a:pt x="6706" y="1487"/>
                    </a:lnTo>
                    <a:lnTo>
                      <a:pt x="6673" y="1437"/>
                    </a:lnTo>
                    <a:lnTo>
                      <a:pt x="6641" y="1391"/>
                    </a:lnTo>
                    <a:lnTo>
                      <a:pt x="6609" y="1344"/>
                    </a:lnTo>
                    <a:lnTo>
                      <a:pt x="6579" y="1299"/>
                    </a:lnTo>
                    <a:lnTo>
                      <a:pt x="6548" y="1256"/>
                    </a:lnTo>
                    <a:lnTo>
                      <a:pt x="6516" y="1211"/>
                    </a:lnTo>
                    <a:lnTo>
                      <a:pt x="6484" y="1168"/>
                    </a:lnTo>
                    <a:lnTo>
                      <a:pt x="6454" y="1128"/>
                    </a:lnTo>
                    <a:lnTo>
                      <a:pt x="6422" y="1087"/>
                    </a:lnTo>
                    <a:lnTo>
                      <a:pt x="6392" y="1049"/>
                    </a:lnTo>
                    <a:lnTo>
                      <a:pt x="6360" y="1010"/>
                    </a:lnTo>
                    <a:lnTo>
                      <a:pt x="6328" y="972"/>
                    </a:lnTo>
                    <a:lnTo>
                      <a:pt x="6298" y="936"/>
                    </a:lnTo>
                    <a:lnTo>
                      <a:pt x="6267" y="900"/>
                    </a:lnTo>
                    <a:lnTo>
                      <a:pt x="6236" y="866"/>
                    </a:lnTo>
                    <a:lnTo>
                      <a:pt x="6207" y="834"/>
                    </a:lnTo>
                    <a:lnTo>
                      <a:pt x="6174" y="800"/>
                    </a:lnTo>
                    <a:lnTo>
                      <a:pt x="6144" y="768"/>
                    </a:lnTo>
                    <a:lnTo>
                      <a:pt x="6113" y="738"/>
                    </a:lnTo>
                    <a:lnTo>
                      <a:pt x="6083" y="709"/>
                    </a:lnTo>
                    <a:lnTo>
                      <a:pt x="6054" y="682"/>
                    </a:lnTo>
                    <a:lnTo>
                      <a:pt x="6022" y="653"/>
                    </a:lnTo>
                    <a:lnTo>
                      <a:pt x="5992" y="627"/>
                    </a:lnTo>
                    <a:lnTo>
                      <a:pt x="5962" y="601"/>
                    </a:lnTo>
                    <a:lnTo>
                      <a:pt x="5932" y="577"/>
                    </a:lnTo>
                    <a:lnTo>
                      <a:pt x="5904" y="555"/>
                    </a:lnTo>
                    <a:lnTo>
                      <a:pt x="5871" y="531"/>
                    </a:lnTo>
                    <a:lnTo>
                      <a:pt x="5842" y="510"/>
                    </a:lnTo>
                    <a:lnTo>
                      <a:pt x="5812" y="490"/>
                    </a:lnTo>
                    <a:lnTo>
                      <a:pt x="5783" y="471"/>
                    </a:lnTo>
                    <a:lnTo>
                      <a:pt x="5756" y="453"/>
                    </a:lnTo>
                    <a:lnTo>
                      <a:pt x="5724" y="435"/>
                    </a:lnTo>
                    <a:lnTo>
                      <a:pt x="5695" y="419"/>
                    </a:lnTo>
                    <a:lnTo>
                      <a:pt x="5666" y="403"/>
                    </a:lnTo>
                    <a:lnTo>
                      <a:pt x="5641" y="390"/>
                    </a:lnTo>
                    <a:lnTo>
                      <a:pt x="5609" y="376"/>
                    </a:lnTo>
                    <a:lnTo>
                      <a:pt x="5582" y="364"/>
                    </a:lnTo>
                    <a:lnTo>
                      <a:pt x="5551" y="352"/>
                    </a:lnTo>
                    <a:lnTo>
                      <a:pt x="5523" y="342"/>
                    </a:lnTo>
                    <a:lnTo>
                      <a:pt x="5498" y="333"/>
                    </a:lnTo>
                    <a:lnTo>
                      <a:pt x="5466" y="324"/>
                    </a:lnTo>
                    <a:lnTo>
                      <a:pt x="5440" y="316"/>
                    </a:lnTo>
                    <a:lnTo>
                      <a:pt x="5414" y="310"/>
                    </a:lnTo>
                    <a:lnTo>
                      <a:pt x="5382" y="304"/>
                    </a:lnTo>
                    <a:lnTo>
                      <a:pt x="5354" y="299"/>
                    </a:lnTo>
                    <a:lnTo>
                      <a:pt x="5331" y="295"/>
                    </a:lnTo>
                    <a:lnTo>
                      <a:pt x="5299" y="292"/>
                    </a:lnTo>
                    <a:lnTo>
                      <a:pt x="5275" y="289"/>
                    </a:lnTo>
                    <a:lnTo>
                      <a:pt x="5243" y="288"/>
                    </a:lnTo>
                    <a:lnTo>
                      <a:pt x="5220" y="287"/>
                    </a:lnTo>
                    <a:lnTo>
                      <a:pt x="5192" y="288"/>
                    </a:lnTo>
                    <a:lnTo>
                      <a:pt x="5160" y="290"/>
                    </a:lnTo>
                    <a:lnTo>
                      <a:pt x="5136" y="291"/>
                    </a:lnTo>
                    <a:lnTo>
                      <a:pt x="5109" y="295"/>
                    </a:lnTo>
                    <a:lnTo>
                      <a:pt x="5081" y="299"/>
                    </a:lnTo>
                    <a:lnTo>
                      <a:pt x="5049" y="305"/>
                    </a:lnTo>
                    <a:lnTo>
                      <a:pt x="5025" y="309"/>
                    </a:lnTo>
                    <a:lnTo>
                      <a:pt x="4996" y="316"/>
                    </a:lnTo>
                    <a:lnTo>
                      <a:pt x="4968" y="324"/>
                    </a:lnTo>
                    <a:lnTo>
                      <a:pt x="4940" y="333"/>
                    </a:lnTo>
                    <a:lnTo>
                      <a:pt x="4912" y="342"/>
                    </a:lnTo>
                    <a:lnTo>
                      <a:pt x="4884" y="353"/>
                    </a:lnTo>
                    <a:lnTo>
                      <a:pt x="4854" y="365"/>
                    </a:lnTo>
                    <a:lnTo>
                      <a:pt x="4826" y="377"/>
                    </a:lnTo>
                    <a:lnTo>
                      <a:pt x="4797" y="390"/>
                    </a:lnTo>
                    <a:lnTo>
                      <a:pt x="4768" y="405"/>
                    </a:lnTo>
                    <a:lnTo>
                      <a:pt x="4739" y="420"/>
                    </a:lnTo>
                    <a:lnTo>
                      <a:pt x="4708" y="437"/>
                    </a:lnTo>
                    <a:lnTo>
                      <a:pt x="4680" y="454"/>
                    </a:lnTo>
                    <a:lnTo>
                      <a:pt x="4650" y="472"/>
                    </a:lnTo>
                    <a:lnTo>
                      <a:pt x="4624" y="489"/>
                    </a:lnTo>
                    <a:lnTo>
                      <a:pt x="4592" y="512"/>
                    </a:lnTo>
                    <a:lnTo>
                      <a:pt x="4560" y="535"/>
                    </a:lnTo>
                    <a:lnTo>
                      <a:pt x="4531" y="556"/>
                    </a:lnTo>
                    <a:lnTo>
                      <a:pt x="4501" y="579"/>
                    </a:lnTo>
                    <a:lnTo>
                      <a:pt x="4473" y="602"/>
                    </a:lnTo>
                    <a:lnTo>
                      <a:pt x="4441" y="630"/>
                    </a:lnTo>
                    <a:lnTo>
                      <a:pt x="4411" y="656"/>
                    </a:lnTo>
                    <a:lnTo>
                      <a:pt x="4379" y="685"/>
                    </a:lnTo>
                    <a:lnTo>
                      <a:pt x="4350" y="712"/>
                    </a:lnTo>
                    <a:lnTo>
                      <a:pt x="4319" y="741"/>
                    </a:lnTo>
                    <a:lnTo>
                      <a:pt x="4289" y="772"/>
                    </a:lnTo>
                    <a:lnTo>
                      <a:pt x="4260" y="802"/>
                    </a:lnTo>
                    <a:lnTo>
                      <a:pt x="4226" y="838"/>
                    </a:lnTo>
                    <a:lnTo>
                      <a:pt x="4196" y="870"/>
                    </a:lnTo>
                    <a:lnTo>
                      <a:pt x="4165" y="905"/>
                    </a:lnTo>
                    <a:lnTo>
                      <a:pt x="4135" y="940"/>
                    </a:lnTo>
                    <a:lnTo>
                      <a:pt x="4104" y="977"/>
                    </a:lnTo>
                    <a:lnTo>
                      <a:pt x="4070" y="1017"/>
                    </a:lnTo>
                    <a:lnTo>
                      <a:pt x="4041" y="1052"/>
                    </a:lnTo>
                    <a:lnTo>
                      <a:pt x="4010" y="1092"/>
                    </a:lnTo>
                    <a:lnTo>
                      <a:pt x="3979" y="1132"/>
                    </a:lnTo>
                    <a:lnTo>
                      <a:pt x="3947" y="1175"/>
                    </a:lnTo>
                    <a:lnTo>
                      <a:pt x="3916" y="1218"/>
                    </a:lnTo>
                    <a:lnTo>
                      <a:pt x="3885" y="1260"/>
                    </a:lnTo>
                    <a:lnTo>
                      <a:pt x="3853" y="1306"/>
                    </a:lnTo>
                    <a:lnTo>
                      <a:pt x="3821" y="1351"/>
                    </a:lnTo>
                    <a:lnTo>
                      <a:pt x="3791" y="1395"/>
                    </a:lnTo>
                    <a:lnTo>
                      <a:pt x="3759" y="1444"/>
                    </a:lnTo>
                    <a:lnTo>
                      <a:pt x="3727" y="1494"/>
                    </a:lnTo>
                    <a:lnTo>
                      <a:pt x="3695" y="1541"/>
                    </a:lnTo>
                    <a:lnTo>
                      <a:pt x="3664" y="1591"/>
                    </a:lnTo>
                    <a:lnTo>
                      <a:pt x="3633" y="1642"/>
                    </a:lnTo>
                    <a:lnTo>
                      <a:pt x="3601" y="1694"/>
                    </a:lnTo>
                    <a:lnTo>
                      <a:pt x="3568" y="1750"/>
                    </a:lnTo>
                    <a:lnTo>
                      <a:pt x="3537" y="1800"/>
                    </a:lnTo>
                    <a:lnTo>
                      <a:pt x="3505" y="1856"/>
                    </a:lnTo>
                    <a:lnTo>
                      <a:pt x="3474" y="1911"/>
                    </a:lnTo>
                    <a:lnTo>
                      <a:pt x="3443" y="1967"/>
                    </a:lnTo>
                    <a:lnTo>
                      <a:pt x="3410" y="2026"/>
                    </a:lnTo>
                    <a:lnTo>
                      <a:pt x="3379" y="2082"/>
                    </a:lnTo>
                    <a:lnTo>
                      <a:pt x="3347" y="2141"/>
                    </a:lnTo>
                    <a:lnTo>
                      <a:pt x="3315" y="2202"/>
                    </a:lnTo>
                    <a:lnTo>
                      <a:pt x="3283" y="2263"/>
                    </a:lnTo>
                    <a:lnTo>
                      <a:pt x="3251" y="2325"/>
                    </a:lnTo>
                    <a:lnTo>
                      <a:pt x="3219" y="2386"/>
                    </a:lnTo>
                    <a:lnTo>
                      <a:pt x="3188" y="2449"/>
                    </a:lnTo>
                    <a:lnTo>
                      <a:pt x="3156" y="2513"/>
                    </a:lnTo>
                    <a:lnTo>
                      <a:pt x="3124" y="2579"/>
                    </a:lnTo>
                    <a:lnTo>
                      <a:pt x="3092" y="2645"/>
                    </a:lnTo>
                    <a:lnTo>
                      <a:pt x="3060" y="2712"/>
                    </a:lnTo>
                    <a:lnTo>
                      <a:pt x="3028" y="2778"/>
                    </a:lnTo>
                    <a:lnTo>
                      <a:pt x="2996" y="2847"/>
                    </a:lnTo>
                    <a:lnTo>
                      <a:pt x="2964" y="2915"/>
                    </a:lnTo>
                    <a:lnTo>
                      <a:pt x="2933" y="2985"/>
                    </a:lnTo>
                    <a:lnTo>
                      <a:pt x="2900" y="3056"/>
                    </a:lnTo>
                    <a:lnTo>
                      <a:pt x="2868" y="3127"/>
                    </a:lnTo>
                    <a:lnTo>
                      <a:pt x="2837" y="3198"/>
                    </a:lnTo>
                    <a:lnTo>
                      <a:pt x="2804" y="3272"/>
                    </a:lnTo>
                    <a:lnTo>
                      <a:pt x="2773" y="3344"/>
                    </a:lnTo>
                    <a:lnTo>
                      <a:pt x="2740" y="3420"/>
                    </a:lnTo>
                    <a:lnTo>
                      <a:pt x="2708" y="3493"/>
                    </a:lnTo>
                    <a:lnTo>
                      <a:pt x="2676" y="3570"/>
                    </a:lnTo>
                    <a:lnTo>
                      <a:pt x="2645" y="3645"/>
                    </a:lnTo>
                    <a:lnTo>
                      <a:pt x="2613" y="3723"/>
                    </a:lnTo>
                    <a:lnTo>
                      <a:pt x="2580" y="3802"/>
                    </a:lnTo>
                    <a:lnTo>
                      <a:pt x="2548" y="3880"/>
                    </a:lnTo>
                    <a:lnTo>
                      <a:pt x="2516" y="3958"/>
                    </a:lnTo>
                    <a:lnTo>
                      <a:pt x="2484" y="4037"/>
                    </a:lnTo>
                    <a:lnTo>
                      <a:pt x="2452" y="4118"/>
                    </a:lnTo>
                    <a:lnTo>
                      <a:pt x="2421" y="4199"/>
                    </a:lnTo>
                    <a:lnTo>
                      <a:pt x="2388" y="4282"/>
                    </a:lnTo>
                    <a:lnTo>
                      <a:pt x="2356" y="4363"/>
                    </a:lnTo>
                    <a:lnTo>
                      <a:pt x="2324" y="4446"/>
                    </a:lnTo>
                    <a:lnTo>
                      <a:pt x="2292" y="4529"/>
                    </a:lnTo>
                    <a:lnTo>
                      <a:pt x="2260" y="4614"/>
                    </a:lnTo>
                    <a:lnTo>
                      <a:pt x="2228" y="4700"/>
                    </a:lnTo>
                    <a:lnTo>
                      <a:pt x="2195" y="4785"/>
                    </a:lnTo>
                    <a:lnTo>
                      <a:pt x="2164" y="4870"/>
                    </a:lnTo>
                    <a:lnTo>
                      <a:pt x="2132" y="4957"/>
                    </a:lnTo>
                    <a:lnTo>
                      <a:pt x="2100" y="5044"/>
                    </a:lnTo>
                    <a:lnTo>
                      <a:pt x="2067" y="5133"/>
                    </a:lnTo>
                    <a:lnTo>
                      <a:pt x="2035" y="5220"/>
                    </a:lnTo>
                    <a:lnTo>
                      <a:pt x="2003" y="5309"/>
                    </a:lnTo>
                    <a:lnTo>
                      <a:pt x="1971" y="5398"/>
                    </a:lnTo>
                    <a:lnTo>
                      <a:pt x="1939" y="5487"/>
                    </a:lnTo>
                    <a:lnTo>
                      <a:pt x="1907" y="5580"/>
                    </a:lnTo>
                    <a:lnTo>
                      <a:pt x="1874" y="5669"/>
                    </a:lnTo>
                    <a:lnTo>
                      <a:pt x="1842" y="5760"/>
                    </a:lnTo>
                    <a:lnTo>
                      <a:pt x="1811" y="5851"/>
                    </a:lnTo>
                    <a:lnTo>
                      <a:pt x="1779" y="5944"/>
                    </a:lnTo>
                    <a:lnTo>
                      <a:pt x="1747" y="6037"/>
                    </a:lnTo>
                    <a:lnTo>
                      <a:pt x="1714" y="6131"/>
                    </a:lnTo>
                    <a:lnTo>
                      <a:pt x="1682" y="6224"/>
                    </a:lnTo>
                    <a:lnTo>
                      <a:pt x="1650" y="6317"/>
                    </a:lnTo>
                    <a:lnTo>
                      <a:pt x="1618" y="6412"/>
                    </a:lnTo>
                    <a:lnTo>
                      <a:pt x="1586" y="6507"/>
                    </a:lnTo>
                    <a:lnTo>
                      <a:pt x="1554" y="6603"/>
                    </a:lnTo>
                    <a:lnTo>
                      <a:pt x="1521" y="6698"/>
                    </a:lnTo>
                    <a:lnTo>
                      <a:pt x="1489" y="6795"/>
                    </a:lnTo>
                    <a:lnTo>
                      <a:pt x="1457" y="6891"/>
                    </a:lnTo>
                    <a:lnTo>
                      <a:pt x="1425" y="6987"/>
                    </a:lnTo>
                    <a:lnTo>
                      <a:pt x="1393" y="7087"/>
                    </a:lnTo>
                    <a:lnTo>
                      <a:pt x="1360" y="7182"/>
                    </a:lnTo>
                    <a:lnTo>
                      <a:pt x="1328" y="7280"/>
                    </a:lnTo>
                    <a:lnTo>
                      <a:pt x="1296" y="7379"/>
                    </a:lnTo>
                    <a:lnTo>
                      <a:pt x="1264" y="7477"/>
                    </a:lnTo>
                    <a:lnTo>
                      <a:pt x="1232" y="7577"/>
                    </a:lnTo>
                    <a:lnTo>
                      <a:pt x="1199" y="7676"/>
                    </a:lnTo>
                    <a:lnTo>
                      <a:pt x="1168" y="7774"/>
                    </a:lnTo>
                    <a:lnTo>
                      <a:pt x="1136" y="7874"/>
                    </a:lnTo>
                    <a:lnTo>
                      <a:pt x="1104" y="7974"/>
                    </a:lnTo>
                    <a:lnTo>
                      <a:pt x="1072" y="8075"/>
                    </a:lnTo>
                    <a:lnTo>
                      <a:pt x="1039" y="8176"/>
                    </a:lnTo>
                    <a:lnTo>
                      <a:pt x="1007" y="8276"/>
                    </a:lnTo>
                    <a:lnTo>
                      <a:pt x="975" y="8377"/>
                    </a:lnTo>
                    <a:lnTo>
                      <a:pt x="943" y="8479"/>
                    </a:lnTo>
                    <a:lnTo>
                      <a:pt x="911" y="8580"/>
                    </a:lnTo>
                    <a:lnTo>
                      <a:pt x="878" y="8683"/>
                    </a:lnTo>
                    <a:lnTo>
                      <a:pt x="846" y="8784"/>
                    </a:lnTo>
                    <a:lnTo>
                      <a:pt x="814" y="8886"/>
                    </a:lnTo>
                    <a:lnTo>
                      <a:pt x="782" y="8988"/>
                    </a:lnTo>
                    <a:lnTo>
                      <a:pt x="750" y="9089"/>
                    </a:lnTo>
                    <a:lnTo>
                      <a:pt x="718" y="9193"/>
                    </a:lnTo>
                    <a:lnTo>
                      <a:pt x="685" y="9296"/>
                    </a:lnTo>
                    <a:lnTo>
                      <a:pt x="653" y="9397"/>
                    </a:lnTo>
                    <a:lnTo>
                      <a:pt x="621" y="9500"/>
                    </a:lnTo>
                    <a:lnTo>
                      <a:pt x="589" y="9603"/>
                    </a:lnTo>
                    <a:lnTo>
                      <a:pt x="557" y="9707"/>
                    </a:lnTo>
                    <a:lnTo>
                      <a:pt x="524" y="9809"/>
                    </a:lnTo>
                    <a:lnTo>
                      <a:pt x="492" y="9913"/>
                    </a:lnTo>
                    <a:lnTo>
                      <a:pt x="460" y="10016"/>
                    </a:lnTo>
                    <a:lnTo>
                      <a:pt x="428" y="10119"/>
                    </a:lnTo>
                    <a:lnTo>
                      <a:pt x="396" y="10223"/>
                    </a:lnTo>
                    <a:lnTo>
                      <a:pt x="364" y="10327"/>
                    </a:lnTo>
                    <a:lnTo>
                      <a:pt x="331" y="10430"/>
                    </a:lnTo>
                    <a:lnTo>
                      <a:pt x="299" y="10533"/>
                    </a:lnTo>
                    <a:cubicBezTo>
                      <a:pt x="275" y="10609"/>
                      <a:pt x="195" y="10652"/>
                      <a:pt x="119" y="10628"/>
                    </a:cubicBezTo>
                    <a:cubicBezTo>
                      <a:pt x="43" y="10604"/>
                      <a:pt x="0" y="10524"/>
                      <a:pt x="24" y="10448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699250" y="1022350"/>
                <a:ext cx="1852613" cy="1998662"/>
              </a:xfrm>
              <a:custGeom>
                <a:avLst/>
                <a:gdLst>
                  <a:gd name="T0" fmla="*/ 302 w 9721"/>
                  <a:gd name="T1" fmla="*/ 2575 h 10490"/>
                  <a:gd name="T2" fmla="*/ 610 w 9721"/>
                  <a:gd name="T3" fmla="*/ 1779 h 10490"/>
                  <a:gd name="T4" fmla="*/ 917 w 9721"/>
                  <a:gd name="T5" fmla="*/ 1107 h 10490"/>
                  <a:gd name="T6" fmla="*/ 1228 w 9721"/>
                  <a:gd name="T7" fmla="*/ 578 h 10490"/>
                  <a:gd name="T8" fmla="*/ 1546 w 9721"/>
                  <a:gd name="T9" fmla="*/ 210 h 10490"/>
                  <a:gd name="T10" fmla="*/ 1879 w 9721"/>
                  <a:gd name="T11" fmla="*/ 21 h 10490"/>
                  <a:gd name="T12" fmla="*/ 2228 w 9721"/>
                  <a:gd name="T13" fmla="*/ 33 h 10490"/>
                  <a:gd name="T14" fmla="*/ 2559 w 9721"/>
                  <a:gd name="T15" fmla="*/ 243 h 10490"/>
                  <a:gd name="T16" fmla="*/ 2876 w 9721"/>
                  <a:gd name="T17" fmla="*/ 631 h 10490"/>
                  <a:gd name="T18" fmla="*/ 3186 w 9721"/>
                  <a:gd name="T19" fmla="*/ 1176 h 10490"/>
                  <a:gd name="T20" fmla="*/ 3495 w 9721"/>
                  <a:gd name="T21" fmla="*/ 1866 h 10490"/>
                  <a:gd name="T22" fmla="*/ 3802 w 9721"/>
                  <a:gd name="T23" fmla="*/ 2674 h 10490"/>
                  <a:gd name="T24" fmla="*/ 4108 w 9721"/>
                  <a:gd name="T25" fmla="*/ 3572 h 10490"/>
                  <a:gd name="T26" fmla="*/ 4414 w 9721"/>
                  <a:gd name="T27" fmla="*/ 4529 h 10490"/>
                  <a:gd name="T28" fmla="*/ 4720 w 9721"/>
                  <a:gd name="T29" fmla="*/ 5509 h 10490"/>
                  <a:gd name="T30" fmla="*/ 5026 w 9721"/>
                  <a:gd name="T31" fmla="*/ 6479 h 10490"/>
                  <a:gd name="T32" fmla="*/ 5331 w 9721"/>
                  <a:gd name="T33" fmla="*/ 7403 h 10490"/>
                  <a:gd name="T34" fmla="*/ 5636 w 9721"/>
                  <a:gd name="T35" fmla="*/ 8247 h 10490"/>
                  <a:gd name="T36" fmla="*/ 5940 w 9721"/>
                  <a:gd name="T37" fmla="*/ 8981 h 10490"/>
                  <a:gd name="T38" fmla="*/ 6243 w 9721"/>
                  <a:gd name="T39" fmla="*/ 9577 h 10490"/>
                  <a:gd name="T40" fmla="*/ 6542 w 9721"/>
                  <a:gd name="T41" fmla="*/ 10012 h 10490"/>
                  <a:gd name="T42" fmla="*/ 6829 w 9721"/>
                  <a:gd name="T43" fmla="*/ 10268 h 10490"/>
                  <a:gd name="T44" fmla="*/ 7098 w 9721"/>
                  <a:gd name="T45" fmla="*/ 10346 h 10490"/>
                  <a:gd name="T46" fmla="*/ 7367 w 9721"/>
                  <a:gd name="T47" fmla="*/ 10259 h 10490"/>
                  <a:gd name="T48" fmla="*/ 7654 w 9721"/>
                  <a:gd name="T49" fmla="*/ 9995 h 10490"/>
                  <a:gd name="T50" fmla="*/ 7953 w 9721"/>
                  <a:gd name="T51" fmla="*/ 9551 h 10490"/>
                  <a:gd name="T52" fmla="*/ 8255 w 9721"/>
                  <a:gd name="T53" fmla="*/ 8949 h 10490"/>
                  <a:gd name="T54" fmla="*/ 8560 w 9721"/>
                  <a:gd name="T55" fmla="*/ 8210 h 10490"/>
                  <a:gd name="T56" fmla="*/ 8864 w 9721"/>
                  <a:gd name="T57" fmla="*/ 7361 h 10490"/>
                  <a:gd name="T58" fmla="*/ 9170 w 9721"/>
                  <a:gd name="T59" fmla="*/ 6435 h 10490"/>
                  <a:gd name="T60" fmla="*/ 9476 w 9721"/>
                  <a:gd name="T61" fmla="*/ 5463 h 10490"/>
                  <a:gd name="T62" fmla="*/ 9533 w 9721"/>
                  <a:gd name="T63" fmla="*/ 5765 h 10490"/>
                  <a:gd name="T64" fmla="*/ 9226 w 9721"/>
                  <a:gd name="T65" fmla="*/ 6729 h 10490"/>
                  <a:gd name="T66" fmla="*/ 8920 w 9721"/>
                  <a:gd name="T67" fmla="*/ 7641 h 10490"/>
                  <a:gd name="T68" fmla="*/ 8613 w 9721"/>
                  <a:gd name="T69" fmla="*/ 8469 h 10490"/>
                  <a:gd name="T70" fmla="*/ 8305 w 9721"/>
                  <a:gd name="T71" fmla="*/ 9184 h 10490"/>
                  <a:gd name="T72" fmla="*/ 7996 w 9721"/>
                  <a:gd name="T73" fmla="*/ 9762 h 10490"/>
                  <a:gd name="T74" fmla="*/ 7681 w 9721"/>
                  <a:gd name="T75" fmla="*/ 10182 h 10490"/>
                  <a:gd name="T76" fmla="*/ 7352 w 9721"/>
                  <a:gd name="T77" fmla="*/ 10430 h 10490"/>
                  <a:gd name="T78" fmla="*/ 7006 w 9721"/>
                  <a:gd name="T79" fmla="*/ 10484 h 10490"/>
                  <a:gd name="T80" fmla="*/ 6667 w 9721"/>
                  <a:gd name="T81" fmla="*/ 10332 h 10490"/>
                  <a:gd name="T82" fmla="*/ 6348 w 9721"/>
                  <a:gd name="T83" fmla="*/ 10000 h 10490"/>
                  <a:gd name="T84" fmla="*/ 6036 w 9721"/>
                  <a:gd name="T85" fmla="*/ 9502 h 10490"/>
                  <a:gd name="T86" fmla="*/ 5728 w 9721"/>
                  <a:gd name="T87" fmla="*/ 8857 h 10490"/>
                  <a:gd name="T88" fmla="*/ 5421 w 9721"/>
                  <a:gd name="T89" fmla="*/ 8085 h 10490"/>
                  <a:gd name="T90" fmla="*/ 5114 w 9721"/>
                  <a:gd name="T91" fmla="*/ 7212 h 10490"/>
                  <a:gd name="T92" fmla="*/ 4808 w 9721"/>
                  <a:gd name="T93" fmla="*/ 6270 h 10490"/>
                  <a:gd name="T94" fmla="*/ 4502 w 9721"/>
                  <a:gd name="T95" fmla="*/ 5293 h 10490"/>
                  <a:gd name="T96" fmla="*/ 4196 w 9721"/>
                  <a:gd name="T97" fmla="*/ 4316 h 10490"/>
                  <a:gd name="T98" fmla="*/ 3891 w 9721"/>
                  <a:gd name="T99" fmla="*/ 3375 h 10490"/>
                  <a:gd name="T100" fmla="*/ 3586 w 9721"/>
                  <a:gd name="T101" fmla="*/ 2501 h 10490"/>
                  <a:gd name="T102" fmla="*/ 3281 w 9721"/>
                  <a:gd name="T103" fmla="*/ 1729 h 10490"/>
                  <a:gd name="T104" fmla="*/ 2979 w 9721"/>
                  <a:gd name="T105" fmla="*/ 1087 h 10490"/>
                  <a:gd name="T106" fmla="*/ 2678 w 9721"/>
                  <a:gd name="T107" fmla="*/ 598 h 10490"/>
                  <a:gd name="T108" fmla="*/ 2386 w 9721"/>
                  <a:gd name="T109" fmla="*/ 284 h 10490"/>
                  <a:gd name="T110" fmla="*/ 2111 w 9721"/>
                  <a:gd name="T111" fmla="*/ 151 h 10490"/>
                  <a:gd name="T112" fmla="*/ 1849 w 9721"/>
                  <a:gd name="T113" fmla="*/ 183 h 10490"/>
                  <a:gd name="T114" fmla="*/ 1564 w 9721"/>
                  <a:gd name="T115" fmla="*/ 392 h 10490"/>
                  <a:gd name="T116" fmla="*/ 1268 w 9721"/>
                  <a:gd name="T117" fmla="*/ 778 h 10490"/>
                  <a:gd name="T118" fmla="*/ 966 w 9721"/>
                  <a:gd name="T119" fmla="*/ 1332 h 10490"/>
                  <a:gd name="T120" fmla="*/ 662 w 9721"/>
                  <a:gd name="T121" fmla="*/ 2031 h 10490"/>
                  <a:gd name="T122" fmla="*/ 357 w 9721"/>
                  <a:gd name="T123" fmla="*/ 2849 h 10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21" h="10490">
                    <a:moveTo>
                      <a:pt x="12" y="3415"/>
                    </a:moveTo>
                    <a:lnTo>
                      <a:pt x="28" y="3367"/>
                    </a:lnTo>
                    <a:lnTo>
                      <a:pt x="44" y="3319"/>
                    </a:lnTo>
                    <a:lnTo>
                      <a:pt x="60" y="3271"/>
                    </a:lnTo>
                    <a:lnTo>
                      <a:pt x="76" y="3223"/>
                    </a:lnTo>
                    <a:lnTo>
                      <a:pt x="93" y="3174"/>
                    </a:lnTo>
                    <a:lnTo>
                      <a:pt x="109" y="3127"/>
                    </a:lnTo>
                    <a:lnTo>
                      <a:pt x="125" y="3080"/>
                    </a:lnTo>
                    <a:lnTo>
                      <a:pt x="141" y="3033"/>
                    </a:lnTo>
                    <a:lnTo>
                      <a:pt x="157" y="2986"/>
                    </a:lnTo>
                    <a:lnTo>
                      <a:pt x="174" y="2939"/>
                    </a:lnTo>
                    <a:lnTo>
                      <a:pt x="189" y="2893"/>
                    </a:lnTo>
                    <a:lnTo>
                      <a:pt x="205" y="2847"/>
                    </a:lnTo>
                    <a:lnTo>
                      <a:pt x="221" y="2801"/>
                    </a:lnTo>
                    <a:lnTo>
                      <a:pt x="238" y="2756"/>
                    </a:lnTo>
                    <a:lnTo>
                      <a:pt x="254" y="2710"/>
                    </a:lnTo>
                    <a:lnTo>
                      <a:pt x="270" y="2664"/>
                    </a:lnTo>
                    <a:lnTo>
                      <a:pt x="286" y="2620"/>
                    </a:lnTo>
                    <a:lnTo>
                      <a:pt x="302" y="2575"/>
                    </a:lnTo>
                    <a:lnTo>
                      <a:pt x="318" y="2531"/>
                    </a:lnTo>
                    <a:lnTo>
                      <a:pt x="334" y="2486"/>
                    </a:lnTo>
                    <a:lnTo>
                      <a:pt x="351" y="2442"/>
                    </a:lnTo>
                    <a:lnTo>
                      <a:pt x="367" y="2399"/>
                    </a:lnTo>
                    <a:lnTo>
                      <a:pt x="383" y="2356"/>
                    </a:lnTo>
                    <a:lnTo>
                      <a:pt x="399" y="2312"/>
                    </a:lnTo>
                    <a:lnTo>
                      <a:pt x="415" y="2270"/>
                    </a:lnTo>
                    <a:lnTo>
                      <a:pt x="432" y="2226"/>
                    </a:lnTo>
                    <a:lnTo>
                      <a:pt x="448" y="2185"/>
                    </a:lnTo>
                    <a:lnTo>
                      <a:pt x="464" y="2143"/>
                    </a:lnTo>
                    <a:lnTo>
                      <a:pt x="480" y="2102"/>
                    </a:lnTo>
                    <a:lnTo>
                      <a:pt x="496" y="2060"/>
                    </a:lnTo>
                    <a:lnTo>
                      <a:pt x="513" y="2018"/>
                    </a:lnTo>
                    <a:lnTo>
                      <a:pt x="529" y="1979"/>
                    </a:lnTo>
                    <a:lnTo>
                      <a:pt x="545" y="1938"/>
                    </a:lnTo>
                    <a:lnTo>
                      <a:pt x="561" y="1898"/>
                    </a:lnTo>
                    <a:lnTo>
                      <a:pt x="577" y="1858"/>
                    </a:lnTo>
                    <a:lnTo>
                      <a:pt x="593" y="1819"/>
                    </a:lnTo>
                    <a:lnTo>
                      <a:pt x="610" y="1779"/>
                    </a:lnTo>
                    <a:lnTo>
                      <a:pt x="625" y="1741"/>
                    </a:lnTo>
                    <a:lnTo>
                      <a:pt x="642" y="1703"/>
                    </a:lnTo>
                    <a:lnTo>
                      <a:pt x="658" y="1665"/>
                    </a:lnTo>
                    <a:lnTo>
                      <a:pt x="674" y="1627"/>
                    </a:lnTo>
                    <a:lnTo>
                      <a:pt x="691" y="1589"/>
                    </a:lnTo>
                    <a:lnTo>
                      <a:pt x="707" y="1553"/>
                    </a:lnTo>
                    <a:lnTo>
                      <a:pt x="723" y="1517"/>
                    </a:lnTo>
                    <a:lnTo>
                      <a:pt x="739" y="1480"/>
                    </a:lnTo>
                    <a:lnTo>
                      <a:pt x="755" y="1444"/>
                    </a:lnTo>
                    <a:lnTo>
                      <a:pt x="772" y="1408"/>
                    </a:lnTo>
                    <a:lnTo>
                      <a:pt x="788" y="1374"/>
                    </a:lnTo>
                    <a:lnTo>
                      <a:pt x="804" y="1339"/>
                    </a:lnTo>
                    <a:lnTo>
                      <a:pt x="820" y="1305"/>
                    </a:lnTo>
                    <a:lnTo>
                      <a:pt x="836" y="1271"/>
                    </a:lnTo>
                    <a:lnTo>
                      <a:pt x="853" y="1236"/>
                    </a:lnTo>
                    <a:lnTo>
                      <a:pt x="869" y="1204"/>
                    </a:lnTo>
                    <a:lnTo>
                      <a:pt x="885" y="1171"/>
                    </a:lnTo>
                    <a:lnTo>
                      <a:pt x="901" y="1139"/>
                    </a:lnTo>
                    <a:lnTo>
                      <a:pt x="917" y="1107"/>
                    </a:lnTo>
                    <a:lnTo>
                      <a:pt x="933" y="1075"/>
                    </a:lnTo>
                    <a:lnTo>
                      <a:pt x="950" y="1043"/>
                    </a:lnTo>
                    <a:lnTo>
                      <a:pt x="966" y="1013"/>
                    </a:lnTo>
                    <a:lnTo>
                      <a:pt x="982" y="983"/>
                    </a:lnTo>
                    <a:lnTo>
                      <a:pt x="999" y="953"/>
                    </a:lnTo>
                    <a:lnTo>
                      <a:pt x="1015" y="923"/>
                    </a:lnTo>
                    <a:lnTo>
                      <a:pt x="1032" y="893"/>
                    </a:lnTo>
                    <a:lnTo>
                      <a:pt x="1048" y="865"/>
                    </a:lnTo>
                    <a:lnTo>
                      <a:pt x="1064" y="837"/>
                    </a:lnTo>
                    <a:lnTo>
                      <a:pt x="1080" y="809"/>
                    </a:lnTo>
                    <a:lnTo>
                      <a:pt x="1097" y="782"/>
                    </a:lnTo>
                    <a:lnTo>
                      <a:pt x="1114" y="754"/>
                    </a:lnTo>
                    <a:lnTo>
                      <a:pt x="1130" y="728"/>
                    </a:lnTo>
                    <a:lnTo>
                      <a:pt x="1146" y="702"/>
                    </a:lnTo>
                    <a:lnTo>
                      <a:pt x="1162" y="676"/>
                    </a:lnTo>
                    <a:lnTo>
                      <a:pt x="1178" y="651"/>
                    </a:lnTo>
                    <a:lnTo>
                      <a:pt x="1196" y="625"/>
                    </a:lnTo>
                    <a:lnTo>
                      <a:pt x="1212" y="602"/>
                    </a:lnTo>
                    <a:lnTo>
                      <a:pt x="1228" y="578"/>
                    </a:lnTo>
                    <a:lnTo>
                      <a:pt x="1245" y="554"/>
                    </a:lnTo>
                    <a:lnTo>
                      <a:pt x="1261" y="532"/>
                    </a:lnTo>
                    <a:lnTo>
                      <a:pt x="1277" y="509"/>
                    </a:lnTo>
                    <a:lnTo>
                      <a:pt x="1295" y="486"/>
                    </a:lnTo>
                    <a:lnTo>
                      <a:pt x="1310" y="465"/>
                    </a:lnTo>
                    <a:lnTo>
                      <a:pt x="1327" y="444"/>
                    </a:lnTo>
                    <a:lnTo>
                      <a:pt x="1344" y="423"/>
                    </a:lnTo>
                    <a:lnTo>
                      <a:pt x="1360" y="403"/>
                    </a:lnTo>
                    <a:lnTo>
                      <a:pt x="1378" y="382"/>
                    </a:lnTo>
                    <a:lnTo>
                      <a:pt x="1393" y="364"/>
                    </a:lnTo>
                    <a:lnTo>
                      <a:pt x="1411" y="345"/>
                    </a:lnTo>
                    <a:lnTo>
                      <a:pt x="1427" y="326"/>
                    </a:lnTo>
                    <a:lnTo>
                      <a:pt x="1443" y="309"/>
                    </a:lnTo>
                    <a:lnTo>
                      <a:pt x="1462" y="290"/>
                    </a:lnTo>
                    <a:lnTo>
                      <a:pt x="1477" y="274"/>
                    </a:lnTo>
                    <a:lnTo>
                      <a:pt x="1495" y="257"/>
                    </a:lnTo>
                    <a:lnTo>
                      <a:pt x="1511" y="242"/>
                    </a:lnTo>
                    <a:lnTo>
                      <a:pt x="1529" y="226"/>
                    </a:lnTo>
                    <a:lnTo>
                      <a:pt x="1546" y="210"/>
                    </a:lnTo>
                    <a:lnTo>
                      <a:pt x="1563" y="196"/>
                    </a:lnTo>
                    <a:lnTo>
                      <a:pt x="1579" y="182"/>
                    </a:lnTo>
                    <a:lnTo>
                      <a:pt x="1597" y="168"/>
                    </a:lnTo>
                    <a:lnTo>
                      <a:pt x="1613" y="156"/>
                    </a:lnTo>
                    <a:lnTo>
                      <a:pt x="1631" y="143"/>
                    </a:lnTo>
                    <a:lnTo>
                      <a:pt x="1649" y="130"/>
                    </a:lnTo>
                    <a:lnTo>
                      <a:pt x="1666" y="119"/>
                    </a:lnTo>
                    <a:lnTo>
                      <a:pt x="1684" y="108"/>
                    </a:lnTo>
                    <a:lnTo>
                      <a:pt x="1700" y="98"/>
                    </a:lnTo>
                    <a:lnTo>
                      <a:pt x="1719" y="87"/>
                    </a:lnTo>
                    <a:lnTo>
                      <a:pt x="1736" y="78"/>
                    </a:lnTo>
                    <a:lnTo>
                      <a:pt x="1754" y="69"/>
                    </a:lnTo>
                    <a:lnTo>
                      <a:pt x="1772" y="60"/>
                    </a:lnTo>
                    <a:lnTo>
                      <a:pt x="1788" y="53"/>
                    </a:lnTo>
                    <a:lnTo>
                      <a:pt x="1807" y="45"/>
                    </a:lnTo>
                    <a:lnTo>
                      <a:pt x="1826" y="38"/>
                    </a:lnTo>
                    <a:lnTo>
                      <a:pt x="1842" y="32"/>
                    </a:lnTo>
                    <a:lnTo>
                      <a:pt x="1861" y="26"/>
                    </a:lnTo>
                    <a:lnTo>
                      <a:pt x="1879" y="21"/>
                    </a:lnTo>
                    <a:lnTo>
                      <a:pt x="1898" y="16"/>
                    </a:lnTo>
                    <a:lnTo>
                      <a:pt x="1917" y="12"/>
                    </a:lnTo>
                    <a:lnTo>
                      <a:pt x="1934" y="9"/>
                    </a:lnTo>
                    <a:lnTo>
                      <a:pt x="1950" y="6"/>
                    </a:lnTo>
                    <a:lnTo>
                      <a:pt x="1971" y="3"/>
                    </a:lnTo>
                    <a:lnTo>
                      <a:pt x="1989" y="1"/>
                    </a:lnTo>
                    <a:lnTo>
                      <a:pt x="2007" y="0"/>
                    </a:lnTo>
                    <a:lnTo>
                      <a:pt x="2028" y="0"/>
                    </a:lnTo>
                    <a:lnTo>
                      <a:pt x="2044" y="0"/>
                    </a:lnTo>
                    <a:lnTo>
                      <a:pt x="2062" y="1"/>
                    </a:lnTo>
                    <a:lnTo>
                      <a:pt x="2080" y="2"/>
                    </a:lnTo>
                    <a:lnTo>
                      <a:pt x="2099" y="3"/>
                    </a:lnTo>
                    <a:lnTo>
                      <a:pt x="2117" y="5"/>
                    </a:lnTo>
                    <a:lnTo>
                      <a:pt x="2138" y="9"/>
                    </a:lnTo>
                    <a:lnTo>
                      <a:pt x="2154" y="12"/>
                    </a:lnTo>
                    <a:lnTo>
                      <a:pt x="2172" y="16"/>
                    </a:lnTo>
                    <a:lnTo>
                      <a:pt x="2192" y="22"/>
                    </a:lnTo>
                    <a:lnTo>
                      <a:pt x="2208" y="26"/>
                    </a:lnTo>
                    <a:lnTo>
                      <a:pt x="2228" y="33"/>
                    </a:lnTo>
                    <a:lnTo>
                      <a:pt x="2244" y="38"/>
                    </a:lnTo>
                    <a:lnTo>
                      <a:pt x="2264" y="46"/>
                    </a:lnTo>
                    <a:lnTo>
                      <a:pt x="2280" y="53"/>
                    </a:lnTo>
                    <a:lnTo>
                      <a:pt x="2299" y="61"/>
                    </a:lnTo>
                    <a:lnTo>
                      <a:pt x="2316" y="69"/>
                    </a:lnTo>
                    <a:lnTo>
                      <a:pt x="2335" y="79"/>
                    </a:lnTo>
                    <a:lnTo>
                      <a:pt x="2351" y="88"/>
                    </a:lnTo>
                    <a:lnTo>
                      <a:pt x="2370" y="99"/>
                    </a:lnTo>
                    <a:lnTo>
                      <a:pt x="2388" y="110"/>
                    </a:lnTo>
                    <a:lnTo>
                      <a:pt x="2403" y="119"/>
                    </a:lnTo>
                    <a:lnTo>
                      <a:pt x="2423" y="133"/>
                    </a:lnTo>
                    <a:lnTo>
                      <a:pt x="2440" y="145"/>
                    </a:lnTo>
                    <a:lnTo>
                      <a:pt x="2456" y="157"/>
                    </a:lnTo>
                    <a:lnTo>
                      <a:pt x="2474" y="171"/>
                    </a:lnTo>
                    <a:lnTo>
                      <a:pt x="2491" y="184"/>
                    </a:lnTo>
                    <a:lnTo>
                      <a:pt x="2508" y="198"/>
                    </a:lnTo>
                    <a:lnTo>
                      <a:pt x="2526" y="213"/>
                    </a:lnTo>
                    <a:lnTo>
                      <a:pt x="2543" y="229"/>
                    </a:lnTo>
                    <a:lnTo>
                      <a:pt x="2559" y="243"/>
                    </a:lnTo>
                    <a:lnTo>
                      <a:pt x="2576" y="259"/>
                    </a:lnTo>
                    <a:lnTo>
                      <a:pt x="2594" y="277"/>
                    </a:lnTo>
                    <a:lnTo>
                      <a:pt x="2610" y="293"/>
                    </a:lnTo>
                    <a:lnTo>
                      <a:pt x="2627" y="312"/>
                    </a:lnTo>
                    <a:lnTo>
                      <a:pt x="2644" y="330"/>
                    </a:lnTo>
                    <a:lnTo>
                      <a:pt x="2660" y="347"/>
                    </a:lnTo>
                    <a:lnTo>
                      <a:pt x="2678" y="367"/>
                    </a:lnTo>
                    <a:lnTo>
                      <a:pt x="2694" y="386"/>
                    </a:lnTo>
                    <a:lnTo>
                      <a:pt x="2711" y="407"/>
                    </a:lnTo>
                    <a:lnTo>
                      <a:pt x="2727" y="426"/>
                    </a:lnTo>
                    <a:lnTo>
                      <a:pt x="2744" y="448"/>
                    </a:lnTo>
                    <a:lnTo>
                      <a:pt x="2760" y="468"/>
                    </a:lnTo>
                    <a:lnTo>
                      <a:pt x="2777" y="490"/>
                    </a:lnTo>
                    <a:lnTo>
                      <a:pt x="2794" y="514"/>
                    </a:lnTo>
                    <a:lnTo>
                      <a:pt x="2810" y="536"/>
                    </a:lnTo>
                    <a:lnTo>
                      <a:pt x="2827" y="559"/>
                    </a:lnTo>
                    <a:lnTo>
                      <a:pt x="2843" y="581"/>
                    </a:lnTo>
                    <a:lnTo>
                      <a:pt x="2860" y="606"/>
                    </a:lnTo>
                    <a:lnTo>
                      <a:pt x="2876" y="631"/>
                    </a:lnTo>
                    <a:lnTo>
                      <a:pt x="2892" y="655"/>
                    </a:lnTo>
                    <a:lnTo>
                      <a:pt x="2909" y="681"/>
                    </a:lnTo>
                    <a:lnTo>
                      <a:pt x="2925" y="706"/>
                    </a:lnTo>
                    <a:lnTo>
                      <a:pt x="2942" y="733"/>
                    </a:lnTo>
                    <a:lnTo>
                      <a:pt x="2959" y="760"/>
                    </a:lnTo>
                    <a:lnTo>
                      <a:pt x="2975" y="787"/>
                    </a:lnTo>
                    <a:lnTo>
                      <a:pt x="2991" y="814"/>
                    </a:lnTo>
                    <a:lnTo>
                      <a:pt x="3007" y="841"/>
                    </a:lnTo>
                    <a:lnTo>
                      <a:pt x="3024" y="871"/>
                    </a:lnTo>
                    <a:lnTo>
                      <a:pt x="3040" y="900"/>
                    </a:lnTo>
                    <a:lnTo>
                      <a:pt x="3056" y="928"/>
                    </a:lnTo>
                    <a:lnTo>
                      <a:pt x="3073" y="959"/>
                    </a:lnTo>
                    <a:lnTo>
                      <a:pt x="3089" y="988"/>
                    </a:lnTo>
                    <a:lnTo>
                      <a:pt x="3105" y="1019"/>
                    </a:lnTo>
                    <a:lnTo>
                      <a:pt x="3122" y="1050"/>
                    </a:lnTo>
                    <a:lnTo>
                      <a:pt x="3138" y="1081"/>
                    </a:lnTo>
                    <a:lnTo>
                      <a:pt x="3154" y="1113"/>
                    </a:lnTo>
                    <a:lnTo>
                      <a:pt x="3170" y="1145"/>
                    </a:lnTo>
                    <a:lnTo>
                      <a:pt x="3186" y="1176"/>
                    </a:lnTo>
                    <a:lnTo>
                      <a:pt x="3203" y="1210"/>
                    </a:lnTo>
                    <a:lnTo>
                      <a:pt x="3219" y="1244"/>
                    </a:lnTo>
                    <a:lnTo>
                      <a:pt x="3235" y="1277"/>
                    </a:lnTo>
                    <a:lnTo>
                      <a:pt x="3251" y="1311"/>
                    </a:lnTo>
                    <a:lnTo>
                      <a:pt x="3268" y="1345"/>
                    </a:lnTo>
                    <a:lnTo>
                      <a:pt x="3284" y="1381"/>
                    </a:lnTo>
                    <a:lnTo>
                      <a:pt x="3300" y="1416"/>
                    </a:lnTo>
                    <a:lnTo>
                      <a:pt x="3316" y="1451"/>
                    </a:lnTo>
                    <a:lnTo>
                      <a:pt x="3333" y="1488"/>
                    </a:lnTo>
                    <a:lnTo>
                      <a:pt x="3349" y="1523"/>
                    </a:lnTo>
                    <a:lnTo>
                      <a:pt x="3365" y="1560"/>
                    </a:lnTo>
                    <a:lnTo>
                      <a:pt x="3382" y="1597"/>
                    </a:lnTo>
                    <a:lnTo>
                      <a:pt x="3398" y="1634"/>
                    </a:lnTo>
                    <a:lnTo>
                      <a:pt x="3414" y="1672"/>
                    </a:lnTo>
                    <a:lnTo>
                      <a:pt x="3430" y="1711"/>
                    </a:lnTo>
                    <a:lnTo>
                      <a:pt x="3446" y="1748"/>
                    </a:lnTo>
                    <a:lnTo>
                      <a:pt x="3463" y="1788"/>
                    </a:lnTo>
                    <a:lnTo>
                      <a:pt x="3478" y="1826"/>
                    </a:lnTo>
                    <a:lnTo>
                      <a:pt x="3495" y="1866"/>
                    </a:lnTo>
                    <a:lnTo>
                      <a:pt x="3511" y="1906"/>
                    </a:lnTo>
                    <a:lnTo>
                      <a:pt x="3527" y="1946"/>
                    </a:lnTo>
                    <a:lnTo>
                      <a:pt x="3543" y="1986"/>
                    </a:lnTo>
                    <a:lnTo>
                      <a:pt x="3559" y="2027"/>
                    </a:lnTo>
                    <a:lnTo>
                      <a:pt x="3576" y="2068"/>
                    </a:lnTo>
                    <a:lnTo>
                      <a:pt x="3592" y="2110"/>
                    </a:lnTo>
                    <a:lnTo>
                      <a:pt x="3608" y="2151"/>
                    </a:lnTo>
                    <a:lnTo>
                      <a:pt x="3624" y="2193"/>
                    </a:lnTo>
                    <a:lnTo>
                      <a:pt x="3640" y="2235"/>
                    </a:lnTo>
                    <a:lnTo>
                      <a:pt x="3656" y="2278"/>
                    </a:lnTo>
                    <a:lnTo>
                      <a:pt x="3672" y="2321"/>
                    </a:lnTo>
                    <a:lnTo>
                      <a:pt x="3689" y="2364"/>
                    </a:lnTo>
                    <a:lnTo>
                      <a:pt x="3705" y="2407"/>
                    </a:lnTo>
                    <a:lnTo>
                      <a:pt x="3721" y="2451"/>
                    </a:lnTo>
                    <a:lnTo>
                      <a:pt x="3737" y="2495"/>
                    </a:lnTo>
                    <a:lnTo>
                      <a:pt x="3753" y="2539"/>
                    </a:lnTo>
                    <a:lnTo>
                      <a:pt x="3769" y="2584"/>
                    </a:lnTo>
                    <a:lnTo>
                      <a:pt x="3785" y="2628"/>
                    </a:lnTo>
                    <a:lnTo>
                      <a:pt x="3802" y="2674"/>
                    </a:lnTo>
                    <a:lnTo>
                      <a:pt x="3818" y="2719"/>
                    </a:lnTo>
                    <a:lnTo>
                      <a:pt x="3834" y="2765"/>
                    </a:lnTo>
                    <a:lnTo>
                      <a:pt x="3850" y="2810"/>
                    </a:lnTo>
                    <a:lnTo>
                      <a:pt x="3866" y="2856"/>
                    </a:lnTo>
                    <a:lnTo>
                      <a:pt x="3883" y="2903"/>
                    </a:lnTo>
                    <a:lnTo>
                      <a:pt x="3898" y="2949"/>
                    </a:lnTo>
                    <a:lnTo>
                      <a:pt x="3915" y="2996"/>
                    </a:lnTo>
                    <a:lnTo>
                      <a:pt x="3931" y="3043"/>
                    </a:lnTo>
                    <a:lnTo>
                      <a:pt x="3947" y="3089"/>
                    </a:lnTo>
                    <a:lnTo>
                      <a:pt x="3963" y="3137"/>
                    </a:lnTo>
                    <a:lnTo>
                      <a:pt x="3979" y="3184"/>
                    </a:lnTo>
                    <a:lnTo>
                      <a:pt x="3995" y="3233"/>
                    </a:lnTo>
                    <a:lnTo>
                      <a:pt x="4011" y="3280"/>
                    </a:lnTo>
                    <a:lnTo>
                      <a:pt x="4028" y="3328"/>
                    </a:lnTo>
                    <a:lnTo>
                      <a:pt x="4044" y="3377"/>
                    </a:lnTo>
                    <a:lnTo>
                      <a:pt x="4060" y="3425"/>
                    </a:lnTo>
                    <a:lnTo>
                      <a:pt x="4076" y="3474"/>
                    </a:lnTo>
                    <a:lnTo>
                      <a:pt x="4092" y="3523"/>
                    </a:lnTo>
                    <a:lnTo>
                      <a:pt x="4108" y="3572"/>
                    </a:lnTo>
                    <a:lnTo>
                      <a:pt x="4124" y="3620"/>
                    </a:lnTo>
                    <a:lnTo>
                      <a:pt x="4140" y="3670"/>
                    </a:lnTo>
                    <a:lnTo>
                      <a:pt x="4156" y="3720"/>
                    </a:lnTo>
                    <a:lnTo>
                      <a:pt x="4172" y="3769"/>
                    </a:lnTo>
                    <a:lnTo>
                      <a:pt x="4189" y="3820"/>
                    </a:lnTo>
                    <a:lnTo>
                      <a:pt x="4205" y="3868"/>
                    </a:lnTo>
                    <a:lnTo>
                      <a:pt x="4221" y="3919"/>
                    </a:lnTo>
                    <a:lnTo>
                      <a:pt x="4237" y="3970"/>
                    </a:lnTo>
                    <a:lnTo>
                      <a:pt x="4253" y="4020"/>
                    </a:lnTo>
                    <a:lnTo>
                      <a:pt x="4269" y="4070"/>
                    </a:lnTo>
                    <a:lnTo>
                      <a:pt x="4285" y="4120"/>
                    </a:lnTo>
                    <a:lnTo>
                      <a:pt x="4302" y="4171"/>
                    </a:lnTo>
                    <a:lnTo>
                      <a:pt x="4318" y="4222"/>
                    </a:lnTo>
                    <a:lnTo>
                      <a:pt x="4334" y="4273"/>
                    </a:lnTo>
                    <a:lnTo>
                      <a:pt x="4350" y="4324"/>
                    </a:lnTo>
                    <a:lnTo>
                      <a:pt x="4366" y="4374"/>
                    </a:lnTo>
                    <a:lnTo>
                      <a:pt x="4382" y="4426"/>
                    </a:lnTo>
                    <a:lnTo>
                      <a:pt x="4398" y="4477"/>
                    </a:lnTo>
                    <a:lnTo>
                      <a:pt x="4414" y="4529"/>
                    </a:lnTo>
                    <a:lnTo>
                      <a:pt x="4430" y="4579"/>
                    </a:lnTo>
                    <a:lnTo>
                      <a:pt x="4446" y="4631"/>
                    </a:lnTo>
                    <a:lnTo>
                      <a:pt x="4463" y="4682"/>
                    </a:lnTo>
                    <a:lnTo>
                      <a:pt x="4479" y="4734"/>
                    </a:lnTo>
                    <a:lnTo>
                      <a:pt x="4495" y="4786"/>
                    </a:lnTo>
                    <a:lnTo>
                      <a:pt x="4511" y="4837"/>
                    </a:lnTo>
                    <a:lnTo>
                      <a:pt x="4527" y="4889"/>
                    </a:lnTo>
                    <a:lnTo>
                      <a:pt x="4543" y="4940"/>
                    </a:lnTo>
                    <a:lnTo>
                      <a:pt x="4559" y="4992"/>
                    </a:lnTo>
                    <a:lnTo>
                      <a:pt x="4575" y="5044"/>
                    </a:lnTo>
                    <a:lnTo>
                      <a:pt x="4591" y="5096"/>
                    </a:lnTo>
                    <a:lnTo>
                      <a:pt x="4607" y="5147"/>
                    </a:lnTo>
                    <a:lnTo>
                      <a:pt x="4624" y="5199"/>
                    </a:lnTo>
                    <a:lnTo>
                      <a:pt x="4640" y="5251"/>
                    </a:lnTo>
                    <a:lnTo>
                      <a:pt x="4656" y="5303"/>
                    </a:lnTo>
                    <a:lnTo>
                      <a:pt x="4672" y="5354"/>
                    </a:lnTo>
                    <a:lnTo>
                      <a:pt x="4688" y="5406"/>
                    </a:lnTo>
                    <a:lnTo>
                      <a:pt x="4704" y="5457"/>
                    </a:lnTo>
                    <a:lnTo>
                      <a:pt x="4720" y="5509"/>
                    </a:lnTo>
                    <a:lnTo>
                      <a:pt x="4736" y="5561"/>
                    </a:lnTo>
                    <a:lnTo>
                      <a:pt x="4752" y="5613"/>
                    </a:lnTo>
                    <a:lnTo>
                      <a:pt x="4768" y="5664"/>
                    </a:lnTo>
                    <a:lnTo>
                      <a:pt x="4784" y="5716"/>
                    </a:lnTo>
                    <a:lnTo>
                      <a:pt x="4801" y="5767"/>
                    </a:lnTo>
                    <a:lnTo>
                      <a:pt x="4817" y="5819"/>
                    </a:lnTo>
                    <a:lnTo>
                      <a:pt x="4833" y="5869"/>
                    </a:lnTo>
                    <a:lnTo>
                      <a:pt x="4849" y="5921"/>
                    </a:lnTo>
                    <a:lnTo>
                      <a:pt x="4865" y="5972"/>
                    </a:lnTo>
                    <a:lnTo>
                      <a:pt x="4881" y="6023"/>
                    </a:lnTo>
                    <a:lnTo>
                      <a:pt x="4897" y="6074"/>
                    </a:lnTo>
                    <a:lnTo>
                      <a:pt x="4913" y="6125"/>
                    </a:lnTo>
                    <a:lnTo>
                      <a:pt x="4929" y="6176"/>
                    </a:lnTo>
                    <a:lnTo>
                      <a:pt x="4945" y="6227"/>
                    </a:lnTo>
                    <a:lnTo>
                      <a:pt x="4961" y="6277"/>
                    </a:lnTo>
                    <a:lnTo>
                      <a:pt x="4978" y="6328"/>
                    </a:lnTo>
                    <a:lnTo>
                      <a:pt x="4994" y="6379"/>
                    </a:lnTo>
                    <a:lnTo>
                      <a:pt x="5010" y="6429"/>
                    </a:lnTo>
                    <a:lnTo>
                      <a:pt x="5026" y="6479"/>
                    </a:lnTo>
                    <a:lnTo>
                      <a:pt x="5042" y="6528"/>
                    </a:lnTo>
                    <a:lnTo>
                      <a:pt x="5058" y="6579"/>
                    </a:lnTo>
                    <a:lnTo>
                      <a:pt x="5074" y="6629"/>
                    </a:lnTo>
                    <a:lnTo>
                      <a:pt x="5090" y="6678"/>
                    </a:lnTo>
                    <a:lnTo>
                      <a:pt x="5106" y="6729"/>
                    </a:lnTo>
                    <a:lnTo>
                      <a:pt x="5122" y="6777"/>
                    </a:lnTo>
                    <a:lnTo>
                      <a:pt x="5138" y="6826"/>
                    </a:lnTo>
                    <a:lnTo>
                      <a:pt x="5154" y="6876"/>
                    </a:lnTo>
                    <a:lnTo>
                      <a:pt x="5170" y="6925"/>
                    </a:lnTo>
                    <a:lnTo>
                      <a:pt x="5186" y="6974"/>
                    </a:lnTo>
                    <a:lnTo>
                      <a:pt x="5202" y="7022"/>
                    </a:lnTo>
                    <a:lnTo>
                      <a:pt x="5219" y="7070"/>
                    </a:lnTo>
                    <a:lnTo>
                      <a:pt x="5235" y="7118"/>
                    </a:lnTo>
                    <a:lnTo>
                      <a:pt x="5251" y="7166"/>
                    </a:lnTo>
                    <a:lnTo>
                      <a:pt x="5267" y="7214"/>
                    </a:lnTo>
                    <a:lnTo>
                      <a:pt x="5283" y="7261"/>
                    </a:lnTo>
                    <a:lnTo>
                      <a:pt x="5299" y="7308"/>
                    </a:lnTo>
                    <a:lnTo>
                      <a:pt x="5315" y="7356"/>
                    </a:lnTo>
                    <a:lnTo>
                      <a:pt x="5331" y="7403"/>
                    </a:lnTo>
                    <a:lnTo>
                      <a:pt x="5347" y="7450"/>
                    </a:lnTo>
                    <a:lnTo>
                      <a:pt x="5363" y="7496"/>
                    </a:lnTo>
                    <a:lnTo>
                      <a:pt x="5379" y="7542"/>
                    </a:lnTo>
                    <a:lnTo>
                      <a:pt x="5395" y="7588"/>
                    </a:lnTo>
                    <a:lnTo>
                      <a:pt x="5411" y="7634"/>
                    </a:lnTo>
                    <a:lnTo>
                      <a:pt x="5427" y="7680"/>
                    </a:lnTo>
                    <a:lnTo>
                      <a:pt x="5443" y="7725"/>
                    </a:lnTo>
                    <a:lnTo>
                      <a:pt x="5459" y="7770"/>
                    </a:lnTo>
                    <a:lnTo>
                      <a:pt x="5476" y="7814"/>
                    </a:lnTo>
                    <a:lnTo>
                      <a:pt x="5492" y="7859"/>
                    </a:lnTo>
                    <a:lnTo>
                      <a:pt x="5508" y="7904"/>
                    </a:lnTo>
                    <a:lnTo>
                      <a:pt x="5524" y="7947"/>
                    </a:lnTo>
                    <a:lnTo>
                      <a:pt x="5540" y="7991"/>
                    </a:lnTo>
                    <a:lnTo>
                      <a:pt x="5556" y="8034"/>
                    </a:lnTo>
                    <a:lnTo>
                      <a:pt x="5572" y="8077"/>
                    </a:lnTo>
                    <a:lnTo>
                      <a:pt x="5588" y="8120"/>
                    </a:lnTo>
                    <a:lnTo>
                      <a:pt x="5604" y="8163"/>
                    </a:lnTo>
                    <a:lnTo>
                      <a:pt x="5620" y="8206"/>
                    </a:lnTo>
                    <a:lnTo>
                      <a:pt x="5636" y="8247"/>
                    </a:lnTo>
                    <a:lnTo>
                      <a:pt x="5652" y="8289"/>
                    </a:lnTo>
                    <a:lnTo>
                      <a:pt x="5668" y="8330"/>
                    </a:lnTo>
                    <a:lnTo>
                      <a:pt x="5684" y="8372"/>
                    </a:lnTo>
                    <a:lnTo>
                      <a:pt x="5700" y="8412"/>
                    </a:lnTo>
                    <a:lnTo>
                      <a:pt x="5716" y="8452"/>
                    </a:lnTo>
                    <a:lnTo>
                      <a:pt x="5732" y="8492"/>
                    </a:lnTo>
                    <a:lnTo>
                      <a:pt x="5748" y="8532"/>
                    </a:lnTo>
                    <a:lnTo>
                      <a:pt x="5764" y="8571"/>
                    </a:lnTo>
                    <a:lnTo>
                      <a:pt x="5780" y="8610"/>
                    </a:lnTo>
                    <a:lnTo>
                      <a:pt x="5796" y="8649"/>
                    </a:lnTo>
                    <a:lnTo>
                      <a:pt x="5812" y="8687"/>
                    </a:lnTo>
                    <a:lnTo>
                      <a:pt x="5828" y="8726"/>
                    </a:lnTo>
                    <a:lnTo>
                      <a:pt x="5844" y="8763"/>
                    </a:lnTo>
                    <a:lnTo>
                      <a:pt x="5860" y="8800"/>
                    </a:lnTo>
                    <a:lnTo>
                      <a:pt x="5876" y="8838"/>
                    </a:lnTo>
                    <a:lnTo>
                      <a:pt x="5892" y="8873"/>
                    </a:lnTo>
                    <a:lnTo>
                      <a:pt x="5908" y="8910"/>
                    </a:lnTo>
                    <a:lnTo>
                      <a:pt x="5924" y="8946"/>
                    </a:lnTo>
                    <a:lnTo>
                      <a:pt x="5940" y="8981"/>
                    </a:lnTo>
                    <a:lnTo>
                      <a:pt x="5956" y="9016"/>
                    </a:lnTo>
                    <a:lnTo>
                      <a:pt x="5972" y="9050"/>
                    </a:lnTo>
                    <a:lnTo>
                      <a:pt x="5988" y="9085"/>
                    </a:lnTo>
                    <a:lnTo>
                      <a:pt x="6004" y="9119"/>
                    </a:lnTo>
                    <a:lnTo>
                      <a:pt x="6020" y="9152"/>
                    </a:lnTo>
                    <a:lnTo>
                      <a:pt x="6036" y="9185"/>
                    </a:lnTo>
                    <a:lnTo>
                      <a:pt x="6052" y="9217"/>
                    </a:lnTo>
                    <a:lnTo>
                      <a:pt x="6068" y="9250"/>
                    </a:lnTo>
                    <a:lnTo>
                      <a:pt x="6084" y="9282"/>
                    </a:lnTo>
                    <a:lnTo>
                      <a:pt x="6100" y="9314"/>
                    </a:lnTo>
                    <a:lnTo>
                      <a:pt x="6116" y="9345"/>
                    </a:lnTo>
                    <a:lnTo>
                      <a:pt x="6131" y="9375"/>
                    </a:lnTo>
                    <a:lnTo>
                      <a:pt x="6147" y="9404"/>
                    </a:lnTo>
                    <a:lnTo>
                      <a:pt x="6164" y="9436"/>
                    </a:lnTo>
                    <a:lnTo>
                      <a:pt x="6179" y="9464"/>
                    </a:lnTo>
                    <a:lnTo>
                      <a:pt x="6195" y="9493"/>
                    </a:lnTo>
                    <a:lnTo>
                      <a:pt x="6211" y="9522"/>
                    </a:lnTo>
                    <a:lnTo>
                      <a:pt x="6227" y="9549"/>
                    </a:lnTo>
                    <a:lnTo>
                      <a:pt x="6243" y="9577"/>
                    </a:lnTo>
                    <a:lnTo>
                      <a:pt x="6259" y="9604"/>
                    </a:lnTo>
                    <a:lnTo>
                      <a:pt x="6274" y="9631"/>
                    </a:lnTo>
                    <a:lnTo>
                      <a:pt x="6290" y="9657"/>
                    </a:lnTo>
                    <a:lnTo>
                      <a:pt x="6306" y="9681"/>
                    </a:lnTo>
                    <a:lnTo>
                      <a:pt x="6322" y="9708"/>
                    </a:lnTo>
                    <a:lnTo>
                      <a:pt x="6338" y="9732"/>
                    </a:lnTo>
                    <a:lnTo>
                      <a:pt x="6354" y="9757"/>
                    </a:lnTo>
                    <a:lnTo>
                      <a:pt x="6369" y="9781"/>
                    </a:lnTo>
                    <a:lnTo>
                      <a:pt x="6385" y="9804"/>
                    </a:lnTo>
                    <a:lnTo>
                      <a:pt x="6401" y="9827"/>
                    </a:lnTo>
                    <a:lnTo>
                      <a:pt x="6417" y="9850"/>
                    </a:lnTo>
                    <a:lnTo>
                      <a:pt x="6432" y="9872"/>
                    </a:lnTo>
                    <a:lnTo>
                      <a:pt x="6448" y="9893"/>
                    </a:lnTo>
                    <a:lnTo>
                      <a:pt x="6463" y="9914"/>
                    </a:lnTo>
                    <a:lnTo>
                      <a:pt x="6479" y="9933"/>
                    </a:lnTo>
                    <a:lnTo>
                      <a:pt x="6495" y="9954"/>
                    </a:lnTo>
                    <a:lnTo>
                      <a:pt x="6511" y="9975"/>
                    </a:lnTo>
                    <a:lnTo>
                      <a:pt x="6526" y="9993"/>
                    </a:lnTo>
                    <a:lnTo>
                      <a:pt x="6542" y="10012"/>
                    </a:lnTo>
                    <a:lnTo>
                      <a:pt x="6556" y="10029"/>
                    </a:lnTo>
                    <a:lnTo>
                      <a:pt x="6573" y="10048"/>
                    </a:lnTo>
                    <a:lnTo>
                      <a:pt x="6588" y="10064"/>
                    </a:lnTo>
                    <a:lnTo>
                      <a:pt x="6604" y="10081"/>
                    </a:lnTo>
                    <a:lnTo>
                      <a:pt x="6618" y="10096"/>
                    </a:lnTo>
                    <a:lnTo>
                      <a:pt x="6634" y="10112"/>
                    </a:lnTo>
                    <a:lnTo>
                      <a:pt x="6649" y="10127"/>
                    </a:lnTo>
                    <a:lnTo>
                      <a:pt x="6665" y="10142"/>
                    </a:lnTo>
                    <a:lnTo>
                      <a:pt x="6680" y="10156"/>
                    </a:lnTo>
                    <a:lnTo>
                      <a:pt x="6694" y="10169"/>
                    </a:lnTo>
                    <a:lnTo>
                      <a:pt x="6710" y="10182"/>
                    </a:lnTo>
                    <a:lnTo>
                      <a:pt x="6726" y="10195"/>
                    </a:lnTo>
                    <a:lnTo>
                      <a:pt x="6740" y="10206"/>
                    </a:lnTo>
                    <a:lnTo>
                      <a:pt x="6756" y="10219"/>
                    </a:lnTo>
                    <a:lnTo>
                      <a:pt x="6771" y="10230"/>
                    </a:lnTo>
                    <a:lnTo>
                      <a:pt x="6784" y="10239"/>
                    </a:lnTo>
                    <a:lnTo>
                      <a:pt x="6800" y="10250"/>
                    </a:lnTo>
                    <a:lnTo>
                      <a:pt x="6815" y="10260"/>
                    </a:lnTo>
                    <a:lnTo>
                      <a:pt x="6829" y="10268"/>
                    </a:lnTo>
                    <a:lnTo>
                      <a:pt x="6845" y="10277"/>
                    </a:lnTo>
                    <a:lnTo>
                      <a:pt x="6858" y="10284"/>
                    </a:lnTo>
                    <a:lnTo>
                      <a:pt x="6873" y="10292"/>
                    </a:lnTo>
                    <a:lnTo>
                      <a:pt x="6887" y="10298"/>
                    </a:lnTo>
                    <a:lnTo>
                      <a:pt x="6903" y="10306"/>
                    </a:lnTo>
                    <a:lnTo>
                      <a:pt x="6916" y="10311"/>
                    </a:lnTo>
                    <a:lnTo>
                      <a:pt x="6932" y="10317"/>
                    </a:lnTo>
                    <a:lnTo>
                      <a:pt x="6944" y="10321"/>
                    </a:lnTo>
                    <a:lnTo>
                      <a:pt x="6960" y="10327"/>
                    </a:lnTo>
                    <a:lnTo>
                      <a:pt x="6972" y="10330"/>
                    </a:lnTo>
                    <a:lnTo>
                      <a:pt x="6986" y="10334"/>
                    </a:lnTo>
                    <a:lnTo>
                      <a:pt x="7002" y="10338"/>
                    </a:lnTo>
                    <a:lnTo>
                      <a:pt x="7014" y="10340"/>
                    </a:lnTo>
                    <a:lnTo>
                      <a:pt x="7029" y="10342"/>
                    </a:lnTo>
                    <a:lnTo>
                      <a:pt x="7042" y="10344"/>
                    </a:lnTo>
                    <a:lnTo>
                      <a:pt x="7056" y="10345"/>
                    </a:lnTo>
                    <a:lnTo>
                      <a:pt x="7072" y="10346"/>
                    </a:lnTo>
                    <a:lnTo>
                      <a:pt x="7084" y="10347"/>
                    </a:lnTo>
                    <a:lnTo>
                      <a:pt x="7098" y="10346"/>
                    </a:lnTo>
                    <a:lnTo>
                      <a:pt x="7112" y="10346"/>
                    </a:lnTo>
                    <a:lnTo>
                      <a:pt x="7125" y="10345"/>
                    </a:lnTo>
                    <a:lnTo>
                      <a:pt x="7139" y="10344"/>
                    </a:lnTo>
                    <a:lnTo>
                      <a:pt x="7153" y="10342"/>
                    </a:lnTo>
                    <a:lnTo>
                      <a:pt x="7166" y="10340"/>
                    </a:lnTo>
                    <a:lnTo>
                      <a:pt x="7181" y="10337"/>
                    </a:lnTo>
                    <a:lnTo>
                      <a:pt x="7195" y="10334"/>
                    </a:lnTo>
                    <a:lnTo>
                      <a:pt x="7209" y="10330"/>
                    </a:lnTo>
                    <a:lnTo>
                      <a:pt x="7223" y="10326"/>
                    </a:lnTo>
                    <a:lnTo>
                      <a:pt x="7236" y="10322"/>
                    </a:lnTo>
                    <a:lnTo>
                      <a:pt x="7252" y="10316"/>
                    </a:lnTo>
                    <a:lnTo>
                      <a:pt x="7266" y="10311"/>
                    </a:lnTo>
                    <a:lnTo>
                      <a:pt x="7278" y="10306"/>
                    </a:lnTo>
                    <a:lnTo>
                      <a:pt x="7294" y="10299"/>
                    </a:lnTo>
                    <a:lnTo>
                      <a:pt x="7310" y="10291"/>
                    </a:lnTo>
                    <a:lnTo>
                      <a:pt x="7322" y="10285"/>
                    </a:lnTo>
                    <a:lnTo>
                      <a:pt x="7338" y="10276"/>
                    </a:lnTo>
                    <a:lnTo>
                      <a:pt x="7351" y="10269"/>
                    </a:lnTo>
                    <a:lnTo>
                      <a:pt x="7367" y="10259"/>
                    </a:lnTo>
                    <a:lnTo>
                      <a:pt x="7380" y="10250"/>
                    </a:lnTo>
                    <a:lnTo>
                      <a:pt x="7397" y="10239"/>
                    </a:lnTo>
                    <a:lnTo>
                      <a:pt x="7410" y="10230"/>
                    </a:lnTo>
                    <a:lnTo>
                      <a:pt x="7426" y="10219"/>
                    </a:lnTo>
                    <a:lnTo>
                      <a:pt x="7440" y="10208"/>
                    </a:lnTo>
                    <a:lnTo>
                      <a:pt x="7456" y="10195"/>
                    </a:lnTo>
                    <a:lnTo>
                      <a:pt x="7471" y="10183"/>
                    </a:lnTo>
                    <a:lnTo>
                      <a:pt x="7486" y="10170"/>
                    </a:lnTo>
                    <a:lnTo>
                      <a:pt x="7500" y="10157"/>
                    </a:lnTo>
                    <a:lnTo>
                      <a:pt x="7516" y="10143"/>
                    </a:lnTo>
                    <a:lnTo>
                      <a:pt x="7530" y="10129"/>
                    </a:lnTo>
                    <a:lnTo>
                      <a:pt x="7548" y="10112"/>
                    </a:lnTo>
                    <a:lnTo>
                      <a:pt x="7561" y="10098"/>
                    </a:lnTo>
                    <a:lnTo>
                      <a:pt x="7577" y="10082"/>
                    </a:lnTo>
                    <a:lnTo>
                      <a:pt x="7592" y="10066"/>
                    </a:lnTo>
                    <a:lnTo>
                      <a:pt x="7608" y="10048"/>
                    </a:lnTo>
                    <a:lnTo>
                      <a:pt x="7624" y="10031"/>
                    </a:lnTo>
                    <a:lnTo>
                      <a:pt x="7639" y="10013"/>
                    </a:lnTo>
                    <a:lnTo>
                      <a:pt x="7654" y="9995"/>
                    </a:lnTo>
                    <a:lnTo>
                      <a:pt x="7669" y="9976"/>
                    </a:lnTo>
                    <a:lnTo>
                      <a:pt x="7685" y="9956"/>
                    </a:lnTo>
                    <a:lnTo>
                      <a:pt x="7701" y="9936"/>
                    </a:lnTo>
                    <a:lnTo>
                      <a:pt x="7717" y="9915"/>
                    </a:lnTo>
                    <a:lnTo>
                      <a:pt x="7732" y="9895"/>
                    </a:lnTo>
                    <a:lnTo>
                      <a:pt x="7748" y="9874"/>
                    </a:lnTo>
                    <a:lnTo>
                      <a:pt x="7763" y="9852"/>
                    </a:lnTo>
                    <a:lnTo>
                      <a:pt x="7779" y="9829"/>
                    </a:lnTo>
                    <a:lnTo>
                      <a:pt x="7796" y="9806"/>
                    </a:lnTo>
                    <a:lnTo>
                      <a:pt x="7811" y="9783"/>
                    </a:lnTo>
                    <a:lnTo>
                      <a:pt x="7827" y="9759"/>
                    </a:lnTo>
                    <a:lnTo>
                      <a:pt x="7842" y="9735"/>
                    </a:lnTo>
                    <a:lnTo>
                      <a:pt x="7858" y="9710"/>
                    </a:lnTo>
                    <a:lnTo>
                      <a:pt x="7874" y="9684"/>
                    </a:lnTo>
                    <a:lnTo>
                      <a:pt x="7890" y="9659"/>
                    </a:lnTo>
                    <a:lnTo>
                      <a:pt x="7905" y="9633"/>
                    </a:lnTo>
                    <a:lnTo>
                      <a:pt x="7921" y="9607"/>
                    </a:lnTo>
                    <a:lnTo>
                      <a:pt x="7937" y="9580"/>
                    </a:lnTo>
                    <a:lnTo>
                      <a:pt x="7953" y="9551"/>
                    </a:lnTo>
                    <a:lnTo>
                      <a:pt x="7969" y="9524"/>
                    </a:lnTo>
                    <a:lnTo>
                      <a:pt x="7984" y="9496"/>
                    </a:lnTo>
                    <a:lnTo>
                      <a:pt x="8000" y="9467"/>
                    </a:lnTo>
                    <a:lnTo>
                      <a:pt x="8016" y="9438"/>
                    </a:lnTo>
                    <a:lnTo>
                      <a:pt x="8032" y="9408"/>
                    </a:lnTo>
                    <a:lnTo>
                      <a:pt x="8049" y="9377"/>
                    </a:lnTo>
                    <a:lnTo>
                      <a:pt x="8064" y="9348"/>
                    </a:lnTo>
                    <a:lnTo>
                      <a:pt x="8080" y="9317"/>
                    </a:lnTo>
                    <a:lnTo>
                      <a:pt x="8096" y="9285"/>
                    </a:lnTo>
                    <a:lnTo>
                      <a:pt x="8112" y="9254"/>
                    </a:lnTo>
                    <a:lnTo>
                      <a:pt x="8128" y="9221"/>
                    </a:lnTo>
                    <a:lnTo>
                      <a:pt x="8144" y="9189"/>
                    </a:lnTo>
                    <a:lnTo>
                      <a:pt x="8159" y="9156"/>
                    </a:lnTo>
                    <a:lnTo>
                      <a:pt x="8175" y="9122"/>
                    </a:lnTo>
                    <a:lnTo>
                      <a:pt x="8191" y="9089"/>
                    </a:lnTo>
                    <a:lnTo>
                      <a:pt x="8208" y="9054"/>
                    </a:lnTo>
                    <a:lnTo>
                      <a:pt x="8223" y="9020"/>
                    </a:lnTo>
                    <a:lnTo>
                      <a:pt x="8239" y="8985"/>
                    </a:lnTo>
                    <a:lnTo>
                      <a:pt x="8255" y="8949"/>
                    </a:lnTo>
                    <a:lnTo>
                      <a:pt x="8271" y="8914"/>
                    </a:lnTo>
                    <a:lnTo>
                      <a:pt x="8288" y="8877"/>
                    </a:lnTo>
                    <a:lnTo>
                      <a:pt x="8304" y="8841"/>
                    </a:lnTo>
                    <a:lnTo>
                      <a:pt x="8319" y="8804"/>
                    </a:lnTo>
                    <a:lnTo>
                      <a:pt x="8335" y="8767"/>
                    </a:lnTo>
                    <a:lnTo>
                      <a:pt x="8351" y="8730"/>
                    </a:lnTo>
                    <a:lnTo>
                      <a:pt x="8367" y="8692"/>
                    </a:lnTo>
                    <a:lnTo>
                      <a:pt x="8384" y="8653"/>
                    </a:lnTo>
                    <a:lnTo>
                      <a:pt x="8399" y="8615"/>
                    </a:lnTo>
                    <a:lnTo>
                      <a:pt x="8415" y="8576"/>
                    </a:lnTo>
                    <a:lnTo>
                      <a:pt x="8431" y="8536"/>
                    </a:lnTo>
                    <a:lnTo>
                      <a:pt x="8447" y="8497"/>
                    </a:lnTo>
                    <a:lnTo>
                      <a:pt x="8464" y="8456"/>
                    </a:lnTo>
                    <a:lnTo>
                      <a:pt x="8480" y="8417"/>
                    </a:lnTo>
                    <a:lnTo>
                      <a:pt x="8495" y="8376"/>
                    </a:lnTo>
                    <a:lnTo>
                      <a:pt x="8511" y="8335"/>
                    </a:lnTo>
                    <a:lnTo>
                      <a:pt x="8527" y="8294"/>
                    </a:lnTo>
                    <a:lnTo>
                      <a:pt x="8544" y="8251"/>
                    </a:lnTo>
                    <a:lnTo>
                      <a:pt x="8560" y="8210"/>
                    </a:lnTo>
                    <a:lnTo>
                      <a:pt x="8576" y="8168"/>
                    </a:lnTo>
                    <a:lnTo>
                      <a:pt x="8591" y="8125"/>
                    </a:lnTo>
                    <a:lnTo>
                      <a:pt x="8607" y="8082"/>
                    </a:lnTo>
                    <a:lnTo>
                      <a:pt x="8624" y="8039"/>
                    </a:lnTo>
                    <a:lnTo>
                      <a:pt x="8640" y="7996"/>
                    </a:lnTo>
                    <a:lnTo>
                      <a:pt x="8656" y="7952"/>
                    </a:lnTo>
                    <a:lnTo>
                      <a:pt x="8672" y="7908"/>
                    </a:lnTo>
                    <a:lnTo>
                      <a:pt x="8688" y="7864"/>
                    </a:lnTo>
                    <a:lnTo>
                      <a:pt x="8704" y="7820"/>
                    </a:lnTo>
                    <a:lnTo>
                      <a:pt x="8720" y="7774"/>
                    </a:lnTo>
                    <a:lnTo>
                      <a:pt x="8736" y="7730"/>
                    </a:lnTo>
                    <a:lnTo>
                      <a:pt x="8752" y="7685"/>
                    </a:lnTo>
                    <a:lnTo>
                      <a:pt x="8768" y="7639"/>
                    </a:lnTo>
                    <a:lnTo>
                      <a:pt x="8784" y="7594"/>
                    </a:lnTo>
                    <a:lnTo>
                      <a:pt x="8801" y="7547"/>
                    </a:lnTo>
                    <a:lnTo>
                      <a:pt x="8816" y="7501"/>
                    </a:lnTo>
                    <a:lnTo>
                      <a:pt x="8832" y="7455"/>
                    </a:lnTo>
                    <a:lnTo>
                      <a:pt x="8848" y="7408"/>
                    </a:lnTo>
                    <a:lnTo>
                      <a:pt x="8864" y="7361"/>
                    </a:lnTo>
                    <a:lnTo>
                      <a:pt x="8881" y="7314"/>
                    </a:lnTo>
                    <a:lnTo>
                      <a:pt x="8897" y="7267"/>
                    </a:lnTo>
                    <a:lnTo>
                      <a:pt x="8913" y="7219"/>
                    </a:lnTo>
                    <a:lnTo>
                      <a:pt x="8929" y="7172"/>
                    </a:lnTo>
                    <a:lnTo>
                      <a:pt x="8945" y="7124"/>
                    </a:lnTo>
                    <a:lnTo>
                      <a:pt x="8961" y="7075"/>
                    </a:lnTo>
                    <a:lnTo>
                      <a:pt x="8977" y="7027"/>
                    </a:lnTo>
                    <a:lnTo>
                      <a:pt x="8993" y="6979"/>
                    </a:lnTo>
                    <a:lnTo>
                      <a:pt x="9009" y="6930"/>
                    </a:lnTo>
                    <a:lnTo>
                      <a:pt x="9025" y="6881"/>
                    </a:lnTo>
                    <a:lnTo>
                      <a:pt x="9041" y="6832"/>
                    </a:lnTo>
                    <a:lnTo>
                      <a:pt x="9058" y="6782"/>
                    </a:lnTo>
                    <a:lnTo>
                      <a:pt x="9073" y="6734"/>
                    </a:lnTo>
                    <a:lnTo>
                      <a:pt x="9089" y="6684"/>
                    </a:lnTo>
                    <a:lnTo>
                      <a:pt x="9105" y="6635"/>
                    </a:lnTo>
                    <a:lnTo>
                      <a:pt x="9121" y="6585"/>
                    </a:lnTo>
                    <a:lnTo>
                      <a:pt x="9138" y="6534"/>
                    </a:lnTo>
                    <a:lnTo>
                      <a:pt x="9154" y="6485"/>
                    </a:lnTo>
                    <a:lnTo>
                      <a:pt x="9170" y="6435"/>
                    </a:lnTo>
                    <a:lnTo>
                      <a:pt x="9186" y="6384"/>
                    </a:lnTo>
                    <a:lnTo>
                      <a:pt x="9202" y="6334"/>
                    </a:lnTo>
                    <a:lnTo>
                      <a:pt x="9219" y="6283"/>
                    </a:lnTo>
                    <a:lnTo>
                      <a:pt x="9234" y="6233"/>
                    </a:lnTo>
                    <a:lnTo>
                      <a:pt x="9250" y="6182"/>
                    </a:lnTo>
                    <a:lnTo>
                      <a:pt x="9266" y="6131"/>
                    </a:lnTo>
                    <a:lnTo>
                      <a:pt x="9282" y="6080"/>
                    </a:lnTo>
                    <a:lnTo>
                      <a:pt x="9299" y="6029"/>
                    </a:lnTo>
                    <a:lnTo>
                      <a:pt x="9315" y="5978"/>
                    </a:lnTo>
                    <a:lnTo>
                      <a:pt x="9331" y="5927"/>
                    </a:lnTo>
                    <a:lnTo>
                      <a:pt x="9347" y="5876"/>
                    </a:lnTo>
                    <a:lnTo>
                      <a:pt x="9363" y="5824"/>
                    </a:lnTo>
                    <a:lnTo>
                      <a:pt x="9379" y="5773"/>
                    </a:lnTo>
                    <a:lnTo>
                      <a:pt x="9395" y="5721"/>
                    </a:lnTo>
                    <a:lnTo>
                      <a:pt x="9411" y="5670"/>
                    </a:lnTo>
                    <a:lnTo>
                      <a:pt x="9427" y="5619"/>
                    </a:lnTo>
                    <a:lnTo>
                      <a:pt x="9443" y="5567"/>
                    </a:lnTo>
                    <a:lnTo>
                      <a:pt x="9459" y="5515"/>
                    </a:lnTo>
                    <a:lnTo>
                      <a:pt x="9476" y="5463"/>
                    </a:lnTo>
                    <a:lnTo>
                      <a:pt x="9492" y="5412"/>
                    </a:lnTo>
                    <a:lnTo>
                      <a:pt x="9508" y="5360"/>
                    </a:lnTo>
                    <a:lnTo>
                      <a:pt x="9524" y="5309"/>
                    </a:lnTo>
                    <a:lnTo>
                      <a:pt x="9540" y="5257"/>
                    </a:lnTo>
                    <a:lnTo>
                      <a:pt x="9556" y="5205"/>
                    </a:lnTo>
                    <a:lnTo>
                      <a:pt x="9572" y="5153"/>
                    </a:lnTo>
                    <a:cubicBezTo>
                      <a:pt x="9584" y="5115"/>
                      <a:pt x="9624" y="5094"/>
                      <a:pt x="9662" y="5106"/>
                    </a:cubicBezTo>
                    <a:cubicBezTo>
                      <a:pt x="9700" y="5117"/>
                      <a:pt x="9721" y="5158"/>
                      <a:pt x="9710" y="5196"/>
                    </a:cubicBezTo>
                    <a:lnTo>
                      <a:pt x="9694" y="5248"/>
                    </a:lnTo>
                    <a:lnTo>
                      <a:pt x="9677" y="5299"/>
                    </a:lnTo>
                    <a:lnTo>
                      <a:pt x="9661" y="5351"/>
                    </a:lnTo>
                    <a:lnTo>
                      <a:pt x="9645" y="5403"/>
                    </a:lnTo>
                    <a:lnTo>
                      <a:pt x="9629" y="5454"/>
                    </a:lnTo>
                    <a:lnTo>
                      <a:pt x="9613" y="5507"/>
                    </a:lnTo>
                    <a:lnTo>
                      <a:pt x="9597" y="5558"/>
                    </a:lnTo>
                    <a:lnTo>
                      <a:pt x="9581" y="5609"/>
                    </a:lnTo>
                    <a:lnTo>
                      <a:pt x="9565" y="5661"/>
                    </a:lnTo>
                    <a:lnTo>
                      <a:pt x="9549" y="5713"/>
                    </a:lnTo>
                    <a:lnTo>
                      <a:pt x="9533" y="5765"/>
                    </a:lnTo>
                    <a:lnTo>
                      <a:pt x="9516" y="5816"/>
                    </a:lnTo>
                    <a:lnTo>
                      <a:pt x="9500" y="5867"/>
                    </a:lnTo>
                    <a:lnTo>
                      <a:pt x="9484" y="5918"/>
                    </a:lnTo>
                    <a:lnTo>
                      <a:pt x="9468" y="5970"/>
                    </a:lnTo>
                    <a:lnTo>
                      <a:pt x="9452" y="6021"/>
                    </a:lnTo>
                    <a:lnTo>
                      <a:pt x="9436" y="6072"/>
                    </a:lnTo>
                    <a:lnTo>
                      <a:pt x="9420" y="6124"/>
                    </a:lnTo>
                    <a:lnTo>
                      <a:pt x="9404" y="6175"/>
                    </a:lnTo>
                    <a:lnTo>
                      <a:pt x="9388" y="6225"/>
                    </a:lnTo>
                    <a:lnTo>
                      <a:pt x="9372" y="6276"/>
                    </a:lnTo>
                    <a:lnTo>
                      <a:pt x="9355" y="6327"/>
                    </a:lnTo>
                    <a:lnTo>
                      <a:pt x="9339" y="6377"/>
                    </a:lnTo>
                    <a:lnTo>
                      <a:pt x="9323" y="6428"/>
                    </a:lnTo>
                    <a:lnTo>
                      <a:pt x="9307" y="6478"/>
                    </a:lnTo>
                    <a:lnTo>
                      <a:pt x="9291" y="6529"/>
                    </a:lnTo>
                    <a:lnTo>
                      <a:pt x="9275" y="6580"/>
                    </a:lnTo>
                    <a:lnTo>
                      <a:pt x="9258" y="6629"/>
                    </a:lnTo>
                    <a:lnTo>
                      <a:pt x="9243" y="6678"/>
                    </a:lnTo>
                    <a:lnTo>
                      <a:pt x="9226" y="6729"/>
                    </a:lnTo>
                    <a:lnTo>
                      <a:pt x="9210" y="6778"/>
                    </a:lnTo>
                    <a:lnTo>
                      <a:pt x="9194" y="6828"/>
                    </a:lnTo>
                    <a:lnTo>
                      <a:pt x="9178" y="6877"/>
                    </a:lnTo>
                    <a:lnTo>
                      <a:pt x="9162" y="6926"/>
                    </a:lnTo>
                    <a:lnTo>
                      <a:pt x="9146" y="6975"/>
                    </a:lnTo>
                    <a:lnTo>
                      <a:pt x="9130" y="7024"/>
                    </a:lnTo>
                    <a:lnTo>
                      <a:pt x="9114" y="7073"/>
                    </a:lnTo>
                    <a:lnTo>
                      <a:pt x="9098" y="7122"/>
                    </a:lnTo>
                    <a:lnTo>
                      <a:pt x="9081" y="7169"/>
                    </a:lnTo>
                    <a:lnTo>
                      <a:pt x="9065" y="7217"/>
                    </a:lnTo>
                    <a:lnTo>
                      <a:pt x="9049" y="7265"/>
                    </a:lnTo>
                    <a:lnTo>
                      <a:pt x="9033" y="7313"/>
                    </a:lnTo>
                    <a:lnTo>
                      <a:pt x="9017" y="7361"/>
                    </a:lnTo>
                    <a:lnTo>
                      <a:pt x="9001" y="7408"/>
                    </a:lnTo>
                    <a:lnTo>
                      <a:pt x="8985" y="7455"/>
                    </a:lnTo>
                    <a:lnTo>
                      <a:pt x="8969" y="7502"/>
                    </a:lnTo>
                    <a:lnTo>
                      <a:pt x="8952" y="7549"/>
                    </a:lnTo>
                    <a:lnTo>
                      <a:pt x="8936" y="7595"/>
                    </a:lnTo>
                    <a:lnTo>
                      <a:pt x="8920" y="7641"/>
                    </a:lnTo>
                    <a:lnTo>
                      <a:pt x="8904" y="7687"/>
                    </a:lnTo>
                    <a:lnTo>
                      <a:pt x="8888" y="7733"/>
                    </a:lnTo>
                    <a:lnTo>
                      <a:pt x="8872" y="7778"/>
                    </a:lnTo>
                    <a:lnTo>
                      <a:pt x="8855" y="7825"/>
                    </a:lnTo>
                    <a:lnTo>
                      <a:pt x="8839" y="7868"/>
                    </a:lnTo>
                    <a:lnTo>
                      <a:pt x="8823" y="7913"/>
                    </a:lnTo>
                    <a:lnTo>
                      <a:pt x="8807" y="7958"/>
                    </a:lnTo>
                    <a:lnTo>
                      <a:pt x="8791" y="8002"/>
                    </a:lnTo>
                    <a:lnTo>
                      <a:pt x="8775" y="8046"/>
                    </a:lnTo>
                    <a:lnTo>
                      <a:pt x="8759" y="8090"/>
                    </a:lnTo>
                    <a:lnTo>
                      <a:pt x="8742" y="8133"/>
                    </a:lnTo>
                    <a:lnTo>
                      <a:pt x="8726" y="8176"/>
                    </a:lnTo>
                    <a:lnTo>
                      <a:pt x="8710" y="8219"/>
                    </a:lnTo>
                    <a:lnTo>
                      <a:pt x="8694" y="8261"/>
                    </a:lnTo>
                    <a:lnTo>
                      <a:pt x="8678" y="8304"/>
                    </a:lnTo>
                    <a:lnTo>
                      <a:pt x="8662" y="8345"/>
                    </a:lnTo>
                    <a:lnTo>
                      <a:pt x="8646" y="8387"/>
                    </a:lnTo>
                    <a:lnTo>
                      <a:pt x="8630" y="8428"/>
                    </a:lnTo>
                    <a:lnTo>
                      <a:pt x="8613" y="8469"/>
                    </a:lnTo>
                    <a:lnTo>
                      <a:pt x="8597" y="8511"/>
                    </a:lnTo>
                    <a:lnTo>
                      <a:pt x="8581" y="8550"/>
                    </a:lnTo>
                    <a:lnTo>
                      <a:pt x="8565" y="8590"/>
                    </a:lnTo>
                    <a:lnTo>
                      <a:pt x="8549" y="8630"/>
                    </a:lnTo>
                    <a:lnTo>
                      <a:pt x="8533" y="8669"/>
                    </a:lnTo>
                    <a:lnTo>
                      <a:pt x="8516" y="8709"/>
                    </a:lnTo>
                    <a:lnTo>
                      <a:pt x="8500" y="8747"/>
                    </a:lnTo>
                    <a:lnTo>
                      <a:pt x="8484" y="8785"/>
                    </a:lnTo>
                    <a:lnTo>
                      <a:pt x="8468" y="8824"/>
                    </a:lnTo>
                    <a:lnTo>
                      <a:pt x="8452" y="8862"/>
                    </a:lnTo>
                    <a:lnTo>
                      <a:pt x="8435" y="8899"/>
                    </a:lnTo>
                    <a:lnTo>
                      <a:pt x="8419" y="8936"/>
                    </a:lnTo>
                    <a:lnTo>
                      <a:pt x="8403" y="8972"/>
                    </a:lnTo>
                    <a:lnTo>
                      <a:pt x="8387" y="9009"/>
                    </a:lnTo>
                    <a:lnTo>
                      <a:pt x="8371" y="9044"/>
                    </a:lnTo>
                    <a:lnTo>
                      <a:pt x="8354" y="9080"/>
                    </a:lnTo>
                    <a:lnTo>
                      <a:pt x="8338" y="9116"/>
                    </a:lnTo>
                    <a:lnTo>
                      <a:pt x="8322" y="9150"/>
                    </a:lnTo>
                    <a:lnTo>
                      <a:pt x="8305" y="9184"/>
                    </a:lnTo>
                    <a:lnTo>
                      <a:pt x="8289" y="9218"/>
                    </a:lnTo>
                    <a:lnTo>
                      <a:pt x="8273" y="9252"/>
                    </a:lnTo>
                    <a:lnTo>
                      <a:pt x="8257" y="9286"/>
                    </a:lnTo>
                    <a:lnTo>
                      <a:pt x="8240" y="9318"/>
                    </a:lnTo>
                    <a:lnTo>
                      <a:pt x="8224" y="9351"/>
                    </a:lnTo>
                    <a:lnTo>
                      <a:pt x="8208" y="9382"/>
                    </a:lnTo>
                    <a:lnTo>
                      <a:pt x="8192" y="9414"/>
                    </a:lnTo>
                    <a:lnTo>
                      <a:pt x="8175" y="9446"/>
                    </a:lnTo>
                    <a:lnTo>
                      <a:pt x="8159" y="9476"/>
                    </a:lnTo>
                    <a:lnTo>
                      <a:pt x="8143" y="9506"/>
                    </a:lnTo>
                    <a:lnTo>
                      <a:pt x="8127" y="9537"/>
                    </a:lnTo>
                    <a:lnTo>
                      <a:pt x="8111" y="9566"/>
                    </a:lnTo>
                    <a:lnTo>
                      <a:pt x="8094" y="9596"/>
                    </a:lnTo>
                    <a:lnTo>
                      <a:pt x="8077" y="9625"/>
                    </a:lnTo>
                    <a:lnTo>
                      <a:pt x="8061" y="9652"/>
                    </a:lnTo>
                    <a:lnTo>
                      <a:pt x="8045" y="9680"/>
                    </a:lnTo>
                    <a:lnTo>
                      <a:pt x="8029" y="9708"/>
                    </a:lnTo>
                    <a:lnTo>
                      <a:pt x="8012" y="9735"/>
                    </a:lnTo>
                    <a:lnTo>
                      <a:pt x="7996" y="9762"/>
                    </a:lnTo>
                    <a:lnTo>
                      <a:pt x="7979" y="9788"/>
                    </a:lnTo>
                    <a:lnTo>
                      <a:pt x="7963" y="9813"/>
                    </a:lnTo>
                    <a:lnTo>
                      <a:pt x="7946" y="9839"/>
                    </a:lnTo>
                    <a:lnTo>
                      <a:pt x="7930" y="9863"/>
                    </a:lnTo>
                    <a:lnTo>
                      <a:pt x="7913" y="9888"/>
                    </a:lnTo>
                    <a:lnTo>
                      <a:pt x="7897" y="9912"/>
                    </a:lnTo>
                    <a:lnTo>
                      <a:pt x="7881" y="9935"/>
                    </a:lnTo>
                    <a:lnTo>
                      <a:pt x="7864" y="9958"/>
                    </a:lnTo>
                    <a:lnTo>
                      <a:pt x="7848" y="9981"/>
                    </a:lnTo>
                    <a:lnTo>
                      <a:pt x="7831" y="10004"/>
                    </a:lnTo>
                    <a:lnTo>
                      <a:pt x="7814" y="10025"/>
                    </a:lnTo>
                    <a:lnTo>
                      <a:pt x="7798" y="10046"/>
                    </a:lnTo>
                    <a:lnTo>
                      <a:pt x="7782" y="10066"/>
                    </a:lnTo>
                    <a:lnTo>
                      <a:pt x="7765" y="10087"/>
                    </a:lnTo>
                    <a:lnTo>
                      <a:pt x="7748" y="10107"/>
                    </a:lnTo>
                    <a:lnTo>
                      <a:pt x="7731" y="10126"/>
                    </a:lnTo>
                    <a:lnTo>
                      <a:pt x="7714" y="10146"/>
                    </a:lnTo>
                    <a:lnTo>
                      <a:pt x="7698" y="10163"/>
                    </a:lnTo>
                    <a:lnTo>
                      <a:pt x="7681" y="10182"/>
                    </a:lnTo>
                    <a:lnTo>
                      <a:pt x="7665" y="10199"/>
                    </a:lnTo>
                    <a:lnTo>
                      <a:pt x="7646" y="10217"/>
                    </a:lnTo>
                    <a:lnTo>
                      <a:pt x="7631" y="10232"/>
                    </a:lnTo>
                    <a:lnTo>
                      <a:pt x="7613" y="10249"/>
                    </a:lnTo>
                    <a:lnTo>
                      <a:pt x="7597" y="10264"/>
                    </a:lnTo>
                    <a:lnTo>
                      <a:pt x="7579" y="10280"/>
                    </a:lnTo>
                    <a:lnTo>
                      <a:pt x="7562" y="10294"/>
                    </a:lnTo>
                    <a:lnTo>
                      <a:pt x="7544" y="10309"/>
                    </a:lnTo>
                    <a:lnTo>
                      <a:pt x="7528" y="10321"/>
                    </a:lnTo>
                    <a:lnTo>
                      <a:pt x="7510" y="10335"/>
                    </a:lnTo>
                    <a:lnTo>
                      <a:pt x="7494" y="10347"/>
                    </a:lnTo>
                    <a:lnTo>
                      <a:pt x="7475" y="10361"/>
                    </a:lnTo>
                    <a:lnTo>
                      <a:pt x="7459" y="10371"/>
                    </a:lnTo>
                    <a:lnTo>
                      <a:pt x="7440" y="10383"/>
                    </a:lnTo>
                    <a:lnTo>
                      <a:pt x="7424" y="10392"/>
                    </a:lnTo>
                    <a:lnTo>
                      <a:pt x="7405" y="10404"/>
                    </a:lnTo>
                    <a:lnTo>
                      <a:pt x="7389" y="10412"/>
                    </a:lnTo>
                    <a:lnTo>
                      <a:pt x="7369" y="10423"/>
                    </a:lnTo>
                    <a:lnTo>
                      <a:pt x="7352" y="10430"/>
                    </a:lnTo>
                    <a:lnTo>
                      <a:pt x="7336" y="10437"/>
                    </a:lnTo>
                    <a:lnTo>
                      <a:pt x="7316" y="10446"/>
                    </a:lnTo>
                    <a:lnTo>
                      <a:pt x="7298" y="10453"/>
                    </a:lnTo>
                    <a:lnTo>
                      <a:pt x="7282" y="10458"/>
                    </a:lnTo>
                    <a:lnTo>
                      <a:pt x="7262" y="10465"/>
                    </a:lnTo>
                    <a:lnTo>
                      <a:pt x="7244" y="10470"/>
                    </a:lnTo>
                    <a:lnTo>
                      <a:pt x="7226" y="10474"/>
                    </a:lnTo>
                    <a:lnTo>
                      <a:pt x="7208" y="10478"/>
                    </a:lnTo>
                    <a:lnTo>
                      <a:pt x="7191" y="10481"/>
                    </a:lnTo>
                    <a:lnTo>
                      <a:pt x="7171" y="10485"/>
                    </a:lnTo>
                    <a:lnTo>
                      <a:pt x="7153" y="10487"/>
                    </a:lnTo>
                    <a:lnTo>
                      <a:pt x="7134" y="10489"/>
                    </a:lnTo>
                    <a:lnTo>
                      <a:pt x="7116" y="10490"/>
                    </a:lnTo>
                    <a:lnTo>
                      <a:pt x="7098" y="10490"/>
                    </a:lnTo>
                    <a:lnTo>
                      <a:pt x="7079" y="10490"/>
                    </a:lnTo>
                    <a:lnTo>
                      <a:pt x="7059" y="10490"/>
                    </a:lnTo>
                    <a:lnTo>
                      <a:pt x="7043" y="10488"/>
                    </a:lnTo>
                    <a:lnTo>
                      <a:pt x="7025" y="10486"/>
                    </a:lnTo>
                    <a:lnTo>
                      <a:pt x="7006" y="10484"/>
                    </a:lnTo>
                    <a:lnTo>
                      <a:pt x="6989" y="10481"/>
                    </a:lnTo>
                    <a:lnTo>
                      <a:pt x="6968" y="10477"/>
                    </a:lnTo>
                    <a:lnTo>
                      <a:pt x="6952" y="10473"/>
                    </a:lnTo>
                    <a:lnTo>
                      <a:pt x="6933" y="10469"/>
                    </a:lnTo>
                    <a:lnTo>
                      <a:pt x="6914" y="10463"/>
                    </a:lnTo>
                    <a:lnTo>
                      <a:pt x="6898" y="10458"/>
                    </a:lnTo>
                    <a:lnTo>
                      <a:pt x="6877" y="10451"/>
                    </a:lnTo>
                    <a:lnTo>
                      <a:pt x="6861" y="10444"/>
                    </a:lnTo>
                    <a:lnTo>
                      <a:pt x="6842" y="10436"/>
                    </a:lnTo>
                    <a:lnTo>
                      <a:pt x="6826" y="10429"/>
                    </a:lnTo>
                    <a:lnTo>
                      <a:pt x="6807" y="10420"/>
                    </a:lnTo>
                    <a:lnTo>
                      <a:pt x="6790" y="10411"/>
                    </a:lnTo>
                    <a:lnTo>
                      <a:pt x="6771" y="10401"/>
                    </a:lnTo>
                    <a:lnTo>
                      <a:pt x="6755" y="10391"/>
                    </a:lnTo>
                    <a:lnTo>
                      <a:pt x="6736" y="10380"/>
                    </a:lnTo>
                    <a:lnTo>
                      <a:pt x="6720" y="10369"/>
                    </a:lnTo>
                    <a:lnTo>
                      <a:pt x="6703" y="10358"/>
                    </a:lnTo>
                    <a:lnTo>
                      <a:pt x="6684" y="10345"/>
                    </a:lnTo>
                    <a:lnTo>
                      <a:pt x="6667" y="10332"/>
                    </a:lnTo>
                    <a:lnTo>
                      <a:pt x="6651" y="10320"/>
                    </a:lnTo>
                    <a:lnTo>
                      <a:pt x="6633" y="10305"/>
                    </a:lnTo>
                    <a:lnTo>
                      <a:pt x="6617" y="10292"/>
                    </a:lnTo>
                    <a:lnTo>
                      <a:pt x="6600" y="10277"/>
                    </a:lnTo>
                    <a:lnTo>
                      <a:pt x="6582" y="10261"/>
                    </a:lnTo>
                    <a:lnTo>
                      <a:pt x="6565" y="10246"/>
                    </a:lnTo>
                    <a:lnTo>
                      <a:pt x="6549" y="10230"/>
                    </a:lnTo>
                    <a:lnTo>
                      <a:pt x="6532" y="10214"/>
                    </a:lnTo>
                    <a:lnTo>
                      <a:pt x="6515" y="10197"/>
                    </a:lnTo>
                    <a:lnTo>
                      <a:pt x="6497" y="10179"/>
                    </a:lnTo>
                    <a:lnTo>
                      <a:pt x="6481" y="10161"/>
                    </a:lnTo>
                    <a:lnTo>
                      <a:pt x="6464" y="10142"/>
                    </a:lnTo>
                    <a:lnTo>
                      <a:pt x="6449" y="10124"/>
                    </a:lnTo>
                    <a:lnTo>
                      <a:pt x="6430" y="10104"/>
                    </a:lnTo>
                    <a:lnTo>
                      <a:pt x="6414" y="10084"/>
                    </a:lnTo>
                    <a:lnTo>
                      <a:pt x="6397" y="10063"/>
                    </a:lnTo>
                    <a:lnTo>
                      <a:pt x="6381" y="10043"/>
                    </a:lnTo>
                    <a:lnTo>
                      <a:pt x="6365" y="10022"/>
                    </a:lnTo>
                    <a:lnTo>
                      <a:pt x="6348" y="10000"/>
                    </a:lnTo>
                    <a:lnTo>
                      <a:pt x="6331" y="9978"/>
                    </a:lnTo>
                    <a:lnTo>
                      <a:pt x="6315" y="9955"/>
                    </a:lnTo>
                    <a:lnTo>
                      <a:pt x="6298" y="9932"/>
                    </a:lnTo>
                    <a:lnTo>
                      <a:pt x="6282" y="9908"/>
                    </a:lnTo>
                    <a:lnTo>
                      <a:pt x="6266" y="9885"/>
                    </a:lnTo>
                    <a:lnTo>
                      <a:pt x="6249" y="9860"/>
                    </a:lnTo>
                    <a:lnTo>
                      <a:pt x="6232" y="9835"/>
                    </a:lnTo>
                    <a:lnTo>
                      <a:pt x="6216" y="9810"/>
                    </a:lnTo>
                    <a:lnTo>
                      <a:pt x="6200" y="9784"/>
                    </a:lnTo>
                    <a:lnTo>
                      <a:pt x="6184" y="9759"/>
                    </a:lnTo>
                    <a:lnTo>
                      <a:pt x="6167" y="9731"/>
                    </a:lnTo>
                    <a:lnTo>
                      <a:pt x="6151" y="9704"/>
                    </a:lnTo>
                    <a:lnTo>
                      <a:pt x="6134" y="9677"/>
                    </a:lnTo>
                    <a:lnTo>
                      <a:pt x="6118" y="9649"/>
                    </a:lnTo>
                    <a:lnTo>
                      <a:pt x="6102" y="9621"/>
                    </a:lnTo>
                    <a:lnTo>
                      <a:pt x="6085" y="9591"/>
                    </a:lnTo>
                    <a:lnTo>
                      <a:pt x="6069" y="9562"/>
                    </a:lnTo>
                    <a:lnTo>
                      <a:pt x="6053" y="9533"/>
                    </a:lnTo>
                    <a:lnTo>
                      <a:pt x="6036" y="9502"/>
                    </a:lnTo>
                    <a:lnTo>
                      <a:pt x="6021" y="9473"/>
                    </a:lnTo>
                    <a:lnTo>
                      <a:pt x="6004" y="9441"/>
                    </a:lnTo>
                    <a:lnTo>
                      <a:pt x="5987" y="9410"/>
                    </a:lnTo>
                    <a:lnTo>
                      <a:pt x="5971" y="9378"/>
                    </a:lnTo>
                    <a:lnTo>
                      <a:pt x="5955" y="9346"/>
                    </a:lnTo>
                    <a:lnTo>
                      <a:pt x="5939" y="9314"/>
                    </a:lnTo>
                    <a:lnTo>
                      <a:pt x="5923" y="9282"/>
                    </a:lnTo>
                    <a:lnTo>
                      <a:pt x="5906" y="9247"/>
                    </a:lnTo>
                    <a:lnTo>
                      <a:pt x="5890" y="9214"/>
                    </a:lnTo>
                    <a:lnTo>
                      <a:pt x="5874" y="9180"/>
                    </a:lnTo>
                    <a:lnTo>
                      <a:pt x="5858" y="9146"/>
                    </a:lnTo>
                    <a:lnTo>
                      <a:pt x="5842" y="9112"/>
                    </a:lnTo>
                    <a:lnTo>
                      <a:pt x="5825" y="9076"/>
                    </a:lnTo>
                    <a:lnTo>
                      <a:pt x="5809" y="9040"/>
                    </a:lnTo>
                    <a:lnTo>
                      <a:pt x="5793" y="9004"/>
                    </a:lnTo>
                    <a:lnTo>
                      <a:pt x="5777" y="8968"/>
                    </a:lnTo>
                    <a:lnTo>
                      <a:pt x="5761" y="8932"/>
                    </a:lnTo>
                    <a:lnTo>
                      <a:pt x="5744" y="8894"/>
                    </a:lnTo>
                    <a:lnTo>
                      <a:pt x="5728" y="8857"/>
                    </a:lnTo>
                    <a:lnTo>
                      <a:pt x="5712" y="8819"/>
                    </a:lnTo>
                    <a:lnTo>
                      <a:pt x="5695" y="8781"/>
                    </a:lnTo>
                    <a:lnTo>
                      <a:pt x="5680" y="8743"/>
                    </a:lnTo>
                    <a:lnTo>
                      <a:pt x="5663" y="8704"/>
                    </a:lnTo>
                    <a:lnTo>
                      <a:pt x="5647" y="8665"/>
                    </a:lnTo>
                    <a:lnTo>
                      <a:pt x="5631" y="8625"/>
                    </a:lnTo>
                    <a:lnTo>
                      <a:pt x="5615" y="8586"/>
                    </a:lnTo>
                    <a:lnTo>
                      <a:pt x="5599" y="8546"/>
                    </a:lnTo>
                    <a:lnTo>
                      <a:pt x="5583" y="8506"/>
                    </a:lnTo>
                    <a:lnTo>
                      <a:pt x="5566" y="8464"/>
                    </a:lnTo>
                    <a:lnTo>
                      <a:pt x="5550" y="8423"/>
                    </a:lnTo>
                    <a:lnTo>
                      <a:pt x="5534" y="8382"/>
                    </a:lnTo>
                    <a:lnTo>
                      <a:pt x="5518" y="8340"/>
                    </a:lnTo>
                    <a:lnTo>
                      <a:pt x="5502" y="8299"/>
                    </a:lnTo>
                    <a:lnTo>
                      <a:pt x="5485" y="8256"/>
                    </a:lnTo>
                    <a:lnTo>
                      <a:pt x="5469" y="8214"/>
                    </a:lnTo>
                    <a:lnTo>
                      <a:pt x="5453" y="8171"/>
                    </a:lnTo>
                    <a:lnTo>
                      <a:pt x="5437" y="8128"/>
                    </a:lnTo>
                    <a:lnTo>
                      <a:pt x="5421" y="8085"/>
                    </a:lnTo>
                    <a:lnTo>
                      <a:pt x="5404" y="8041"/>
                    </a:lnTo>
                    <a:lnTo>
                      <a:pt x="5388" y="7997"/>
                    </a:lnTo>
                    <a:lnTo>
                      <a:pt x="5372" y="7952"/>
                    </a:lnTo>
                    <a:lnTo>
                      <a:pt x="5356" y="7908"/>
                    </a:lnTo>
                    <a:lnTo>
                      <a:pt x="5340" y="7864"/>
                    </a:lnTo>
                    <a:lnTo>
                      <a:pt x="5324" y="7818"/>
                    </a:lnTo>
                    <a:lnTo>
                      <a:pt x="5308" y="7773"/>
                    </a:lnTo>
                    <a:lnTo>
                      <a:pt x="5292" y="7727"/>
                    </a:lnTo>
                    <a:lnTo>
                      <a:pt x="5275" y="7682"/>
                    </a:lnTo>
                    <a:lnTo>
                      <a:pt x="5259" y="7636"/>
                    </a:lnTo>
                    <a:lnTo>
                      <a:pt x="5244" y="7590"/>
                    </a:lnTo>
                    <a:lnTo>
                      <a:pt x="5227" y="7543"/>
                    </a:lnTo>
                    <a:lnTo>
                      <a:pt x="5211" y="7496"/>
                    </a:lnTo>
                    <a:lnTo>
                      <a:pt x="5195" y="7449"/>
                    </a:lnTo>
                    <a:lnTo>
                      <a:pt x="5179" y="7402"/>
                    </a:lnTo>
                    <a:lnTo>
                      <a:pt x="5163" y="7356"/>
                    </a:lnTo>
                    <a:lnTo>
                      <a:pt x="5146" y="7307"/>
                    </a:lnTo>
                    <a:lnTo>
                      <a:pt x="5130" y="7260"/>
                    </a:lnTo>
                    <a:lnTo>
                      <a:pt x="5114" y="7212"/>
                    </a:lnTo>
                    <a:lnTo>
                      <a:pt x="5098" y="7164"/>
                    </a:lnTo>
                    <a:lnTo>
                      <a:pt x="5082" y="7116"/>
                    </a:lnTo>
                    <a:lnTo>
                      <a:pt x="5066" y="7067"/>
                    </a:lnTo>
                    <a:lnTo>
                      <a:pt x="5050" y="7018"/>
                    </a:lnTo>
                    <a:lnTo>
                      <a:pt x="5034" y="6969"/>
                    </a:lnTo>
                    <a:lnTo>
                      <a:pt x="5018" y="6920"/>
                    </a:lnTo>
                    <a:lnTo>
                      <a:pt x="5002" y="6872"/>
                    </a:lnTo>
                    <a:lnTo>
                      <a:pt x="4985" y="6822"/>
                    </a:lnTo>
                    <a:lnTo>
                      <a:pt x="4969" y="6772"/>
                    </a:lnTo>
                    <a:lnTo>
                      <a:pt x="4953" y="6723"/>
                    </a:lnTo>
                    <a:lnTo>
                      <a:pt x="4937" y="6673"/>
                    </a:lnTo>
                    <a:lnTo>
                      <a:pt x="4921" y="6623"/>
                    </a:lnTo>
                    <a:lnTo>
                      <a:pt x="4905" y="6574"/>
                    </a:lnTo>
                    <a:lnTo>
                      <a:pt x="4888" y="6523"/>
                    </a:lnTo>
                    <a:lnTo>
                      <a:pt x="4872" y="6473"/>
                    </a:lnTo>
                    <a:lnTo>
                      <a:pt x="4856" y="6422"/>
                    </a:lnTo>
                    <a:lnTo>
                      <a:pt x="4840" y="6372"/>
                    </a:lnTo>
                    <a:lnTo>
                      <a:pt x="4824" y="6322"/>
                    </a:lnTo>
                    <a:lnTo>
                      <a:pt x="4808" y="6270"/>
                    </a:lnTo>
                    <a:lnTo>
                      <a:pt x="4792" y="6220"/>
                    </a:lnTo>
                    <a:lnTo>
                      <a:pt x="4776" y="6169"/>
                    </a:lnTo>
                    <a:lnTo>
                      <a:pt x="4760" y="6118"/>
                    </a:lnTo>
                    <a:lnTo>
                      <a:pt x="4744" y="6067"/>
                    </a:lnTo>
                    <a:lnTo>
                      <a:pt x="4727" y="6015"/>
                    </a:lnTo>
                    <a:lnTo>
                      <a:pt x="4711" y="5964"/>
                    </a:lnTo>
                    <a:lnTo>
                      <a:pt x="4695" y="5913"/>
                    </a:lnTo>
                    <a:lnTo>
                      <a:pt x="4679" y="5861"/>
                    </a:lnTo>
                    <a:lnTo>
                      <a:pt x="4663" y="5810"/>
                    </a:lnTo>
                    <a:lnTo>
                      <a:pt x="4647" y="5758"/>
                    </a:lnTo>
                    <a:lnTo>
                      <a:pt x="4631" y="5707"/>
                    </a:lnTo>
                    <a:lnTo>
                      <a:pt x="4615" y="5655"/>
                    </a:lnTo>
                    <a:lnTo>
                      <a:pt x="4599" y="5603"/>
                    </a:lnTo>
                    <a:lnTo>
                      <a:pt x="4583" y="5552"/>
                    </a:lnTo>
                    <a:lnTo>
                      <a:pt x="4567" y="5501"/>
                    </a:lnTo>
                    <a:lnTo>
                      <a:pt x="4550" y="5448"/>
                    </a:lnTo>
                    <a:lnTo>
                      <a:pt x="4534" y="5397"/>
                    </a:lnTo>
                    <a:lnTo>
                      <a:pt x="4518" y="5345"/>
                    </a:lnTo>
                    <a:lnTo>
                      <a:pt x="4502" y="5293"/>
                    </a:lnTo>
                    <a:lnTo>
                      <a:pt x="4486" y="5242"/>
                    </a:lnTo>
                    <a:lnTo>
                      <a:pt x="4470" y="5190"/>
                    </a:lnTo>
                    <a:lnTo>
                      <a:pt x="4454" y="5138"/>
                    </a:lnTo>
                    <a:lnTo>
                      <a:pt x="4438" y="5086"/>
                    </a:lnTo>
                    <a:lnTo>
                      <a:pt x="4422" y="5035"/>
                    </a:lnTo>
                    <a:lnTo>
                      <a:pt x="4406" y="4984"/>
                    </a:lnTo>
                    <a:lnTo>
                      <a:pt x="4389" y="4931"/>
                    </a:lnTo>
                    <a:lnTo>
                      <a:pt x="4373" y="4880"/>
                    </a:lnTo>
                    <a:lnTo>
                      <a:pt x="4357" y="4828"/>
                    </a:lnTo>
                    <a:lnTo>
                      <a:pt x="4341" y="4777"/>
                    </a:lnTo>
                    <a:lnTo>
                      <a:pt x="4325" y="4726"/>
                    </a:lnTo>
                    <a:lnTo>
                      <a:pt x="4309" y="4674"/>
                    </a:lnTo>
                    <a:lnTo>
                      <a:pt x="4293" y="4623"/>
                    </a:lnTo>
                    <a:lnTo>
                      <a:pt x="4277" y="4571"/>
                    </a:lnTo>
                    <a:lnTo>
                      <a:pt x="4261" y="4520"/>
                    </a:lnTo>
                    <a:lnTo>
                      <a:pt x="4245" y="4469"/>
                    </a:lnTo>
                    <a:lnTo>
                      <a:pt x="4229" y="4419"/>
                    </a:lnTo>
                    <a:lnTo>
                      <a:pt x="4212" y="4367"/>
                    </a:lnTo>
                    <a:lnTo>
                      <a:pt x="4196" y="4316"/>
                    </a:lnTo>
                    <a:lnTo>
                      <a:pt x="4180" y="4266"/>
                    </a:lnTo>
                    <a:lnTo>
                      <a:pt x="4164" y="4215"/>
                    </a:lnTo>
                    <a:lnTo>
                      <a:pt x="4149" y="4165"/>
                    </a:lnTo>
                    <a:lnTo>
                      <a:pt x="4132" y="4114"/>
                    </a:lnTo>
                    <a:lnTo>
                      <a:pt x="4116" y="4063"/>
                    </a:lnTo>
                    <a:lnTo>
                      <a:pt x="4100" y="4013"/>
                    </a:lnTo>
                    <a:lnTo>
                      <a:pt x="4084" y="3963"/>
                    </a:lnTo>
                    <a:lnTo>
                      <a:pt x="4068" y="3914"/>
                    </a:lnTo>
                    <a:lnTo>
                      <a:pt x="4051" y="3863"/>
                    </a:lnTo>
                    <a:lnTo>
                      <a:pt x="4035" y="3814"/>
                    </a:lnTo>
                    <a:lnTo>
                      <a:pt x="4019" y="3764"/>
                    </a:lnTo>
                    <a:lnTo>
                      <a:pt x="4004" y="3715"/>
                    </a:lnTo>
                    <a:lnTo>
                      <a:pt x="3988" y="3666"/>
                    </a:lnTo>
                    <a:lnTo>
                      <a:pt x="3971" y="3617"/>
                    </a:lnTo>
                    <a:lnTo>
                      <a:pt x="3955" y="3568"/>
                    </a:lnTo>
                    <a:lnTo>
                      <a:pt x="3939" y="3519"/>
                    </a:lnTo>
                    <a:lnTo>
                      <a:pt x="3923" y="3471"/>
                    </a:lnTo>
                    <a:lnTo>
                      <a:pt x="3907" y="3422"/>
                    </a:lnTo>
                    <a:lnTo>
                      <a:pt x="3891" y="3375"/>
                    </a:lnTo>
                    <a:lnTo>
                      <a:pt x="3875" y="3326"/>
                    </a:lnTo>
                    <a:lnTo>
                      <a:pt x="3859" y="3278"/>
                    </a:lnTo>
                    <a:lnTo>
                      <a:pt x="3843" y="3231"/>
                    </a:lnTo>
                    <a:lnTo>
                      <a:pt x="3827" y="3183"/>
                    </a:lnTo>
                    <a:lnTo>
                      <a:pt x="3811" y="3137"/>
                    </a:lnTo>
                    <a:lnTo>
                      <a:pt x="3794" y="3089"/>
                    </a:lnTo>
                    <a:lnTo>
                      <a:pt x="3778" y="3042"/>
                    </a:lnTo>
                    <a:lnTo>
                      <a:pt x="3762" y="2996"/>
                    </a:lnTo>
                    <a:lnTo>
                      <a:pt x="3746" y="2950"/>
                    </a:lnTo>
                    <a:lnTo>
                      <a:pt x="3731" y="2904"/>
                    </a:lnTo>
                    <a:lnTo>
                      <a:pt x="3714" y="2858"/>
                    </a:lnTo>
                    <a:lnTo>
                      <a:pt x="3698" y="2812"/>
                    </a:lnTo>
                    <a:lnTo>
                      <a:pt x="3682" y="2767"/>
                    </a:lnTo>
                    <a:lnTo>
                      <a:pt x="3666" y="2722"/>
                    </a:lnTo>
                    <a:lnTo>
                      <a:pt x="3650" y="2678"/>
                    </a:lnTo>
                    <a:lnTo>
                      <a:pt x="3634" y="2633"/>
                    </a:lnTo>
                    <a:lnTo>
                      <a:pt x="3618" y="2589"/>
                    </a:lnTo>
                    <a:lnTo>
                      <a:pt x="3602" y="2545"/>
                    </a:lnTo>
                    <a:lnTo>
                      <a:pt x="3586" y="2501"/>
                    </a:lnTo>
                    <a:lnTo>
                      <a:pt x="3570" y="2458"/>
                    </a:lnTo>
                    <a:lnTo>
                      <a:pt x="3554" y="2415"/>
                    </a:lnTo>
                    <a:lnTo>
                      <a:pt x="3537" y="2372"/>
                    </a:lnTo>
                    <a:lnTo>
                      <a:pt x="3522" y="2329"/>
                    </a:lnTo>
                    <a:lnTo>
                      <a:pt x="3506" y="2287"/>
                    </a:lnTo>
                    <a:lnTo>
                      <a:pt x="3490" y="2245"/>
                    </a:lnTo>
                    <a:lnTo>
                      <a:pt x="3474" y="2204"/>
                    </a:lnTo>
                    <a:lnTo>
                      <a:pt x="3457" y="2162"/>
                    </a:lnTo>
                    <a:lnTo>
                      <a:pt x="3441" y="2121"/>
                    </a:lnTo>
                    <a:lnTo>
                      <a:pt x="3426" y="2080"/>
                    </a:lnTo>
                    <a:lnTo>
                      <a:pt x="3410" y="2040"/>
                    </a:lnTo>
                    <a:lnTo>
                      <a:pt x="3394" y="2000"/>
                    </a:lnTo>
                    <a:lnTo>
                      <a:pt x="3377" y="1960"/>
                    </a:lnTo>
                    <a:lnTo>
                      <a:pt x="3361" y="1920"/>
                    </a:lnTo>
                    <a:lnTo>
                      <a:pt x="3345" y="1882"/>
                    </a:lnTo>
                    <a:lnTo>
                      <a:pt x="3329" y="1843"/>
                    </a:lnTo>
                    <a:lnTo>
                      <a:pt x="3314" y="1805"/>
                    </a:lnTo>
                    <a:lnTo>
                      <a:pt x="3297" y="1766"/>
                    </a:lnTo>
                    <a:lnTo>
                      <a:pt x="3281" y="1729"/>
                    </a:lnTo>
                    <a:lnTo>
                      <a:pt x="3265" y="1692"/>
                    </a:lnTo>
                    <a:lnTo>
                      <a:pt x="3249" y="1655"/>
                    </a:lnTo>
                    <a:lnTo>
                      <a:pt x="3234" y="1618"/>
                    </a:lnTo>
                    <a:lnTo>
                      <a:pt x="3218" y="1583"/>
                    </a:lnTo>
                    <a:lnTo>
                      <a:pt x="3201" y="1546"/>
                    </a:lnTo>
                    <a:lnTo>
                      <a:pt x="3185" y="1511"/>
                    </a:lnTo>
                    <a:lnTo>
                      <a:pt x="3169" y="1476"/>
                    </a:lnTo>
                    <a:lnTo>
                      <a:pt x="3154" y="1441"/>
                    </a:lnTo>
                    <a:lnTo>
                      <a:pt x="3138" y="1408"/>
                    </a:lnTo>
                    <a:lnTo>
                      <a:pt x="3121" y="1373"/>
                    </a:lnTo>
                    <a:lnTo>
                      <a:pt x="3105" y="1339"/>
                    </a:lnTo>
                    <a:lnTo>
                      <a:pt x="3090" y="1306"/>
                    </a:lnTo>
                    <a:lnTo>
                      <a:pt x="3074" y="1274"/>
                    </a:lnTo>
                    <a:lnTo>
                      <a:pt x="3058" y="1242"/>
                    </a:lnTo>
                    <a:lnTo>
                      <a:pt x="3042" y="1210"/>
                    </a:lnTo>
                    <a:lnTo>
                      <a:pt x="3026" y="1178"/>
                    </a:lnTo>
                    <a:lnTo>
                      <a:pt x="3010" y="1147"/>
                    </a:lnTo>
                    <a:lnTo>
                      <a:pt x="2994" y="1117"/>
                    </a:lnTo>
                    <a:lnTo>
                      <a:pt x="2979" y="1087"/>
                    </a:lnTo>
                    <a:lnTo>
                      <a:pt x="2962" y="1057"/>
                    </a:lnTo>
                    <a:lnTo>
                      <a:pt x="2946" y="1027"/>
                    </a:lnTo>
                    <a:lnTo>
                      <a:pt x="2931" y="999"/>
                    </a:lnTo>
                    <a:lnTo>
                      <a:pt x="2915" y="970"/>
                    </a:lnTo>
                    <a:lnTo>
                      <a:pt x="2899" y="942"/>
                    </a:lnTo>
                    <a:lnTo>
                      <a:pt x="2884" y="916"/>
                    </a:lnTo>
                    <a:lnTo>
                      <a:pt x="2867" y="888"/>
                    </a:lnTo>
                    <a:lnTo>
                      <a:pt x="2851" y="861"/>
                    </a:lnTo>
                    <a:lnTo>
                      <a:pt x="2835" y="835"/>
                    </a:lnTo>
                    <a:lnTo>
                      <a:pt x="2820" y="809"/>
                    </a:lnTo>
                    <a:lnTo>
                      <a:pt x="2805" y="785"/>
                    </a:lnTo>
                    <a:lnTo>
                      <a:pt x="2788" y="759"/>
                    </a:lnTo>
                    <a:lnTo>
                      <a:pt x="2773" y="735"/>
                    </a:lnTo>
                    <a:lnTo>
                      <a:pt x="2757" y="711"/>
                    </a:lnTo>
                    <a:lnTo>
                      <a:pt x="2741" y="687"/>
                    </a:lnTo>
                    <a:lnTo>
                      <a:pt x="2726" y="665"/>
                    </a:lnTo>
                    <a:lnTo>
                      <a:pt x="2709" y="642"/>
                    </a:lnTo>
                    <a:lnTo>
                      <a:pt x="2694" y="620"/>
                    </a:lnTo>
                    <a:lnTo>
                      <a:pt x="2678" y="598"/>
                    </a:lnTo>
                    <a:lnTo>
                      <a:pt x="2663" y="578"/>
                    </a:lnTo>
                    <a:lnTo>
                      <a:pt x="2648" y="558"/>
                    </a:lnTo>
                    <a:lnTo>
                      <a:pt x="2631" y="537"/>
                    </a:lnTo>
                    <a:lnTo>
                      <a:pt x="2616" y="518"/>
                    </a:lnTo>
                    <a:lnTo>
                      <a:pt x="2600" y="498"/>
                    </a:lnTo>
                    <a:lnTo>
                      <a:pt x="2585" y="480"/>
                    </a:lnTo>
                    <a:lnTo>
                      <a:pt x="2569" y="462"/>
                    </a:lnTo>
                    <a:lnTo>
                      <a:pt x="2555" y="445"/>
                    </a:lnTo>
                    <a:lnTo>
                      <a:pt x="2538" y="427"/>
                    </a:lnTo>
                    <a:lnTo>
                      <a:pt x="2523" y="410"/>
                    </a:lnTo>
                    <a:lnTo>
                      <a:pt x="2508" y="395"/>
                    </a:lnTo>
                    <a:lnTo>
                      <a:pt x="2492" y="379"/>
                    </a:lnTo>
                    <a:lnTo>
                      <a:pt x="2478" y="364"/>
                    </a:lnTo>
                    <a:lnTo>
                      <a:pt x="2462" y="350"/>
                    </a:lnTo>
                    <a:lnTo>
                      <a:pt x="2446" y="335"/>
                    </a:lnTo>
                    <a:lnTo>
                      <a:pt x="2431" y="322"/>
                    </a:lnTo>
                    <a:lnTo>
                      <a:pt x="2417" y="309"/>
                    </a:lnTo>
                    <a:lnTo>
                      <a:pt x="2402" y="297"/>
                    </a:lnTo>
                    <a:lnTo>
                      <a:pt x="2386" y="284"/>
                    </a:lnTo>
                    <a:lnTo>
                      <a:pt x="2372" y="273"/>
                    </a:lnTo>
                    <a:lnTo>
                      <a:pt x="2356" y="262"/>
                    </a:lnTo>
                    <a:lnTo>
                      <a:pt x="2341" y="251"/>
                    </a:lnTo>
                    <a:lnTo>
                      <a:pt x="2329" y="243"/>
                    </a:lnTo>
                    <a:lnTo>
                      <a:pt x="2311" y="232"/>
                    </a:lnTo>
                    <a:lnTo>
                      <a:pt x="2297" y="223"/>
                    </a:lnTo>
                    <a:lnTo>
                      <a:pt x="2284" y="215"/>
                    </a:lnTo>
                    <a:lnTo>
                      <a:pt x="2268" y="207"/>
                    </a:lnTo>
                    <a:lnTo>
                      <a:pt x="2255" y="200"/>
                    </a:lnTo>
                    <a:lnTo>
                      <a:pt x="2240" y="193"/>
                    </a:lnTo>
                    <a:lnTo>
                      <a:pt x="2226" y="186"/>
                    </a:lnTo>
                    <a:lnTo>
                      <a:pt x="2210" y="180"/>
                    </a:lnTo>
                    <a:lnTo>
                      <a:pt x="2198" y="175"/>
                    </a:lnTo>
                    <a:lnTo>
                      <a:pt x="2182" y="169"/>
                    </a:lnTo>
                    <a:lnTo>
                      <a:pt x="2170" y="165"/>
                    </a:lnTo>
                    <a:lnTo>
                      <a:pt x="2153" y="160"/>
                    </a:lnTo>
                    <a:lnTo>
                      <a:pt x="2141" y="157"/>
                    </a:lnTo>
                    <a:lnTo>
                      <a:pt x="2127" y="154"/>
                    </a:lnTo>
                    <a:lnTo>
                      <a:pt x="2111" y="151"/>
                    </a:lnTo>
                    <a:lnTo>
                      <a:pt x="2100" y="148"/>
                    </a:lnTo>
                    <a:lnTo>
                      <a:pt x="2085" y="147"/>
                    </a:lnTo>
                    <a:lnTo>
                      <a:pt x="2071" y="145"/>
                    </a:lnTo>
                    <a:lnTo>
                      <a:pt x="2058" y="144"/>
                    </a:lnTo>
                    <a:lnTo>
                      <a:pt x="2044" y="144"/>
                    </a:lnTo>
                    <a:lnTo>
                      <a:pt x="2028" y="144"/>
                    </a:lnTo>
                    <a:lnTo>
                      <a:pt x="2016" y="144"/>
                    </a:lnTo>
                    <a:lnTo>
                      <a:pt x="2002" y="145"/>
                    </a:lnTo>
                    <a:lnTo>
                      <a:pt x="1988" y="146"/>
                    </a:lnTo>
                    <a:lnTo>
                      <a:pt x="1977" y="147"/>
                    </a:lnTo>
                    <a:lnTo>
                      <a:pt x="1961" y="150"/>
                    </a:lnTo>
                    <a:lnTo>
                      <a:pt x="1946" y="153"/>
                    </a:lnTo>
                    <a:lnTo>
                      <a:pt x="1932" y="156"/>
                    </a:lnTo>
                    <a:lnTo>
                      <a:pt x="1918" y="159"/>
                    </a:lnTo>
                    <a:lnTo>
                      <a:pt x="1904" y="163"/>
                    </a:lnTo>
                    <a:lnTo>
                      <a:pt x="1892" y="167"/>
                    </a:lnTo>
                    <a:lnTo>
                      <a:pt x="1876" y="173"/>
                    </a:lnTo>
                    <a:lnTo>
                      <a:pt x="1862" y="178"/>
                    </a:lnTo>
                    <a:lnTo>
                      <a:pt x="1849" y="183"/>
                    </a:lnTo>
                    <a:lnTo>
                      <a:pt x="1833" y="191"/>
                    </a:lnTo>
                    <a:lnTo>
                      <a:pt x="1819" y="197"/>
                    </a:lnTo>
                    <a:lnTo>
                      <a:pt x="1805" y="204"/>
                    </a:lnTo>
                    <a:lnTo>
                      <a:pt x="1789" y="213"/>
                    </a:lnTo>
                    <a:lnTo>
                      <a:pt x="1776" y="220"/>
                    </a:lnTo>
                    <a:lnTo>
                      <a:pt x="1760" y="230"/>
                    </a:lnTo>
                    <a:lnTo>
                      <a:pt x="1745" y="239"/>
                    </a:lnTo>
                    <a:lnTo>
                      <a:pt x="1731" y="249"/>
                    </a:lnTo>
                    <a:lnTo>
                      <a:pt x="1715" y="259"/>
                    </a:lnTo>
                    <a:lnTo>
                      <a:pt x="1702" y="269"/>
                    </a:lnTo>
                    <a:lnTo>
                      <a:pt x="1686" y="282"/>
                    </a:lnTo>
                    <a:lnTo>
                      <a:pt x="1672" y="292"/>
                    </a:lnTo>
                    <a:lnTo>
                      <a:pt x="1656" y="306"/>
                    </a:lnTo>
                    <a:lnTo>
                      <a:pt x="1641" y="319"/>
                    </a:lnTo>
                    <a:lnTo>
                      <a:pt x="1625" y="332"/>
                    </a:lnTo>
                    <a:lnTo>
                      <a:pt x="1611" y="345"/>
                    </a:lnTo>
                    <a:lnTo>
                      <a:pt x="1595" y="361"/>
                    </a:lnTo>
                    <a:lnTo>
                      <a:pt x="1581" y="375"/>
                    </a:lnTo>
                    <a:lnTo>
                      <a:pt x="1564" y="392"/>
                    </a:lnTo>
                    <a:lnTo>
                      <a:pt x="1550" y="406"/>
                    </a:lnTo>
                    <a:lnTo>
                      <a:pt x="1534" y="424"/>
                    </a:lnTo>
                    <a:lnTo>
                      <a:pt x="1518" y="440"/>
                    </a:lnTo>
                    <a:lnTo>
                      <a:pt x="1504" y="457"/>
                    </a:lnTo>
                    <a:lnTo>
                      <a:pt x="1487" y="477"/>
                    </a:lnTo>
                    <a:lnTo>
                      <a:pt x="1472" y="494"/>
                    </a:lnTo>
                    <a:lnTo>
                      <a:pt x="1456" y="513"/>
                    </a:lnTo>
                    <a:lnTo>
                      <a:pt x="1441" y="532"/>
                    </a:lnTo>
                    <a:lnTo>
                      <a:pt x="1426" y="551"/>
                    </a:lnTo>
                    <a:lnTo>
                      <a:pt x="1409" y="574"/>
                    </a:lnTo>
                    <a:lnTo>
                      <a:pt x="1394" y="594"/>
                    </a:lnTo>
                    <a:lnTo>
                      <a:pt x="1378" y="615"/>
                    </a:lnTo>
                    <a:lnTo>
                      <a:pt x="1362" y="638"/>
                    </a:lnTo>
                    <a:lnTo>
                      <a:pt x="1347" y="659"/>
                    </a:lnTo>
                    <a:lnTo>
                      <a:pt x="1331" y="682"/>
                    </a:lnTo>
                    <a:lnTo>
                      <a:pt x="1315" y="707"/>
                    </a:lnTo>
                    <a:lnTo>
                      <a:pt x="1300" y="729"/>
                    </a:lnTo>
                    <a:lnTo>
                      <a:pt x="1284" y="754"/>
                    </a:lnTo>
                    <a:lnTo>
                      <a:pt x="1268" y="778"/>
                    </a:lnTo>
                    <a:lnTo>
                      <a:pt x="1252" y="804"/>
                    </a:lnTo>
                    <a:lnTo>
                      <a:pt x="1236" y="830"/>
                    </a:lnTo>
                    <a:lnTo>
                      <a:pt x="1220" y="855"/>
                    </a:lnTo>
                    <a:lnTo>
                      <a:pt x="1205" y="882"/>
                    </a:lnTo>
                    <a:lnTo>
                      <a:pt x="1189" y="909"/>
                    </a:lnTo>
                    <a:lnTo>
                      <a:pt x="1173" y="937"/>
                    </a:lnTo>
                    <a:lnTo>
                      <a:pt x="1157" y="965"/>
                    </a:lnTo>
                    <a:lnTo>
                      <a:pt x="1141" y="993"/>
                    </a:lnTo>
                    <a:lnTo>
                      <a:pt x="1125" y="1021"/>
                    </a:lnTo>
                    <a:lnTo>
                      <a:pt x="1109" y="1050"/>
                    </a:lnTo>
                    <a:lnTo>
                      <a:pt x="1094" y="1080"/>
                    </a:lnTo>
                    <a:lnTo>
                      <a:pt x="1078" y="1111"/>
                    </a:lnTo>
                    <a:lnTo>
                      <a:pt x="1061" y="1141"/>
                    </a:lnTo>
                    <a:lnTo>
                      <a:pt x="1046" y="1171"/>
                    </a:lnTo>
                    <a:lnTo>
                      <a:pt x="1030" y="1203"/>
                    </a:lnTo>
                    <a:lnTo>
                      <a:pt x="1014" y="1235"/>
                    </a:lnTo>
                    <a:lnTo>
                      <a:pt x="998" y="1267"/>
                    </a:lnTo>
                    <a:lnTo>
                      <a:pt x="982" y="1301"/>
                    </a:lnTo>
                    <a:lnTo>
                      <a:pt x="966" y="1332"/>
                    </a:lnTo>
                    <a:lnTo>
                      <a:pt x="950" y="1366"/>
                    </a:lnTo>
                    <a:lnTo>
                      <a:pt x="934" y="1400"/>
                    </a:lnTo>
                    <a:lnTo>
                      <a:pt x="918" y="1434"/>
                    </a:lnTo>
                    <a:lnTo>
                      <a:pt x="902" y="1469"/>
                    </a:lnTo>
                    <a:lnTo>
                      <a:pt x="886" y="1504"/>
                    </a:lnTo>
                    <a:lnTo>
                      <a:pt x="870" y="1539"/>
                    </a:lnTo>
                    <a:lnTo>
                      <a:pt x="854" y="1574"/>
                    </a:lnTo>
                    <a:lnTo>
                      <a:pt x="838" y="1611"/>
                    </a:lnTo>
                    <a:lnTo>
                      <a:pt x="822" y="1648"/>
                    </a:lnTo>
                    <a:lnTo>
                      <a:pt x="806" y="1684"/>
                    </a:lnTo>
                    <a:lnTo>
                      <a:pt x="790" y="1721"/>
                    </a:lnTo>
                    <a:lnTo>
                      <a:pt x="774" y="1759"/>
                    </a:lnTo>
                    <a:lnTo>
                      <a:pt x="758" y="1797"/>
                    </a:lnTo>
                    <a:lnTo>
                      <a:pt x="742" y="1836"/>
                    </a:lnTo>
                    <a:lnTo>
                      <a:pt x="726" y="1874"/>
                    </a:lnTo>
                    <a:lnTo>
                      <a:pt x="710" y="1912"/>
                    </a:lnTo>
                    <a:lnTo>
                      <a:pt x="694" y="1952"/>
                    </a:lnTo>
                    <a:lnTo>
                      <a:pt x="678" y="1992"/>
                    </a:lnTo>
                    <a:lnTo>
                      <a:pt x="662" y="2031"/>
                    </a:lnTo>
                    <a:lnTo>
                      <a:pt x="646" y="2073"/>
                    </a:lnTo>
                    <a:lnTo>
                      <a:pt x="630" y="2112"/>
                    </a:lnTo>
                    <a:lnTo>
                      <a:pt x="614" y="2153"/>
                    </a:lnTo>
                    <a:lnTo>
                      <a:pt x="598" y="2195"/>
                    </a:lnTo>
                    <a:lnTo>
                      <a:pt x="582" y="2236"/>
                    </a:lnTo>
                    <a:lnTo>
                      <a:pt x="566" y="2279"/>
                    </a:lnTo>
                    <a:lnTo>
                      <a:pt x="550" y="2320"/>
                    </a:lnTo>
                    <a:lnTo>
                      <a:pt x="534" y="2363"/>
                    </a:lnTo>
                    <a:lnTo>
                      <a:pt x="518" y="2405"/>
                    </a:lnTo>
                    <a:lnTo>
                      <a:pt x="502" y="2449"/>
                    </a:lnTo>
                    <a:lnTo>
                      <a:pt x="486" y="2493"/>
                    </a:lnTo>
                    <a:lnTo>
                      <a:pt x="470" y="2536"/>
                    </a:lnTo>
                    <a:lnTo>
                      <a:pt x="454" y="2579"/>
                    </a:lnTo>
                    <a:lnTo>
                      <a:pt x="438" y="2624"/>
                    </a:lnTo>
                    <a:lnTo>
                      <a:pt x="422" y="2668"/>
                    </a:lnTo>
                    <a:lnTo>
                      <a:pt x="406" y="2714"/>
                    </a:lnTo>
                    <a:lnTo>
                      <a:pt x="389" y="2758"/>
                    </a:lnTo>
                    <a:lnTo>
                      <a:pt x="373" y="2803"/>
                    </a:lnTo>
                    <a:lnTo>
                      <a:pt x="357" y="2849"/>
                    </a:lnTo>
                    <a:lnTo>
                      <a:pt x="341" y="2895"/>
                    </a:lnTo>
                    <a:lnTo>
                      <a:pt x="325" y="2941"/>
                    </a:lnTo>
                    <a:lnTo>
                      <a:pt x="309" y="2987"/>
                    </a:lnTo>
                    <a:lnTo>
                      <a:pt x="293" y="3033"/>
                    </a:lnTo>
                    <a:lnTo>
                      <a:pt x="277" y="3080"/>
                    </a:lnTo>
                    <a:lnTo>
                      <a:pt x="261" y="3127"/>
                    </a:lnTo>
                    <a:lnTo>
                      <a:pt x="245" y="3173"/>
                    </a:lnTo>
                    <a:lnTo>
                      <a:pt x="229" y="3222"/>
                    </a:lnTo>
                    <a:lnTo>
                      <a:pt x="213" y="3268"/>
                    </a:lnTo>
                    <a:lnTo>
                      <a:pt x="197" y="3316"/>
                    </a:lnTo>
                    <a:lnTo>
                      <a:pt x="181" y="3364"/>
                    </a:lnTo>
                    <a:lnTo>
                      <a:pt x="165" y="3412"/>
                    </a:lnTo>
                    <a:lnTo>
                      <a:pt x="149" y="3461"/>
                    </a:lnTo>
                    <a:cubicBezTo>
                      <a:pt x="136" y="3498"/>
                      <a:pt x="96" y="3519"/>
                      <a:pt x="58" y="3506"/>
                    </a:cubicBezTo>
                    <a:cubicBezTo>
                      <a:pt x="20" y="3494"/>
                      <a:pt x="0" y="3453"/>
                      <a:pt x="12" y="3415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251520" y="1412776"/>
              <a:ext cx="4032448" cy="4032448"/>
            </a:xfrm>
            <a:prstGeom prst="ellipse">
              <a:avLst/>
            </a:prstGeom>
            <a:solidFill>
              <a:schemeClr val="accent5">
                <a:lumMod val="75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51520" y="2564904"/>
              <a:ext cx="4024517" cy="1661345"/>
              <a:chOff x="4664075" y="1022350"/>
              <a:chExt cx="3887788" cy="1998662"/>
            </a:xfrm>
            <a:solidFill>
              <a:schemeClr val="tx1"/>
            </a:solidFill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664075" y="1022350"/>
                <a:ext cx="2070100" cy="1998662"/>
              </a:xfrm>
              <a:custGeom>
                <a:avLst/>
                <a:gdLst>
                  <a:gd name="T0" fmla="*/ 668 w 21730"/>
                  <a:gd name="T1" fmla="*/ 8392 h 20981"/>
                  <a:gd name="T2" fmla="*/ 1345 w 21730"/>
                  <a:gd name="T3" fmla="*/ 6321 h 20981"/>
                  <a:gd name="T4" fmla="*/ 2023 w 21730"/>
                  <a:gd name="T5" fmla="*/ 4428 h 20981"/>
                  <a:gd name="T6" fmla="*/ 2703 w 21730"/>
                  <a:gd name="T7" fmla="*/ 2796 h 20981"/>
                  <a:gd name="T8" fmla="*/ 3386 w 21730"/>
                  <a:gd name="T9" fmla="*/ 1493 h 20981"/>
                  <a:gd name="T10" fmla="*/ 4082 w 21730"/>
                  <a:gd name="T11" fmla="*/ 571 h 20981"/>
                  <a:gd name="T12" fmla="*/ 4811 w 21730"/>
                  <a:gd name="T13" fmla="*/ 73 h 20981"/>
                  <a:gd name="T14" fmla="*/ 5576 w 21730"/>
                  <a:gd name="T15" fmla="*/ 56 h 20981"/>
                  <a:gd name="T16" fmla="*/ 6314 w 21730"/>
                  <a:gd name="T17" fmla="*/ 531 h 20981"/>
                  <a:gd name="T18" fmla="*/ 7011 w 21730"/>
                  <a:gd name="T19" fmla="*/ 1431 h 20981"/>
                  <a:gd name="T20" fmla="*/ 7696 w 21730"/>
                  <a:gd name="T21" fmla="*/ 2715 h 20981"/>
                  <a:gd name="T22" fmla="*/ 8376 w 21730"/>
                  <a:gd name="T23" fmla="*/ 4330 h 20981"/>
                  <a:gd name="T24" fmla="*/ 9054 w 21730"/>
                  <a:gd name="T25" fmla="*/ 6210 h 20981"/>
                  <a:gd name="T26" fmla="*/ 9731 w 21730"/>
                  <a:gd name="T27" fmla="*/ 8274 h 20981"/>
                  <a:gd name="T28" fmla="*/ 10407 w 21730"/>
                  <a:gd name="T29" fmla="*/ 10432 h 20981"/>
                  <a:gd name="T30" fmla="*/ 11083 w 21730"/>
                  <a:gd name="T31" fmla="*/ 12588 h 20981"/>
                  <a:gd name="T32" fmla="*/ 11758 w 21730"/>
                  <a:gd name="T33" fmla="*/ 14649 h 20981"/>
                  <a:gd name="T34" fmla="*/ 12432 w 21730"/>
                  <a:gd name="T35" fmla="*/ 16521 h 20981"/>
                  <a:gd name="T36" fmla="*/ 13104 w 21730"/>
                  <a:gd name="T37" fmla="*/ 18125 h 20981"/>
                  <a:gd name="T38" fmla="*/ 13772 w 21730"/>
                  <a:gd name="T39" fmla="*/ 19382 h 20981"/>
                  <a:gd name="T40" fmla="*/ 14427 w 21730"/>
                  <a:gd name="T41" fmla="*/ 20235 h 20981"/>
                  <a:gd name="T42" fmla="*/ 15048 w 21730"/>
                  <a:gd name="T43" fmla="*/ 20647 h 20981"/>
                  <a:gd name="T44" fmla="*/ 15631 w 21730"/>
                  <a:gd name="T45" fmla="*/ 20641 h 20981"/>
                  <a:gd name="T46" fmla="*/ 16252 w 21730"/>
                  <a:gd name="T47" fmla="*/ 20218 h 20981"/>
                  <a:gd name="T48" fmla="*/ 16907 w 21730"/>
                  <a:gd name="T49" fmla="*/ 19354 h 20981"/>
                  <a:gd name="T50" fmla="*/ 17575 w 21730"/>
                  <a:gd name="T51" fmla="*/ 18088 h 20981"/>
                  <a:gd name="T52" fmla="*/ 18247 w 21730"/>
                  <a:gd name="T53" fmla="*/ 16478 h 20981"/>
                  <a:gd name="T54" fmla="*/ 18921 w 21730"/>
                  <a:gd name="T55" fmla="*/ 14599 h 20981"/>
                  <a:gd name="T56" fmla="*/ 19596 w 21730"/>
                  <a:gd name="T57" fmla="*/ 12535 h 20981"/>
                  <a:gd name="T58" fmla="*/ 20272 w 21730"/>
                  <a:gd name="T59" fmla="*/ 10378 h 20981"/>
                  <a:gd name="T60" fmla="*/ 20948 w 21730"/>
                  <a:gd name="T61" fmla="*/ 8221 h 20981"/>
                  <a:gd name="T62" fmla="*/ 21576 w 21730"/>
                  <a:gd name="T63" fmla="*/ 7214 h 20981"/>
                  <a:gd name="T64" fmla="*/ 20901 w 21730"/>
                  <a:gd name="T65" fmla="*/ 9327 h 20981"/>
                  <a:gd name="T66" fmla="*/ 20225 w 21730"/>
                  <a:gd name="T67" fmla="*/ 11496 h 20981"/>
                  <a:gd name="T68" fmla="*/ 19548 w 21730"/>
                  <a:gd name="T69" fmla="*/ 13624 h 20981"/>
                  <a:gd name="T70" fmla="*/ 18871 w 21730"/>
                  <a:gd name="T71" fmla="*/ 15619 h 20981"/>
                  <a:gd name="T72" fmla="*/ 18193 w 21730"/>
                  <a:gd name="T73" fmla="*/ 17392 h 20981"/>
                  <a:gd name="T74" fmla="*/ 17511 w 21730"/>
                  <a:gd name="T75" fmla="*/ 18871 h 20981"/>
                  <a:gd name="T76" fmla="*/ 16823 w 21730"/>
                  <a:gd name="T77" fmla="*/ 19991 h 20981"/>
                  <a:gd name="T78" fmla="*/ 16113 w 21730"/>
                  <a:gd name="T79" fmla="*/ 20712 h 20981"/>
                  <a:gd name="T80" fmla="*/ 15360 w 21730"/>
                  <a:gd name="T81" fmla="*/ 20980 h 20981"/>
                  <a:gd name="T82" fmla="*/ 14598 w 21730"/>
                  <a:gd name="T83" fmla="*/ 20745 h 20981"/>
                  <a:gd name="T84" fmla="*/ 13889 w 21730"/>
                  <a:gd name="T85" fmla="*/ 20057 h 20981"/>
                  <a:gd name="T86" fmla="*/ 13200 w 21730"/>
                  <a:gd name="T87" fmla="*/ 18964 h 20981"/>
                  <a:gd name="T88" fmla="*/ 12518 w 21730"/>
                  <a:gd name="T89" fmla="*/ 17511 h 20981"/>
                  <a:gd name="T90" fmla="*/ 11840 w 21730"/>
                  <a:gd name="T91" fmla="*/ 15755 h 20981"/>
                  <a:gd name="T92" fmla="*/ 11163 w 21730"/>
                  <a:gd name="T93" fmla="*/ 13774 h 20981"/>
                  <a:gd name="T94" fmla="*/ 10486 w 21730"/>
                  <a:gd name="T95" fmla="*/ 11653 h 20981"/>
                  <a:gd name="T96" fmla="*/ 9810 w 21730"/>
                  <a:gd name="T97" fmla="*/ 9484 h 20981"/>
                  <a:gd name="T98" fmla="*/ 9135 w 21730"/>
                  <a:gd name="T99" fmla="*/ 7363 h 20981"/>
                  <a:gd name="T100" fmla="*/ 8460 w 21730"/>
                  <a:gd name="T101" fmla="*/ 5384 h 20981"/>
                  <a:gd name="T102" fmla="*/ 7786 w 21730"/>
                  <a:gd name="T103" fmla="*/ 3634 h 20981"/>
                  <a:gd name="T104" fmla="*/ 7116 w 21730"/>
                  <a:gd name="T105" fmla="*/ 2192 h 20981"/>
                  <a:gd name="T106" fmla="*/ 6454 w 21730"/>
                  <a:gd name="T107" fmla="*/ 1128 h 20981"/>
                  <a:gd name="T108" fmla="*/ 5812 w 21730"/>
                  <a:gd name="T109" fmla="*/ 490 h 20981"/>
                  <a:gd name="T110" fmla="*/ 5220 w 21730"/>
                  <a:gd name="T111" fmla="*/ 287 h 20981"/>
                  <a:gd name="T112" fmla="*/ 4624 w 21730"/>
                  <a:gd name="T113" fmla="*/ 489 h 20981"/>
                  <a:gd name="T114" fmla="*/ 3979 w 21730"/>
                  <a:gd name="T115" fmla="*/ 1132 h 20981"/>
                  <a:gd name="T116" fmla="*/ 3315 w 21730"/>
                  <a:gd name="T117" fmla="*/ 2202 h 20981"/>
                  <a:gd name="T118" fmla="*/ 2645 w 21730"/>
                  <a:gd name="T119" fmla="*/ 3645 h 20981"/>
                  <a:gd name="T120" fmla="*/ 1971 w 21730"/>
                  <a:gd name="T121" fmla="*/ 5398 h 20981"/>
                  <a:gd name="T122" fmla="*/ 1296 w 21730"/>
                  <a:gd name="T123" fmla="*/ 7379 h 20981"/>
                  <a:gd name="T124" fmla="*/ 621 w 21730"/>
                  <a:gd name="T125" fmla="*/ 9500 h 20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730" h="20981">
                    <a:moveTo>
                      <a:pt x="24" y="10448"/>
                    </a:moveTo>
                    <a:lnTo>
                      <a:pt x="56" y="10345"/>
                    </a:lnTo>
                    <a:lnTo>
                      <a:pt x="89" y="10240"/>
                    </a:lnTo>
                    <a:lnTo>
                      <a:pt x="121" y="10138"/>
                    </a:lnTo>
                    <a:lnTo>
                      <a:pt x="153" y="10034"/>
                    </a:lnTo>
                    <a:lnTo>
                      <a:pt x="185" y="9931"/>
                    </a:lnTo>
                    <a:lnTo>
                      <a:pt x="217" y="9828"/>
                    </a:lnTo>
                    <a:lnTo>
                      <a:pt x="249" y="9724"/>
                    </a:lnTo>
                    <a:lnTo>
                      <a:pt x="282" y="9620"/>
                    </a:lnTo>
                    <a:lnTo>
                      <a:pt x="314" y="9518"/>
                    </a:lnTo>
                    <a:lnTo>
                      <a:pt x="346" y="9415"/>
                    </a:lnTo>
                    <a:lnTo>
                      <a:pt x="378" y="9312"/>
                    </a:lnTo>
                    <a:lnTo>
                      <a:pt x="410" y="9209"/>
                    </a:lnTo>
                    <a:lnTo>
                      <a:pt x="443" y="9106"/>
                    </a:lnTo>
                    <a:lnTo>
                      <a:pt x="475" y="9004"/>
                    </a:lnTo>
                    <a:lnTo>
                      <a:pt x="507" y="8901"/>
                    </a:lnTo>
                    <a:lnTo>
                      <a:pt x="539" y="8799"/>
                    </a:lnTo>
                    <a:lnTo>
                      <a:pt x="571" y="8697"/>
                    </a:lnTo>
                    <a:lnTo>
                      <a:pt x="604" y="8594"/>
                    </a:lnTo>
                    <a:lnTo>
                      <a:pt x="636" y="8493"/>
                    </a:lnTo>
                    <a:lnTo>
                      <a:pt x="668" y="8392"/>
                    </a:lnTo>
                    <a:lnTo>
                      <a:pt x="700" y="8290"/>
                    </a:lnTo>
                    <a:lnTo>
                      <a:pt x="732" y="8189"/>
                    </a:lnTo>
                    <a:lnTo>
                      <a:pt x="766" y="8087"/>
                    </a:lnTo>
                    <a:lnTo>
                      <a:pt x="797" y="7988"/>
                    </a:lnTo>
                    <a:lnTo>
                      <a:pt x="829" y="7887"/>
                    </a:lnTo>
                    <a:lnTo>
                      <a:pt x="861" y="7787"/>
                    </a:lnTo>
                    <a:lnTo>
                      <a:pt x="893" y="7687"/>
                    </a:lnTo>
                    <a:lnTo>
                      <a:pt x="925" y="7587"/>
                    </a:lnTo>
                    <a:lnTo>
                      <a:pt x="959" y="7486"/>
                    </a:lnTo>
                    <a:lnTo>
                      <a:pt x="990" y="7388"/>
                    </a:lnTo>
                    <a:lnTo>
                      <a:pt x="1023" y="7290"/>
                    </a:lnTo>
                    <a:lnTo>
                      <a:pt x="1054" y="7191"/>
                    </a:lnTo>
                    <a:lnTo>
                      <a:pt x="1087" y="7093"/>
                    </a:lnTo>
                    <a:lnTo>
                      <a:pt x="1120" y="6994"/>
                    </a:lnTo>
                    <a:lnTo>
                      <a:pt x="1152" y="6898"/>
                    </a:lnTo>
                    <a:lnTo>
                      <a:pt x="1184" y="6800"/>
                    </a:lnTo>
                    <a:lnTo>
                      <a:pt x="1216" y="6704"/>
                    </a:lnTo>
                    <a:lnTo>
                      <a:pt x="1248" y="6607"/>
                    </a:lnTo>
                    <a:lnTo>
                      <a:pt x="1281" y="6510"/>
                    </a:lnTo>
                    <a:lnTo>
                      <a:pt x="1313" y="6416"/>
                    </a:lnTo>
                    <a:lnTo>
                      <a:pt x="1345" y="6321"/>
                    </a:lnTo>
                    <a:lnTo>
                      <a:pt x="1377" y="6226"/>
                    </a:lnTo>
                    <a:lnTo>
                      <a:pt x="1409" y="6131"/>
                    </a:lnTo>
                    <a:lnTo>
                      <a:pt x="1443" y="6036"/>
                    </a:lnTo>
                    <a:lnTo>
                      <a:pt x="1474" y="5944"/>
                    </a:lnTo>
                    <a:lnTo>
                      <a:pt x="1506" y="5851"/>
                    </a:lnTo>
                    <a:lnTo>
                      <a:pt x="1538" y="5758"/>
                    </a:lnTo>
                    <a:lnTo>
                      <a:pt x="1570" y="5665"/>
                    </a:lnTo>
                    <a:lnTo>
                      <a:pt x="1603" y="5574"/>
                    </a:lnTo>
                    <a:lnTo>
                      <a:pt x="1636" y="5481"/>
                    </a:lnTo>
                    <a:lnTo>
                      <a:pt x="1668" y="5392"/>
                    </a:lnTo>
                    <a:lnTo>
                      <a:pt x="1700" y="5301"/>
                    </a:lnTo>
                    <a:lnTo>
                      <a:pt x="1732" y="5212"/>
                    </a:lnTo>
                    <a:lnTo>
                      <a:pt x="1764" y="5123"/>
                    </a:lnTo>
                    <a:lnTo>
                      <a:pt x="1797" y="5032"/>
                    </a:lnTo>
                    <a:lnTo>
                      <a:pt x="1829" y="4945"/>
                    </a:lnTo>
                    <a:lnTo>
                      <a:pt x="1861" y="4858"/>
                    </a:lnTo>
                    <a:lnTo>
                      <a:pt x="1893" y="4771"/>
                    </a:lnTo>
                    <a:lnTo>
                      <a:pt x="1926" y="4684"/>
                    </a:lnTo>
                    <a:lnTo>
                      <a:pt x="1959" y="4597"/>
                    </a:lnTo>
                    <a:lnTo>
                      <a:pt x="1991" y="4513"/>
                    </a:lnTo>
                    <a:lnTo>
                      <a:pt x="2023" y="4428"/>
                    </a:lnTo>
                    <a:lnTo>
                      <a:pt x="2055" y="4343"/>
                    </a:lnTo>
                    <a:lnTo>
                      <a:pt x="2087" y="4260"/>
                    </a:lnTo>
                    <a:lnTo>
                      <a:pt x="2121" y="4175"/>
                    </a:lnTo>
                    <a:lnTo>
                      <a:pt x="2152" y="4094"/>
                    </a:lnTo>
                    <a:lnTo>
                      <a:pt x="2185" y="4013"/>
                    </a:lnTo>
                    <a:lnTo>
                      <a:pt x="2217" y="3932"/>
                    </a:lnTo>
                    <a:lnTo>
                      <a:pt x="2249" y="3851"/>
                    </a:lnTo>
                    <a:lnTo>
                      <a:pt x="2281" y="3771"/>
                    </a:lnTo>
                    <a:lnTo>
                      <a:pt x="2315" y="3691"/>
                    </a:lnTo>
                    <a:lnTo>
                      <a:pt x="2346" y="3614"/>
                    </a:lnTo>
                    <a:lnTo>
                      <a:pt x="2378" y="3536"/>
                    </a:lnTo>
                    <a:lnTo>
                      <a:pt x="2411" y="3459"/>
                    </a:lnTo>
                    <a:lnTo>
                      <a:pt x="2442" y="3382"/>
                    </a:lnTo>
                    <a:lnTo>
                      <a:pt x="2477" y="3304"/>
                    </a:lnTo>
                    <a:lnTo>
                      <a:pt x="2508" y="3231"/>
                    </a:lnTo>
                    <a:lnTo>
                      <a:pt x="2541" y="3157"/>
                    </a:lnTo>
                    <a:lnTo>
                      <a:pt x="2572" y="3083"/>
                    </a:lnTo>
                    <a:lnTo>
                      <a:pt x="2605" y="3010"/>
                    </a:lnTo>
                    <a:lnTo>
                      <a:pt x="2639" y="2936"/>
                    </a:lnTo>
                    <a:lnTo>
                      <a:pt x="2670" y="2866"/>
                    </a:lnTo>
                    <a:lnTo>
                      <a:pt x="2703" y="2796"/>
                    </a:lnTo>
                    <a:lnTo>
                      <a:pt x="2735" y="2726"/>
                    </a:lnTo>
                    <a:lnTo>
                      <a:pt x="2767" y="2657"/>
                    </a:lnTo>
                    <a:lnTo>
                      <a:pt x="2801" y="2587"/>
                    </a:lnTo>
                    <a:lnTo>
                      <a:pt x="2833" y="2520"/>
                    </a:lnTo>
                    <a:lnTo>
                      <a:pt x="2865" y="2454"/>
                    </a:lnTo>
                    <a:lnTo>
                      <a:pt x="2897" y="2388"/>
                    </a:lnTo>
                    <a:lnTo>
                      <a:pt x="2929" y="2322"/>
                    </a:lnTo>
                    <a:lnTo>
                      <a:pt x="2962" y="2257"/>
                    </a:lnTo>
                    <a:lnTo>
                      <a:pt x="2996" y="2192"/>
                    </a:lnTo>
                    <a:lnTo>
                      <a:pt x="3028" y="2130"/>
                    </a:lnTo>
                    <a:lnTo>
                      <a:pt x="3060" y="2069"/>
                    </a:lnTo>
                    <a:lnTo>
                      <a:pt x="3092" y="2008"/>
                    </a:lnTo>
                    <a:lnTo>
                      <a:pt x="3124" y="1947"/>
                    </a:lnTo>
                    <a:lnTo>
                      <a:pt x="3159" y="1885"/>
                    </a:lnTo>
                    <a:lnTo>
                      <a:pt x="3190" y="1828"/>
                    </a:lnTo>
                    <a:lnTo>
                      <a:pt x="3223" y="1770"/>
                    </a:lnTo>
                    <a:lnTo>
                      <a:pt x="3255" y="1713"/>
                    </a:lnTo>
                    <a:lnTo>
                      <a:pt x="3287" y="1657"/>
                    </a:lnTo>
                    <a:lnTo>
                      <a:pt x="3323" y="1599"/>
                    </a:lnTo>
                    <a:lnTo>
                      <a:pt x="3354" y="1547"/>
                    </a:lnTo>
                    <a:lnTo>
                      <a:pt x="3386" y="1493"/>
                    </a:lnTo>
                    <a:lnTo>
                      <a:pt x="3419" y="1440"/>
                    </a:lnTo>
                    <a:lnTo>
                      <a:pt x="3451" y="1388"/>
                    </a:lnTo>
                    <a:lnTo>
                      <a:pt x="3486" y="1335"/>
                    </a:lnTo>
                    <a:lnTo>
                      <a:pt x="3518" y="1287"/>
                    </a:lnTo>
                    <a:lnTo>
                      <a:pt x="3550" y="1238"/>
                    </a:lnTo>
                    <a:lnTo>
                      <a:pt x="3583" y="1188"/>
                    </a:lnTo>
                    <a:lnTo>
                      <a:pt x="3616" y="1141"/>
                    </a:lnTo>
                    <a:lnTo>
                      <a:pt x="3648" y="1095"/>
                    </a:lnTo>
                    <a:lnTo>
                      <a:pt x="3683" y="1047"/>
                    </a:lnTo>
                    <a:lnTo>
                      <a:pt x="3716" y="1003"/>
                    </a:lnTo>
                    <a:lnTo>
                      <a:pt x="3748" y="960"/>
                    </a:lnTo>
                    <a:lnTo>
                      <a:pt x="3781" y="917"/>
                    </a:lnTo>
                    <a:lnTo>
                      <a:pt x="3814" y="875"/>
                    </a:lnTo>
                    <a:lnTo>
                      <a:pt x="3851" y="831"/>
                    </a:lnTo>
                    <a:lnTo>
                      <a:pt x="3881" y="794"/>
                    </a:lnTo>
                    <a:lnTo>
                      <a:pt x="3914" y="755"/>
                    </a:lnTo>
                    <a:lnTo>
                      <a:pt x="3948" y="716"/>
                    </a:lnTo>
                    <a:lnTo>
                      <a:pt x="3981" y="679"/>
                    </a:lnTo>
                    <a:lnTo>
                      <a:pt x="4017" y="641"/>
                    </a:lnTo>
                    <a:lnTo>
                      <a:pt x="4047" y="607"/>
                    </a:lnTo>
                    <a:lnTo>
                      <a:pt x="4082" y="571"/>
                    </a:lnTo>
                    <a:lnTo>
                      <a:pt x="4116" y="538"/>
                    </a:lnTo>
                    <a:lnTo>
                      <a:pt x="4149" y="505"/>
                    </a:lnTo>
                    <a:lnTo>
                      <a:pt x="4186" y="472"/>
                    </a:lnTo>
                    <a:lnTo>
                      <a:pt x="4218" y="443"/>
                    </a:lnTo>
                    <a:lnTo>
                      <a:pt x="4252" y="413"/>
                    </a:lnTo>
                    <a:lnTo>
                      <a:pt x="4284" y="385"/>
                    </a:lnTo>
                    <a:lnTo>
                      <a:pt x="4320" y="356"/>
                    </a:lnTo>
                    <a:lnTo>
                      <a:pt x="4354" y="329"/>
                    </a:lnTo>
                    <a:lnTo>
                      <a:pt x="4391" y="302"/>
                    </a:lnTo>
                    <a:lnTo>
                      <a:pt x="4423" y="279"/>
                    </a:lnTo>
                    <a:lnTo>
                      <a:pt x="4455" y="256"/>
                    </a:lnTo>
                    <a:lnTo>
                      <a:pt x="4492" y="231"/>
                    </a:lnTo>
                    <a:lnTo>
                      <a:pt x="4527" y="209"/>
                    </a:lnTo>
                    <a:lnTo>
                      <a:pt x="4565" y="188"/>
                    </a:lnTo>
                    <a:lnTo>
                      <a:pt x="4598" y="169"/>
                    </a:lnTo>
                    <a:lnTo>
                      <a:pt x="4633" y="150"/>
                    </a:lnTo>
                    <a:lnTo>
                      <a:pt x="4668" y="133"/>
                    </a:lnTo>
                    <a:lnTo>
                      <a:pt x="4703" y="116"/>
                    </a:lnTo>
                    <a:lnTo>
                      <a:pt x="4741" y="100"/>
                    </a:lnTo>
                    <a:lnTo>
                      <a:pt x="4775" y="86"/>
                    </a:lnTo>
                    <a:lnTo>
                      <a:pt x="4811" y="73"/>
                    </a:lnTo>
                    <a:lnTo>
                      <a:pt x="4847" y="60"/>
                    </a:lnTo>
                    <a:lnTo>
                      <a:pt x="4883" y="49"/>
                    </a:lnTo>
                    <a:lnTo>
                      <a:pt x="4921" y="39"/>
                    </a:lnTo>
                    <a:lnTo>
                      <a:pt x="4956" y="30"/>
                    </a:lnTo>
                    <a:lnTo>
                      <a:pt x="4996" y="22"/>
                    </a:lnTo>
                    <a:lnTo>
                      <a:pt x="5028" y="16"/>
                    </a:lnTo>
                    <a:lnTo>
                      <a:pt x="5064" y="10"/>
                    </a:lnTo>
                    <a:lnTo>
                      <a:pt x="5101" y="6"/>
                    </a:lnTo>
                    <a:lnTo>
                      <a:pt x="5143" y="3"/>
                    </a:lnTo>
                    <a:lnTo>
                      <a:pt x="5174" y="1"/>
                    </a:lnTo>
                    <a:lnTo>
                      <a:pt x="5211" y="0"/>
                    </a:lnTo>
                    <a:lnTo>
                      <a:pt x="5252" y="1"/>
                    </a:lnTo>
                    <a:lnTo>
                      <a:pt x="5284" y="2"/>
                    </a:lnTo>
                    <a:lnTo>
                      <a:pt x="5326" y="5"/>
                    </a:lnTo>
                    <a:lnTo>
                      <a:pt x="5358" y="8"/>
                    </a:lnTo>
                    <a:lnTo>
                      <a:pt x="5399" y="14"/>
                    </a:lnTo>
                    <a:lnTo>
                      <a:pt x="5435" y="21"/>
                    </a:lnTo>
                    <a:lnTo>
                      <a:pt x="5467" y="27"/>
                    </a:lnTo>
                    <a:lnTo>
                      <a:pt x="5507" y="37"/>
                    </a:lnTo>
                    <a:lnTo>
                      <a:pt x="5544" y="47"/>
                    </a:lnTo>
                    <a:lnTo>
                      <a:pt x="5576" y="56"/>
                    </a:lnTo>
                    <a:lnTo>
                      <a:pt x="5616" y="69"/>
                    </a:lnTo>
                    <a:lnTo>
                      <a:pt x="5652" y="83"/>
                    </a:lnTo>
                    <a:lnTo>
                      <a:pt x="5687" y="96"/>
                    </a:lnTo>
                    <a:lnTo>
                      <a:pt x="5724" y="113"/>
                    </a:lnTo>
                    <a:lnTo>
                      <a:pt x="5756" y="127"/>
                    </a:lnTo>
                    <a:lnTo>
                      <a:pt x="5795" y="146"/>
                    </a:lnTo>
                    <a:lnTo>
                      <a:pt x="5830" y="164"/>
                    </a:lnTo>
                    <a:lnTo>
                      <a:pt x="5865" y="184"/>
                    </a:lnTo>
                    <a:lnTo>
                      <a:pt x="5899" y="204"/>
                    </a:lnTo>
                    <a:lnTo>
                      <a:pt x="5936" y="226"/>
                    </a:lnTo>
                    <a:lnTo>
                      <a:pt x="5970" y="249"/>
                    </a:lnTo>
                    <a:lnTo>
                      <a:pt x="6005" y="273"/>
                    </a:lnTo>
                    <a:lnTo>
                      <a:pt x="6040" y="298"/>
                    </a:lnTo>
                    <a:lnTo>
                      <a:pt x="6073" y="322"/>
                    </a:lnTo>
                    <a:lnTo>
                      <a:pt x="6109" y="350"/>
                    </a:lnTo>
                    <a:lnTo>
                      <a:pt x="6143" y="378"/>
                    </a:lnTo>
                    <a:lnTo>
                      <a:pt x="6177" y="406"/>
                    </a:lnTo>
                    <a:lnTo>
                      <a:pt x="6211" y="436"/>
                    </a:lnTo>
                    <a:lnTo>
                      <a:pt x="6245" y="465"/>
                    </a:lnTo>
                    <a:lnTo>
                      <a:pt x="6280" y="498"/>
                    </a:lnTo>
                    <a:lnTo>
                      <a:pt x="6314" y="531"/>
                    </a:lnTo>
                    <a:lnTo>
                      <a:pt x="6347" y="565"/>
                    </a:lnTo>
                    <a:lnTo>
                      <a:pt x="6381" y="599"/>
                    </a:lnTo>
                    <a:lnTo>
                      <a:pt x="6414" y="633"/>
                    </a:lnTo>
                    <a:lnTo>
                      <a:pt x="6449" y="671"/>
                    </a:lnTo>
                    <a:lnTo>
                      <a:pt x="6482" y="709"/>
                    </a:lnTo>
                    <a:lnTo>
                      <a:pt x="6515" y="747"/>
                    </a:lnTo>
                    <a:lnTo>
                      <a:pt x="6549" y="787"/>
                    </a:lnTo>
                    <a:lnTo>
                      <a:pt x="6581" y="825"/>
                    </a:lnTo>
                    <a:lnTo>
                      <a:pt x="6615" y="866"/>
                    </a:lnTo>
                    <a:lnTo>
                      <a:pt x="6649" y="910"/>
                    </a:lnTo>
                    <a:lnTo>
                      <a:pt x="6681" y="951"/>
                    </a:lnTo>
                    <a:lnTo>
                      <a:pt x="6715" y="996"/>
                    </a:lnTo>
                    <a:lnTo>
                      <a:pt x="6747" y="1039"/>
                    </a:lnTo>
                    <a:lnTo>
                      <a:pt x="6781" y="1085"/>
                    </a:lnTo>
                    <a:lnTo>
                      <a:pt x="6814" y="1132"/>
                    </a:lnTo>
                    <a:lnTo>
                      <a:pt x="6847" y="1181"/>
                    </a:lnTo>
                    <a:lnTo>
                      <a:pt x="6879" y="1228"/>
                    </a:lnTo>
                    <a:lnTo>
                      <a:pt x="6912" y="1278"/>
                    </a:lnTo>
                    <a:lnTo>
                      <a:pt x="6945" y="1326"/>
                    </a:lnTo>
                    <a:lnTo>
                      <a:pt x="6979" y="1379"/>
                    </a:lnTo>
                    <a:lnTo>
                      <a:pt x="7011" y="1431"/>
                    </a:lnTo>
                    <a:lnTo>
                      <a:pt x="7044" y="1484"/>
                    </a:lnTo>
                    <a:lnTo>
                      <a:pt x="7076" y="1536"/>
                    </a:lnTo>
                    <a:lnTo>
                      <a:pt x="7109" y="1590"/>
                    </a:lnTo>
                    <a:lnTo>
                      <a:pt x="7143" y="1648"/>
                    </a:lnTo>
                    <a:lnTo>
                      <a:pt x="7175" y="1703"/>
                    </a:lnTo>
                    <a:lnTo>
                      <a:pt x="7207" y="1760"/>
                    </a:lnTo>
                    <a:lnTo>
                      <a:pt x="7240" y="1818"/>
                    </a:lnTo>
                    <a:lnTo>
                      <a:pt x="7273" y="1877"/>
                    </a:lnTo>
                    <a:lnTo>
                      <a:pt x="7305" y="1935"/>
                    </a:lnTo>
                    <a:lnTo>
                      <a:pt x="7338" y="1996"/>
                    </a:lnTo>
                    <a:lnTo>
                      <a:pt x="7371" y="2059"/>
                    </a:lnTo>
                    <a:lnTo>
                      <a:pt x="7403" y="2120"/>
                    </a:lnTo>
                    <a:lnTo>
                      <a:pt x="7435" y="2182"/>
                    </a:lnTo>
                    <a:lnTo>
                      <a:pt x="7468" y="2245"/>
                    </a:lnTo>
                    <a:lnTo>
                      <a:pt x="7501" y="2311"/>
                    </a:lnTo>
                    <a:lnTo>
                      <a:pt x="7534" y="2377"/>
                    </a:lnTo>
                    <a:lnTo>
                      <a:pt x="7566" y="2442"/>
                    </a:lnTo>
                    <a:lnTo>
                      <a:pt x="7598" y="2509"/>
                    </a:lnTo>
                    <a:lnTo>
                      <a:pt x="7631" y="2575"/>
                    </a:lnTo>
                    <a:lnTo>
                      <a:pt x="7664" y="2645"/>
                    </a:lnTo>
                    <a:lnTo>
                      <a:pt x="7696" y="2715"/>
                    </a:lnTo>
                    <a:lnTo>
                      <a:pt x="7728" y="2784"/>
                    </a:lnTo>
                    <a:lnTo>
                      <a:pt x="7760" y="2855"/>
                    </a:lnTo>
                    <a:lnTo>
                      <a:pt x="7793" y="2925"/>
                    </a:lnTo>
                    <a:lnTo>
                      <a:pt x="7826" y="2997"/>
                    </a:lnTo>
                    <a:lnTo>
                      <a:pt x="7858" y="3072"/>
                    </a:lnTo>
                    <a:lnTo>
                      <a:pt x="7890" y="3145"/>
                    </a:lnTo>
                    <a:lnTo>
                      <a:pt x="7923" y="3219"/>
                    </a:lnTo>
                    <a:lnTo>
                      <a:pt x="7955" y="3293"/>
                    </a:lnTo>
                    <a:lnTo>
                      <a:pt x="7987" y="3367"/>
                    </a:lnTo>
                    <a:lnTo>
                      <a:pt x="8020" y="3446"/>
                    </a:lnTo>
                    <a:lnTo>
                      <a:pt x="8052" y="3523"/>
                    </a:lnTo>
                    <a:lnTo>
                      <a:pt x="8084" y="3600"/>
                    </a:lnTo>
                    <a:lnTo>
                      <a:pt x="8117" y="3679"/>
                    </a:lnTo>
                    <a:lnTo>
                      <a:pt x="8149" y="3757"/>
                    </a:lnTo>
                    <a:lnTo>
                      <a:pt x="8182" y="3837"/>
                    </a:lnTo>
                    <a:lnTo>
                      <a:pt x="8214" y="3918"/>
                    </a:lnTo>
                    <a:lnTo>
                      <a:pt x="8246" y="4000"/>
                    </a:lnTo>
                    <a:lnTo>
                      <a:pt x="8278" y="4081"/>
                    </a:lnTo>
                    <a:lnTo>
                      <a:pt x="8311" y="4162"/>
                    </a:lnTo>
                    <a:lnTo>
                      <a:pt x="8344" y="4247"/>
                    </a:lnTo>
                    <a:lnTo>
                      <a:pt x="8376" y="4330"/>
                    </a:lnTo>
                    <a:lnTo>
                      <a:pt x="8408" y="4414"/>
                    </a:lnTo>
                    <a:lnTo>
                      <a:pt x="8440" y="4498"/>
                    </a:lnTo>
                    <a:lnTo>
                      <a:pt x="8473" y="4582"/>
                    </a:lnTo>
                    <a:lnTo>
                      <a:pt x="8505" y="4670"/>
                    </a:lnTo>
                    <a:lnTo>
                      <a:pt x="8537" y="4756"/>
                    </a:lnTo>
                    <a:lnTo>
                      <a:pt x="8570" y="4844"/>
                    </a:lnTo>
                    <a:lnTo>
                      <a:pt x="8602" y="4931"/>
                    </a:lnTo>
                    <a:lnTo>
                      <a:pt x="8634" y="5019"/>
                    </a:lnTo>
                    <a:lnTo>
                      <a:pt x="8666" y="5106"/>
                    </a:lnTo>
                    <a:lnTo>
                      <a:pt x="8699" y="5197"/>
                    </a:lnTo>
                    <a:lnTo>
                      <a:pt x="8731" y="5287"/>
                    </a:lnTo>
                    <a:lnTo>
                      <a:pt x="8763" y="5377"/>
                    </a:lnTo>
                    <a:lnTo>
                      <a:pt x="8795" y="5467"/>
                    </a:lnTo>
                    <a:lnTo>
                      <a:pt x="8828" y="5557"/>
                    </a:lnTo>
                    <a:lnTo>
                      <a:pt x="8860" y="5651"/>
                    </a:lnTo>
                    <a:lnTo>
                      <a:pt x="8892" y="5743"/>
                    </a:lnTo>
                    <a:lnTo>
                      <a:pt x="8924" y="5835"/>
                    </a:lnTo>
                    <a:lnTo>
                      <a:pt x="8957" y="5929"/>
                    </a:lnTo>
                    <a:lnTo>
                      <a:pt x="8989" y="6020"/>
                    </a:lnTo>
                    <a:lnTo>
                      <a:pt x="9022" y="6116"/>
                    </a:lnTo>
                    <a:lnTo>
                      <a:pt x="9054" y="6210"/>
                    </a:lnTo>
                    <a:lnTo>
                      <a:pt x="9086" y="6306"/>
                    </a:lnTo>
                    <a:lnTo>
                      <a:pt x="9118" y="6401"/>
                    </a:lnTo>
                    <a:lnTo>
                      <a:pt x="9150" y="6494"/>
                    </a:lnTo>
                    <a:lnTo>
                      <a:pt x="9183" y="6592"/>
                    </a:lnTo>
                    <a:lnTo>
                      <a:pt x="9215" y="6688"/>
                    </a:lnTo>
                    <a:lnTo>
                      <a:pt x="9247" y="6785"/>
                    </a:lnTo>
                    <a:lnTo>
                      <a:pt x="9279" y="6882"/>
                    </a:lnTo>
                    <a:lnTo>
                      <a:pt x="9311" y="6979"/>
                    </a:lnTo>
                    <a:lnTo>
                      <a:pt x="9344" y="7077"/>
                    </a:lnTo>
                    <a:lnTo>
                      <a:pt x="9376" y="7176"/>
                    </a:lnTo>
                    <a:lnTo>
                      <a:pt x="9408" y="7274"/>
                    </a:lnTo>
                    <a:lnTo>
                      <a:pt x="9440" y="7373"/>
                    </a:lnTo>
                    <a:lnTo>
                      <a:pt x="9472" y="7472"/>
                    </a:lnTo>
                    <a:lnTo>
                      <a:pt x="9505" y="7570"/>
                    </a:lnTo>
                    <a:lnTo>
                      <a:pt x="9537" y="7670"/>
                    </a:lnTo>
                    <a:lnTo>
                      <a:pt x="9570" y="7771"/>
                    </a:lnTo>
                    <a:lnTo>
                      <a:pt x="9602" y="7871"/>
                    </a:lnTo>
                    <a:lnTo>
                      <a:pt x="9634" y="7972"/>
                    </a:lnTo>
                    <a:lnTo>
                      <a:pt x="9666" y="8070"/>
                    </a:lnTo>
                    <a:lnTo>
                      <a:pt x="9699" y="8173"/>
                    </a:lnTo>
                    <a:lnTo>
                      <a:pt x="9731" y="8274"/>
                    </a:lnTo>
                    <a:lnTo>
                      <a:pt x="9763" y="8375"/>
                    </a:lnTo>
                    <a:lnTo>
                      <a:pt x="9795" y="8477"/>
                    </a:lnTo>
                    <a:lnTo>
                      <a:pt x="9827" y="8578"/>
                    </a:lnTo>
                    <a:lnTo>
                      <a:pt x="9860" y="8680"/>
                    </a:lnTo>
                    <a:lnTo>
                      <a:pt x="9892" y="8782"/>
                    </a:lnTo>
                    <a:lnTo>
                      <a:pt x="9924" y="8886"/>
                    </a:lnTo>
                    <a:lnTo>
                      <a:pt x="9956" y="8987"/>
                    </a:lnTo>
                    <a:lnTo>
                      <a:pt x="9988" y="9091"/>
                    </a:lnTo>
                    <a:lnTo>
                      <a:pt x="10020" y="9191"/>
                    </a:lnTo>
                    <a:lnTo>
                      <a:pt x="10053" y="9296"/>
                    </a:lnTo>
                    <a:lnTo>
                      <a:pt x="10085" y="9399"/>
                    </a:lnTo>
                    <a:lnTo>
                      <a:pt x="10117" y="9502"/>
                    </a:lnTo>
                    <a:lnTo>
                      <a:pt x="10149" y="9605"/>
                    </a:lnTo>
                    <a:lnTo>
                      <a:pt x="10182" y="9707"/>
                    </a:lnTo>
                    <a:lnTo>
                      <a:pt x="10214" y="9811"/>
                    </a:lnTo>
                    <a:lnTo>
                      <a:pt x="10246" y="9915"/>
                    </a:lnTo>
                    <a:lnTo>
                      <a:pt x="10278" y="10018"/>
                    </a:lnTo>
                    <a:lnTo>
                      <a:pt x="10310" y="10121"/>
                    </a:lnTo>
                    <a:lnTo>
                      <a:pt x="10343" y="10224"/>
                    </a:lnTo>
                    <a:lnTo>
                      <a:pt x="10375" y="10328"/>
                    </a:lnTo>
                    <a:lnTo>
                      <a:pt x="10407" y="10432"/>
                    </a:lnTo>
                    <a:lnTo>
                      <a:pt x="10439" y="10535"/>
                    </a:lnTo>
                    <a:lnTo>
                      <a:pt x="10471" y="10639"/>
                    </a:lnTo>
                    <a:lnTo>
                      <a:pt x="10504" y="10741"/>
                    </a:lnTo>
                    <a:lnTo>
                      <a:pt x="10536" y="10845"/>
                    </a:lnTo>
                    <a:lnTo>
                      <a:pt x="10568" y="10949"/>
                    </a:lnTo>
                    <a:lnTo>
                      <a:pt x="10600" y="11052"/>
                    </a:lnTo>
                    <a:lnTo>
                      <a:pt x="10632" y="11155"/>
                    </a:lnTo>
                    <a:lnTo>
                      <a:pt x="10664" y="11259"/>
                    </a:lnTo>
                    <a:lnTo>
                      <a:pt x="10697" y="11361"/>
                    </a:lnTo>
                    <a:lnTo>
                      <a:pt x="10729" y="11465"/>
                    </a:lnTo>
                    <a:lnTo>
                      <a:pt x="10761" y="11568"/>
                    </a:lnTo>
                    <a:lnTo>
                      <a:pt x="10793" y="11669"/>
                    </a:lnTo>
                    <a:lnTo>
                      <a:pt x="10825" y="11773"/>
                    </a:lnTo>
                    <a:lnTo>
                      <a:pt x="10858" y="11875"/>
                    </a:lnTo>
                    <a:lnTo>
                      <a:pt x="10890" y="11977"/>
                    </a:lnTo>
                    <a:lnTo>
                      <a:pt x="10922" y="12079"/>
                    </a:lnTo>
                    <a:lnTo>
                      <a:pt x="10954" y="12181"/>
                    </a:lnTo>
                    <a:lnTo>
                      <a:pt x="10986" y="12283"/>
                    </a:lnTo>
                    <a:lnTo>
                      <a:pt x="11018" y="12384"/>
                    </a:lnTo>
                    <a:lnTo>
                      <a:pt x="11051" y="12487"/>
                    </a:lnTo>
                    <a:lnTo>
                      <a:pt x="11083" y="12588"/>
                    </a:lnTo>
                    <a:lnTo>
                      <a:pt x="11115" y="12689"/>
                    </a:lnTo>
                    <a:lnTo>
                      <a:pt x="11147" y="12790"/>
                    </a:lnTo>
                    <a:lnTo>
                      <a:pt x="11179" y="12890"/>
                    </a:lnTo>
                    <a:lnTo>
                      <a:pt x="11212" y="12991"/>
                    </a:lnTo>
                    <a:lnTo>
                      <a:pt x="11244" y="13091"/>
                    </a:lnTo>
                    <a:lnTo>
                      <a:pt x="11276" y="13191"/>
                    </a:lnTo>
                    <a:lnTo>
                      <a:pt x="11308" y="13291"/>
                    </a:lnTo>
                    <a:lnTo>
                      <a:pt x="11339" y="13389"/>
                    </a:lnTo>
                    <a:lnTo>
                      <a:pt x="11372" y="13487"/>
                    </a:lnTo>
                    <a:lnTo>
                      <a:pt x="11404" y="13587"/>
                    </a:lnTo>
                    <a:lnTo>
                      <a:pt x="11436" y="13685"/>
                    </a:lnTo>
                    <a:lnTo>
                      <a:pt x="11468" y="13783"/>
                    </a:lnTo>
                    <a:lnTo>
                      <a:pt x="11500" y="13881"/>
                    </a:lnTo>
                    <a:lnTo>
                      <a:pt x="11533" y="13978"/>
                    </a:lnTo>
                    <a:lnTo>
                      <a:pt x="11565" y="14075"/>
                    </a:lnTo>
                    <a:lnTo>
                      <a:pt x="11597" y="14171"/>
                    </a:lnTo>
                    <a:lnTo>
                      <a:pt x="11629" y="14268"/>
                    </a:lnTo>
                    <a:lnTo>
                      <a:pt x="11661" y="14364"/>
                    </a:lnTo>
                    <a:lnTo>
                      <a:pt x="11693" y="14457"/>
                    </a:lnTo>
                    <a:lnTo>
                      <a:pt x="11726" y="14554"/>
                    </a:lnTo>
                    <a:lnTo>
                      <a:pt x="11758" y="14649"/>
                    </a:lnTo>
                    <a:lnTo>
                      <a:pt x="11790" y="14742"/>
                    </a:lnTo>
                    <a:lnTo>
                      <a:pt x="11822" y="14836"/>
                    </a:lnTo>
                    <a:lnTo>
                      <a:pt x="11854" y="14929"/>
                    </a:lnTo>
                    <a:lnTo>
                      <a:pt x="11887" y="15023"/>
                    </a:lnTo>
                    <a:lnTo>
                      <a:pt x="11918" y="15114"/>
                    </a:lnTo>
                    <a:lnTo>
                      <a:pt x="11950" y="15206"/>
                    </a:lnTo>
                    <a:lnTo>
                      <a:pt x="11982" y="15298"/>
                    </a:lnTo>
                    <a:lnTo>
                      <a:pt x="12014" y="15389"/>
                    </a:lnTo>
                    <a:lnTo>
                      <a:pt x="12047" y="15478"/>
                    </a:lnTo>
                    <a:lnTo>
                      <a:pt x="12079" y="15569"/>
                    </a:lnTo>
                    <a:lnTo>
                      <a:pt x="12111" y="15658"/>
                    </a:lnTo>
                    <a:lnTo>
                      <a:pt x="12143" y="15748"/>
                    </a:lnTo>
                    <a:lnTo>
                      <a:pt x="12175" y="15835"/>
                    </a:lnTo>
                    <a:lnTo>
                      <a:pt x="12207" y="15922"/>
                    </a:lnTo>
                    <a:lnTo>
                      <a:pt x="12240" y="16011"/>
                    </a:lnTo>
                    <a:lnTo>
                      <a:pt x="12272" y="16098"/>
                    </a:lnTo>
                    <a:lnTo>
                      <a:pt x="12303" y="16183"/>
                    </a:lnTo>
                    <a:lnTo>
                      <a:pt x="12335" y="16269"/>
                    </a:lnTo>
                    <a:lnTo>
                      <a:pt x="12368" y="16352"/>
                    </a:lnTo>
                    <a:lnTo>
                      <a:pt x="12400" y="16437"/>
                    </a:lnTo>
                    <a:lnTo>
                      <a:pt x="12432" y="16521"/>
                    </a:lnTo>
                    <a:lnTo>
                      <a:pt x="12464" y="16605"/>
                    </a:lnTo>
                    <a:lnTo>
                      <a:pt x="12496" y="16688"/>
                    </a:lnTo>
                    <a:lnTo>
                      <a:pt x="12528" y="16768"/>
                    </a:lnTo>
                    <a:lnTo>
                      <a:pt x="12560" y="16850"/>
                    </a:lnTo>
                    <a:lnTo>
                      <a:pt x="12592" y="16931"/>
                    </a:lnTo>
                    <a:lnTo>
                      <a:pt x="12624" y="17010"/>
                    </a:lnTo>
                    <a:lnTo>
                      <a:pt x="12656" y="17090"/>
                    </a:lnTo>
                    <a:lnTo>
                      <a:pt x="12688" y="17168"/>
                    </a:lnTo>
                    <a:lnTo>
                      <a:pt x="12720" y="17244"/>
                    </a:lnTo>
                    <a:lnTo>
                      <a:pt x="12753" y="17324"/>
                    </a:lnTo>
                    <a:lnTo>
                      <a:pt x="12784" y="17400"/>
                    </a:lnTo>
                    <a:lnTo>
                      <a:pt x="12816" y="17476"/>
                    </a:lnTo>
                    <a:lnTo>
                      <a:pt x="12848" y="17550"/>
                    </a:lnTo>
                    <a:lnTo>
                      <a:pt x="12880" y="17623"/>
                    </a:lnTo>
                    <a:lnTo>
                      <a:pt x="12913" y="17698"/>
                    </a:lnTo>
                    <a:lnTo>
                      <a:pt x="12944" y="17771"/>
                    </a:lnTo>
                    <a:lnTo>
                      <a:pt x="12976" y="17844"/>
                    </a:lnTo>
                    <a:lnTo>
                      <a:pt x="13008" y="17915"/>
                    </a:lnTo>
                    <a:lnTo>
                      <a:pt x="13040" y="17984"/>
                    </a:lnTo>
                    <a:lnTo>
                      <a:pt x="13072" y="18055"/>
                    </a:lnTo>
                    <a:lnTo>
                      <a:pt x="13104" y="18125"/>
                    </a:lnTo>
                    <a:lnTo>
                      <a:pt x="13136" y="18191"/>
                    </a:lnTo>
                    <a:lnTo>
                      <a:pt x="13168" y="18261"/>
                    </a:lnTo>
                    <a:lnTo>
                      <a:pt x="13200" y="18325"/>
                    </a:lnTo>
                    <a:lnTo>
                      <a:pt x="13232" y="18392"/>
                    </a:lnTo>
                    <a:lnTo>
                      <a:pt x="13264" y="18458"/>
                    </a:lnTo>
                    <a:lnTo>
                      <a:pt x="13296" y="18522"/>
                    </a:lnTo>
                    <a:lnTo>
                      <a:pt x="13327" y="18585"/>
                    </a:lnTo>
                    <a:lnTo>
                      <a:pt x="13359" y="18647"/>
                    </a:lnTo>
                    <a:lnTo>
                      <a:pt x="13391" y="18707"/>
                    </a:lnTo>
                    <a:lnTo>
                      <a:pt x="13423" y="18770"/>
                    </a:lnTo>
                    <a:lnTo>
                      <a:pt x="13455" y="18831"/>
                    </a:lnTo>
                    <a:lnTo>
                      <a:pt x="13487" y="18890"/>
                    </a:lnTo>
                    <a:lnTo>
                      <a:pt x="13518" y="18948"/>
                    </a:lnTo>
                    <a:lnTo>
                      <a:pt x="13550" y="19003"/>
                    </a:lnTo>
                    <a:lnTo>
                      <a:pt x="13582" y="19061"/>
                    </a:lnTo>
                    <a:lnTo>
                      <a:pt x="13614" y="19118"/>
                    </a:lnTo>
                    <a:lnTo>
                      <a:pt x="13645" y="19171"/>
                    </a:lnTo>
                    <a:lnTo>
                      <a:pt x="13677" y="19226"/>
                    </a:lnTo>
                    <a:lnTo>
                      <a:pt x="13708" y="19277"/>
                    </a:lnTo>
                    <a:lnTo>
                      <a:pt x="13741" y="19331"/>
                    </a:lnTo>
                    <a:lnTo>
                      <a:pt x="13772" y="19382"/>
                    </a:lnTo>
                    <a:lnTo>
                      <a:pt x="13803" y="19432"/>
                    </a:lnTo>
                    <a:lnTo>
                      <a:pt x="13835" y="19481"/>
                    </a:lnTo>
                    <a:lnTo>
                      <a:pt x="13867" y="19529"/>
                    </a:lnTo>
                    <a:lnTo>
                      <a:pt x="13898" y="19577"/>
                    </a:lnTo>
                    <a:lnTo>
                      <a:pt x="13930" y="19625"/>
                    </a:lnTo>
                    <a:lnTo>
                      <a:pt x="13961" y="19668"/>
                    </a:lnTo>
                    <a:lnTo>
                      <a:pt x="13993" y="19714"/>
                    </a:lnTo>
                    <a:lnTo>
                      <a:pt x="14024" y="19758"/>
                    </a:lnTo>
                    <a:lnTo>
                      <a:pt x="14055" y="19799"/>
                    </a:lnTo>
                    <a:lnTo>
                      <a:pt x="14086" y="19840"/>
                    </a:lnTo>
                    <a:lnTo>
                      <a:pt x="14118" y="19882"/>
                    </a:lnTo>
                    <a:lnTo>
                      <a:pt x="14149" y="19922"/>
                    </a:lnTo>
                    <a:lnTo>
                      <a:pt x="14180" y="19961"/>
                    </a:lnTo>
                    <a:lnTo>
                      <a:pt x="14212" y="19999"/>
                    </a:lnTo>
                    <a:lnTo>
                      <a:pt x="14243" y="20036"/>
                    </a:lnTo>
                    <a:lnTo>
                      <a:pt x="14273" y="20071"/>
                    </a:lnTo>
                    <a:lnTo>
                      <a:pt x="14304" y="20106"/>
                    </a:lnTo>
                    <a:lnTo>
                      <a:pt x="14335" y="20139"/>
                    </a:lnTo>
                    <a:lnTo>
                      <a:pt x="14365" y="20170"/>
                    </a:lnTo>
                    <a:lnTo>
                      <a:pt x="14398" y="20206"/>
                    </a:lnTo>
                    <a:lnTo>
                      <a:pt x="14427" y="20235"/>
                    </a:lnTo>
                    <a:lnTo>
                      <a:pt x="14458" y="20264"/>
                    </a:lnTo>
                    <a:lnTo>
                      <a:pt x="14490" y="20295"/>
                    </a:lnTo>
                    <a:lnTo>
                      <a:pt x="14518" y="20319"/>
                    </a:lnTo>
                    <a:lnTo>
                      <a:pt x="14549" y="20347"/>
                    </a:lnTo>
                    <a:lnTo>
                      <a:pt x="14581" y="20375"/>
                    </a:lnTo>
                    <a:lnTo>
                      <a:pt x="14609" y="20398"/>
                    </a:lnTo>
                    <a:lnTo>
                      <a:pt x="14639" y="20421"/>
                    </a:lnTo>
                    <a:lnTo>
                      <a:pt x="14671" y="20446"/>
                    </a:lnTo>
                    <a:lnTo>
                      <a:pt x="14698" y="20464"/>
                    </a:lnTo>
                    <a:lnTo>
                      <a:pt x="14729" y="20486"/>
                    </a:lnTo>
                    <a:lnTo>
                      <a:pt x="14761" y="20508"/>
                    </a:lnTo>
                    <a:lnTo>
                      <a:pt x="14788" y="20524"/>
                    </a:lnTo>
                    <a:lnTo>
                      <a:pt x="14817" y="20542"/>
                    </a:lnTo>
                    <a:lnTo>
                      <a:pt x="14845" y="20557"/>
                    </a:lnTo>
                    <a:lnTo>
                      <a:pt x="14879" y="20576"/>
                    </a:lnTo>
                    <a:lnTo>
                      <a:pt x="14905" y="20589"/>
                    </a:lnTo>
                    <a:lnTo>
                      <a:pt x="14934" y="20602"/>
                    </a:lnTo>
                    <a:lnTo>
                      <a:pt x="14962" y="20615"/>
                    </a:lnTo>
                    <a:lnTo>
                      <a:pt x="14990" y="20625"/>
                    </a:lnTo>
                    <a:lnTo>
                      <a:pt x="15024" y="20639"/>
                    </a:lnTo>
                    <a:lnTo>
                      <a:pt x="15048" y="20647"/>
                    </a:lnTo>
                    <a:lnTo>
                      <a:pt x="15076" y="20656"/>
                    </a:lnTo>
                    <a:lnTo>
                      <a:pt x="15104" y="20664"/>
                    </a:lnTo>
                    <a:lnTo>
                      <a:pt x="15132" y="20671"/>
                    </a:lnTo>
                    <a:lnTo>
                      <a:pt x="15161" y="20677"/>
                    </a:lnTo>
                    <a:lnTo>
                      <a:pt x="15189" y="20682"/>
                    </a:lnTo>
                    <a:lnTo>
                      <a:pt x="15217" y="20686"/>
                    </a:lnTo>
                    <a:lnTo>
                      <a:pt x="15240" y="20688"/>
                    </a:lnTo>
                    <a:lnTo>
                      <a:pt x="15272" y="20691"/>
                    </a:lnTo>
                    <a:lnTo>
                      <a:pt x="15300" y="20693"/>
                    </a:lnTo>
                    <a:lnTo>
                      <a:pt x="15328" y="20694"/>
                    </a:lnTo>
                    <a:lnTo>
                      <a:pt x="15351" y="20693"/>
                    </a:lnTo>
                    <a:lnTo>
                      <a:pt x="15383" y="20692"/>
                    </a:lnTo>
                    <a:lnTo>
                      <a:pt x="15410" y="20690"/>
                    </a:lnTo>
                    <a:lnTo>
                      <a:pt x="15435" y="20687"/>
                    </a:lnTo>
                    <a:lnTo>
                      <a:pt x="15467" y="20683"/>
                    </a:lnTo>
                    <a:lnTo>
                      <a:pt x="15494" y="20678"/>
                    </a:lnTo>
                    <a:lnTo>
                      <a:pt x="15518" y="20673"/>
                    </a:lnTo>
                    <a:lnTo>
                      <a:pt x="15550" y="20666"/>
                    </a:lnTo>
                    <a:lnTo>
                      <a:pt x="15576" y="20659"/>
                    </a:lnTo>
                    <a:lnTo>
                      <a:pt x="15606" y="20650"/>
                    </a:lnTo>
                    <a:lnTo>
                      <a:pt x="15631" y="20641"/>
                    </a:lnTo>
                    <a:lnTo>
                      <a:pt x="15659" y="20631"/>
                    </a:lnTo>
                    <a:lnTo>
                      <a:pt x="15691" y="20619"/>
                    </a:lnTo>
                    <a:lnTo>
                      <a:pt x="15718" y="20607"/>
                    </a:lnTo>
                    <a:lnTo>
                      <a:pt x="15745" y="20594"/>
                    </a:lnTo>
                    <a:lnTo>
                      <a:pt x="15777" y="20579"/>
                    </a:lnTo>
                    <a:lnTo>
                      <a:pt x="15803" y="20565"/>
                    </a:lnTo>
                    <a:lnTo>
                      <a:pt x="15832" y="20549"/>
                    </a:lnTo>
                    <a:lnTo>
                      <a:pt x="15861" y="20532"/>
                    </a:lnTo>
                    <a:lnTo>
                      <a:pt x="15893" y="20512"/>
                    </a:lnTo>
                    <a:lnTo>
                      <a:pt x="15923" y="20493"/>
                    </a:lnTo>
                    <a:lnTo>
                      <a:pt x="15950" y="20475"/>
                    </a:lnTo>
                    <a:lnTo>
                      <a:pt x="15979" y="20454"/>
                    </a:lnTo>
                    <a:lnTo>
                      <a:pt x="16009" y="20431"/>
                    </a:lnTo>
                    <a:lnTo>
                      <a:pt x="16042" y="20407"/>
                    </a:lnTo>
                    <a:lnTo>
                      <a:pt x="16070" y="20384"/>
                    </a:lnTo>
                    <a:lnTo>
                      <a:pt x="16102" y="20358"/>
                    </a:lnTo>
                    <a:lnTo>
                      <a:pt x="16130" y="20333"/>
                    </a:lnTo>
                    <a:lnTo>
                      <a:pt x="16160" y="20306"/>
                    </a:lnTo>
                    <a:lnTo>
                      <a:pt x="16193" y="20276"/>
                    </a:lnTo>
                    <a:lnTo>
                      <a:pt x="16221" y="20248"/>
                    </a:lnTo>
                    <a:lnTo>
                      <a:pt x="16252" y="20218"/>
                    </a:lnTo>
                    <a:lnTo>
                      <a:pt x="16284" y="20186"/>
                    </a:lnTo>
                    <a:lnTo>
                      <a:pt x="16313" y="20155"/>
                    </a:lnTo>
                    <a:lnTo>
                      <a:pt x="16346" y="20120"/>
                    </a:lnTo>
                    <a:lnTo>
                      <a:pt x="16375" y="20087"/>
                    </a:lnTo>
                    <a:lnTo>
                      <a:pt x="16407" y="20051"/>
                    </a:lnTo>
                    <a:lnTo>
                      <a:pt x="16436" y="20016"/>
                    </a:lnTo>
                    <a:lnTo>
                      <a:pt x="16467" y="19978"/>
                    </a:lnTo>
                    <a:lnTo>
                      <a:pt x="16499" y="19939"/>
                    </a:lnTo>
                    <a:lnTo>
                      <a:pt x="16531" y="19899"/>
                    </a:lnTo>
                    <a:lnTo>
                      <a:pt x="16562" y="19860"/>
                    </a:lnTo>
                    <a:lnTo>
                      <a:pt x="16592" y="19819"/>
                    </a:lnTo>
                    <a:lnTo>
                      <a:pt x="16624" y="19776"/>
                    </a:lnTo>
                    <a:lnTo>
                      <a:pt x="16654" y="19734"/>
                    </a:lnTo>
                    <a:lnTo>
                      <a:pt x="16688" y="19687"/>
                    </a:lnTo>
                    <a:lnTo>
                      <a:pt x="16718" y="19644"/>
                    </a:lnTo>
                    <a:lnTo>
                      <a:pt x="16749" y="19598"/>
                    </a:lnTo>
                    <a:lnTo>
                      <a:pt x="16781" y="19552"/>
                    </a:lnTo>
                    <a:lnTo>
                      <a:pt x="16812" y="19504"/>
                    </a:lnTo>
                    <a:lnTo>
                      <a:pt x="16845" y="19453"/>
                    </a:lnTo>
                    <a:lnTo>
                      <a:pt x="16875" y="19405"/>
                    </a:lnTo>
                    <a:lnTo>
                      <a:pt x="16907" y="19354"/>
                    </a:lnTo>
                    <a:lnTo>
                      <a:pt x="16938" y="19303"/>
                    </a:lnTo>
                    <a:lnTo>
                      <a:pt x="16970" y="19250"/>
                    </a:lnTo>
                    <a:lnTo>
                      <a:pt x="17004" y="19195"/>
                    </a:lnTo>
                    <a:lnTo>
                      <a:pt x="17033" y="19143"/>
                    </a:lnTo>
                    <a:lnTo>
                      <a:pt x="17065" y="19087"/>
                    </a:lnTo>
                    <a:lnTo>
                      <a:pt x="17097" y="19031"/>
                    </a:lnTo>
                    <a:lnTo>
                      <a:pt x="17129" y="18974"/>
                    </a:lnTo>
                    <a:lnTo>
                      <a:pt x="17160" y="18917"/>
                    </a:lnTo>
                    <a:lnTo>
                      <a:pt x="17193" y="18856"/>
                    </a:lnTo>
                    <a:lnTo>
                      <a:pt x="17224" y="18798"/>
                    </a:lnTo>
                    <a:lnTo>
                      <a:pt x="17256" y="18738"/>
                    </a:lnTo>
                    <a:lnTo>
                      <a:pt x="17288" y="18676"/>
                    </a:lnTo>
                    <a:lnTo>
                      <a:pt x="17319" y="18614"/>
                    </a:lnTo>
                    <a:lnTo>
                      <a:pt x="17352" y="18549"/>
                    </a:lnTo>
                    <a:lnTo>
                      <a:pt x="17384" y="18487"/>
                    </a:lnTo>
                    <a:lnTo>
                      <a:pt x="17415" y="18423"/>
                    </a:lnTo>
                    <a:lnTo>
                      <a:pt x="17447" y="18358"/>
                    </a:lnTo>
                    <a:lnTo>
                      <a:pt x="17479" y="18291"/>
                    </a:lnTo>
                    <a:lnTo>
                      <a:pt x="17512" y="18223"/>
                    </a:lnTo>
                    <a:lnTo>
                      <a:pt x="17543" y="18156"/>
                    </a:lnTo>
                    <a:lnTo>
                      <a:pt x="17575" y="18088"/>
                    </a:lnTo>
                    <a:lnTo>
                      <a:pt x="17607" y="18018"/>
                    </a:lnTo>
                    <a:lnTo>
                      <a:pt x="17638" y="17948"/>
                    </a:lnTo>
                    <a:lnTo>
                      <a:pt x="17672" y="17875"/>
                    </a:lnTo>
                    <a:lnTo>
                      <a:pt x="17703" y="17805"/>
                    </a:lnTo>
                    <a:lnTo>
                      <a:pt x="17735" y="17733"/>
                    </a:lnTo>
                    <a:lnTo>
                      <a:pt x="17766" y="17659"/>
                    </a:lnTo>
                    <a:lnTo>
                      <a:pt x="17798" y="17585"/>
                    </a:lnTo>
                    <a:lnTo>
                      <a:pt x="17830" y="17511"/>
                    </a:lnTo>
                    <a:lnTo>
                      <a:pt x="17863" y="17434"/>
                    </a:lnTo>
                    <a:lnTo>
                      <a:pt x="17895" y="17360"/>
                    </a:lnTo>
                    <a:lnTo>
                      <a:pt x="17926" y="17283"/>
                    </a:lnTo>
                    <a:lnTo>
                      <a:pt x="17958" y="17205"/>
                    </a:lnTo>
                    <a:lnTo>
                      <a:pt x="17990" y="17127"/>
                    </a:lnTo>
                    <a:lnTo>
                      <a:pt x="18024" y="17047"/>
                    </a:lnTo>
                    <a:lnTo>
                      <a:pt x="18055" y="16969"/>
                    </a:lnTo>
                    <a:lnTo>
                      <a:pt x="18087" y="16889"/>
                    </a:lnTo>
                    <a:lnTo>
                      <a:pt x="18119" y="16808"/>
                    </a:lnTo>
                    <a:lnTo>
                      <a:pt x="18150" y="16726"/>
                    </a:lnTo>
                    <a:lnTo>
                      <a:pt x="18184" y="16643"/>
                    </a:lnTo>
                    <a:lnTo>
                      <a:pt x="18215" y="16561"/>
                    </a:lnTo>
                    <a:lnTo>
                      <a:pt x="18247" y="16478"/>
                    </a:lnTo>
                    <a:lnTo>
                      <a:pt x="18279" y="16394"/>
                    </a:lnTo>
                    <a:lnTo>
                      <a:pt x="18311" y="16309"/>
                    </a:lnTo>
                    <a:lnTo>
                      <a:pt x="18344" y="16222"/>
                    </a:lnTo>
                    <a:lnTo>
                      <a:pt x="18376" y="16138"/>
                    </a:lnTo>
                    <a:lnTo>
                      <a:pt x="18407" y="16052"/>
                    </a:lnTo>
                    <a:lnTo>
                      <a:pt x="18439" y="15965"/>
                    </a:lnTo>
                    <a:lnTo>
                      <a:pt x="18471" y="15877"/>
                    </a:lnTo>
                    <a:lnTo>
                      <a:pt x="18503" y="15789"/>
                    </a:lnTo>
                    <a:lnTo>
                      <a:pt x="18536" y="15699"/>
                    </a:lnTo>
                    <a:lnTo>
                      <a:pt x="18568" y="15612"/>
                    </a:lnTo>
                    <a:lnTo>
                      <a:pt x="18600" y="15522"/>
                    </a:lnTo>
                    <a:lnTo>
                      <a:pt x="18632" y="15432"/>
                    </a:lnTo>
                    <a:lnTo>
                      <a:pt x="18664" y="15341"/>
                    </a:lnTo>
                    <a:lnTo>
                      <a:pt x="18697" y="15249"/>
                    </a:lnTo>
                    <a:lnTo>
                      <a:pt x="18728" y="15158"/>
                    </a:lnTo>
                    <a:lnTo>
                      <a:pt x="18760" y="15066"/>
                    </a:lnTo>
                    <a:lnTo>
                      <a:pt x="18792" y="14974"/>
                    </a:lnTo>
                    <a:lnTo>
                      <a:pt x="18824" y="14881"/>
                    </a:lnTo>
                    <a:lnTo>
                      <a:pt x="18858" y="14786"/>
                    </a:lnTo>
                    <a:lnTo>
                      <a:pt x="18889" y="14693"/>
                    </a:lnTo>
                    <a:lnTo>
                      <a:pt x="18921" y="14599"/>
                    </a:lnTo>
                    <a:lnTo>
                      <a:pt x="18953" y="14505"/>
                    </a:lnTo>
                    <a:lnTo>
                      <a:pt x="18985" y="14409"/>
                    </a:lnTo>
                    <a:lnTo>
                      <a:pt x="19018" y="14312"/>
                    </a:lnTo>
                    <a:lnTo>
                      <a:pt x="19050" y="14217"/>
                    </a:lnTo>
                    <a:lnTo>
                      <a:pt x="19082" y="14121"/>
                    </a:lnTo>
                    <a:lnTo>
                      <a:pt x="19114" y="14024"/>
                    </a:lnTo>
                    <a:lnTo>
                      <a:pt x="19146" y="13927"/>
                    </a:lnTo>
                    <a:lnTo>
                      <a:pt x="19178" y="13830"/>
                    </a:lnTo>
                    <a:lnTo>
                      <a:pt x="19211" y="13731"/>
                    </a:lnTo>
                    <a:lnTo>
                      <a:pt x="19243" y="13634"/>
                    </a:lnTo>
                    <a:lnTo>
                      <a:pt x="19274" y="13535"/>
                    </a:lnTo>
                    <a:lnTo>
                      <a:pt x="19306" y="13436"/>
                    </a:lnTo>
                    <a:lnTo>
                      <a:pt x="19338" y="13337"/>
                    </a:lnTo>
                    <a:lnTo>
                      <a:pt x="19372" y="13237"/>
                    </a:lnTo>
                    <a:lnTo>
                      <a:pt x="19403" y="13139"/>
                    </a:lnTo>
                    <a:lnTo>
                      <a:pt x="19435" y="13039"/>
                    </a:lnTo>
                    <a:lnTo>
                      <a:pt x="19467" y="12939"/>
                    </a:lnTo>
                    <a:lnTo>
                      <a:pt x="19499" y="12838"/>
                    </a:lnTo>
                    <a:lnTo>
                      <a:pt x="19533" y="12736"/>
                    </a:lnTo>
                    <a:lnTo>
                      <a:pt x="19564" y="12636"/>
                    </a:lnTo>
                    <a:lnTo>
                      <a:pt x="19596" y="12535"/>
                    </a:lnTo>
                    <a:lnTo>
                      <a:pt x="19628" y="12434"/>
                    </a:lnTo>
                    <a:lnTo>
                      <a:pt x="19660" y="12332"/>
                    </a:lnTo>
                    <a:lnTo>
                      <a:pt x="19693" y="12229"/>
                    </a:lnTo>
                    <a:lnTo>
                      <a:pt x="19725" y="12128"/>
                    </a:lnTo>
                    <a:lnTo>
                      <a:pt x="19757" y="12026"/>
                    </a:lnTo>
                    <a:lnTo>
                      <a:pt x="19789" y="11924"/>
                    </a:lnTo>
                    <a:lnTo>
                      <a:pt x="19821" y="11822"/>
                    </a:lnTo>
                    <a:lnTo>
                      <a:pt x="19853" y="11719"/>
                    </a:lnTo>
                    <a:lnTo>
                      <a:pt x="19886" y="11615"/>
                    </a:lnTo>
                    <a:lnTo>
                      <a:pt x="19918" y="11514"/>
                    </a:lnTo>
                    <a:lnTo>
                      <a:pt x="19950" y="11411"/>
                    </a:lnTo>
                    <a:lnTo>
                      <a:pt x="19982" y="11308"/>
                    </a:lnTo>
                    <a:lnTo>
                      <a:pt x="20014" y="11205"/>
                    </a:lnTo>
                    <a:lnTo>
                      <a:pt x="20047" y="11100"/>
                    </a:lnTo>
                    <a:lnTo>
                      <a:pt x="20079" y="10998"/>
                    </a:lnTo>
                    <a:lnTo>
                      <a:pt x="20111" y="10895"/>
                    </a:lnTo>
                    <a:lnTo>
                      <a:pt x="20143" y="10791"/>
                    </a:lnTo>
                    <a:lnTo>
                      <a:pt x="20175" y="10688"/>
                    </a:lnTo>
                    <a:lnTo>
                      <a:pt x="20208" y="10584"/>
                    </a:lnTo>
                    <a:lnTo>
                      <a:pt x="20240" y="10481"/>
                    </a:lnTo>
                    <a:lnTo>
                      <a:pt x="20272" y="10378"/>
                    </a:lnTo>
                    <a:lnTo>
                      <a:pt x="20304" y="10274"/>
                    </a:lnTo>
                    <a:lnTo>
                      <a:pt x="20336" y="10171"/>
                    </a:lnTo>
                    <a:lnTo>
                      <a:pt x="20369" y="10066"/>
                    </a:lnTo>
                    <a:lnTo>
                      <a:pt x="20401" y="9964"/>
                    </a:lnTo>
                    <a:lnTo>
                      <a:pt x="20433" y="9861"/>
                    </a:lnTo>
                    <a:lnTo>
                      <a:pt x="20465" y="9757"/>
                    </a:lnTo>
                    <a:lnTo>
                      <a:pt x="20497" y="9654"/>
                    </a:lnTo>
                    <a:lnTo>
                      <a:pt x="20529" y="9551"/>
                    </a:lnTo>
                    <a:lnTo>
                      <a:pt x="20562" y="9447"/>
                    </a:lnTo>
                    <a:lnTo>
                      <a:pt x="20594" y="9345"/>
                    </a:lnTo>
                    <a:lnTo>
                      <a:pt x="20626" y="9242"/>
                    </a:lnTo>
                    <a:lnTo>
                      <a:pt x="20658" y="9139"/>
                    </a:lnTo>
                    <a:lnTo>
                      <a:pt x="20690" y="9037"/>
                    </a:lnTo>
                    <a:lnTo>
                      <a:pt x="20723" y="8933"/>
                    </a:lnTo>
                    <a:lnTo>
                      <a:pt x="20755" y="8832"/>
                    </a:lnTo>
                    <a:lnTo>
                      <a:pt x="20787" y="8729"/>
                    </a:lnTo>
                    <a:lnTo>
                      <a:pt x="20819" y="8627"/>
                    </a:lnTo>
                    <a:lnTo>
                      <a:pt x="20851" y="8525"/>
                    </a:lnTo>
                    <a:lnTo>
                      <a:pt x="20885" y="8423"/>
                    </a:lnTo>
                    <a:lnTo>
                      <a:pt x="20916" y="8323"/>
                    </a:lnTo>
                    <a:lnTo>
                      <a:pt x="20948" y="8221"/>
                    </a:lnTo>
                    <a:lnTo>
                      <a:pt x="20980" y="8120"/>
                    </a:lnTo>
                    <a:lnTo>
                      <a:pt x="21012" y="8020"/>
                    </a:lnTo>
                    <a:lnTo>
                      <a:pt x="21046" y="7918"/>
                    </a:lnTo>
                    <a:lnTo>
                      <a:pt x="21077" y="7819"/>
                    </a:lnTo>
                    <a:lnTo>
                      <a:pt x="21109" y="7719"/>
                    </a:lnTo>
                    <a:lnTo>
                      <a:pt x="21141" y="7619"/>
                    </a:lnTo>
                    <a:lnTo>
                      <a:pt x="21173" y="7519"/>
                    </a:lnTo>
                    <a:lnTo>
                      <a:pt x="21205" y="7420"/>
                    </a:lnTo>
                    <a:lnTo>
                      <a:pt x="21239" y="7320"/>
                    </a:lnTo>
                    <a:lnTo>
                      <a:pt x="21271" y="7223"/>
                    </a:lnTo>
                    <a:lnTo>
                      <a:pt x="21303" y="7125"/>
                    </a:lnTo>
                    <a:lnTo>
                      <a:pt x="21335" y="7027"/>
                    </a:lnTo>
                    <a:lnTo>
                      <a:pt x="21367" y="6929"/>
                    </a:lnTo>
                    <a:lnTo>
                      <a:pt x="21400" y="6830"/>
                    </a:lnTo>
                    <a:lnTo>
                      <a:pt x="21432" y="6734"/>
                    </a:lnTo>
                    <a:cubicBezTo>
                      <a:pt x="21457" y="6659"/>
                      <a:pt x="21538" y="6618"/>
                      <a:pt x="21614" y="6643"/>
                    </a:cubicBezTo>
                    <a:cubicBezTo>
                      <a:pt x="21689" y="6668"/>
                      <a:pt x="21730" y="6749"/>
                      <a:pt x="21705" y="6825"/>
                    </a:cubicBezTo>
                    <a:lnTo>
                      <a:pt x="21673" y="6923"/>
                    </a:lnTo>
                    <a:lnTo>
                      <a:pt x="21640" y="7018"/>
                    </a:lnTo>
                    <a:lnTo>
                      <a:pt x="21608" y="7116"/>
                    </a:lnTo>
                    <a:lnTo>
                      <a:pt x="21576" y="7214"/>
                    </a:lnTo>
                    <a:lnTo>
                      <a:pt x="21544" y="7312"/>
                    </a:lnTo>
                    <a:lnTo>
                      <a:pt x="21512" y="7411"/>
                    </a:lnTo>
                    <a:lnTo>
                      <a:pt x="21479" y="7509"/>
                    </a:lnTo>
                    <a:lnTo>
                      <a:pt x="21447" y="7608"/>
                    </a:lnTo>
                    <a:lnTo>
                      <a:pt x="21416" y="7706"/>
                    </a:lnTo>
                    <a:lnTo>
                      <a:pt x="21384" y="7806"/>
                    </a:lnTo>
                    <a:lnTo>
                      <a:pt x="21352" y="7906"/>
                    </a:lnTo>
                    <a:lnTo>
                      <a:pt x="21319" y="8007"/>
                    </a:lnTo>
                    <a:lnTo>
                      <a:pt x="21287" y="8107"/>
                    </a:lnTo>
                    <a:lnTo>
                      <a:pt x="21255" y="8207"/>
                    </a:lnTo>
                    <a:lnTo>
                      <a:pt x="21223" y="8308"/>
                    </a:lnTo>
                    <a:lnTo>
                      <a:pt x="21191" y="8410"/>
                    </a:lnTo>
                    <a:lnTo>
                      <a:pt x="21158" y="8512"/>
                    </a:lnTo>
                    <a:lnTo>
                      <a:pt x="21126" y="8612"/>
                    </a:lnTo>
                    <a:lnTo>
                      <a:pt x="21094" y="8714"/>
                    </a:lnTo>
                    <a:lnTo>
                      <a:pt x="21062" y="8816"/>
                    </a:lnTo>
                    <a:lnTo>
                      <a:pt x="21030" y="8917"/>
                    </a:lnTo>
                    <a:lnTo>
                      <a:pt x="20997" y="9022"/>
                    </a:lnTo>
                    <a:lnTo>
                      <a:pt x="20965" y="9122"/>
                    </a:lnTo>
                    <a:lnTo>
                      <a:pt x="20933" y="9226"/>
                    </a:lnTo>
                    <a:lnTo>
                      <a:pt x="20901" y="9327"/>
                    </a:lnTo>
                    <a:lnTo>
                      <a:pt x="20869" y="9430"/>
                    </a:lnTo>
                    <a:lnTo>
                      <a:pt x="20837" y="9534"/>
                    </a:lnTo>
                    <a:lnTo>
                      <a:pt x="20804" y="9636"/>
                    </a:lnTo>
                    <a:lnTo>
                      <a:pt x="20772" y="9739"/>
                    </a:lnTo>
                    <a:lnTo>
                      <a:pt x="20740" y="9842"/>
                    </a:lnTo>
                    <a:lnTo>
                      <a:pt x="20708" y="9946"/>
                    </a:lnTo>
                    <a:lnTo>
                      <a:pt x="20676" y="10049"/>
                    </a:lnTo>
                    <a:lnTo>
                      <a:pt x="20644" y="10153"/>
                    </a:lnTo>
                    <a:lnTo>
                      <a:pt x="20611" y="10256"/>
                    </a:lnTo>
                    <a:lnTo>
                      <a:pt x="20579" y="10359"/>
                    </a:lnTo>
                    <a:lnTo>
                      <a:pt x="20547" y="10463"/>
                    </a:lnTo>
                    <a:lnTo>
                      <a:pt x="20515" y="10566"/>
                    </a:lnTo>
                    <a:lnTo>
                      <a:pt x="20483" y="10671"/>
                    </a:lnTo>
                    <a:lnTo>
                      <a:pt x="20450" y="10773"/>
                    </a:lnTo>
                    <a:lnTo>
                      <a:pt x="20418" y="10876"/>
                    </a:lnTo>
                    <a:lnTo>
                      <a:pt x="20386" y="10980"/>
                    </a:lnTo>
                    <a:lnTo>
                      <a:pt x="20354" y="11083"/>
                    </a:lnTo>
                    <a:lnTo>
                      <a:pt x="20322" y="11187"/>
                    </a:lnTo>
                    <a:lnTo>
                      <a:pt x="20289" y="11290"/>
                    </a:lnTo>
                    <a:lnTo>
                      <a:pt x="20257" y="11393"/>
                    </a:lnTo>
                    <a:lnTo>
                      <a:pt x="20225" y="11496"/>
                    </a:lnTo>
                    <a:lnTo>
                      <a:pt x="20193" y="11599"/>
                    </a:lnTo>
                    <a:lnTo>
                      <a:pt x="20160" y="11704"/>
                    </a:lnTo>
                    <a:lnTo>
                      <a:pt x="20128" y="11804"/>
                    </a:lnTo>
                    <a:lnTo>
                      <a:pt x="20096" y="11907"/>
                    </a:lnTo>
                    <a:lnTo>
                      <a:pt x="20064" y="12011"/>
                    </a:lnTo>
                    <a:lnTo>
                      <a:pt x="20032" y="12113"/>
                    </a:lnTo>
                    <a:lnTo>
                      <a:pt x="20000" y="12215"/>
                    </a:lnTo>
                    <a:lnTo>
                      <a:pt x="19967" y="12318"/>
                    </a:lnTo>
                    <a:lnTo>
                      <a:pt x="19935" y="12419"/>
                    </a:lnTo>
                    <a:lnTo>
                      <a:pt x="19903" y="12521"/>
                    </a:lnTo>
                    <a:lnTo>
                      <a:pt x="19871" y="12622"/>
                    </a:lnTo>
                    <a:lnTo>
                      <a:pt x="19839" y="12723"/>
                    </a:lnTo>
                    <a:lnTo>
                      <a:pt x="19806" y="12825"/>
                    </a:lnTo>
                    <a:lnTo>
                      <a:pt x="19774" y="12925"/>
                    </a:lnTo>
                    <a:lnTo>
                      <a:pt x="19742" y="13026"/>
                    </a:lnTo>
                    <a:lnTo>
                      <a:pt x="19710" y="13126"/>
                    </a:lnTo>
                    <a:lnTo>
                      <a:pt x="19678" y="13226"/>
                    </a:lnTo>
                    <a:lnTo>
                      <a:pt x="19645" y="13328"/>
                    </a:lnTo>
                    <a:lnTo>
                      <a:pt x="19612" y="13426"/>
                    </a:lnTo>
                    <a:lnTo>
                      <a:pt x="19580" y="13525"/>
                    </a:lnTo>
                    <a:lnTo>
                      <a:pt x="19548" y="13624"/>
                    </a:lnTo>
                    <a:lnTo>
                      <a:pt x="19516" y="13723"/>
                    </a:lnTo>
                    <a:lnTo>
                      <a:pt x="19484" y="13822"/>
                    </a:lnTo>
                    <a:lnTo>
                      <a:pt x="19451" y="13919"/>
                    </a:lnTo>
                    <a:lnTo>
                      <a:pt x="19419" y="14018"/>
                    </a:lnTo>
                    <a:lnTo>
                      <a:pt x="19387" y="14115"/>
                    </a:lnTo>
                    <a:lnTo>
                      <a:pt x="19355" y="14212"/>
                    </a:lnTo>
                    <a:lnTo>
                      <a:pt x="19323" y="14308"/>
                    </a:lnTo>
                    <a:lnTo>
                      <a:pt x="19290" y="14407"/>
                    </a:lnTo>
                    <a:lnTo>
                      <a:pt x="19258" y="14500"/>
                    </a:lnTo>
                    <a:lnTo>
                      <a:pt x="19226" y="14596"/>
                    </a:lnTo>
                    <a:lnTo>
                      <a:pt x="19194" y="14692"/>
                    </a:lnTo>
                    <a:lnTo>
                      <a:pt x="19162" y="14786"/>
                    </a:lnTo>
                    <a:lnTo>
                      <a:pt x="19129" y="14881"/>
                    </a:lnTo>
                    <a:lnTo>
                      <a:pt x="19097" y="14974"/>
                    </a:lnTo>
                    <a:lnTo>
                      <a:pt x="19065" y="15067"/>
                    </a:lnTo>
                    <a:lnTo>
                      <a:pt x="19032" y="15161"/>
                    </a:lnTo>
                    <a:lnTo>
                      <a:pt x="19000" y="15253"/>
                    </a:lnTo>
                    <a:lnTo>
                      <a:pt x="18968" y="15346"/>
                    </a:lnTo>
                    <a:lnTo>
                      <a:pt x="18935" y="15438"/>
                    </a:lnTo>
                    <a:lnTo>
                      <a:pt x="18903" y="15527"/>
                    </a:lnTo>
                    <a:lnTo>
                      <a:pt x="18871" y="15619"/>
                    </a:lnTo>
                    <a:lnTo>
                      <a:pt x="18839" y="15709"/>
                    </a:lnTo>
                    <a:lnTo>
                      <a:pt x="18806" y="15800"/>
                    </a:lnTo>
                    <a:lnTo>
                      <a:pt x="18774" y="15888"/>
                    </a:lnTo>
                    <a:lnTo>
                      <a:pt x="18742" y="15976"/>
                    </a:lnTo>
                    <a:lnTo>
                      <a:pt x="18710" y="16064"/>
                    </a:lnTo>
                    <a:lnTo>
                      <a:pt x="18678" y="16151"/>
                    </a:lnTo>
                    <a:lnTo>
                      <a:pt x="18645" y="16239"/>
                    </a:lnTo>
                    <a:lnTo>
                      <a:pt x="18613" y="16327"/>
                    </a:lnTo>
                    <a:lnTo>
                      <a:pt x="18580" y="16410"/>
                    </a:lnTo>
                    <a:lnTo>
                      <a:pt x="18548" y="16495"/>
                    </a:lnTo>
                    <a:lnTo>
                      <a:pt x="18516" y="16581"/>
                    </a:lnTo>
                    <a:lnTo>
                      <a:pt x="18484" y="16664"/>
                    </a:lnTo>
                    <a:lnTo>
                      <a:pt x="18451" y="16750"/>
                    </a:lnTo>
                    <a:lnTo>
                      <a:pt x="18419" y="16831"/>
                    </a:lnTo>
                    <a:lnTo>
                      <a:pt x="18386" y="16913"/>
                    </a:lnTo>
                    <a:lnTo>
                      <a:pt x="18354" y="16994"/>
                    </a:lnTo>
                    <a:lnTo>
                      <a:pt x="18322" y="17076"/>
                    </a:lnTo>
                    <a:lnTo>
                      <a:pt x="18289" y="17158"/>
                    </a:lnTo>
                    <a:lnTo>
                      <a:pt x="18257" y="17236"/>
                    </a:lnTo>
                    <a:lnTo>
                      <a:pt x="18225" y="17314"/>
                    </a:lnTo>
                    <a:lnTo>
                      <a:pt x="18193" y="17392"/>
                    </a:lnTo>
                    <a:lnTo>
                      <a:pt x="18160" y="17471"/>
                    </a:lnTo>
                    <a:lnTo>
                      <a:pt x="18128" y="17549"/>
                    </a:lnTo>
                    <a:lnTo>
                      <a:pt x="18095" y="17624"/>
                    </a:lnTo>
                    <a:lnTo>
                      <a:pt x="18063" y="17700"/>
                    </a:lnTo>
                    <a:lnTo>
                      <a:pt x="18031" y="17774"/>
                    </a:lnTo>
                    <a:lnTo>
                      <a:pt x="17998" y="17848"/>
                    </a:lnTo>
                    <a:lnTo>
                      <a:pt x="17966" y="17922"/>
                    </a:lnTo>
                    <a:lnTo>
                      <a:pt x="17933" y="17995"/>
                    </a:lnTo>
                    <a:lnTo>
                      <a:pt x="17901" y="18067"/>
                    </a:lnTo>
                    <a:lnTo>
                      <a:pt x="17868" y="18139"/>
                    </a:lnTo>
                    <a:lnTo>
                      <a:pt x="17836" y="18207"/>
                    </a:lnTo>
                    <a:lnTo>
                      <a:pt x="17804" y="18279"/>
                    </a:lnTo>
                    <a:lnTo>
                      <a:pt x="17771" y="18348"/>
                    </a:lnTo>
                    <a:lnTo>
                      <a:pt x="17738" y="18416"/>
                    </a:lnTo>
                    <a:lnTo>
                      <a:pt x="17706" y="18483"/>
                    </a:lnTo>
                    <a:lnTo>
                      <a:pt x="17674" y="18550"/>
                    </a:lnTo>
                    <a:lnTo>
                      <a:pt x="17641" y="18616"/>
                    </a:lnTo>
                    <a:lnTo>
                      <a:pt x="17608" y="18681"/>
                    </a:lnTo>
                    <a:lnTo>
                      <a:pt x="17576" y="18745"/>
                    </a:lnTo>
                    <a:lnTo>
                      <a:pt x="17543" y="18809"/>
                    </a:lnTo>
                    <a:lnTo>
                      <a:pt x="17511" y="18871"/>
                    </a:lnTo>
                    <a:lnTo>
                      <a:pt x="17479" y="18933"/>
                    </a:lnTo>
                    <a:lnTo>
                      <a:pt x="17446" y="18995"/>
                    </a:lnTo>
                    <a:lnTo>
                      <a:pt x="17413" y="19054"/>
                    </a:lnTo>
                    <a:lnTo>
                      <a:pt x="17380" y="19115"/>
                    </a:lnTo>
                    <a:lnTo>
                      <a:pt x="17348" y="19172"/>
                    </a:lnTo>
                    <a:lnTo>
                      <a:pt x="17315" y="19230"/>
                    </a:lnTo>
                    <a:lnTo>
                      <a:pt x="17283" y="19286"/>
                    </a:lnTo>
                    <a:lnTo>
                      <a:pt x="17249" y="19346"/>
                    </a:lnTo>
                    <a:lnTo>
                      <a:pt x="17217" y="19399"/>
                    </a:lnTo>
                    <a:lnTo>
                      <a:pt x="17185" y="19452"/>
                    </a:lnTo>
                    <a:lnTo>
                      <a:pt x="17151" y="19507"/>
                    </a:lnTo>
                    <a:lnTo>
                      <a:pt x="17119" y="19558"/>
                    </a:lnTo>
                    <a:lnTo>
                      <a:pt x="17086" y="19612"/>
                    </a:lnTo>
                    <a:lnTo>
                      <a:pt x="17053" y="19661"/>
                    </a:lnTo>
                    <a:lnTo>
                      <a:pt x="17020" y="19711"/>
                    </a:lnTo>
                    <a:lnTo>
                      <a:pt x="16987" y="19761"/>
                    </a:lnTo>
                    <a:lnTo>
                      <a:pt x="16955" y="19809"/>
                    </a:lnTo>
                    <a:lnTo>
                      <a:pt x="16921" y="19858"/>
                    </a:lnTo>
                    <a:lnTo>
                      <a:pt x="16889" y="19901"/>
                    </a:lnTo>
                    <a:lnTo>
                      <a:pt x="16855" y="19948"/>
                    </a:lnTo>
                    <a:lnTo>
                      <a:pt x="16823" y="19991"/>
                    </a:lnTo>
                    <a:lnTo>
                      <a:pt x="16789" y="20037"/>
                    </a:lnTo>
                    <a:lnTo>
                      <a:pt x="16756" y="20080"/>
                    </a:lnTo>
                    <a:lnTo>
                      <a:pt x="16722" y="20122"/>
                    </a:lnTo>
                    <a:lnTo>
                      <a:pt x="16690" y="20161"/>
                    </a:lnTo>
                    <a:lnTo>
                      <a:pt x="16657" y="20201"/>
                    </a:lnTo>
                    <a:lnTo>
                      <a:pt x="16622" y="20242"/>
                    </a:lnTo>
                    <a:lnTo>
                      <a:pt x="16590" y="20278"/>
                    </a:lnTo>
                    <a:lnTo>
                      <a:pt x="16555" y="20317"/>
                    </a:lnTo>
                    <a:lnTo>
                      <a:pt x="16522" y="20352"/>
                    </a:lnTo>
                    <a:lnTo>
                      <a:pt x="16487" y="20389"/>
                    </a:lnTo>
                    <a:lnTo>
                      <a:pt x="16455" y="20421"/>
                    </a:lnTo>
                    <a:lnTo>
                      <a:pt x="16422" y="20455"/>
                    </a:lnTo>
                    <a:lnTo>
                      <a:pt x="16386" y="20489"/>
                    </a:lnTo>
                    <a:lnTo>
                      <a:pt x="16353" y="20519"/>
                    </a:lnTo>
                    <a:lnTo>
                      <a:pt x="16319" y="20550"/>
                    </a:lnTo>
                    <a:lnTo>
                      <a:pt x="16283" y="20581"/>
                    </a:lnTo>
                    <a:lnTo>
                      <a:pt x="16251" y="20607"/>
                    </a:lnTo>
                    <a:lnTo>
                      <a:pt x="16215" y="20636"/>
                    </a:lnTo>
                    <a:lnTo>
                      <a:pt x="16182" y="20662"/>
                    </a:lnTo>
                    <a:lnTo>
                      <a:pt x="16148" y="20687"/>
                    </a:lnTo>
                    <a:lnTo>
                      <a:pt x="16113" y="20712"/>
                    </a:lnTo>
                    <a:lnTo>
                      <a:pt x="16076" y="20738"/>
                    </a:lnTo>
                    <a:lnTo>
                      <a:pt x="16042" y="20759"/>
                    </a:lnTo>
                    <a:lnTo>
                      <a:pt x="16008" y="20779"/>
                    </a:lnTo>
                    <a:lnTo>
                      <a:pt x="15973" y="20800"/>
                    </a:lnTo>
                    <a:lnTo>
                      <a:pt x="15938" y="20820"/>
                    </a:lnTo>
                    <a:lnTo>
                      <a:pt x="15900" y="20840"/>
                    </a:lnTo>
                    <a:lnTo>
                      <a:pt x="15868" y="20855"/>
                    </a:lnTo>
                    <a:lnTo>
                      <a:pt x="15831" y="20872"/>
                    </a:lnTo>
                    <a:lnTo>
                      <a:pt x="15792" y="20888"/>
                    </a:lnTo>
                    <a:lnTo>
                      <a:pt x="15760" y="20900"/>
                    </a:lnTo>
                    <a:lnTo>
                      <a:pt x="15724" y="20914"/>
                    </a:lnTo>
                    <a:lnTo>
                      <a:pt x="15684" y="20927"/>
                    </a:lnTo>
                    <a:lnTo>
                      <a:pt x="15651" y="20936"/>
                    </a:lnTo>
                    <a:lnTo>
                      <a:pt x="15611" y="20947"/>
                    </a:lnTo>
                    <a:lnTo>
                      <a:pt x="15579" y="20954"/>
                    </a:lnTo>
                    <a:lnTo>
                      <a:pt x="15539" y="20963"/>
                    </a:lnTo>
                    <a:lnTo>
                      <a:pt x="15502" y="20968"/>
                    </a:lnTo>
                    <a:lnTo>
                      <a:pt x="15470" y="20972"/>
                    </a:lnTo>
                    <a:lnTo>
                      <a:pt x="15428" y="20977"/>
                    </a:lnTo>
                    <a:lnTo>
                      <a:pt x="15392" y="20979"/>
                    </a:lnTo>
                    <a:lnTo>
                      <a:pt x="15360" y="20980"/>
                    </a:lnTo>
                    <a:lnTo>
                      <a:pt x="15319" y="20981"/>
                    </a:lnTo>
                    <a:lnTo>
                      <a:pt x="15283" y="20980"/>
                    </a:lnTo>
                    <a:lnTo>
                      <a:pt x="15245" y="20978"/>
                    </a:lnTo>
                    <a:lnTo>
                      <a:pt x="15213" y="20975"/>
                    </a:lnTo>
                    <a:lnTo>
                      <a:pt x="15172" y="20971"/>
                    </a:lnTo>
                    <a:lnTo>
                      <a:pt x="15136" y="20965"/>
                    </a:lnTo>
                    <a:lnTo>
                      <a:pt x="15100" y="20958"/>
                    </a:lnTo>
                    <a:lnTo>
                      <a:pt x="15065" y="20950"/>
                    </a:lnTo>
                    <a:lnTo>
                      <a:pt x="15026" y="20941"/>
                    </a:lnTo>
                    <a:lnTo>
                      <a:pt x="14991" y="20931"/>
                    </a:lnTo>
                    <a:lnTo>
                      <a:pt x="14955" y="20920"/>
                    </a:lnTo>
                    <a:lnTo>
                      <a:pt x="14915" y="20906"/>
                    </a:lnTo>
                    <a:lnTo>
                      <a:pt x="14885" y="20893"/>
                    </a:lnTo>
                    <a:lnTo>
                      <a:pt x="14847" y="20878"/>
                    </a:lnTo>
                    <a:lnTo>
                      <a:pt x="14811" y="20863"/>
                    </a:lnTo>
                    <a:lnTo>
                      <a:pt x="14776" y="20846"/>
                    </a:lnTo>
                    <a:lnTo>
                      <a:pt x="14738" y="20827"/>
                    </a:lnTo>
                    <a:lnTo>
                      <a:pt x="14708" y="20810"/>
                    </a:lnTo>
                    <a:lnTo>
                      <a:pt x="14670" y="20789"/>
                    </a:lnTo>
                    <a:lnTo>
                      <a:pt x="14635" y="20769"/>
                    </a:lnTo>
                    <a:lnTo>
                      <a:pt x="14598" y="20745"/>
                    </a:lnTo>
                    <a:lnTo>
                      <a:pt x="14566" y="20723"/>
                    </a:lnTo>
                    <a:lnTo>
                      <a:pt x="14533" y="20701"/>
                    </a:lnTo>
                    <a:lnTo>
                      <a:pt x="14494" y="20673"/>
                    </a:lnTo>
                    <a:lnTo>
                      <a:pt x="14462" y="20648"/>
                    </a:lnTo>
                    <a:lnTo>
                      <a:pt x="14428" y="20621"/>
                    </a:lnTo>
                    <a:lnTo>
                      <a:pt x="14392" y="20592"/>
                    </a:lnTo>
                    <a:lnTo>
                      <a:pt x="14360" y="20564"/>
                    </a:lnTo>
                    <a:lnTo>
                      <a:pt x="14327" y="20536"/>
                    </a:lnTo>
                    <a:lnTo>
                      <a:pt x="14289" y="20502"/>
                    </a:lnTo>
                    <a:lnTo>
                      <a:pt x="14257" y="20471"/>
                    </a:lnTo>
                    <a:lnTo>
                      <a:pt x="14224" y="20438"/>
                    </a:lnTo>
                    <a:lnTo>
                      <a:pt x="14189" y="20403"/>
                    </a:lnTo>
                    <a:lnTo>
                      <a:pt x="14158" y="20371"/>
                    </a:lnTo>
                    <a:lnTo>
                      <a:pt x="14122" y="20334"/>
                    </a:lnTo>
                    <a:lnTo>
                      <a:pt x="14089" y="20297"/>
                    </a:lnTo>
                    <a:lnTo>
                      <a:pt x="14056" y="20260"/>
                    </a:lnTo>
                    <a:lnTo>
                      <a:pt x="14022" y="20221"/>
                    </a:lnTo>
                    <a:lnTo>
                      <a:pt x="13989" y="20182"/>
                    </a:lnTo>
                    <a:lnTo>
                      <a:pt x="13955" y="20140"/>
                    </a:lnTo>
                    <a:lnTo>
                      <a:pt x="13922" y="20099"/>
                    </a:lnTo>
                    <a:lnTo>
                      <a:pt x="13889" y="20057"/>
                    </a:lnTo>
                    <a:lnTo>
                      <a:pt x="13857" y="20015"/>
                    </a:lnTo>
                    <a:lnTo>
                      <a:pt x="13824" y="19972"/>
                    </a:lnTo>
                    <a:lnTo>
                      <a:pt x="13789" y="19925"/>
                    </a:lnTo>
                    <a:lnTo>
                      <a:pt x="13756" y="19879"/>
                    </a:lnTo>
                    <a:lnTo>
                      <a:pt x="13724" y="19833"/>
                    </a:lnTo>
                    <a:lnTo>
                      <a:pt x="13691" y="19784"/>
                    </a:lnTo>
                    <a:lnTo>
                      <a:pt x="13659" y="19736"/>
                    </a:lnTo>
                    <a:lnTo>
                      <a:pt x="13626" y="19688"/>
                    </a:lnTo>
                    <a:lnTo>
                      <a:pt x="13592" y="19636"/>
                    </a:lnTo>
                    <a:lnTo>
                      <a:pt x="13559" y="19585"/>
                    </a:lnTo>
                    <a:lnTo>
                      <a:pt x="13527" y="19533"/>
                    </a:lnTo>
                    <a:lnTo>
                      <a:pt x="13494" y="19480"/>
                    </a:lnTo>
                    <a:lnTo>
                      <a:pt x="13463" y="19428"/>
                    </a:lnTo>
                    <a:lnTo>
                      <a:pt x="13428" y="19371"/>
                    </a:lnTo>
                    <a:lnTo>
                      <a:pt x="13396" y="19316"/>
                    </a:lnTo>
                    <a:lnTo>
                      <a:pt x="13363" y="19259"/>
                    </a:lnTo>
                    <a:lnTo>
                      <a:pt x="13331" y="19202"/>
                    </a:lnTo>
                    <a:lnTo>
                      <a:pt x="13299" y="19146"/>
                    </a:lnTo>
                    <a:lnTo>
                      <a:pt x="13265" y="19085"/>
                    </a:lnTo>
                    <a:lnTo>
                      <a:pt x="13232" y="19025"/>
                    </a:lnTo>
                    <a:lnTo>
                      <a:pt x="13200" y="18964"/>
                    </a:lnTo>
                    <a:lnTo>
                      <a:pt x="13168" y="18903"/>
                    </a:lnTo>
                    <a:lnTo>
                      <a:pt x="13136" y="18842"/>
                    </a:lnTo>
                    <a:lnTo>
                      <a:pt x="13102" y="18778"/>
                    </a:lnTo>
                    <a:lnTo>
                      <a:pt x="13070" y="18714"/>
                    </a:lnTo>
                    <a:lnTo>
                      <a:pt x="13037" y="18649"/>
                    </a:lnTo>
                    <a:lnTo>
                      <a:pt x="13005" y="18583"/>
                    </a:lnTo>
                    <a:lnTo>
                      <a:pt x="12973" y="18517"/>
                    </a:lnTo>
                    <a:lnTo>
                      <a:pt x="12941" y="18452"/>
                    </a:lnTo>
                    <a:lnTo>
                      <a:pt x="12907" y="18382"/>
                    </a:lnTo>
                    <a:lnTo>
                      <a:pt x="12875" y="18314"/>
                    </a:lnTo>
                    <a:lnTo>
                      <a:pt x="12843" y="18244"/>
                    </a:lnTo>
                    <a:lnTo>
                      <a:pt x="12811" y="18174"/>
                    </a:lnTo>
                    <a:lnTo>
                      <a:pt x="12779" y="18105"/>
                    </a:lnTo>
                    <a:lnTo>
                      <a:pt x="12745" y="18032"/>
                    </a:lnTo>
                    <a:lnTo>
                      <a:pt x="12713" y="17959"/>
                    </a:lnTo>
                    <a:lnTo>
                      <a:pt x="12681" y="17886"/>
                    </a:lnTo>
                    <a:lnTo>
                      <a:pt x="12648" y="17813"/>
                    </a:lnTo>
                    <a:lnTo>
                      <a:pt x="12617" y="17739"/>
                    </a:lnTo>
                    <a:lnTo>
                      <a:pt x="12583" y="17663"/>
                    </a:lnTo>
                    <a:lnTo>
                      <a:pt x="12551" y="17587"/>
                    </a:lnTo>
                    <a:lnTo>
                      <a:pt x="12518" y="17511"/>
                    </a:lnTo>
                    <a:lnTo>
                      <a:pt x="12486" y="17433"/>
                    </a:lnTo>
                    <a:lnTo>
                      <a:pt x="12455" y="17357"/>
                    </a:lnTo>
                    <a:lnTo>
                      <a:pt x="12421" y="17277"/>
                    </a:lnTo>
                    <a:lnTo>
                      <a:pt x="12389" y="17197"/>
                    </a:lnTo>
                    <a:lnTo>
                      <a:pt x="12357" y="17117"/>
                    </a:lnTo>
                    <a:lnTo>
                      <a:pt x="12325" y="17036"/>
                    </a:lnTo>
                    <a:lnTo>
                      <a:pt x="12293" y="16955"/>
                    </a:lnTo>
                    <a:lnTo>
                      <a:pt x="12261" y="16875"/>
                    </a:lnTo>
                    <a:lnTo>
                      <a:pt x="12227" y="16791"/>
                    </a:lnTo>
                    <a:lnTo>
                      <a:pt x="12195" y="16708"/>
                    </a:lnTo>
                    <a:lnTo>
                      <a:pt x="12163" y="16624"/>
                    </a:lnTo>
                    <a:lnTo>
                      <a:pt x="12131" y="16540"/>
                    </a:lnTo>
                    <a:lnTo>
                      <a:pt x="12099" y="16457"/>
                    </a:lnTo>
                    <a:lnTo>
                      <a:pt x="12066" y="16370"/>
                    </a:lnTo>
                    <a:lnTo>
                      <a:pt x="12034" y="16284"/>
                    </a:lnTo>
                    <a:lnTo>
                      <a:pt x="12001" y="16197"/>
                    </a:lnTo>
                    <a:lnTo>
                      <a:pt x="11969" y="16110"/>
                    </a:lnTo>
                    <a:lnTo>
                      <a:pt x="11938" y="16023"/>
                    </a:lnTo>
                    <a:lnTo>
                      <a:pt x="11904" y="15934"/>
                    </a:lnTo>
                    <a:lnTo>
                      <a:pt x="11872" y="15845"/>
                    </a:lnTo>
                    <a:lnTo>
                      <a:pt x="11840" y="15755"/>
                    </a:lnTo>
                    <a:lnTo>
                      <a:pt x="11808" y="15666"/>
                    </a:lnTo>
                    <a:lnTo>
                      <a:pt x="11776" y="15577"/>
                    </a:lnTo>
                    <a:lnTo>
                      <a:pt x="11743" y="15484"/>
                    </a:lnTo>
                    <a:lnTo>
                      <a:pt x="11710" y="15393"/>
                    </a:lnTo>
                    <a:lnTo>
                      <a:pt x="11678" y="15301"/>
                    </a:lnTo>
                    <a:lnTo>
                      <a:pt x="11646" y="15209"/>
                    </a:lnTo>
                    <a:lnTo>
                      <a:pt x="11614" y="15116"/>
                    </a:lnTo>
                    <a:lnTo>
                      <a:pt x="11583" y="15024"/>
                    </a:lnTo>
                    <a:lnTo>
                      <a:pt x="11549" y="14929"/>
                    </a:lnTo>
                    <a:lnTo>
                      <a:pt x="11517" y="14835"/>
                    </a:lnTo>
                    <a:lnTo>
                      <a:pt x="11485" y="14740"/>
                    </a:lnTo>
                    <a:lnTo>
                      <a:pt x="11453" y="14645"/>
                    </a:lnTo>
                    <a:lnTo>
                      <a:pt x="11421" y="14552"/>
                    </a:lnTo>
                    <a:lnTo>
                      <a:pt x="11388" y="14455"/>
                    </a:lnTo>
                    <a:lnTo>
                      <a:pt x="11356" y="14359"/>
                    </a:lnTo>
                    <a:lnTo>
                      <a:pt x="11324" y="14262"/>
                    </a:lnTo>
                    <a:lnTo>
                      <a:pt x="11292" y="14166"/>
                    </a:lnTo>
                    <a:lnTo>
                      <a:pt x="11260" y="14069"/>
                    </a:lnTo>
                    <a:lnTo>
                      <a:pt x="11227" y="13970"/>
                    </a:lnTo>
                    <a:lnTo>
                      <a:pt x="11195" y="13872"/>
                    </a:lnTo>
                    <a:lnTo>
                      <a:pt x="11163" y="13774"/>
                    </a:lnTo>
                    <a:lnTo>
                      <a:pt x="11130" y="13676"/>
                    </a:lnTo>
                    <a:lnTo>
                      <a:pt x="11099" y="13578"/>
                    </a:lnTo>
                    <a:lnTo>
                      <a:pt x="11065" y="13478"/>
                    </a:lnTo>
                    <a:lnTo>
                      <a:pt x="11033" y="13378"/>
                    </a:lnTo>
                    <a:lnTo>
                      <a:pt x="11001" y="13278"/>
                    </a:lnTo>
                    <a:lnTo>
                      <a:pt x="10969" y="13178"/>
                    </a:lnTo>
                    <a:lnTo>
                      <a:pt x="10937" y="13078"/>
                    </a:lnTo>
                    <a:lnTo>
                      <a:pt x="10906" y="12979"/>
                    </a:lnTo>
                    <a:lnTo>
                      <a:pt x="10872" y="12877"/>
                    </a:lnTo>
                    <a:lnTo>
                      <a:pt x="10840" y="12776"/>
                    </a:lnTo>
                    <a:lnTo>
                      <a:pt x="10808" y="12675"/>
                    </a:lnTo>
                    <a:lnTo>
                      <a:pt x="10776" y="12574"/>
                    </a:lnTo>
                    <a:lnTo>
                      <a:pt x="10744" y="12473"/>
                    </a:lnTo>
                    <a:lnTo>
                      <a:pt x="10711" y="12370"/>
                    </a:lnTo>
                    <a:lnTo>
                      <a:pt x="10679" y="12268"/>
                    </a:lnTo>
                    <a:lnTo>
                      <a:pt x="10647" y="12166"/>
                    </a:lnTo>
                    <a:lnTo>
                      <a:pt x="10615" y="12064"/>
                    </a:lnTo>
                    <a:lnTo>
                      <a:pt x="10583" y="11962"/>
                    </a:lnTo>
                    <a:lnTo>
                      <a:pt x="10550" y="11858"/>
                    </a:lnTo>
                    <a:lnTo>
                      <a:pt x="10518" y="11756"/>
                    </a:lnTo>
                    <a:lnTo>
                      <a:pt x="10486" y="11653"/>
                    </a:lnTo>
                    <a:lnTo>
                      <a:pt x="10454" y="11550"/>
                    </a:lnTo>
                    <a:lnTo>
                      <a:pt x="10422" y="11448"/>
                    </a:lnTo>
                    <a:lnTo>
                      <a:pt x="10389" y="11344"/>
                    </a:lnTo>
                    <a:lnTo>
                      <a:pt x="10357" y="11240"/>
                    </a:lnTo>
                    <a:lnTo>
                      <a:pt x="10325" y="11137"/>
                    </a:lnTo>
                    <a:lnTo>
                      <a:pt x="10293" y="11034"/>
                    </a:lnTo>
                    <a:lnTo>
                      <a:pt x="10261" y="10930"/>
                    </a:lnTo>
                    <a:lnTo>
                      <a:pt x="10229" y="10828"/>
                    </a:lnTo>
                    <a:lnTo>
                      <a:pt x="10196" y="10724"/>
                    </a:lnTo>
                    <a:lnTo>
                      <a:pt x="10164" y="10620"/>
                    </a:lnTo>
                    <a:lnTo>
                      <a:pt x="10132" y="10517"/>
                    </a:lnTo>
                    <a:lnTo>
                      <a:pt x="10100" y="10413"/>
                    </a:lnTo>
                    <a:lnTo>
                      <a:pt x="10068" y="10311"/>
                    </a:lnTo>
                    <a:lnTo>
                      <a:pt x="10035" y="10206"/>
                    </a:lnTo>
                    <a:lnTo>
                      <a:pt x="10003" y="10103"/>
                    </a:lnTo>
                    <a:lnTo>
                      <a:pt x="9971" y="10000"/>
                    </a:lnTo>
                    <a:lnTo>
                      <a:pt x="9939" y="9896"/>
                    </a:lnTo>
                    <a:lnTo>
                      <a:pt x="9907" y="9794"/>
                    </a:lnTo>
                    <a:lnTo>
                      <a:pt x="9874" y="9690"/>
                    </a:lnTo>
                    <a:lnTo>
                      <a:pt x="9842" y="9587"/>
                    </a:lnTo>
                    <a:lnTo>
                      <a:pt x="9810" y="9484"/>
                    </a:lnTo>
                    <a:lnTo>
                      <a:pt x="9778" y="9381"/>
                    </a:lnTo>
                    <a:lnTo>
                      <a:pt x="9746" y="9280"/>
                    </a:lnTo>
                    <a:lnTo>
                      <a:pt x="9713" y="9176"/>
                    </a:lnTo>
                    <a:lnTo>
                      <a:pt x="9681" y="9074"/>
                    </a:lnTo>
                    <a:lnTo>
                      <a:pt x="9649" y="8971"/>
                    </a:lnTo>
                    <a:lnTo>
                      <a:pt x="9617" y="8869"/>
                    </a:lnTo>
                    <a:lnTo>
                      <a:pt x="9585" y="8767"/>
                    </a:lnTo>
                    <a:lnTo>
                      <a:pt x="9553" y="8667"/>
                    </a:lnTo>
                    <a:lnTo>
                      <a:pt x="9520" y="8564"/>
                    </a:lnTo>
                    <a:lnTo>
                      <a:pt x="9488" y="8462"/>
                    </a:lnTo>
                    <a:lnTo>
                      <a:pt x="9456" y="8361"/>
                    </a:lnTo>
                    <a:lnTo>
                      <a:pt x="9424" y="8260"/>
                    </a:lnTo>
                    <a:lnTo>
                      <a:pt x="9393" y="8161"/>
                    </a:lnTo>
                    <a:lnTo>
                      <a:pt x="9359" y="8059"/>
                    </a:lnTo>
                    <a:lnTo>
                      <a:pt x="9327" y="7958"/>
                    </a:lnTo>
                    <a:lnTo>
                      <a:pt x="9295" y="7858"/>
                    </a:lnTo>
                    <a:lnTo>
                      <a:pt x="9263" y="7759"/>
                    </a:lnTo>
                    <a:lnTo>
                      <a:pt x="9232" y="7661"/>
                    </a:lnTo>
                    <a:lnTo>
                      <a:pt x="9198" y="7561"/>
                    </a:lnTo>
                    <a:lnTo>
                      <a:pt x="9166" y="7462"/>
                    </a:lnTo>
                    <a:lnTo>
                      <a:pt x="9135" y="7363"/>
                    </a:lnTo>
                    <a:lnTo>
                      <a:pt x="9103" y="7265"/>
                    </a:lnTo>
                    <a:lnTo>
                      <a:pt x="9071" y="7168"/>
                    </a:lnTo>
                    <a:lnTo>
                      <a:pt x="9038" y="7070"/>
                    </a:lnTo>
                    <a:lnTo>
                      <a:pt x="9006" y="6973"/>
                    </a:lnTo>
                    <a:lnTo>
                      <a:pt x="8974" y="6876"/>
                    </a:lnTo>
                    <a:lnTo>
                      <a:pt x="8942" y="6779"/>
                    </a:lnTo>
                    <a:lnTo>
                      <a:pt x="8910" y="6683"/>
                    </a:lnTo>
                    <a:lnTo>
                      <a:pt x="8878" y="6589"/>
                    </a:lnTo>
                    <a:lnTo>
                      <a:pt x="8845" y="6492"/>
                    </a:lnTo>
                    <a:lnTo>
                      <a:pt x="8813" y="6397"/>
                    </a:lnTo>
                    <a:lnTo>
                      <a:pt x="8781" y="6303"/>
                    </a:lnTo>
                    <a:lnTo>
                      <a:pt x="8749" y="6209"/>
                    </a:lnTo>
                    <a:lnTo>
                      <a:pt x="8718" y="6117"/>
                    </a:lnTo>
                    <a:lnTo>
                      <a:pt x="8684" y="6022"/>
                    </a:lnTo>
                    <a:lnTo>
                      <a:pt x="8652" y="5930"/>
                    </a:lnTo>
                    <a:lnTo>
                      <a:pt x="8620" y="5838"/>
                    </a:lnTo>
                    <a:lnTo>
                      <a:pt x="8588" y="5746"/>
                    </a:lnTo>
                    <a:lnTo>
                      <a:pt x="8557" y="5656"/>
                    </a:lnTo>
                    <a:lnTo>
                      <a:pt x="8524" y="5564"/>
                    </a:lnTo>
                    <a:lnTo>
                      <a:pt x="8492" y="5474"/>
                    </a:lnTo>
                    <a:lnTo>
                      <a:pt x="8460" y="5384"/>
                    </a:lnTo>
                    <a:lnTo>
                      <a:pt x="8428" y="5294"/>
                    </a:lnTo>
                    <a:lnTo>
                      <a:pt x="8397" y="5207"/>
                    </a:lnTo>
                    <a:lnTo>
                      <a:pt x="8363" y="5118"/>
                    </a:lnTo>
                    <a:lnTo>
                      <a:pt x="8331" y="5030"/>
                    </a:lnTo>
                    <a:lnTo>
                      <a:pt x="8299" y="4943"/>
                    </a:lnTo>
                    <a:lnTo>
                      <a:pt x="8268" y="4857"/>
                    </a:lnTo>
                    <a:lnTo>
                      <a:pt x="8236" y="4771"/>
                    </a:lnTo>
                    <a:lnTo>
                      <a:pt x="8204" y="4687"/>
                    </a:lnTo>
                    <a:lnTo>
                      <a:pt x="8171" y="4601"/>
                    </a:lnTo>
                    <a:lnTo>
                      <a:pt x="8139" y="4517"/>
                    </a:lnTo>
                    <a:lnTo>
                      <a:pt x="8107" y="4433"/>
                    </a:lnTo>
                    <a:lnTo>
                      <a:pt x="8075" y="4350"/>
                    </a:lnTo>
                    <a:lnTo>
                      <a:pt x="8044" y="4269"/>
                    </a:lnTo>
                    <a:lnTo>
                      <a:pt x="8011" y="4186"/>
                    </a:lnTo>
                    <a:lnTo>
                      <a:pt x="7979" y="4105"/>
                    </a:lnTo>
                    <a:lnTo>
                      <a:pt x="7947" y="4025"/>
                    </a:lnTo>
                    <a:lnTo>
                      <a:pt x="7915" y="3946"/>
                    </a:lnTo>
                    <a:lnTo>
                      <a:pt x="7884" y="3868"/>
                    </a:lnTo>
                    <a:lnTo>
                      <a:pt x="7850" y="3788"/>
                    </a:lnTo>
                    <a:lnTo>
                      <a:pt x="7818" y="3711"/>
                    </a:lnTo>
                    <a:lnTo>
                      <a:pt x="7786" y="3634"/>
                    </a:lnTo>
                    <a:lnTo>
                      <a:pt x="7755" y="3557"/>
                    </a:lnTo>
                    <a:lnTo>
                      <a:pt x="7724" y="3483"/>
                    </a:lnTo>
                    <a:lnTo>
                      <a:pt x="7690" y="3408"/>
                    </a:lnTo>
                    <a:lnTo>
                      <a:pt x="7658" y="3334"/>
                    </a:lnTo>
                    <a:lnTo>
                      <a:pt x="7627" y="3260"/>
                    </a:lnTo>
                    <a:lnTo>
                      <a:pt x="7595" y="3187"/>
                    </a:lnTo>
                    <a:lnTo>
                      <a:pt x="7563" y="3116"/>
                    </a:lnTo>
                    <a:lnTo>
                      <a:pt x="7532" y="3046"/>
                    </a:lnTo>
                    <a:lnTo>
                      <a:pt x="7499" y="2974"/>
                    </a:lnTo>
                    <a:lnTo>
                      <a:pt x="7467" y="2905"/>
                    </a:lnTo>
                    <a:lnTo>
                      <a:pt x="7435" y="2836"/>
                    </a:lnTo>
                    <a:lnTo>
                      <a:pt x="7403" y="2768"/>
                    </a:lnTo>
                    <a:lnTo>
                      <a:pt x="7372" y="2702"/>
                    </a:lnTo>
                    <a:lnTo>
                      <a:pt x="7339" y="2634"/>
                    </a:lnTo>
                    <a:lnTo>
                      <a:pt x="7307" y="2569"/>
                    </a:lnTo>
                    <a:lnTo>
                      <a:pt x="7275" y="2504"/>
                    </a:lnTo>
                    <a:lnTo>
                      <a:pt x="7244" y="2440"/>
                    </a:lnTo>
                    <a:lnTo>
                      <a:pt x="7213" y="2378"/>
                    </a:lnTo>
                    <a:lnTo>
                      <a:pt x="7180" y="2315"/>
                    </a:lnTo>
                    <a:lnTo>
                      <a:pt x="7148" y="2253"/>
                    </a:lnTo>
                    <a:lnTo>
                      <a:pt x="7116" y="2192"/>
                    </a:lnTo>
                    <a:lnTo>
                      <a:pt x="7085" y="2133"/>
                    </a:lnTo>
                    <a:lnTo>
                      <a:pt x="7054" y="2076"/>
                    </a:lnTo>
                    <a:lnTo>
                      <a:pt x="7020" y="2016"/>
                    </a:lnTo>
                    <a:lnTo>
                      <a:pt x="6989" y="1959"/>
                    </a:lnTo>
                    <a:lnTo>
                      <a:pt x="6957" y="1903"/>
                    </a:lnTo>
                    <a:lnTo>
                      <a:pt x="6926" y="1848"/>
                    </a:lnTo>
                    <a:lnTo>
                      <a:pt x="6894" y="1793"/>
                    </a:lnTo>
                    <a:lnTo>
                      <a:pt x="6864" y="1741"/>
                    </a:lnTo>
                    <a:lnTo>
                      <a:pt x="6831" y="1687"/>
                    </a:lnTo>
                    <a:lnTo>
                      <a:pt x="6799" y="1635"/>
                    </a:lnTo>
                    <a:lnTo>
                      <a:pt x="6767" y="1584"/>
                    </a:lnTo>
                    <a:lnTo>
                      <a:pt x="6736" y="1534"/>
                    </a:lnTo>
                    <a:lnTo>
                      <a:pt x="6706" y="1487"/>
                    </a:lnTo>
                    <a:lnTo>
                      <a:pt x="6673" y="1437"/>
                    </a:lnTo>
                    <a:lnTo>
                      <a:pt x="6641" y="1391"/>
                    </a:lnTo>
                    <a:lnTo>
                      <a:pt x="6609" y="1344"/>
                    </a:lnTo>
                    <a:lnTo>
                      <a:pt x="6579" y="1299"/>
                    </a:lnTo>
                    <a:lnTo>
                      <a:pt x="6548" y="1256"/>
                    </a:lnTo>
                    <a:lnTo>
                      <a:pt x="6516" y="1211"/>
                    </a:lnTo>
                    <a:lnTo>
                      <a:pt x="6484" y="1168"/>
                    </a:lnTo>
                    <a:lnTo>
                      <a:pt x="6454" y="1128"/>
                    </a:lnTo>
                    <a:lnTo>
                      <a:pt x="6422" y="1087"/>
                    </a:lnTo>
                    <a:lnTo>
                      <a:pt x="6392" y="1049"/>
                    </a:lnTo>
                    <a:lnTo>
                      <a:pt x="6360" y="1010"/>
                    </a:lnTo>
                    <a:lnTo>
                      <a:pt x="6328" y="972"/>
                    </a:lnTo>
                    <a:lnTo>
                      <a:pt x="6298" y="936"/>
                    </a:lnTo>
                    <a:lnTo>
                      <a:pt x="6267" y="900"/>
                    </a:lnTo>
                    <a:lnTo>
                      <a:pt x="6236" y="866"/>
                    </a:lnTo>
                    <a:lnTo>
                      <a:pt x="6207" y="834"/>
                    </a:lnTo>
                    <a:lnTo>
                      <a:pt x="6174" y="800"/>
                    </a:lnTo>
                    <a:lnTo>
                      <a:pt x="6144" y="768"/>
                    </a:lnTo>
                    <a:lnTo>
                      <a:pt x="6113" y="738"/>
                    </a:lnTo>
                    <a:lnTo>
                      <a:pt x="6083" y="709"/>
                    </a:lnTo>
                    <a:lnTo>
                      <a:pt x="6054" y="682"/>
                    </a:lnTo>
                    <a:lnTo>
                      <a:pt x="6022" y="653"/>
                    </a:lnTo>
                    <a:lnTo>
                      <a:pt x="5992" y="627"/>
                    </a:lnTo>
                    <a:lnTo>
                      <a:pt x="5962" y="601"/>
                    </a:lnTo>
                    <a:lnTo>
                      <a:pt x="5932" y="577"/>
                    </a:lnTo>
                    <a:lnTo>
                      <a:pt x="5904" y="555"/>
                    </a:lnTo>
                    <a:lnTo>
                      <a:pt x="5871" y="531"/>
                    </a:lnTo>
                    <a:lnTo>
                      <a:pt x="5842" y="510"/>
                    </a:lnTo>
                    <a:lnTo>
                      <a:pt x="5812" y="490"/>
                    </a:lnTo>
                    <a:lnTo>
                      <a:pt x="5783" y="471"/>
                    </a:lnTo>
                    <a:lnTo>
                      <a:pt x="5756" y="453"/>
                    </a:lnTo>
                    <a:lnTo>
                      <a:pt x="5724" y="435"/>
                    </a:lnTo>
                    <a:lnTo>
                      <a:pt x="5695" y="419"/>
                    </a:lnTo>
                    <a:lnTo>
                      <a:pt x="5666" y="403"/>
                    </a:lnTo>
                    <a:lnTo>
                      <a:pt x="5641" y="390"/>
                    </a:lnTo>
                    <a:lnTo>
                      <a:pt x="5609" y="376"/>
                    </a:lnTo>
                    <a:lnTo>
                      <a:pt x="5582" y="364"/>
                    </a:lnTo>
                    <a:lnTo>
                      <a:pt x="5551" y="352"/>
                    </a:lnTo>
                    <a:lnTo>
                      <a:pt x="5523" y="342"/>
                    </a:lnTo>
                    <a:lnTo>
                      <a:pt x="5498" y="333"/>
                    </a:lnTo>
                    <a:lnTo>
                      <a:pt x="5466" y="324"/>
                    </a:lnTo>
                    <a:lnTo>
                      <a:pt x="5440" y="316"/>
                    </a:lnTo>
                    <a:lnTo>
                      <a:pt x="5414" y="310"/>
                    </a:lnTo>
                    <a:lnTo>
                      <a:pt x="5382" y="304"/>
                    </a:lnTo>
                    <a:lnTo>
                      <a:pt x="5354" y="299"/>
                    </a:lnTo>
                    <a:lnTo>
                      <a:pt x="5331" y="295"/>
                    </a:lnTo>
                    <a:lnTo>
                      <a:pt x="5299" y="292"/>
                    </a:lnTo>
                    <a:lnTo>
                      <a:pt x="5275" y="289"/>
                    </a:lnTo>
                    <a:lnTo>
                      <a:pt x="5243" y="288"/>
                    </a:lnTo>
                    <a:lnTo>
                      <a:pt x="5220" y="287"/>
                    </a:lnTo>
                    <a:lnTo>
                      <a:pt x="5192" y="288"/>
                    </a:lnTo>
                    <a:lnTo>
                      <a:pt x="5160" y="290"/>
                    </a:lnTo>
                    <a:lnTo>
                      <a:pt x="5136" y="291"/>
                    </a:lnTo>
                    <a:lnTo>
                      <a:pt x="5109" y="295"/>
                    </a:lnTo>
                    <a:lnTo>
                      <a:pt x="5081" y="299"/>
                    </a:lnTo>
                    <a:lnTo>
                      <a:pt x="5049" y="305"/>
                    </a:lnTo>
                    <a:lnTo>
                      <a:pt x="5025" y="309"/>
                    </a:lnTo>
                    <a:lnTo>
                      <a:pt x="4996" y="316"/>
                    </a:lnTo>
                    <a:lnTo>
                      <a:pt x="4968" y="324"/>
                    </a:lnTo>
                    <a:lnTo>
                      <a:pt x="4940" y="333"/>
                    </a:lnTo>
                    <a:lnTo>
                      <a:pt x="4912" y="342"/>
                    </a:lnTo>
                    <a:lnTo>
                      <a:pt x="4884" y="353"/>
                    </a:lnTo>
                    <a:lnTo>
                      <a:pt x="4854" y="365"/>
                    </a:lnTo>
                    <a:lnTo>
                      <a:pt x="4826" y="377"/>
                    </a:lnTo>
                    <a:lnTo>
                      <a:pt x="4797" y="390"/>
                    </a:lnTo>
                    <a:lnTo>
                      <a:pt x="4768" y="405"/>
                    </a:lnTo>
                    <a:lnTo>
                      <a:pt x="4739" y="420"/>
                    </a:lnTo>
                    <a:lnTo>
                      <a:pt x="4708" y="437"/>
                    </a:lnTo>
                    <a:lnTo>
                      <a:pt x="4680" y="454"/>
                    </a:lnTo>
                    <a:lnTo>
                      <a:pt x="4650" y="472"/>
                    </a:lnTo>
                    <a:lnTo>
                      <a:pt x="4624" y="489"/>
                    </a:lnTo>
                    <a:lnTo>
                      <a:pt x="4592" y="512"/>
                    </a:lnTo>
                    <a:lnTo>
                      <a:pt x="4560" y="535"/>
                    </a:lnTo>
                    <a:lnTo>
                      <a:pt x="4531" y="556"/>
                    </a:lnTo>
                    <a:lnTo>
                      <a:pt x="4501" y="579"/>
                    </a:lnTo>
                    <a:lnTo>
                      <a:pt x="4473" y="602"/>
                    </a:lnTo>
                    <a:lnTo>
                      <a:pt x="4441" y="630"/>
                    </a:lnTo>
                    <a:lnTo>
                      <a:pt x="4411" y="656"/>
                    </a:lnTo>
                    <a:lnTo>
                      <a:pt x="4379" y="685"/>
                    </a:lnTo>
                    <a:lnTo>
                      <a:pt x="4350" y="712"/>
                    </a:lnTo>
                    <a:lnTo>
                      <a:pt x="4319" y="741"/>
                    </a:lnTo>
                    <a:lnTo>
                      <a:pt x="4289" y="772"/>
                    </a:lnTo>
                    <a:lnTo>
                      <a:pt x="4260" y="802"/>
                    </a:lnTo>
                    <a:lnTo>
                      <a:pt x="4226" y="838"/>
                    </a:lnTo>
                    <a:lnTo>
                      <a:pt x="4196" y="870"/>
                    </a:lnTo>
                    <a:lnTo>
                      <a:pt x="4165" y="905"/>
                    </a:lnTo>
                    <a:lnTo>
                      <a:pt x="4135" y="940"/>
                    </a:lnTo>
                    <a:lnTo>
                      <a:pt x="4104" y="977"/>
                    </a:lnTo>
                    <a:lnTo>
                      <a:pt x="4070" y="1017"/>
                    </a:lnTo>
                    <a:lnTo>
                      <a:pt x="4041" y="1052"/>
                    </a:lnTo>
                    <a:lnTo>
                      <a:pt x="4010" y="1092"/>
                    </a:lnTo>
                    <a:lnTo>
                      <a:pt x="3979" y="1132"/>
                    </a:lnTo>
                    <a:lnTo>
                      <a:pt x="3947" y="1175"/>
                    </a:lnTo>
                    <a:lnTo>
                      <a:pt x="3916" y="1218"/>
                    </a:lnTo>
                    <a:lnTo>
                      <a:pt x="3885" y="1260"/>
                    </a:lnTo>
                    <a:lnTo>
                      <a:pt x="3853" y="1306"/>
                    </a:lnTo>
                    <a:lnTo>
                      <a:pt x="3821" y="1351"/>
                    </a:lnTo>
                    <a:lnTo>
                      <a:pt x="3791" y="1395"/>
                    </a:lnTo>
                    <a:lnTo>
                      <a:pt x="3759" y="1444"/>
                    </a:lnTo>
                    <a:lnTo>
                      <a:pt x="3727" y="1494"/>
                    </a:lnTo>
                    <a:lnTo>
                      <a:pt x="3695" y="1541"/>
                    </a:lnTo>
                    <a:lnTo>
                      <a:pt x="3664" y="1591"/>
                    </a:lnTo>
                    <a:lnTo>
                      <a:pt x="3633" y="1642"/>
                    </a:lnTo>
                    <a:lnTo>
                      <a:pt x="3601" y="1694"/>
                    </a:lnTo>
                    <a:lnTo>
                      <a:pt x="3568" y="1750"/>
                    </a:lnTo>
                    <a:lnTo>
                      <a:pt x="3537" y="1800"/>
                    </a:lnTo>
                    <a:lnTo>
                      <a:pt x="3505" y="1856"/>
                    </a:lnTo>
                    <a:lnTo>
                      <a:pt x="3474" y="1911"/>
                    </a:lnTo>
                    <a:lnTo>
                      <a:pt x="3443" y="1967"/>
                    </a:lnTo>
                    <a:lnTo>
                      <a:pt x="3410" y="2026"/>
                    </a:lnTo>
                    <a:lnTo>
                      <a:pt x="3379" y="2082"/>
                    </a:lnTo>
                    <a:lnTo>
                      <a:pt x="3347" y="2141"/>
                    </a:lnTo>
                    <a:lnTo>
                      <a:pt x="3315" y="2202"/>
                    </a:lnTo>
                    <a:lnTo>
                      <a:pt x="3283" y="2263"/>
                    </a:lnTo>
                    <a:lnTo>
                      <a:pt x="3251" y="2325"/>
                    </a:lnTo>
                    <a:lnTo>
                      <a:pt x="3219" y="2386"/>
                    </a:lnTo>
                    <a:lnTo>
                      <a:pt x="3188" y="2449"/>
                    </a:lnTo>
                    <a:lnTo>
                      <a:pt x="3156" y="2513"/>
                    </a:lnTo>
                    <a:lnTo>
                      <a:pt x="3124" y="2579"/>
                    </a:lnTo>
                    <a:lnTo>
                      <a:pt x="3092" y="2645"/>
                    </a:lnTo>
                    <a:lnTo>
                      <a:pt x="3060" y="2712"/>
                    </a:lnTo>
                    <a:lnTo>
                      <a:pt x="3028" y="2778"/>
                    </a:lnTo>
                    <a:lnTo>
                      <a:pt x="2996" y="2847"/>
                    </a:lnTo>
                    <a:lnTo>
                      <a:pt x="2964" y="2915"/>
                    </a:lnTo>
                    <a:lnTo>
                      <a:pt x="2933" y="2985"/>
                    </a:lnTo>
                    <a:lnTo>
                      <a:pt x="2900" y="3056"/>
                    </a:lnTo>
                    <a:lnTo>
                      <a:pt x="2868" y="3127"/>
                    </a:lnTo>
                    <a:lnTo>
                      <a:pt x="2837" y="3198"/>
                    </a:lnTo>
                    <a:lnTo>
                      <a:pt x="2804" y="3272"/>
                    </a:lnTo>
                    <a:lnTo>
                      <a:pt x="2773" y="3344"/>
                    </a:lnTo>
                    <a:lnTo>
                      <a:pt x="2740" y="3420"/>
                    </a:lnTo>
                    <a:lnTo>
                      <a:pt x="2708" y="3493"/>
                    </a:lnTo>
                    <a:lnTo>
                      <a:pt x="2676" y="3570"/>
                    </a:lnTo>
                    <a:lnTo>
                      <a:pt x="2645" y="3645"/>
                    </a:lnTo>
                    <a:lnTo>
                      <a:pt x="2613" y="3723"/>
                    </a:lnTo>
                    <a:lnTo>
                      <a:pt x="2580" y="3802"/>
                    </a:lnTo>
                    <a:lnTo>
                      <a:pt x="2548" y="3880"/>
                    </a:lnTo>
                    <a:lnTo>
                      <a:pt x="2516" y="3958"/>
                    </a:lnTo>
                    <a:lnTo>
                      <a:pt x="2484" y="4037"/>
                    </a:lnTo>
                    <a:lnTo>
                      <a:pt x="2452" y="4118"/>
                    </a:lnTo>
                    <a:lnTo>
                      <a:pt x="2421" y="4199"/>
                    </a:lnTo>
                    <a:lnTo>
                      <a:pt x="2388" y="4282"/>
                    </a:lnTo>
                    <a:lnTo>
                      <a:pt x="2356" y="4363"/>
                    </a:lnTo>
                    <a:lnTo>
                      <a:pt x="2324" y="4446"/>
                    </a:lnTo>
                    <a:lnTo>
                      <a:pt x="2292" y="4529"/>
                    </a:lnTo>
                    <a:lnTo>
                      <a:pt x="2260" y="4614"/>
                    </a:lnTo>
                    <a:lnTo>
                      <a:pt x="2228" y="4700"/>
                    </a:lnTo>
                    <a:lnTo>
                      <a:pt x="2195" y="4785"/>
                    </a:lnTo>
                    <a:lnTo>
                      <a:pt x="2164" y="4870"/>
                    </a:lnTo>
                    <a:lnTo>
                      <a:pt x="2132" y="4957"/>
                    </a:lnTo>
                    <a:lnTo>
                      <a:pt x="2100" y="5044"/>
                    </a:lnTo>
                    <a:lnTo>
                      <a:pt x="2067" y="5133"/>
                    </a:lnTo>
                    <a:lnTo>
                      <a:pt x="2035" y="5220"/>
                    </a:lnTo>
                    <a:lnTo>
                      <a:pt x="2003" y="5309"/>
                    </a:lnTo>
                    <a:lnTo>
                      <a:pt x="1971" y="5398"/>
                    </a:lnTo>
                    <a:lnTo>
                      <a:pt x="1939" y="5487"/>
                    </a:lnTo>
                    <a:lnTo>
                      <a:pt x="1907" y="5580"/>
                    </a:lnTo>
                    <a:lnTo>
                      <a:pt x="1874" y="5669"/>
                    </a:lnTo>
                    <a:lnTo>
                      <a:pt x="1842" y="5760"/>
                    </a:lnTo>
                    <a:lnTo>
                      <a:pt x="1811" y="5851"/>
                    </a:lnTo>
                    <a:lnTo>
                      <a:pt x="1779" y="5944"/>
                    </a:lnTo>
                    <a:lnTo>
                      <a:pt x="1747" y="6037"/>
                    </a:lnTo>
                    <a:lnTo>
                      <a:pt x="1714" y="6131"/>
                    </a:lnTo>
                    <a:lnTo>
                      <a:pt x="1682" y="6224"/>
                    </a:lnTo>
                    <a:lnTo>
                      <a:pt x="1650" y="6317"/>
                    </a:lnTo>
                    <a:lnTo>
                      <a:pt x="1618" y="6412"/>
                    </a:lnTo>
                    <a:lnTo>
                      <a:pt x="1586" y="6507"/>
                    </a:lnTo>
                    <a:lnTo>
                      <a:pt x="1554" y="6603"/>
                    </a:lnTo>
                    <a:lnTo>
                      <a:pt x="1521" y="6698"/>
                    </a:lnTo>
                    <a:lnTo>
                      <a:pt x="1489" y="6795"/>
                    </a:lnTo>
                    <a:lnTo>
                      <a:pt x="1457" y="6891"/>
                    </a:lnTo>
                    <a:lnTo>
                      <a:pt x="1425" y="6987"/>
                    </a:lnTo>
                    <a:lnTo>
                      <a:pt x="1393" y="7087"/>
                    </a:lnTo>
                    <a:lnTo>
                      <a:pt x="1360" y="7182"/>
                    </a:lnTo>
                    <a:lnTo>
                      <a:pt x="1328" y="7280"/>
                    </a:lnTo>
                    <a:lnTo>
                      <a:pt x="1296" y="7379"/>
                    </a:lnTo>
                    <a:lnTo>
                      <a:pt x="1264" y="7477"/>
                    </a:lnTo>
                    <a:lnTo>
                      <a:pt x="1232" y="7577"/>
                    </a:lnTo>
                    <a:lnTo>
                      <a:pt x="1199" y="7676"/>
                    </a:lnTo>
                    <a:lnTo>
                      <a:pt x="1168" y="7774"/>
                    </a:lnTo>
                    <a:lnTo>
                      <a:pt x="1136" y="7874"/>
                    </a:lnTo>
                    <a:lnTo>
                      <a:pt x="1104" y="7974"/>
                    </a:lnTo>
                    <a:lnTo>
                      <a:pt x="1072" y="8075"/>
                    </a:lnTo>
                    <a:lnTo>
                      <a:pt x="1039" y="8176"/>
                    </a:lnTo>
                    <a:lnTo>
                      <a:pt x="1007" y="8276"/>
                    </a:lnTo>
                    <a:lnTo>
                      <a:pt x="975" y="8377"/>
                    </a:lnTo>
                    <a:lnTo>
                      <a:pt x="943" y="8479"/>
                    </a:lnTo>
                    <a:lnTo>
                      <a:pt x="911" y="8580"/>
                    </a:lnTo>
                    <a:lnTo>
                      <a:pt x="878" y="8683"/>
                    </a:lnTo>
                    <a:lnTo>
                      <a:pt x="846" y="8784"/>
                    </a:lnTo>
                    <a:lnTo>
                      <a:pt x="814" y="8886"/>
                    </a:lnTo>
                    <a:lnTo>
                      <a:pt x="782" y="8988"/>
                    </a:lnTo>
                    <a:lnTo>
                      <a:pt x="750" y="9089"/>
                    </a:lnTo>
                    <a:lnTo>
                      <a:pt x="718" y="9193"/>
                    </a:lnTo>
                    <a:lnTo>
                      <a:pt x="685" y="9296"/>
                    </a:lnTo>
                    <a:lnTo>
                      <a:pt x="653" y="9397"/>
                    </a:lnTo>
                    <a:lnTo>
                      <a:pt x="621" y="9500"/>
                    </a:lnTo>
                    <a:lnTo>
                      <a:pt x="589" y="9603"/>
                    </a:lnTo>
                    <a:lnTo>
                      <a:pt x="557" y="9707"/>
                    </a:lnTo>
                    <a:lnTo>
                      <a:pt x="524" y="9809"/>
                    </a:lnTo>
                    <a:lnTo>
                      <a:pt x="492" y="9913"/>
                    </a:lnTo>
                    <a:lnTo>
                      <a:pt x="460" y="10016"/>
                    </a:lnTo>
                    <a:lnTo>
                      <a:pt x="428" y="10119"/>
                    </a:lnTo>
                    <a:lnTo>
                      <a:pt x="396" y="10223"/>
                    </a:lnTo>
                    <a:lnTo>
                      <a:pt x="364" y="10327"/>
                    </a:lnTo>
                    <a:lnTo>
                      <a:pt x="331" y="10430"/>
                    </a:lnTo>
                    <a:lnTo>
                      <a:pt x="299" y="10533"/>
                    </a:lnTo>
                    <a:cubicBezTo>
                      <a:pt x="275" y="10609"/>
                      <a:pt x="195" y="10652"/>
                      <a:pt x="119" y="10628"/>
                    </a:cubicBezTo>
                    <a:cubicBezTo>
                      <a:pt x="43" y="10604"/>
                      <a:pt x="0" y="10524"/>
                      <a:pt x="24" y="10448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6699250" y="1022350"/>
                <a:ext cx="1852613" cy="1998662"/>
              </a:xfrm>
              <a:custGeom>
                <a:avLst/>
                <a:gdLst>
                  <a:gd name="T0" fmla="*/ 302 w 9721"/>
                  <a:gd name="T1" fmla="*/ 2575 h 10490"/>
                  <a:gd name="T2" fmla="*/ 610 w 9721"/>
                  <a:gd name="T3" fmla="*/ 1779 h 10490"/>
                  <a:gd name="T4" fmla="*/ 917 w 9721"/>
                  <a:gd name="T5" fmla="*/ 1107 h 10490"/>
                  <a:gd name="T6" fmla="*/ 1228 w 9721"/>
                  <a:gd name="T7" fmla="*/ 578 h 10490"/>
                  <a:gd name="T8" fmla="*/ 1546 w 9721"/>
                  <a:gd name="T9" fmla="*/ 210 h 10490"/>
                  <a:gd name="T10" fmla="*/ 1879 w 9721"/>
                  <a:gd name="T11" fmla="*/ 21 h 10490"/>
                  <a:gd name="T12" fmla="*/ 2228 w 9721"/>
                  <a:gd name="T13" fmla="*/ 33 h 10490"/>
                  <a:gd name="T14" fmla="*/ 2559 w 9721"/>
                  <a:gd name="T15" fmla="*/ 243 h 10490"/>
                  <a:gd name="T16" fmla="*/ 2876 w 9721"/>
                  <a:gd name="T17" fmla="*/ 631 h 10490"/>
                  <a:gd name="T18" fmla="*/ 3186 w 9721"/>
                  <a:gd name="T19" fmla="*/ 1176 h 10490"/>
                  <a:gd name="T20" fmla="*/ 3495 w 9721"/>
                  <a:gd name="T21" fmla="*/ 1866 h 10490"/>
                  <a:gd name="T22" fmla="*/ 3802 w 9721"/>
                  <a:gd name="T23" fmla="*/ 2674 h 10490"/>
                  <a:gd name="T24" fmla="*/ 4108 w 9721"/>
                  <a:gd name="T25" fmla="*/ 3572 h 10490"/>
                  <a:gd name="T26" fmla="*/ 4414 w 9721"/>
                  <a:gd name="T27" fmla="*/ 4529 h 10490"/>
                  <a:gd name="T28" fmla="*/ 4720 w 9721"/>
                  <a:gd name="T29" fmla="*/ 5509 h 10490"/>
                  <a:gd name="T30" fmla="*/ 5026 w 9721"/>
                  <a:gd name="T31" fmla="*/ 6479 h 10490"/>
                  <a:gd name="T32" fmla="*/ 5331 w 9721"/>
                  <a:gd name="T33" fmla="*/ 7403 h 10490"/>
                  <a:gd name="T34" fmla="*/ 5636 w 9721"/>
                  <a:gd name="T35" fmla="*/ 8247 h 10490"/>
                  <a:gd name="T36" fmla="*/ 5940 w 9721"/>
                  <a:gd name="T37" fmla="*/ 8981 h 10490"/>
                  <a:gd name="T38" fmla="*/ 6243 w 9721"/>
                  <a:gd name="T39" fmla="*/ 9577 h 10490"/>
                  <a:gd name="T40" fmla="*/ 6542 w 9721"/>
                  <a:gd name="T41" fmla="*/ 10012 h 10490"/>
                  <a:gd name="T42" fmla="*/ 6829 w 9721"/>
                  <a:gd name="T43" fmla="*/ 10268 h 10490"/>
                  <a:gd name="T44" fmla="*/ 7098 w 9721"/>
                  <a:gd name="T45" fmla="*/ 10346 h 10490"/>
                  <a:gd name="T46" fmla="*/ 7367 w 9721"/>
                  <a:gd name="T47" fmla="*/ 10259 h 10490"/>
                  <a:gd name="T48" fmla="*/ 7654 w 9721"/>
                  <a:gd name="T49" fmla="*/ 9995 h 10490"/>
                  <a:gd name="T50" fmla="*/ 7953 w 9721"/>
                  <a:gd name="T51" fmla="*/ 9551 h 10490"/>
                  <a:gd name="T52" fmla="*/ 8255 w 9721"/>
                  <a:gd name="T53" fmla="*/ 8949 h 10490"/>
                  <a:gd name="T54" fmla="*/ 8560 w 9721"/>
                  <a:gd name="T55" fmla="*/ 8210 h 10490"/>
                  <a:gd name="T56" fmla="*/ 8864 w 9721"/>
                  <a:gd name="T57" fmla="*/ 7361 h 10490"/>
                  <a:gd name="T58" fmla="*/ 9170 w 9721"/>
                  <a:gd name="T59" fmla="*/ 6435 h 10490"/>
                  <a:gd name="T60" fmla="*/ 9476 w 9721"/>
                  <a:gd name="T61" fmla="*/ 5463 h 10490"/>
                  <a:gd name="T62" fmla="*/ 9533 w 9721"/>
                  <a:gd name="T63" fmla="*/ 5765 h 10490"/>
                  <a:gd name="T64" fmla="*/ 9226 w 9721"/>
                  <a:gd name="T65" fmla="*/ 6729 h 10490"/>
                  <a:gd name="T66" fmla="*/ 8920 w 9721"/>
                  <a:gd name="T67" fmla="*/ 7641 h 10490"/>
                  <a:gd name="T68" fmla="*/ 8613 w 9721"/>
                  <a:gd name="T69" fmla="*/ 8469 h 10490"/>
                  <a:gd name="T70" fmla="*/ 8305 w 9721"/>
                  <a:gd name="T71" fmla="*/ 9184 h 10490"/>
                  <a:gd name="T72" fmla="*/ 7996 w 9721"/>
                  <a:gd name="T73" fmla="*/ 9762 h 10490"/>
                  <a:gd name="T74" fmla="*/ 7681 w 9721"/>
                  <a:gd name="T75" fmla="*/ 10182 h 10490"/>
                  <a:gd name="T76" fmla="*/ 7352 w 9721"/>
                  <a:gd name="T77" fmla="*/ 10430 h 10490"/>
                  <a:gd name="T78" fmla="*/ 7006 w 9721"/>
                  <a:gd name="T79" fmla="*/ 10484 h 10490"/>
                  <a:gd name="T80" fmla="*/ 6667 w 9721"/>
                  <a:gd name="T81" fmla="*/ 10332 h 10490"/>
                  <a:gd name="T82" fmla="*/ 6348 w 9721"/>
                  <a:gd name="T83" fmla="*/ 10000 h 10490"/>
                  <a:gd name="T84" fmla="*/ 6036 w 9721"/>
                  <a:gd name="T85" fmla="*/ 9502 h 10490"/>
                  <a:gd name="T86" fmla="*/ 5728 w 9721"/>
                  <a:gd name="T87" fmla="*/ 8857 h 10490"/>
                  <a:gd name="T88" fmla="*/ 5421 w 9721"/>
                  <a:gd name="T89" fmla="*/ 8085 h 10490"/>
                  <a:gd name="T90" fmla="*/ 5114 w 9721"/>
                  <a:gd name="T91" fmla="*/ 7212 h 10490"/>
                  <a:gd name="T92" fmla="*/ 4808 w 9721"/>
                  <a:gd name="T93" fmla="*/ 6270 h 10490"/>
                  <a:gd name="T94" fmla="*/ 4502 w 9721"/>
                  <a:gd name="T95" fmla="*/ 5293 h 10490"/>
                  <a:gd name="T96" fmla="*/ 4196 w 9721"/>
                  <a:gd name="T97" fmla="*/ 4316 h 10490"/>
                  <a:gd name="T98" fmla="*/ 3891 w 9721"/>
                  <a:gd name="T99" fmla="*/ 3375 h 10490"/>
                  <a:gd name="T100" fmla="*/ 3586 w 9721"/>
                  <a:gd name="T101" fmla="*/ 2501 h 10490"/>
                  <a:gd name="T102" fmla="*/ 3281 w 9721"/>
                  <a:gd name="T103" fmla="*/ 1729 h 10490"/>
                  <a:gd name="T104" fmla="*/ 2979 w 9721"/>
                  <a:gd name="T105" fmla="*/ 1087 h 10490"/>
                  <a:gd name="T106" fmla="*/ 2678 w 9721"/>
                  <a:gd name="T107" fmla="*/ 598 h 10490"/>
                  <a:gd name="T108" fmla="*/ 2386 w 9721"/>
                  <a:gd name="T109" fmla="*/ 284 h 10490"/>
                  <a:gd name="T110" fmla="*/ 2111 w 9721"/>
                  <a:gd name="T111" fmla="*/ 151 h 10490"/>
                  <a:gd name="T112" fmla="*/ 1849 w 9721"/>
                  <a:gd name="T113" fmla="*/ 183 h 10490"/>
                  <a:gd name="T114" fmla="*/ 1564 w 9721"/>
                  <a:gd name="T115" fmla="*/ 392 h 10490"/>
                  <a:gd name="T116" fmla="*/ 1268 w 9721"/>
                  <a:gd name="T117" fmla="*/ 778 h 10490"/>
                  <a:gd name="T118" fmla="*/ 966 w 9721"/>
                  <a:gd name="T119" fmla="*/ 1332 h 10490"/>
                  <a:gd name="T120" fmla="*/ 662 w 9721"/>
                  <a:gd name="T121" fmla="*/ 2031 h 10490"/>
                  <a:gd name="T122" fmla="*/ 357 w 9721"/>
                  <a:gd name="T123" fmla="*/ 2849 h 10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21" h="10490">
                    <a:moveTo>
                      <a:pt x="12" y="3415"/>
                    </a:moveTo>
                    <a:lnTo>
                      <a:pt x="28" y="3367"/>
                    </a:lnTo>
                    <a:lnTo>
                      <a:pt x="44" y="3319"/>
                    </a:lnTo>
                    <a:lnTo>
                      <a:pt x="60" y="3271"/>
                    </a:lnTo>
                    <a:lnTo>
                      <a:pt x="76" y="3223"/>
                    </a:lnTo>
                    <a:lnTo>
                      <a:pt x="93" y="3174"/>
                    </a:lnTo>
                    <a:lnTo>
                      <a:pt x="109" y="3127"/>
                    </a:lnTo>
                    <a:lnTo>
                      <a:pt x="125" y="3080"/>
                    </a:lnTo>
                    <a:lnTo>
                      <a:pt x="141" y="3033"/>
                    </a:lnTo>
                    <a:lnTo>
                      <a:pt x="157" y="2986"/>
                    </a:lnTo>
                    <a:lnTo>
                      <a:pt x="174" y="2939"/>
                    </a:lnTo>
                    <a:lnTo>
                      <a:pt x="189" y="2893"/>
                    </a:lnTo>
                    <a:lnTo>
                      <a:pt x="205" y="2847"/>
                    </a:lnTo>
                    <a:lnTo>
                      <a:pt x="221" y="2801"/>
                    </a:lnTo>
                    <a:lnTo>
                      <a:pt x="238" y="2756"/>
                    </a:lnTo>
                    <a:lnTo>
                      <a:pt x="254" y="2710"/>
                    </a:lnTo>
                    <a:lnTo>
                      <a:pt x="270" y="2664"/>
                    </a:lnTo>
                    <a:lnTo>
                      <a:pt x="286" y="2620"/>
                    </a:lnTo>
                    <a:lnTo>
                      <a:pt x="302" y="2575"/>
                    </a:lnTo>
                    <a:lnTo>
                      <a:pt x="318" y="2531"/>
                    </a:lnTo>
                    <a:lnTo>
                      <a:pt x="334" y="2486"/>
                    </a:lnTo>
                    <a:lnTo>
                      <a:pt x="351" y="2442"/>
                    </a:lnTo>
                    <a:lnTo>
                      <a:pt x="367" y="2399"/>
                    </a:lnTo>
                    <a:lnTo>
                      <a:pt x="383" y="2356"/>
                    </a:lnTo>
                    <a:lnTo>
                      <a:pt x="399" y="2312"/>
                    </a:lnTo>
                    <a:lnTo>
                      <a:pt x="415" y="2270"/>
                    </a:lnTo>
                    <a:lnTo>
                      <a:pt x="432" y="2226"/>
                    </a:lnTo>
                    <a:lnTo>
                      <a:pt x="448" y="2185"/>
                    </a:lnTo>
                    <a:lnTo>
                      <a:pt x="464" y="2143"/>
                    </a:lnTo>
                    <a:lnTo>
                      <a:pt x="480" y="2102"/>
                    </a:lnTo>
                    <a:lnTo>
                      <a:pt x="496" y="2060"/>
                    </a:lnTo>
                    <a:lnTo>
                      <a:pt x="513" y="2018"/>
                    </a:lnTo>
                    <a:lnTo>
                      <a:pt x="529" y="1979"/>
                    </a:lnTo>
                    <a:lnTo>
                      <a:pt x="545" y="1938"/>
                    </a:lnTo>
                    <a:lnTo>
                      <a:pt x="561" y="1898"/>
                    </a:lnTo>
                    <a:lnTo>
                      <a:pt x="577" y="1858"/>
                    </a:lnTo>
                    <a:lnTo>
                      <a:pt x="593" y="1819"/>
                    </a:lnTo>
                    <a:lnTo>
                      <a:pt x="610" y="1779"/>
                    </a:lnTo>
                    <a:lnTo>
                      <a:pt x="625" y="1741"/>
                    </a:lnTo>
                    <a:lnTo>
                      <a:pt x="642" y="1703"/>
                    </a:lnTo>
                    <a:lnTo>
                      <a:pt x="658" y="1665"/>
                    </a:lnTo>
                    <a:lnTo>
                      <a:pt x="674" y="1627"/>
                    </a:lnTo>
                    <a:lnTo>
                      <a:pt x="691" y="1589"/>
                    </a:lnTo>
                    <a:lnTo>
                      <a:pt x="707" y="1553"/>
                    </a:lnTo>
                    <a:lnTo>
                      <a:pt x="723" y="1517"/>
                    </a:lnTo>
                    <a:lnTo>
                      <a:pt x="739" y="1480"/>
                    </a:lnTo>
                    <a:lnTo>
                      <a:pt x="755" y="1444"/>
                    </a:lnTo>
                    <a:lnTo>
                      <a:pt x="772" y="1408"/>
                    </a:lnTo>
                    <a:lnTo>
                      <a:pt x="788" y="1374"/>
                    </a:lnTo>
                    <a:lnTo>
                      <a:pt x="804" y="1339"/>
                    </a:lnTo>
                    <a:lnTo>
                      <a:pt x="820" y="1305"/>
                    </a:lnTo>
                    <a:lnTo>
                      <a:pt x="836" y="1271"/>
                    </a:lnTo>
                    <a:lnTo>
                      <a:pt x="853" y="1236"/>
                    </a:lnTo>
                    <a:lnTo>
                      <a:pt x="869" y="1204"/>
                    </a:lnTo>
                    <a:lnTo>
                      <a:pt x="885" y="1171"/>
                    </a:lnTo>
                    <a:lnTo>
                      <a:pt x="901" y="1139"/>
                    </a:lnTo>
                    <a:lnTo>
                      <a:pt x="917" y="1107"/>
                    </a:lnTo>
                    <a:lnTo>
                      <a:pt x="933" y="1075"/>
                    </a:lnTo>
                    <a:lnTo>
                      <a:pt x="950" y="1043"/>
                    </a:lnTo>
                    <a:lnTo>
                      <a:pt x="966" y="1013"/>
                    </a:lnTo>
                    <a:lnTo>
                      <a:pt x="982" y="983"/>
                    </a:lnTo>
                    <a:lnTo>
                      <a:pt x="999" y="953"/>
                    </a:lnTo>
                    <a:lnTo>
                      <a:pt x="1015" y="923"/>
                    </a:lnTo>
                    <a:lnTo>
                      <a:pt x="1032" y="893"/>
                    </a:lnTo>
                    <a:lnTo>
                      <a:pt x="1048" y="865"/>
                    </a:lnTo>
                    <a:lnTo>
                      <a:pt x="1064" y="837"/>
                    </a:lnTo>
                    <a:lnTo>
                      <a:pt x="1080" y="809"/>
                    </a:lnTo>
                    <a:lnTo>
                      <a:pt x="1097" y="782"/>
                    </a:lnTo>
                    <a:lnTo>
                      <a:pt x="1114" y="754"/>
                    </a:lnTo>
                    <a:lnTo>
                      <a:pt x="1130" y="728"/>
                    </a:lnTo>
                    <a:lnTo>
                      <a:pt x="1146" y="702"/>
                    </a:lnTo>
                    <a:lnTo>
                      <a:pt x="1162" y="676"/>
                    </a:lnTo>
                    <a:lnTo>
                      <a:pt x="1178" y="651"/>
                    </a:lnTo>
                    <a:lnTo>
                      <a:pt x="1196" y="625"/>
                    </a:lnTo>
                    <a:lnTo>
                      <a:pt x="1212" y="602"/>
                    </a:lnTo>
                    <a:lnTo>
                      <a:pt x="1228" y="578"/>
                    </a:lnTo>
                    <a:lnTo>
                      <a:pt x="1245" y="554"/>
                    </a:lnTo>
                    <a:lnTo>
                      <a:pt x="1261" y="532"/>
                    </a:lnTo>
                    <a:lnTo>
                      <a:pt x="1277" y="509"/>
                    </a:lnTo>
                    <a:lnTo>
                      <a:pt x="1295" y="486"/>
                    </a:lnTo>
                    <a:lnTo>
                      <a:pt x="1310" y="465"/>
                    </a:lnTo>
                    <a:lnTo>
                      <a:pt x="1327" y="444"/>
                    </a:lnTo>
                    <a:lnTo>
                      <a:pt x="1344" y="423"/>
                    </a:lnTo>
                    <a:lnTo>
                      <a:pt x="1360" y="403"/>
                    </a:lnTo>
                    <a:lnTo>
                      <a:pt x="1378" y="382"/>
                    </a:lnTo>
                    <a:lnTo>
                      <a:pt x="1393" y="364"/>
                    </a:lnTo>
                    <a:lnTo>
                      <a:pt x="1411" y="345"/>
                    </a:lnTo>
                    <a:lnTo>
                      <a:pt x="1427" y="326"/>
                    </a:lnTo>
                    <a:lnTo>
                      <a:pt x="1443" y="309"/>
                    </a:lnTo>
                    <a:lnTo>
                      <a:pt x="1462" y="290"/>
                    </a:lnTo>
                    <a:lnTo>
                      <a:pt x="1477" y="274"/>
                    </a:lnTo>
                    <a:lnTo>
                      <a:pt x="1495" y="257"/>
                    </a:lnTo>
                    <a:lnTo>
                      <a:pt x="1511" y="242"/>
                    </a:lnTo>
                    <a:lnTo>
                      <a:pt x="1529" y="226"/>
                    </a:lnTo>
                    <a:lnTo>
                      <a:pt x="1546" y="210"/>
                    </a:lnTo>
                    <a:lnTo>
                      <a:pt x="1563" y="196"/>
                    </a:lnTo>
                    <a:lnTo>
                      <a:pt x="1579" y="182"/>
                    </a:lnTo>
                    <a:lnTo>
                      <a:pt x="1597" y="168"/>
                    </a:lnTo>
                    <a:lnTo>
                      <a:pt x="1613" y="156"/>
                    </a:lnTo>
                    <a:lnTo>
                      <a:pt x="1631" y="143"/>
                    </a:lnTo>
                    <a:lnTo>
                      <a:pt x="1649" y="130"/>
                    </a:lnTo>
                    <a:lnTo>
                      <a:pt x="1666" y="119"/>
                    </a:lnTo>
                    <a:lnTo>
                      <a:pt x="1684" y="108"/>
                    </a:lnTo>
                    <a:lnTo>
                      <a:pt x="1700" y="98"/>
                    </a:lnTo>
                    <a:lnTo>
                      <a:pt x="1719" y="87"/>
                    </a:lnTo>
                    <a:lnTo>
                      <a:pt x="1736" y="78"/>
                    </a:lnTo>
                    <a:lnTo>
                      <a:pt x="1754" y="69"/>
                    </a:lnTo>
                    <a:lnTo>
                      <a:pt x="1772" y="60"/>
                    </a:lnTo>
                    <a:lnTo>
                      <a:pt x="1788" y="53"/>
                    </a:lnTo>
                    <a:lnTo>
                      <a:pt x="1807" y="45"/>
                    </a:lnTo>
                    <a:lnTo>
                      <a:pt x="1826" y="38"/>
                    </a:lnTo>
                    <a:lnTo>
                      <a:pt x="1842" y="32"/>
                    </a:lnTo>
                    <a:lnTo>
                      <a:pt x="1861" y="26"/>
                    </a:lnTo>
                    <a:lnTo>
                      <a:pt x="1879" y="21"/>
                    </a:lnTo>
                    <a:lnTo>
                      <a:pt x="1898" y="16"/>
                    </a:lnTo>
                    <a:lnTo>
                      <a:pt x="1917" y="12"/>
                    </a:lnTo>
                    <a:lnTo>
                      <a:pt x="1934" y="9"/>
                    </a:lnTo>
                    <a:lnTo>
                      <a:pt x="1950" y="6"/>
                    </a:lnTo>
                    <a:lnTo>
                      <a:pt x="1971" y="3"/>
                    </a:lnTo>
                    <a:lnTo>
                      <a:pt x="1989" y="1"/>
                    </a:lnTo>
                    <a:lnTo>
                      <a:pt x="2007" y="0"/>
                    </a:lnTo>
                    <a:lnTo>
                      <a:pt x="2028" y="0"/>
                    </a:lnTo>
                    <a:lnTo>
                      <a:pt x="2044" y="0"/>
                    </a:lnTo>
                    <a:lnTo>
                      <a:pt x="2062" y="1"/>
                    </a:lnTo>
                    <a:lnTo>
                      <a:pt x="2080" y="2"/>
                    </a:lnTo>
                    <a:lnTo>
                      <a:pt x="2099" y="3"/>
                    </a:lnTo>
                    <a:lnTo>
                      <a:pt x="2117" y="5"/>
                    </a:lnTo>
                    <a:lnTo>
                      <a:pt x="2138" y="9"/>
                    </a:lnTo>
                    <a:lnTo>
                      <a:pt x="2154" y="12"/>
                    </a:lnTo>
                    <a:lnTo>
                      <a:pt x="2172" y="16"/>
                    </a:lnTo>
                    <a:lnTo>
                      <a:pt x="2192" y="22"/>
                    </a:lnTo>
                    <a:lnTo>
                      <a:pt x="2208" y="26"/>
                    </a:lnTo>
                    <a:lnTo>
                      <a:pt x="2228" y="33"/>
                    </a:lnTo>
                    <a:lnTo>
                      <a:pt x="2244" y="38"/>
                    </a:lnTo>
                    <a:lnTo>
                      <a:pt x="2264" y="46"/>
                    </a:lnTo>
                    <a:lnTo>
                      <a:pt x="2280" y="53"/>
                    </a:lnTo>
                    <a:lnTo>
                      <a:pt x="2299" y="61"/>
                    </a:lnTo>
                    <a:lnTo>
                      <a:pt x="2316" y="69"/>
                    </a:lnTo>
                    <a:lnTo>
                      <a:pt x="2335" y="79"/>
                    </a:lnTo>
                    <a:lnTo>
                      <a:pt x="2351" y="88"/>
                    </a:lnTo>
                    <a:lnTo>
                      <a:pt x="2370" y="99"/>
                    </a:lnTo>
                    <a:lnTo>
                      <a:pt x="2388" y="110"/>
                    </a:lnTo>
                    <a:lnTo>
                      <a:pt x="2403" y="119"/>
                    </a:lnTo>
                    <a:lnTo>
                      <a:pt x="2423" y="133"/>
                    </a:lnTo>
                    <a:lnTo>
                      <a:pt x="2440" y="145"/>
                    </a:lnTo>
                    <a:lnTo>
                      <a:pt x="2456" y="157"/>
                    </a:lnTo>
                    <a:lnTo>
                      <a:pt x="2474" y="171"/>
                    </a:lnTo>
                    <a:lnTo>
                      <a:pt x="2491" y="184"/>
                    </a:lnTo>
                    <a:lnTo>
                      <a:pt x="2508" y="198"/>
                    </a:lnTo>
                    <a:lnTo>
                      <a:pt x="2526" y="213"/>
                    </a:lnTo>
                    <a:lnTo>
                      <a:pt x="2543" y="229"/>
                    </a:lnTo>
                    <a:lnTo>
                      <a:pt x="2559" y="243"/>
                    </a:lnTo>
                    <a:lnTo>
                      <a:pt x="2576" y="259"/>
                    </a:lnTo>
                    <a:lnTo>
                      <a:pt x="2594" y="277"/>
                    </a:lnTo>
                    <a:lnTo>
                      <a:pt x="2610" y="293"/>
                    </a:lnTo>
                    <a:lnTo>
                      <a:pt x="2627" y="312"/>
                    </a:lnTo>
                    <a:lnTo>
                      <a:pt x="2644" y="330"/>
                    </a:lnTo>
                    <a:lnTo>
                      <a:pt x="2660" y="347"/>
                    </a:lnTo>
                    <a:lnTo>
                      <a:pt x="2678" y="367"/>
                    </a:lnTo>
                    <a:lnTo>
                      <a:pt x="2694" y="386"/>
                    </a:lnTo>
                    <a:lnTo>
                      <a:pt x="2711" y="407"/>
                    </a:lnTo>
                    <a:lnTo>
                      <a:pt x="2727" y="426"/>
                    </a:lnTo>
                    <a:lnTo>
                      <a:pt x="2744" y="448"/>
                    </a:lnTo>
                    <a:lnTo>
                      <a:pt x="2760" y="468"/>
                    </a:lnTo>
                    <a:lnTo>
                      <a:pt x="2777" y="490"/>
                    </a:lnTo>
                    <a:lnTo>
                      <a:pt x="2794" y="514"/>
                    </a:lnTo>
                    <a:lnTo>
                      <a:pt x="2810" y="536"/>
                    </a:lnTo>
                    <a:lnTo>
                      <a:pt x="2827" y="559"/>
                    </a:lnTo>
                    <a:lnTo>
                      <a:pt x="2843" y="581"/>
                    </a:lnTo>
                    <a:lnTo>
                      <a:pt x="2860" y="606"/>
                    </a:lnTo>
                    <a:lnTo>
                      <a:pt x="2876" y="631"/>
                    </a:lnTo>
                    <a:lnTo>
                      <a:pt x="2892" y="655"/>
                    </a:lnTo>
                    <a:lnTo>
                      <a:pt x="2909" y="681"/>
                    </a:lnTo>
                    <a:lnTo>
                      <a:pt x="2925" y="706"/>
                    </a:lnTo>
                    <a:lnTo>
                      <a:pt x="2942" y="733"/>
                    </a:lnTo>
                    <a:lnTo>
                      <a:pt x="2959" y="760"/>
                    </a:lnTo>
                    <a:lnTo>
                      <a:pt x="2975" y="787"/>
                    </a:lnTo>
                    <a:lnTo>
                      <a:pt x="2991" y="814"/>
                    </a:lnTo>
                    <a:lnTo>
                      <a:pt x="3007" y="841"/>
                    </a:lnTo>
                    <a:lnTo>
                      <a:pt x="3024" y="871"/>
                    </a:lnTo>
                    <a:lnTo>
                      <a:pt x="3040" y="900"/>
                    </a:lnTo>
                    <a:lnTo>
                      <a:pt x="3056" y="928"/>
                    </a:lnTo>
                    <a:lnTo>
                      <a:pt x="3073" y="959"/>
                    </a:lnTo>
                    <a:lnTo>
                      <a:pt x="3089" y="988"/>
                    </a:lnTo>
                    <a:lnTo>
                      <a:pt x="3105" y="1019"/>
                    </a:lnTo>
                    <a:lnTo>
                      <a:pt x="3122" y="1050"/>
                    </a:lnTo>
                    <a:lnTo>
                      <a:pt x="3138" y="1081"/>
                    </a:lnTo>
                    <a:lnTo>
                      <a:pt x="3154" y="1113"/>
                    </a:lnTo>
                    <a:lnTo>
                      <a:pt x="3170" y="1145"/>
                    </a:lnTo>
                    <a:lnTo>
                      <a:pt x="3186" y="1176"/>
                    </a:lnTo>
                    <a:lnTo>
                      <a:pt x="3203" y="1210"/>
                    </a:lnTo>
                    <a:lnTo>
                      <a:pt x="3219" y="1244"/>
                    </a:lnTo>
                    <a:lnTo>
                      <a:pt x="3235" y="1277"/>
                    </a:lnTo>
                    <a:lnTo>
                      <a:pt x="3251" y="1311"/>
                    </a:lnTo>
                    <a:lnTo>
                      <a:pt x="3268" y="1345"/>
                    </a:lnTo>
                    <a:lnTo>
                      <a:pt x="3284" y="1381"/>
                    </a:lnTo>
                    <a:lnTo>
                      <a:pt x="3300" y="1416"/>
                    </a:lnTo>
                    <a:lnTo>
                      <a:pt x="3316" y="1451"/>
                    </a:lnTo>
                    <a:lnTo>
                      <a:pt x="3333" y="1488"/>
                    </a:lnTo>
                    <a:lnTo>
                      <a:pt x="3349" y="1523"/>
                    </a:lnTo>
                    <a:lnTo>
                      <a:pt x="3365" y="1560"/>
                    </a:lnTo>
                    <a:lnTo>
                      <a:pt x="3382" y="1597"/>
                    </a:lnTo>
                    <a:lnTo>
                      <a:pt x="3398" y="1634"/>
                    </a:lnTo>
                    <a:lnTo>
                      <a:pt x="3414" y="1672"/>
                    </a:lnTo>
                    <a:lnTo>
                      <a:pt x="3430" y="1711"/>
                    </a:lnTo>
                    <a:lnTo>
                      <a:pt x="3446" y="1748"/>
                    </a:lnTo>
                    <a:lnTo>
                      <a:pt x="3463" y="1788"/>
                    </a:lnTo>
                    <a:lnTo>
                      <a:pt x="3478" y="1826"/>
                    </a:lnTo>
                    <a:lnTo>
                      <a:pt x="3495" y="1866"/>
                    </a:lnTo>
                    <a:lnTo>
                      <a:pt x="3511" y="1906"/>
                    </a:lnTo>
                    <a:lnTo>
                      <a:pt x="3527" y="1946"/>
                    </a:lnTo>
                    <a:lnTo>
                      <a:pt x="3543" y="1986"/>
                    </a:lnTo>
                    <a:lnTo>
                      <a:pt x="3559" y="2027"/>
                    </a:lnTo>
                    <a:lnTo>
                      <a:pt x="3576" y="2068"/>
                    </a:lnTo>
                    <a:lnTo>
                      <a:pt x="3592" y="2110"/>
                    </a:lnTo>
                    <a:lnTo>
                      <a:pt x="3608" y="2151"/>
                    </a:lnTo>
                    <a:lnTo>
                      <a:pt x="3624" y="2193"/>
                    </a:lnTo>
                    <a:lnTo>
                      <a:pt x="3640" y="2235"/>
                    </a:lnTo>
                    <a:lnTo>
                      <a:pt x="3656" y="2278"/>
                    </a:lnTo>
                    <a:lnTo>
                      <a:pt x="3672" y="2321"/>
                    </a:lnTo>
                    <a:lnTo>
                      <a:pt x="3689" y="2364"/>
                    </a:lnTo>
                    <a:lnTo>
                      <a:pt x="3705" y="2407"/>
                    </a:lnTo>
                    <a:lnTo>
                      <a:pt x="3721" y="2451"/>
                    </a:lnTo>
                    <a:lnTo>
                      <a:pt x="3737" y="2495"/>
                    </a:lnTo>
                    <a:lnTo>
                      <a:pt x="3753" y="2539"/>
                    </a:lnTo>
                    <a:lnTo>
                      <a:pt x="3769" y="2584"/>
                    </a:lnTo>
                    <a:lnTo>
                      <a:pt x="3785" y="2628"/>
                    </a:lnTo>
                    <a:lnTo>
                      <a:pt x="3802" y="2674"/>
                    </a:lnTo>
                    <a:lnTo>
                      <a:pt x="3818" y="2719"/>
                    </a:lnTo>
                    <a:lnTo>
                      <a:pt x="3834" y="2765"/>
                    </a:lnTo>
                    <a:lnTo>
                      <a:pt x="3850" y="2810"/>
                    </a:lnTo>
                    <a:lnTo>
                      <a:pt x="3866" y="2856"/>
                    </a:lnTo>
                    <a:lnTo>
                      <a:pt x="3883" y="2903"/>
                    </a:lnTo>
                    <a:lnTo>
                      <a:pt x="3898" y="2949"/>
                    </a:lnTo>
                    <a:lnTo>
                      <a:pt x="3915" y="2996"/>
                    </a:lnTo>
                    <a:lnTo>
                      <a:pt x="3931" y="3043"/>
                    </a:lnTo>
                    <a:lnTo>
                      <a:pt x="3947" y="3089"/>
                    </a:lnTo>
                    <a:lnTo>
                      <a:pt x="3963" y="3137"/>
                    </a:lnTo>
                    <a:lnTo>
                      <a:pt x="3979" y="3184"/>
                    </a:lnTo>
                    <a:lnTo>
                      <a:pt x="3995" y="3233"/>
                    </a:lnTo>
                    <a:lnTo>
                      <a:pt x="4011" y="3280"/>
                    </a:lnTo>
                    <a:lnTo>
                      <a:pt x="4028" y="3328"/>
                    </a:lnTo>
                    <a:lnTo>
                      <a:pt x="4044" y="3377"/>
                    </a:lnTo>
                    <a:lnTo>
                      <a:pt x="4060" y="3425"/>
                    </a:lnTo>
                    <a:lnTo>
                      <a:pt x="4076" y="3474"/>
                    </a:lnTo>
                    <a:lnTo>
                      <a:pt x="4092" y="3523"/>
                    </a:lnTo>
                    <a:lnTo>
                      <a:pt x="4108" y="3572"/>
                    </a:lnTo>
                    <a:lnTo>
                      <a:pt x="4124" y="3620"/>
                    </a:lnTo>
                    <a:lnTo>
                      <a:pt x="4140" y="3670"/>
                    </a:lnTo>
                    <a:lnTo>
                      <a:pt x="4156" y="3720"/>
                    </a:lnTo>
                    <a:lnTo>
                      <a:pt x="4172" y="3769"/>
                    </a:lnTo>
                    <a:lnTo>
                      <a:pt x="4189" y="3820"/>
                    </a:lnTo>
                    <a:lnTo>
                      <a:pt x="4205" y="3868"/>
                    </a:lnTo>
                    <a:lnTo>
                      <a:pt x="4221" y="3919"/>
                    </a:lnTo>
                    <a:lnTo>
                      <a:pt x="4237" y="3970"/>
                    </a:lnTo>
                    <a:lnTo>
                      <a:pt x="4253" y="4020"/>
                    </a:lnTo>
                    <a:lnTo>
                      <a:pt x="4269" y="4070"/>
                    </a:lnTo>
                    <a:lnTo>
                      <a:pt x="4285" y="4120"/>
                    </a:lnTo>
                    <a:lnTo>
                      <a:pt x="4302" y="4171"/>
                    </a:lnTo>
                    <a:lnTo>
                      <a:pt x="4318" y="4222"/>
                    </a:lnTo>
                    <a:lnTo>
                      <a:pt x="4334" y="4273"/>
                    </a:lnTo>
                    <a:lnTo>
                      <a:pt x="4350" y="4324"/>
                    </a:lnTo>
                    <a:lnTo>
                      <a:pt x="4366" y="4374"/>
                    </a:lnTo>
                    <a:lnTo>
                      <a:pt x="4382" y="4426"/>
                    </a:lnTo>
                    <a:lnTo>
                      <a:pt x="4398" y="4477"/>
                    </a:lnTo>
                    <a:lnTo>
                      <a:pt x="4414" y="4529"/>
                    </a:lnTo>
                    <a:lnTo>
                      <a:pt x="4430" y="4579"/>
                    </a:lnTo>
                    <a:lnTo>
                      <a:pt x="4446" y="4631"/>
                    </a:lnTo>
                    <a:lnTo>
                      <a:pt x="4463" y="4682"/>
                    </a:lnTo>
                    <a:lnTo>
                      <a:pt x="4479" y="4734"/>
                    </a:lnTo>
                    <a:lnTo>
                      <a:pt x="4495" y="4786"/>
                    </a:lnTo>
                    <a:lnTo>
                      <a:pt x="4511" y="4837"/>
                    </a:lnTo>
                    <a:lnTo>
                      <a:pt x="4527" y="4889"/>
                    </a:lnTo>
                    <a:lnTo>
                      <a:pt x="4543" y="4940"/>
                    </a:lnTo>
                    <a:lnTo>
                      <a:pt x="4559" y="4992"/>
                    </a:lnTo>
                    <a:lnTo>
                      <a:pt x="4575" y="5044"/>
                    </a:lnTo>
                    <a:lnTo>
                      <a:pt x="4591" y="5096"/>
                    </a:lnTo>
                    <a:lnTo>
                      <a:pt x="4607" y="5147"/>
                    </a:lnTo>
                    <a:lnTo>
                      <a:pt x="4624" y="5199"/>
                    </a:lnTo>
                    <a:lnTo>
                      <a:pt x="4640" y="5251"/>
                    </a:lnTo>
                    <a:lnTo>
                      <a:pt x="4656" y="5303"/>
                    </a:lnTo>
                    <a:lnTo>
                      <a:pt x="4672" y="5354"/>
                    </a:lnTo>
                    <a:lnTo>
                      <a:pt x="4688" y="5406"/>
                    </a:lnTo>
                    <a:lnTo>
                      <a:pt x="4704" y="5457"/>
                    </a:lnTo>
                    <a:lnTo>
                      <a:pt x="4720" y="5509"/>
                    </a:lnTo>
                    <a:lnTo>
                      <a:pt x="4736" y="5561"/>
                    </a:lnTo>
                    <a:lnTo>
                      <a:pt x="4752" y="5613"/>
                    </a:lnTo>
                    <a:lnTo>
                      <a:pt x="4768" y="5664"/>
                    </a:lnTo>
                    <a:lnTo>
                      <a:pt x="4784" y="5716"/>
                    </a:lnTo>
                    <a:lnTo>
                      <a:pt x="4801" y="5767"/>
                    </a:lnTo>
                    <a:lnTo>
                      <a:pt x="4817" y="5819"/>
                    </a:lnTo>
                    <a:lnTo>
                      <a:pt x="4833" y="5869"/>
                    </a:lnTo>
                    <a:lnTo>
                      <a:pt x="4849" y="5921"/>
                    </a:lnTo>
                    <a:lnTo>
                      <a:pt x="4865" y="5972"/>
                    </a:lnTo>
                    <a:lnTo>
                      <a:pt x="4881" y="6023"/>
                    </a:lnTo>
                    <a:lnTo>
                      <a:pt x="4897" y="6074"/>
                    </a:lnTo>
                    <a:lnTo>
                      <a:pt x="4913" y="6125"/>
                    </a:lnTo>
                    <a:lnTo>
                      <a:pt x="4929" y="6176"/>
                    </a:lnTo>
                    <a:lnTo>
                      <a:pt x="4945" y="6227"/>
                    </a:lnTo>
                    <a:lnTo>
                      <a:pt x="4961" y="6277"/>
                    </a:lnTo>
                    <a:lnTo>
                      <a:pt x="4978" y="6328"/>
                    </a:lnTo>
                    <a:lnTo>
                      <a:pt x="4994" y="6379"/>
                    </a:lnTo>
                    <a:lnTo>
                      <a:pt x="5010" y="6429"/>
                    </a:lnTo>
                    <a:lnTo>
                      <a:pt x="5026" y="6479"/>
                    </a:lnTo>
                    <a:lnTo>
                      <a:pt x="5042" y="6528"/>
                    </a:lnTo>
                    <a:lnTo>
                      <a:pt x="5058" y="6579"/>
                    </a:lnTo>
                    <a:lnTo>
                      <a:pt x="5074" y="6629"/>
                    </a:lnTo>
                    <a:lnTo>
                      <a:pt x="5090" y="6678"/>
                    </a:lnTo>
                    <a:lnTo>
                      <a:pt x="5106" y="6729"/>
                    </a:lnTo>
                    <a:lnTo>
                      <a:pt x="5122" y="6777"/>
                    </a:lnTo>
                    <a:lnTo>
                      <a:pt x="5138" y="6826"/>
                    </a:lnTo>
                    <a:lnTo>
                      <a:pt x="5154" y="6876"/>
                    </a:lnTo>
                    <a:lnTo>
                      <a:pt x="5170" y="6925"/>
                    </a:lnTo>
                    <a:lnTo>
                      <a:pt x="5186" y="6974"/>
                    </a:lnTo>
                    <a:lnTo>
                      <a:pt x="5202" y="7022"/>
                    </a:lnTo>
                    <a:lnTo>
                      <a:pt x="5219" y="7070"/>
                    </a:lnTo>
                    <a:lnTo>
                      <a:pt x="5235" y="7118"/>
                    </a:lnTo>
                    <a:lnTo>
                      <a:pt x="5251" y="7166"/>
                    </a:lnTo>
                    <a:lnTo>
                      <a:pt x="5267" y="7214"/>
                    </a:lnTo>
                    <a:lnTo>
                      <a:pt x="5283" y="7261"/>
                    </a:lnTo>
                    <a:lnTo>
                      <a:pt x="5299" y="7308"/>
                    </a:lnTo>
                    <a:lnTo>
                      <a:pt x="5315" y="7356"/>
                    </a:lnTo>
                    <a:lnTo>
                      <a:pt x="5331" y="7403"/>
                    </a:lnTo>
                    <a:lnTo>
                      <a:pt x="5347" y="7450"/>
                    </a:lnTo>
                    <a:lnTo>
                      <a:pt x="5363" y="7496"/>
                    </a:lnTo>
                    <a:lnTo>
                      <a:pt x="5379" y="7542"/>
                    </a:lnTo>
                    <a:lnTo>
                      <a:pt x="5395" y="7588"/>
                    </a:lnTo>
                    <a:lnTo>
                      <a:pt x="5411" y="7634"/>
                    </a:lnTo>
                    <a:lnTo>
                      <a:pt x="5427" y="7680"/>
                    </a:lnTo>
                    <a:lnTo>
                      <a:pt x="5443" y="7725"/>
                    </a:lnTo>
                    <a:lnTo>
                      <a:pt x="5459" y="7770"/>
                    </a:lnTo>
                    <a:lnTo>
                      <a:pt x="5476" y="7814"/>
                    </a:lnTo>
                    <a:lnTo>
                      <a:pt x="5492" y="7859"/>
                    </a:lnTo>
                    <a:lnTo>
                      <a:pt x="5508" y="7904"/>
                    </a:lnTo>
                    <a:lnTo>
                      <a:pt x="5524" y="7947"/>
                    </a:lnTo>
                    <a:lnTo>
                      <a:pt x="5540" y="7991"/>
                    </a:lnTo>
                    <a:lnTo>
                      <a:pt x="5556" y="8034"/>
                    </a:lnTo>
                    <a:lnTo>
                      <a:pt x="5572" y="8077"/>
                    </a:lnTo>
                    <a:lnTo>
                      <a:pt x="5588" y="8120"/>
                    </a:lnTo>
                    <a:lnTo>
                      <a:pt x="5604" y="8163"/>
                    </a:lnTo>
                    <a:lnTo>
                      <a:pt x="5620" y="8206"/>
                    </a:lnTo>
                    <a:lnTo>
                      <a:pt x="5636" y="8247"/>
                    </a:lnTo>
                    <a:lnTo>
                      <a:pt x="5652" y="8289"/>
                    </a:lnTo>
                    <a:lnTo>
                      <a:pt x="5668" y="8330"/>
                    </a:lnTo>
                    <a:lnTo>
                      <a:pt x="5684" y="8372"/>
                    </a:lnTo>
                    <a:lnTo>
                      <a:pt x="5700" y="8412"/>
                    </a:lnTo>
                    <a:lnTo>
                      <a:pt x="5716" y="8452"/>
                    </a:lnTo>
                    <a:lnTo>
                      <a:pt x="5732" y="8492"/>
                    </a:lnTo>
                    <a:lnTo>
                      <a:pt x="5748" y="8532"/>
                    </a:lnTo>
                    <a:lnTo>
                      <a:pt x="5764" y="8571"/>
                    </a:lnTo>
                    <a:lnTo>
                      <a:pt x="5780" y="8610"/>
                    </a:lnTo>
                    <a:lnTo>
                      <a:pt x="5796" y="8649"/>
                    </a:lnTo>
                    <a:lnTo>
                      <a:pt x="5812" y="8687"/>
                    </a:lnTo>
                    <a:lnTo>
                      <a:pt x="5828" y="8726"/>
                    </a:lnTo>
                    <a:lnTo>
                      <a:pt x="5844" y="8763"/>
                    </a:lnTo>
                    <a:lnTo>
                      <a:pt x="5860" y="8800"/>
                    </a:lnTo>
                    <a:lnTo>
                      <a:pt x="5876" y="8838"/>
                    </a:lnTo>
                    <a:lnTo>
                      <a:pt x="5892" y="8873"/>
                    </a:lnTo>
                    <a:lnTo>
                      <a:pt x="5908" y="8910"/>
                    </a:lnTo>
                    <a:lnTo>
                      <a:pt x="5924" y="8946"/>
                    </a:lnTo>
                    <a:lnTo>
                      <a:pt x="5940" y="8981"/>
                    </a:lnTo>
                    <a:lnTo>
                      <a:pt x="5956" y="9016"/>
                    </a:lnTo>
                    <a:lnTo>
                      <a:pt x="5972" y="9050"/>
                    </a:lnTo>
                    <a:lnTo>
                      <a:pt x="5988" y="9085"/>
                    </a:lnTo>
                    <a:lnTo>
                      <a:pt x="6004" y="9119"/>
                    </a:lnTo>
                    <a:lnTo>
                      <a:pt x="6020" y="9152"/>
                    </a:lnTo>
                    <a:lnTo>
                      <a:pt x="6036" y="9185"/>
                    </a:lnTo>
                    <a:lnTo>
                      <a:pt x="6052" y="9217"/>
                    </a:lnTo>
                    <a:lnTo>
                      <a:pt x="6068" y="9250"/>
                    </a:lnTo>
                    <a:lnTo>
                      <a:pt x="6084" y="9282"/>
                    </a:lnTo>
                    <a:lnTo>
                      <a:pt x="6100" y="9314"/>
                    </a:lnTo>
                    <a:lnTo>
                      <a:pt x="6116" y="9345"/>
                    </a:lnTo>
                    <a:lnTo>
                      <a:pt x="6131" y="9375"/>
                    </a:lnTo>
                    <a:lnTo>
                      <a:pt x="6147" y="9404"/>
                    </a:lnTo>
                    <a:lnTo>
                      <a:pt x="6164" y="9436"/>
                    </a:lnTo>
                    <a:lnTo>
                      <a:pt x="6179" y="9464"/>
                    </a:lnTo>
                    <a:lnTo>
                      <a:pt x="6195" y="9493"/>
                    </a:lnTo>
                    <a:lnTo>
                      <a:pt x="6211" y="9522"/>
                    </a:lnTo>
                    <a:lnTo>
                      <a:pt x="6227" y="9549"/>
                    </a:lnTo>
                    <a:lnTo>
                      <a:pt x="6243" y="9577"/>
                    </a:lnTo>
                    <a:lnTo>
                      <a:pt x="6259" y="9604"/>
                    </a:lnTo>
                    <a:lnTo>
                      <a:pt x="6274" y="9631"/>
                    </a:lnTo>
                    <a:lnTo>
                      <a:pt x="6290" y="9657"/>
                    </a:lnTo>
                    <a:lnTo>
                      <a:pt x="6306" y="9681"/>
                    </a:lnTo>
                    <a:lnTo>
                      <a:pt x="6322" y="9708"/>
                    </a:lnTo>
                    <a:lnTo>
                      <a:pt x="6338" y="9732"/>
                    </a:lnTo>
                    <a:lnTo>
                      <a:pt x="6354" y="9757"/>
                    </a:lnTo>
                    <a:lnTo>
                      <a:pt x="6369" y="9781"/>
                    </a:lnTo>
                    <a:lnTo>
                      <a:pt x="6385" y="9804"/>
                    </a:lnTo>
                    <a:lnTo>
                      <a:pt x="6401" y="9827"/>
                    </a:lnTo>
                    <a:lnTo>
                      <a:pt x="6417" y="9850"/>
                    </a:lnTo>
                    <a:lnTo>
                      <a:pt x="6432" y="9872"/>
                    </a:lnTo>
                    <a:lnTo>
                      <a:pt x="6448" y="9893"/>
                    </a:lnTo>
                    <a:lnTo>
                      <a:pt x="6463" y="9914"/>
                    </a:lnTo>
                    <a:lnTo>
                      <a:pt x="6479" y="9933"/>
                    </a:lnTo>
                    <a:lnTo>
                      <a:pt x="6495" y="9954"/>
                    </a:lnTo>
                    <a:lnTo>
                      <a:pt x="6511" y="9975"/>
                    </a:lnTo>
                    <a:lnTo>
                      <a:pt x="6526" y="9993"/>
                    </a:lnTo>
                    <a:lnTo>
                      <a:pt x="6542" y="10012"/>
                    </a:lnTo>
                    <a:lnTo>
                      <a:pt x="6556" y="10029"/>
                    </a:lnTo>
                    <a:lnTo>
                      <a:pt x="6573" y="10048"/>
                    </a:lnTo>
                    <a:lnTo>
                      <a:pt x="6588" y="10064"/>
                    </a:lnTo>
                    <a:lnTo>
                      <a:pt x="6604" y="10081"/>
                    </a:lnTo>
                    <a:lnTo>
                      <a:pt x="6618" y="10096"/>
                    </a:lnTo>
                    <a:lnTo>
                      <a:pt x="6634" y="10112"/>
                    </a:lnTo>
                    <a:lnTo>
                      <a:pt x="6649" y="10127"/>
                    </a:lnTo>
                    <a:lnTo>
                      <a:pt x="6665" y="10142"/>
                    </a:lnTo>
                    <a:lnTo>
                      <a:pt x="6680" y="10156"/>
                    </a:lnTo>
                    <a:lnTo>
                      <a:pt x="6694" y="10169"/>
                    </a:lnTo>
                    <a:lnTo>
                      <a:pt x="6710" y="10182"/>
                    </a:lnTo>
                    <a:lnTo>
                      <a:pt x="6726" y="10195"/>
                    </a:lnTo>
                    <a:lnTo>
                      <a:pt x="6740" y="10206"/>
                    </a:lnTo>
                    <a:lnTo>
                      <a:pt x="6756" y="10219"/>
                    </a:lnTo>
                    <a:lnTo>
                      <a:pt x="6771" y="10230"/>
                    </a:lnTo>
                    <a:lnTo>
                      <a:pt x="6784" y="10239"/>
                    </a:lnTo>
                    <a:lnTo>
                      <a:pt x="6800" y="10250"/>
                    </a:lnTo>
                    <a:lnTo>
                      <a:pt x="6815" y="10260"/>
                    </a:lnTo>
                    <a:lnTo>
                      <a:pt x="6829" y="10268"/>
                    </a:lnTo>
                    <a:lnTo>
                      <a:pt x="6845" y="10277"/>
                    </a:lnTo>
                    <a:lnTo>
                      <a:pt x="6858" y="10284"/>
                    </a:lnTo>
                    <a:lnTo>
                      <a:pt x="6873" y="10292"/>
                    </a:lnTo>
                    <a:lnTo>
                      <a:pt x="6887" y="10298"/>
                    </a:lnTo>
                    <a:lnTo>
                      <a:pt x="6903" y="10306"/>
                    </a:lnTo>
                    <a:lnTo>
                      <a:pt x="6916" y="10311"/>
                    </a:lnTo>
                    <a:lnTo>
                      <a:pt x="6932" y="10317"/>
                    </a:lnTo>
                    <a:lnTo>
                      <a:pt x="6944" y="10321"/>
                    </a:lnTo>
                    <a:lnTo>
                      <a:pt x="6960" y="10327"/>
                    </a:lnTo>
                    <a:lnTo>
                      <a:pt x="6972" y="10330"/>
                    </a:lnTo>
                    <a:lnTo>
                      <a:pt x="6986" y="10334"/>
                    </a:lnTo>
                    <a:lnTo>
                      <a:pt x="7002" y="10338"/>
                    </a:lnTo>
                    <a:lnTo>
                      <a:pt x="7014" y="10340"/>
                    </a:lnTo>
                    <a:lnTo>
                      <a:pt x="7029" y="10342"/>
                    </a:lnTo>
                    <a:lnTo>
                      <a:pt x="7042" y="10344"/>
                    </a:lnTo>
                    <a:lnTo>
                      <a:pt x="7056" y="10345"/>
                    </a:lnTo>
                    <a:lnTo>
                      <a:pt x="7072" y="10346"/>
                    </a:lnTo>
                    <a:lnTo>
                      <a:pt x="7084" y="10347"/>
                    </a:lnTo>
                    <a:lnTo>
                      <a:pt x="7098" y="10346"/>
                    </a:lnTo>
                    <a:lnTo>
                      <a:pt x="7112" y="10346"/>
                    </a:lnTo>
                    <a:lnTo>
                      <a:pt x="7125" y="10345"/>
                    </a:lnTo>
                    <a:lnTo>
                      <a:pt x="7139" y="10344"/>
                    </a:lnTo>
                    <a:lnTo>
                      <a:pt x="7153" y="10342"/>
                    </a:lnTo>
                    <a:lnTo>
                      <a:pt x="7166" y="10340"/>
                    </a:lnTo>
                    <a:lnTo>
                      <a:pt x="7181" y="10337"/>
                    </a:lnTo>
                    <a:lnTo>
                      <a:pt x="7195" y="10334"/>
                    </a:lnTo>
                    <a:lnTo>
                      <a:pt x="7209" y="10330"/>
                    </a:lnTo>
                    <a:lnTo>
                      <a:pt x="7223" y="10326"/>
                    </a:lnTo>
                    <a:lnTo>
                      <a:pt x="7236" y="10322"/>
                    </a:lnTo>
                    <a:lnTo>
                      <a:pt x="7252" y="10316"/>
                    </a:lnTo>
                    <a:lnTo>
                      <a:pt x="7266" y="10311"/>
                    </a:lnTo>
                    <a:lnTo>
                      <a:pt x="7278" y="10306"/>
                    </a:lnTo>
                    <a:lnTo>
                      <a:pt x="7294" y="10299"/>
                    </a:lnTo>
                    <a:lnTo>
                      <a:pt x="7310" y="10291"/>
                    </a:lnTo>
                    <a:lnTo>
                      <a:pt x="7322" y="10285"/>
                    </a:lnTo>
                    <a:lnTo>
                      <a:pt x="7338" y="10276"/>
                    </a:lnTo>
                    <a:lnTo>
                      <a:pt x="7351" y="10269"/>
                    </a:lnTo>
                    <a:lnTo>
                      <a:pt x="7367" y="10259"/>
                    </a:lnTo>
                    <a:lnTo>
                      <a:pt x="7380" y="10250"/>
                    </a:lnTo>
                    <a:lnTo>
                      <a:pt x="7397" y="10239"/>
                    </a:lnTo>
                    <a:lnTo>
                      <a:pt x="7410" y="10230"/>
                    </a:lnTo>
                    <a:lnTo>
                      <a:pt x="7426" y="10219"/>
                    </a:lnTo>
                    <a:lnTo>
                      <a:pt x="7440" y="10208"/>
                    </a:lnTo>
                    <a:lnTo>
                      <a:pt x="7456" y="10195"/>
                    </a:lnTo>
                    <a:lnTo>
                      <a:pt x="7471" y="10183"/>
                    </a:lnTo>
                    <a:lnTo>
                      <a:pt x="7486" y="10170"/>
                    </a:lnTo>
                    <a:lnTo>
                      <a:pt x="7500" y="10157"/>
                    </a:lnTo>
                    <a:lnTo>
                      <a:pt x="7516" y="10143"/>
                    </a:lnTo>
                    <a:lnTo>
                      <a:pt x="7530" y="10129"/>
                    </a:lnTo>
                    <a:lnTo>
                      <a:pt x="7548" y="10112"/>
                    </a:lnTo>
                    <a:lnTo>
                      <a:pt x="7561" y="10098"/>
                    </a:lnTo>
                    <a:lnTo>
                      <a:pt x="7577" y="10082"/>
                    </a:lnTo>
                    <a:lnTo>
                      <a:pt x="7592" y="10066"/>
                    </a:lnTo>
                    <a:lnTo>
                      <a:pt x="7608" y="10048"/>
                    </a:lnTo>
                    <a:lnTo>
                      <a:pt x="7624" y="10031"/>
                    </a:lnTo>
                    <a:lnTo>
                      <a:pt x="7639" y="10013"/>
                    </a:lnTo>
                    <a:lnTo>
                      <a:pt x="7654" y="9995"/>
                    </a:lnTo>
                    <a:lnTo>
                      <a:pt x="7669" y="9976"/>
                    </a:lnTo>
                    <a:lnTo>
                      <a:pt x="7685" y="9956"/>
                    </a:lnTo>
                    <a:lnTo>
                      <a:pt x="7701" y="9936"/>
                    </a:lnTo>
                    <a:lnTo>
                      <a:pt x="7717" y="9915"/>
                    </a:lnTo>
                    <a:lnTo>
                      <a:pt x="7732" y="9895"/>
                    </a:lnTo>
                    <a:lnTo>
                      <a:pt x="7748" y="9874"/>
                    </a:lnTo>
                    <a:lnTo>
                      <a:pt x="7763" y="9852"/>
                    </a:lnTo>
                    <a:lnTo>
                      <a:pt x="7779" y="9829"/>
                    </a:lnTo>
                    <a:lnTo>
                      <a:pt x="7796" y="9806"/>
                    </a:lnTo>
                    <a:lnTo>
                      <a:pt x="7811" y="9783"/>
                    </a:lnTo>
                    <a:lnTo>
                      <a:pt x="7827" y="9759"/>
                    </a:lnTo>
                    <a:lnTo>
                      <a:pt x="7842" y="9735"/>
                    </a:lnTo>
                    <a:lnTo>
                      <a:pt x="7858" y="9710"/>
                    </a:lnTo>
                    <a:lnTo>
                      <a:pt x="7874" y="9684"/>
                    </a:lnTo>
                    <a:lnTo>
                      <a:pt x="7890" y="9659"/>
                    </a:lnTo>
                    <a:lnTo>
                      <a:pt x="7905" y="9633"/>
                    </a:lnTo>
                    <a:lnTo>
                      <a:pt x="7921" y="9607"/>
                    </a:lnTo>
                    <a:lnTo>
                      <a:pt x="7937" y="9580"/>
                    </a:lnTo>
                    <a:lnTo>
                      <a:pt x="7953" y="9551"/>
                    </a:lnTo>
                    <a:lnTo>
                      <a:pt x="7969" y="9524"/>
                    </a:lnTo>
                    <a:lnTo>
                      <a:pt x="7984" y="9496"/>
                    </a:lnTo>
                    <a:lnTo>
                      <a:pt x="8000" y="9467"/>
                    </a:lnTo>
                    <a:lnTo>
                      <a:pt x="8016" y="9438"/>
                    </a:lnTo>
                    <a:lnTo>
                      <a:pt x="8032" y="9408"/>
                    </a:lnTo>
                    <a:lnTo>
                      <a:pt x="8049" y="9377"/>
                    </a:lnTo>
                    <a:lnTo>
                      <a:pt x="8064" y="9348"/>
                    </a:lnTo>
                    <a:lnTo>
                      <a:pt x="8080" y="9317"/>
                    </a:lnTo>
                    <a:lnTo>
                      <a:pt x="8096" y="9285"/>
                    </a:lnTo>
                    <a:lnTo>
                      <a:pt x="8112" y="9254"/>
                    </a:lnTo>
                    <a:lnTo>
                      <a:pt x="8128" y="9221"/>
                    </a:lnTo>
                    <a:lnTo>
                      <a:pt x="8144" y="9189"/>
                    </a:lnTo>
                    <a:lnTo>
                      <a:pt x="8159" y="9156"/>
                    </a:lnTo>
                    <a:lnTo>
                      <a:pt x="8175" y="9122"/>
                    </a:lnTo>
                    <a:lnTo>
                      <a:pt x="8191" y="9089"/>
                    </a:lnTo>
                    <a:lnTo>
                      <a:pt x="8208" y="9054"/>
                    </a:lnTo>
                    <a:lnTo>
                      <a:pt x="8223" y="9020"/>
                    </a:lnTo>
                    <a:lnTo>
                      <a:pt x="8239" y="8985"/>
                    </a:lnTo>
                    <a:lnTo>
                      <a:pt x="8255" y="8949"/>
                    </a:lnTo>
                    <a:lnTo>
                      <a:pt x="8271" y="8914"/>
                    </a:lnTo>
                    <a:lnTo>
                      <a:pt x="8288" y="8877"/>
                    </a:lnTo>
                    <a:lnTo>
                      <a:pt x="8304" y="8841"/>
                    </a:lnTo>
                    <a:lnTo>
                      <a:pt x="8319" y="8804"/>
                    </a:lnTo>
                    <a:lnTo>
                      <a:pt x="8335" y="8767"/>
                    </a:lnTo>
                    <a:lnTo>
                      <a:pt x="8351" y="8730"/>
                    </a:lnTo>
                    <a:lnTo>
                      <a:pt x="8367" y="8692"/>
                    </a:lnTo>
                    <a:lnTo>
                      <a:pt x="8384" y="8653"/>
                    </a:lnTo>
                    <a:lnTo>
                      <a:pt x="8399" y="8615"/>
                    </a:lnTo>
                    <a:lnTo>
                      <a:pt x="8415" y="8576"/>
                    </a:lnTo>
                    <a:lnTo>
                      <a:pt x="8431" y="8536"/>
                    </a:lnTo>
                    <a:lnTo>
                      <a:pt x="8447" y="8497"/>
                    </a:lnTo>
                    <a:lnTo>
                      <a:pt x="8464" y="8456"/>
                    </a:lnTo>
                    <a:lnTo>
                      <a:pt x="8480" y="8417"/>
                    </a:lnTo>
                    <a:lnTo>
                      <a:pt x="8495" y="8376"/>
                    </a:lnTo>
                    <a:lnTo>
                      <a:pt x="8511" y="8335"/>
                    </a:lnTo>
                    <a:lnTo>
                      <a:pt x="8527" y="8294"/>
                    </a:lnTo>
                    <a:lnTo>
                      <a:pt x="8544" y="8251"/>
                    </a:lnTo>
                    <a:lnTo>
                      <a:pt x="8560" y="8210"/>
                    </a:lnTo>
                    <a:lnTo>
                      <a:pt x="8576" y="8168"/>
                    </a:lnTo>
                    <a:lnTo>
                      <a:pt x="8591" y="8125"/>
                    </a:lnTo>
                    <a:lnTo>
                      <a:pt x="8607" y="8082"/>
                    </a:lnTo>
                    <a:lnTo>
                      <a:pt x="8624" y="8039"/>
                    </a:lnTo>
                    <a:lnTo>
                      <a:pt x="8640" y="7996"/>
                    </a:lnTo>
                    <a:lnTo>
                      <a:pt x="8656" y="7952"/>
                    </a:lnTo>
                    <a:lnTo>
                      <a:pt x="8672" y="7908"/>
                    </a:lnTo>
                    <a:lnTo>
                      <a:pt x="8688" y="7864"/>
                    </a:lnTo>
                    <a:lnTo>
                      <a:pt x="8704" y="7820"/>
                    </a:lnTo>
                    <a:lnTo>
                      <a:pt x="8720" y="7774"/>
                    </a:lnTo>
                    <a:lnTo>
                      <a:pt x="8736" y="7730"/>
                    </a:lnTo>
                    <a:lnTo>
                      <a:pt x="8752" y="7685"/>
                    </a:lnTo>
                    <a:lnTo>
                      <a:pt x="8768" y="7639"/>
                    </a:lnTo>
                    <a:lnTo>
                      <a:pt x="8784" y="7594"/>
                    </a:lnTo>
                    <a:lnTo>
                      <a:pt x="8801" y="7547"/>
                    </a:lnTo>
                    <a:lnTo>
                      <a:pt x="8816" y="7501"/>
                    </a:lnTo>
                    <a:lnTo>
                      <a:pt x="8832" y="7455"/>
                    </a:lnTo>
                    <a:lnTo>
                      <a:pt x="8848" y="7408"/>
                    </a:lnTo>
                    <a:lnTo>
                      <a:pt x="8864" y="7361"/>
                    </a:lnTo>
                    <a:lnTo>
                      <a:pt x="8881" y="7314"/>
                    </a:lnTo>
                    <a:lnTo>
                      <a:pt x="8897" y="7267"/>
                    </a:lnTo>
                    <a:lnTo>
                      <a:pt x="8913" y="7219"/>
                    </a:lnTo>
                    <a:lnTo>
                      <a:pt x="8929" y="7172"/>
                    </a:lnTo>
                    <a:lnTo>
                      <a:pt x="8945" y="7124"/>
                    </a:lnTo>
                    <a:lnTo>
                      <a:pt x="8961" y="7075"/>
                    </a:lnTo>
                    <a:lnTo>
                      <a:pt x="8977" y="7027"/>
                    </a:lnTo>
                    <a:lnTo>
                      <a:pt x="8993" y="6979"/>
                    </a:lnTo>
                    <a:lnTo>
                      <a:pt x="9009" y="6930"/>
                    </a:lnTo>
                    <a:lnTo>
                      <a:pt x="9025" y="6881"/>
                    </a:lnTo>
                    <a:lnTo>
                      <a:pt x="9041" y="6832"/>
                    </a:lnTo>
                    <a:lnTo>
                      <a:pt x="9058" y="6782"/>
                    </a:lnTo>
                    <a:lnTo>
                      <a:pt x="9073" y="6734"/>
                    </a:lnTo>
                    <a:lnTo>
                      <a:pt x="9089" y="6684"/>
                    </a:lnTo>
                    <a:lnTo>
                      <a:pt x="9105" y="6635"/>
                    </a:lnTo>
                    <a:lnTo>
                      <a:pt x="9121" y="6585"/>
                    </a:lnTo>
                    <a:lnTo>
                      <a:pt x="9138" y="6534"/>
                    </a:lnTo>
                    <a:lnTo>
                      <a:pt x="9154" y="6485"/>
                    </a:lnTo>
                    <a:lnTo>
                      <a:pt x="9170" y="6435"/>
                    </a:lnTo>
                    <a:lnTo>
                      <a:pt x="9186" y="6384"/>
                    </a:lnTo>
                    <a:lnTo>
                      <a:pt x="9202" y="6334"/>
                    </a:lnTo>
                    <a:lnTo>
                      <a:pt x="9219" y="6283"/>
                    </a:lnTo>
                    <a:lnTo>
                      <a:pt x="9234" y="6233"/>
                    </a:lnTo>
                    <a:lnTo>
                      <a:pt x="9250" y="6182"/>
                    </a:lnTo>
                    <a:lnTo>
                      <a:pt x="9266" y="6131"/>
                    </a:lnTo>
                    <a:lnTo>
                      <a:pt x="9282" y="6080"/>
                    </a:lnTo>
                    <a:lnTo>
                      <a:pt x="9299" y="6029"/>
                    </a:lnTo>
                    <a:lnTo>
                      <a:pt x="9315" y="5978"/>
                    </a:lnTo>
                    <a:lnTo>
                      <a:pt x="9331" y="5927"/>
                    </a:lnTo>
                    <a:lnTo>
                      <a:pt x="9347" y="5876"/>
                    </a:lnTo>
                    <a:lnTo>
                      <a:pt x="9363" y="5824"/>
                    </a:lnTo>
                    <a:lnTo>
                      <a:pt x="9379" y="5773"/>
                    </a:lnTo>
                    <a:lnTo>
                      <a:pt x="9395" y="5721"/>
                    </a:lnTo>
                    <a:lnTo>
                      <a:pt x="9411" y="5670"/>
                    </a:lnTo>
                    <a:lnTo>
                      <a:pt x="9427" y="5619"/>
                    </a:lnTo>
                    <a:lnTo>
                      <a:pt x="9443" y="5567"/>
                    </a:lnTo>
                    <a:lnTo>
                      <a:pt x="9459" y="5515"/>
                    </a:lnTo>
                    <a:lnTo>
                      <a:pt x="9476" y="5463"/>
                    </a:lnTo>
                    <a:lnTo>
                      <a:pt x="9492" y="5412"/>
                    </a:lnTo>
                    <a:lnTo>
                      <a:pt x="9508" y="5360"/>
                    </a:lnTo>
                    <a:lnTo>
                      <a:pt x="9524" y="5309"/>
                    </a:lnTo>
                    <a:lnTo>
                      <a:pt x="9540" y="5257"/>
                    </a:lnTo>
                    <a:lnTo>
                      <a:pt x="9556" y="5205"/>
                    </a:lnTo>
                    <a:lnTo>
                      <a:pt x="9572" y="5153"/>
                    </a:lnTo>
                    <a:cubicBezTo>
                      <a:pt x="9584" y="5115"/>
                      <a:pt x="9624" y="5094"/>
                      <a:pt x="9662" y="5106"/>
                    </a:cubicBezTo>
                    <a:cubicBezTo>
                      <a:pt x="9700" y="5117"/>
                      <a:pt x="9721" y="5158"/>
                      <a:pt x="9710" y="5196"/>
                    </a:cubicBezTo>
                    <a:lnTo>
                      <a:pt x="9694" y="5248"/>
                    </a:lnTo>
                    <a:lnTo>
                      <a:pt x="9677" y="5299"/>
                    </a:lnTo>
                    <a:lnTo>
                      <a:pt x="9661" y="5351"/>
                    </a:lnTo>
                    <a:lnTo>
                      <a:pt x="9645" y="5403"/>
                    </a:lnTo>
                    <a:lnTo>
                      <a:pt x="9629" y="5454"/>
                    </a:lnTo>
                    <a:lnTo>
                      <a:pt x="9613" y="5507"/>
                    </a:lnTo>
                    <a:lnTo>
                      <a:pt x="9597" y="5558"/>
                    </a:lnTo>
                    <a:lnTo>
                      <a:pt x="9581" y="5609"/>
                    </a:lnTo>
                    <a:lnTo>
                      <a:pt x="9565" y="5661"/>
                    </a:lnTo>
                    <a:lnTo>
                      <a:pt x="9549" y="5713"/>
                    </a:lnTo>
                    <a:lnTo>
                      <a:pt x="9533" y="5765"/>
                    </a:lnTo>
                    <a:lnTo>
                      <a:pt x="9516" y="5816"/>
                    </a:lnTo>
                    <a:lnTo>
                      <a:pt x="9500" y="5867"/>
                    </a:lnTo>
                    <a:lnTo>
                      <a:pt x="9484" y="5918"/>
                    </a:lnTo>
                    <a:lnTo>
                      <a:pt x="9468" y="5970"/>
                    </a:lnTo>
                    <a:lnTo>
                      <a:pt x="9452" y="6021"/>
                    </a:lnTo>
                    <a:lnTo>
                      <a:pt x="9436" y="6072"/>
                    </a:lnTo>
                    <a:lnTo>
                      <a:pt x="9420" y="6124"/>
                    </a:lnTo>
                    <a:lnTo>
                      <a:pt x="9404" y="6175"/>
                    </a:lnTo>
                    <a:lnTo>
                      <a:pt x="9388" y="6225"/>
                    </a:lnTo>
                    <a:lnTo>
                      <a:pt x="9372" y="6276"/>
                    </a:lnTo>
                    <a:lnTo>
                      <a:pt x="9355" y="6327"/>
                    </a:lnTo>
                    <a:lnTo>
                      <a:pt x="9339" y="6377"/>
                    </a:lnTo>
                    <a:lnTo>
                      <a:pt x="9323" y="6428"/>
                    </a:lnTo>
                    <a:lnTo>
                      <a:pt x="9307" y="6478"/>
                    </a:lnTo>
                    <a:lnTo>
                      <a:pt x="9291" y="6529"/>
                    </a:lnTo>
                    <a:lnTo>
                      <a:pt x="9275" y="6580"/>
                    </a:lnTo>
                    <a:lnTo>
                      <a:pt x="9258" y="6629"/>
                    </a:lnTo>
                    <a:lnTo>
                      <a:pt x="9243" y="6678"/>
                    </a:lnTo>
                    <a:lnTo>
                      <a:pt x="9226" y="6729"/>
                    </a:lnTo>
                    <a:lnTo>
                      <a:pt x="9210" y="6778"/>
                    </a:lnTo>
                    <a:lnTo>
                      <a:pt x="9194" y="6828"/>
                    </a:lnTo>
                    <a:lnTo>
                      <a:pt x="9178" y="6877"/>
                    </a:lnTo>
                    <a:lnTo>
                      <a:pt x="9162" y="6926"/>
                    </a:lnTo>
                    <a:lnTo>
                      <a:pt x="9146" y="6975"/>
                    </a:lnTo>
                    <a:lnTo>
                      <a:pt x="9130" y="7024"/>
                    </a:lnTo>
                    <a:lnTo>
                      <a:pt x="9114" y="7073"/>
                    </a:lnTo>
                    <a:lnTo>
                      <a:pt x="9098" y="7122"/>
                    </a:lnTo>
                    <a:lnTo>
                      <a:pt x="9081" y="7169"/>
                    </a:lnTo>
                    <a:lnTo>
                      <a:pt x="9065" y="7217"/>
                    </a:lnTo>
                    <a:lnTo>
                      <a:pt x="9049" y="7265"/>
                    </a:lnTo>
                    <a:lnTo>
                      <a:pt x="9033" y="7313"/>
                    </a:lnTo>
                    <a:lnTo>
                      <a:pt x="9017" y="7361"/>
                    </a:lnTo>
                    <a:lnTo>
                      <a:pt x="9001" y="7408"/>
                    </a:lnTo>
                    <a:lnTo>
                      <a:pt x="8985" y="7455"/>
                    </a:lnTo>
                    <a:lnTo>
                      <a:pt x="8969" y="7502"/>
                    </a:lnTo>
                    <a:lnTo>
                      <a:pt x="8952" y="7549"/>
                    </a:lnTo>
                    <a:lnTo>
                      <a:pt x="8936" y="7595"/>
                    </a:lnTo>
                    <a:lnTo>
                      <a:pt x="8920" y="7641"/>
                    </a:lnTo>
                    <a:lnTo>
                      <a:pt x="8904" y="7687"/>
                    </a:lnTo>
                    <a:lnTo>
                      <a:pt x="8888" y="7733"/>
                    </a:lnTo>
                    <a:lnTo>
                      <a:pt x="8872" y="7778"/>
                    </a:lnTo>
                    <a:lnTo>
                      <a:pt x="8855" y="7825"/>
                    </a:lnTo>
                    <a:lnTo>
                      <a:pt x="8839" y="7868"/>
                    </a:lnTo>
                    <a:lnTo>
                      <a:pt x="8823" y="7913"/>
                    </a:lnTo>
                    <a:lnTo>
                      <a:pt x="8807" y="7958"/>
                    </a:lnTo>
                    <a:lnTo>
                      <a:pt x="8791" y="8002"/>
                    </a:lnTo>
                    <a:lnTo>
                      <a:pt x="8775" y="8046"/>
                    </a:lnTo>
                    <a:lnTo>
                      <a:pt x="8759" y="8090"/>
                    </a:lnTo>
                    <a:lnTo>
                      <a:pt x="8742" y="8133"/>
                    </a:lnTo>
                    <a:lnTo>
                      <a:pt x="8726" y="8176"/>
                    </a:lnTo>
                    <a:lnTo>
                      <a:pt x="8710" y="8219"/>
                    </a:lnTo>
                    <a:lnTo>
                      <a:pt x="8694" y="8261"/>
                    </a:lnTo>
                    <a:lnTo>
                      <a:pt x="8678" y="8304"/>
                    </a:lnTo>
                    <a:lnTo>
                      <a:pt x="8662" y="8345"/>
                    </a:lnTo>
                    <a:lnTo>
                      <a:pt x="8646" y="8387"/>
                    </a:lnTo>
                    <a:lnTo>
                      <a:pt x="8630" y="8428"/>
                    </a:lnTo>
                    <a:lnTo>
                      <a:pt x="8613" y="8469"/>
                    </a:lnTo>
                    <a:lnTo>
                      <a:pt x="8597" y="8511"/>
                    </a:lnTo>
                    <a:lnTo>
                      <a:pt x="8581" y="8550"/>
                    </a:lnTo>
                    <a:lnTo>
                      <a:pt x="8565" y="8590"/>
                    </a:lnTo>
                    <a:lnTo>
                      <a:pt x="8549" y="8630"/>
                    </a:lnTo>
                    <a:lnTo>
                      <a:pt x="8533" y="8669"/>
                    </a:lnTo>
                    <a:lnTo>
                      <a:pt x="8516" y="8709"/>
                    </a:lnTo>
                    <a:lnTo>
                      <a:pt x="8500" y="8747"/>
                    </a:lnTo>
                    <a:lnTo>
                      <a:pt x="8484" y="8785"/>
                    </a:lnTo>
                    <a:lnTo>
                      <a:pt x="8468" y="8824"/>
                    </a:lnTo>
                    <a:lnTo>
                      <a:pt x="8452" y="8862"/>
                    </a:lnTo>
                    <a:lnTo>
                      <a:pt x="8435" y="8899"/>
                    </a:lnTo>
                    <a:lnTo>
                      <a:pt x="8419" y="8936"/>
                    </a:lnTo>
                    <a:lnTo>
                      <a:pt x="8403" y="8972"/>
                    </a:lnTo>
                    <a:lnTo>
                      <a:pt x="8387" y="9009"/>
                    </a:lnTo>
                    <a:lnTo>
                      <a:pt x="8371" y="9044"/>
                    </a:lnTo>
                    <a:lnTo>
                      <a:pt x="8354" y="9080"/>
                    </a:lnTo>
                    <a:lnTo>
                      <a:pt x="8338" y="9116"/>
                    </a:lnTo>
                    <a:lnTo>
                      <a:pt x="8322" y="9150"/>
                    </a:lnTo>
                    <a:lnTo>
                      <a:pt x="8305" y="9184"/>
                    </a:lnTo>
                    <a:lnTo>
                      <a:pt x="8289" y="9218"/>
                    </a:lnTo>
                    <a:lnTo>
                      <a:pt x="8273" y="9252"/>
                    </a:lnTo>
                    <a:lnTo>
                      <a:pt x="8257" y="9286"/>
                    </a:lnTo>
                    <a:lnTo>
                      <a:pt x="8240" y="9318"/>
                    </a:lnTo>
                    <a:lnTo>
                      <a:pt x="8224" y="9351"/>
                    </a:lnTo>
                    <a:lnTo>
                      <a:pt x="8208" y="9382"/>
                    </a:lnTo>
                    <a:lnTo>
                      <a:pt x="8192" y="9414"/>
                    </a:lnTo>
                    <a:lnTo>
                      <a:pt x="8175" y="9446"/>
                    </a:lnTo>
                    <a:lnTo>
                      <a:pt x="8159" y="9476"/>
                    </a:lnTo>
                    <a:lnTo>
                      <a:pt x="8143" y="9506"/>
                    </a:lnTo>
                    <a:lnTo>
                      <a:pt x="8127" y="9537"/>
                    </a:lnTo>
                    <a:lnTo>
                      <a:pt x="8111" y="9566"/>
                    </a:lnTo>
                    <a:lnTo>
                      <a:pt x="8094" y="9596"/>
                    </a:lnTo>
                    <a:lnTo>
                      <a:pt x="8077" y="9625"/>
                    </a:lnTo>
                    <a:lnTo>
                      <a:pt x="8061" y="9652"/>
                    </a:lnTo>
                    <a:lnTo>
                      <a:pt x="8045" y="9680"/>
                    </a:lnTo>
                    <a:lnTo>
                      <a:pt x="8029" y="9708"/>
                    </a:lnTo>
                    <a:lnTo>
                      <a:pt x="8012" y="9735"/>
                    </a:lnTo>
                    <a:lnTo>
                      <a:pt x="7996" y="9762"/>
                    </a:lnTo>
                    <a:lnTo>
                      <a:pt x="7979" y="9788"/>
                    </a:lnTo>
                    <a:lnTo>
                      <a:pt x="7963" y="9813"/>
                    </a:lnTo>
                    <a:lnTo>
                      <a:pt x="7946" y="9839"/>
                    </a:lnTo>
                    <a:lnTo>
                      <a:pt x="7930" y="9863"/>
                    </a:lnTo>
                    <a:lnTo>
                      <a:pt x="7913" y="9888"/>
                    </a:lnTo>
                    <a:lnTo>
                      <a:pt x="7897" y="9912"/>
                    </a:lnTo>
                    <a:lnTo>
                      <a:pt x="7881" y="9935"/>
                    </a:lnTo>
                    <a:lnTo>
                      <a:pt x="7864" y="9958"/>
                    </a:lnTo>
                    <a:lnTo>
                      <a:pt x="7848" y="9981"/>
                    </a:lnTo>
                    <a:lnTo>
                      <a:pt x="7831" y="10004"/>
                    </a:lnTo>
                    <a:lnTo>
                      <a:pt x="7814" y="10025"/>
                    </a:lnTo>
                    <a:lnTo>
                      <a:pt x="7798" y="10046"/>
                    </a:lnTo>
                    <a:lnTo>
                      <a:pt x="7782" y="10066"/>
                    </a:lnTo>
                    <a:lnTo>
                      <a:pt x="7765" y="10087"/>
                    </a:lnTo>
                    <a:lnTo>
                      <a:pt x="7748" y="10107"/>
                    </a:lnTo>
                    <a:lnTo>
                      <a:pt x="7731" y="10126"/>
                    </a:lnTo>
                    <a:lnTo>
                      <a:pt x="7714" y="10146"/>
                    </a:lnTo>
                    <a:lnTo>
                      <a:pt x="7698" y="10163"/>
                    </a:lnTo>
                    <a:lnTo>
                      <a:pt x="7681" y="10182"/>
                    </a:lnTo>
                    <a:lnTo>
                      <a:pt x="7665" y="10199"/>
                    </a:lnTo>
                    <a:lnTo>
                      <a:pt x="7646" y="10217"/>
                    </a:lnTo>
                    <a:lnTo>
                      <a:pt x="7631" y="10232"/>
                    </a:lnTo>
                    <a:lnTo>
                      <a:pt x="7613" y="10249"/>
                    </a:lnTo>
                    <a:lnTo>
                      <a:pt x="7597" y="10264"/>
                    </a:lnTo>
                    <a:lnTo>
                      <a:pt x="7579" y="10280"/>
                    </a:lnTo>
                    <a:lnTo>
                      <a:pt x="7562" y="10294"/>
                    </a:lnTo>
                    <a:lnTo>
                      <a:pt x="7544" y="10309"/>
                    </a:lnTo>
                    <a:lnTo>
                      <a:pt x="7528" y="10321"/>
                    </a:lnTo>
                    <a:lnTo>
                      <a:pt x="7510" y="10335"/>
                    </a:lnTo>
                    <a:lnTo>
                      <a:pt x="7494" y="10347"/>
                    </a:lnTo>
                    <a:lnTo>
                      <a:pt x="7475" y="10361"/>
                    </a:lnTo>
                    <a:lnTo>
                      <a:pt x="7459" y="10371"/>
                    </a:lnTo>
                    <a:lnTo>
                      <a:pt x="7440" y="10383"/>
                    </a:lnTo>
                    <a:lnTo>
                      <a:pt x="7424" y="10392"/>
                    </a:lnTo>
                    <a:lnTo>
                      <a:pt x="7405" y="10404"/>
                    </a:lnTo>
                    <a:lnTo>
                      <a:pt x="7389" y="10412"/>
                    </a:lnTo>
                    <a:lnTo>
                      <a:pt x="7369" y="10423"/>
                    </a:lnTo>
                    <a:lnTo>
                      <a:pt x="7352" y="10430"/>
                    </a:lnTo>
                    <a:lnTo>
                      <a:pt x="7336" y="10437"/>
                    </a:lnTo>
                    <a:lnTo>
                      <a:pt x="7316" y="10446"/>
                    </a:lnTo>
                    <a:lnTo>
                      <a:pt x="7298" y="10453"/>
                    </a:lnTo>
                    <a:lnTo>
                      <a:pt x="7282" y="10458"/>
                    </a:lnTo>
                    <a:lnTo>
                      <a:pt x="7262" y="10465"/>
                    </a:lnTo>
                    <a:lnTo>
                      <a:pt x="7244" y="10470"/>
                    </a:lnTo>
                    <a:lnTo>
                      <a:pt x="7226" y="10474"/>
                    </a:lnTo>
                    <a:lnTo>
                      <a:pt x="7208" y="10478"/>
                    </a:lnTo>
                    <a:lnTo>
                      <a:pt x="7191" y="10481"/>
                    </a:lnTo>
                    <a:lnTo>
                      <a:pt x="7171" y="10485"/>
                    </a:lnTo>
                    <a:lnTo>
                      <a:pt x="7153" y="10487"/>
                    </a:lnTo>
                    <a:lnTo>
                      <a:pt x="7134" y="10489"/>
                    </a:lnTo>
                    <a:lnTo>
                      <a:pt x="7116" y="10490"/>
                    </a:lnTo>
                    <a:lnTo>
                      <a:pt x="7098" y="10490"/>
                    </a:lnTo>
                    <a:lnTo>
                      <a:pt x="7079" y="10490"/>
                    </a:lnTo>
                    <a:lnTo>
                      <a:pt x="7059" y="10490"/>
                    </a:lnTo>
                    <a:lnTo>
                      <a:pt x="7043" y="10488"/>
                    </a:lnTo>
                    <a:lnTo>
                      <a:pt x="7025" y="10486"/>
                    </a:lnTo>
                    <a:lnTo>
                      <a:pt x="7006" y="10484"/>
                    </a:lnTo>
                    <a:lnTo>
                      <a:pt x="6989" y="10481"/>
                    </a:lnTo>
                    <a:lnTo>
                      <a:pt x="6968" y="10477"/>
                    </a:lnTo>
                    <a:lnTo>
                      <a:pt x="6952" y="10473"/>
                    </a:lnTo>
                    <a:lnTo>
                      <a:pt x="6933" y="10469"/>
                    </a:lnTo>
                    <a:lnTo>
                      <a:pt x="6914" y="10463"/>
                    </a:lnTo>
                    <a:lnTo>
                      <a:pt x="6898" y="10458"/>
                    </a:lnTo>
                    <a:lnTo>
                      <a:pt x="6877" y="10451"/>
                    </a:lnTo>
                    <a:lnTo>
                      <a:pt x="6861" y="10444"/>
                    </a:lnTo>
                    <a:lnTo>
                      <a:pt x="6842" y="10436"/>
                    </a:lnTo>
                    <a:lnTo>
                      <a:pt x="6826" y="10429"/>
                    </a:lnTo>
                    <a:lnTo>
                      <a:pt x="6807" y="10420"/>
                    </a:lnTo>
                    <a:lnTo>
                      <a:pt x="6790" y="10411"/>
                    </a:lnTo>
                    <a:lnTo>
                      <a:pt x="6771" y="10401"/>
                    </a:lnTo>
                    <a:lnTo>
                      <a:pt x="6755" y="10391"/>
                    </a:lnTo>
                    <a:lnTo>
                      <a:pt x="6736" y="10380"/>
                    </a:lnTo>
                    <a:lnTo>
                      <a:pt x="6720" y="10369"/>
                    </a:lnTo>
                    <a:lnTo>
                      <a:pt x="6703" y="10358"/>
                    </a:lnTo>
                    <a:lnTo>
                      <a:pt x="6684" y="10345"/>
                    </a:lnTo>
                    <a:lnTo>
                      <a:pt x="6667" y="10332"/>
                    </a:lnTo>
                    <a:lnTo>
                      <a:pt x="6651" y="10320"/>
                    </a:lnTo>
                    <a:lnTo>
                      <a:pt x="6633" y="10305"/>
                    </a:lnTo>
                    <a:lnTo>
                      <a:pt x="6617" y="10292"/>
                    </a:lnTo>
                    <a:lnTo>
                      <a:pt x="6600" y="10277"/>
                    </a:lnTo>
                    <a:lnTo>
                      <a:pt x="6582" y="10261"/>
                    </a:lnTo>
                    <a:lnTo>
                      <a:pt x="6565" y="10246"/>
                    </a:lnTo>
                    <a:lnTo>
                      <a:pt x="6549" y="10230"/>
                    </a:lnTo>
                    <a:lnTo>
                      <a:pt x="6532" y="10214"/>
                    </a:lnTo>
                    <a:lnTo>
                      <a:pt x="6515" y="10197"/>
                    </a:lnTo>
                    <a:lnTo>
                      <a:pt x="6497" y="10179"/>
                    </a:lnTo>
                    <a:lnTo>
                      <a:pt x="6481" y="10161"/>
                    </a:lnTo>
                    <a:lnTo>
                      <a:pt x="6464" y="10142"/>
                    </a:lnTo>
                    <a:lnTo>
                      <a:pt x="6449" y="10124"/>
                    </a:lnTo>
                    <a:lnTo>
                      <a:pt x="6430" y="10104"/>
                    </a:lnTo>
                    <a:lnTo>
                      <a:pt x="6414" y="10084"/>
                    </a:lnTo>
                    <a:lnTo>
                      <a:pt x="6397" y="10063"/>
                    </a:lnTo>
                    <a:lnTo>
                      <a:pt x="6381" y="10043"/>
                    </a:lnTo>
                    <a:lnTo>
                      <a:pt x="6365" y="10022"/>
                    </a:lnTo>
                    <a:lnTo>
                      <a:pt x="6348" y="10000"/>
                    </a:lnTo>
                    <a:lnTo>
                      <a:pt x="6331" y="9978"/>
                    </a:lnTo>
                    <a:lnTo>
                      <a:pt x="6315" y="9955"/>
                    </a:lnTo>
                    <a:lnTo>
                      <a:pt x="6298" y="9932"/>
                    </a:lnTo>
                    <a:lnTo>
                      <a:pt x="6282" y="9908"/>
                    </a:lnTo>
                    <a:lnTo>
                      <a:pt x="6266" y="9885"/>
                    </a:lnTo>
                    <a:lnTo>
                      <a:pt x="6249" y="9860"/>
                    </a:lnTo>
                    <a:lnTo>
                      <a:pt x="6232" y="9835"/>
                    </a:lnTo>
                    <a:lnTo>
                      <a:pt x="6216" y="9810"/>
                    </a:lnTo>
                    <a:lnTo>
                      <a:pt x="6200" y="9784"/>
                    </a:lnTo>
                    <a:lnTo>
                      <a:pt x="6184" y="9759"/>
                    </a:lnTo>
                    <a:lnTo>
                      <a:pt x="6167" y="9731"/>
                    </a:lnTo>
                    <a:lnTo>
                      <a:pt x="6151" y="9704"/>
                    </a:lnTo>
                    <a:lnTo>
                      <a:pt x="6134" y="9677"/>
                    </a:lnTo>
                    <a:lnTo>
                      <a:pt x="6118" y="9649"/>
                    </a:lnTo>
                    <a:lnTo>
                      <a:pt x="6102" y="9621"/>
                    </a:lnTo>
                    <a:lnTo>
                      <a:pt x="6085" y="9591"/>
                    </a:lnTo>
                    <a:lnTo>
                      <a:pt x="6069" y="9562"/>
                    </a:lnTo>
                    <a:lnTo>
                      <a:pt x="6053" y="9533"/>
                    </a:lnTo>
                    <a:lnTo>
                      <a:pt x="6036" y="9502"/>
                    </a:lnTo>
                    <a:lnTo>
                      <a:pt x="6021" y="9473"/>
                    </a:lnTo>
                    <a:lnTo>
                      <a:pt x="6004" y="9441"/>
                    </a:lnTo>
                    <a:lnTo>
                      <a:pt x="5987" y="9410"/>
                    </a:lnTo>
                    <a:lnTo>
                      <a:pt x="5971" y="9378"/>
                    </a:lnTo>
                    <a:lnTo>
                      <a:pt x="5955" y="9346"/>
                    </a:lnTo>
                    <a:lnTo>
                      <a:pt x="5939" y="9314"/>
                    </a:lnTo>
                    <a:lnTo>
                      <a:pt x="5923" y="9282"/>
                    </a:lnTo>
                    <a:lnTo>
                      <a:pt x="5906" y="9247"/>
                    </a:lnTo>
                    <a:lnTo>
                      <a:pt x="5890" y="9214"/>
                    </a:lnTo>
                    <a:lnTo>
                      <a:pt x="5874" y="9180"/>
                    </a:lnTo>
                    <a:lnTo>
                      <a:pt x="5858" y="9146"/>
                    </a:lnTo>
                    <a:lnTo>
                      <a:pt x="5842" y="9112"/>
                    </a:lnTo>
                    <a:lnTo>
                      <a:pt x="5825" y="9076"/>
                    </a:lnTo>
                    <a:lnTo>
                      <a:pt x="5809" y="9040"/>
                    </a:lnTo>
                    <a:lnTo>
                      <a:pt x="5793" y="9004"/>
                    </a:lnTo>
                    <a:lnTo>
                      <a:pt x="5777" y="8968"/>
                    </a:lnTo>
                    <a:lnTo>
                      <a:pt x="5761" y="8932"/>
                    </a:lnTo>
                    <a:lnTo>
                      <a:pt x="5744" y="8894"/>
                    </a:lnTo>
                    <a:lnTo>
                      <a:pt x="5728" y="8857"/>
                    </a:lnTo>
                    <a:lnTo>
                      <a:pt x="5712" y="8819"/>
                    </a:lnTo>
                    <a:lnTo>
                      <a:pt x="5695" y="8781"/>
                    </a:lnTo>
                    <a:lnTo>
                      <a:pt x="5680" y="8743"/>
                    </a:lnTo>
                    <a:lnTo>
                      <a:pt x="5663" y="8704"/>
                    </a:lnTo>
                    <a:lnTo>
                      <a:pt x="5647" y="8665"/>
                    </a:lnTo>
                    <a:lnTo>
                      <a:pt x="5631" y="8625"/>
                    </a:lnTo>
                    <a:lnTo>
                      <a:pt x="5615" y="8586"/>
                    </a:lnTo>
                    <a:lnTo>
                      <a:pt x="5599" y="8546"/>
                    </a:lnTo>
                    <a:lnTo>
                      <a:pt x="5583" y="8506"/>
                    </a:lnTo>
                    <a:lnTo>
                      <a:pt x="5566" y="8464"/>
                    </a:lnTo>
                    <a:lnTo>
                      <a:pt x="5550" y="8423"/>
                    </a:lnTo>
                    <a:lnTo>
                      <a:pt x="5534" y="8382"/>
                    </a:lnTo>
                    <a:lnTo>
                      <a:pt x="5518" y="8340"/>
                    </a:lnTo>
                    <a:lnTo>
                      <a:pt x="5502" y="8299"/>
                    </a:lnTo>
                    <a:lnTo>
                      <a:pt x="5485" y="8256"/>
                    </a:lnTo>
                    <a:lnTo>
                      <a:pt x="5469" y="8214"/>
                    </a:lnTo>
                    <a:lnTo>
                      <a:pt x="5453" y="8171"/>
                    </a:lnTo>
                    <a:lnTo>
                      <a:pt x="5437" y="8128"/>
                    </a:lnTo>
                    <a:lnTo>
                      <a:pt x="5421" y="8085"/>
                    </a:lnTo>
                    <a:lnTo>
                      <a:pt x="5404" y="8041"/>
                    </a:lnTo>
                    <a:lnTo>
                      <a:pt x="5388" y="7997"/>
                    </a:lnTo>
                    <a:lnTo>
                      <a:pt x="5372" y="7952"/>
                    </a:lnTo>
                    <a:lnTo>
                      <a:pt x="5356" y="7908"/>
                    </a:lnTo>
                    <a:lnTo>
                      <a:pt x="5340" y="7864"/>
                    </a:lnTo>
                    <a:lnTo>
                      <a:pt x="5324" y="7818"/>
                    </a:lnTo>
                    <a:lnTo>
                      <a:pt x="5308" y="7773"/>
                    </a:lnTo>
                    <a:lnTo>
                      <a:pt x="5292" y="7727"/>
                    </a:lnTo>
                    <a:lnTo>
                      <a:pt x="5275" y="7682"/>
                    </a:lnTo>
                    <a:lnTo>
                      <a:pt x="5259" y="7636"/>
                    </a:lnTo>
                    <a:lnTo>
                      <a:pt x="5244" y="7590"/>
                    </a:lnTo>
                    <a:lnTo>
                      <a:pt x="5227" y="7543"/>
                    </a:lnTo>
                    <a:lnTo>
                      <a:pt x="5211" y="7496"/>
                    </a:lnTo>
                    <a:lnTo>
                      <a:pt x="5195" y="7449"/>
                    </a:lnTo>
                    <a:lnTo>
                      <a:pt x="5179" y="7402"/>
                    </a:lnTo>
                    <a:lnTo>
                      <a:pt x="5163" y="7356"/>
                    </a:lnTo>
                    <a:lnTo>
                      <a:pt x="5146" y="7307"/>
                    </a:lnTo>
                    <a:lnTo>
                      <a:pt x="5130" y="7260"/>
                    </a:lnTo>
                    <a:lnTo>
                      <a:pt x="5114" y="7212"/>
                    </a:lnTo>
                    <a:lnTo>
                      <a:pt x="5098" y="7164"/>
                    </a:lnTo>
                    <a:lnTo>
                      <a:pt x="5082" y="7116"/>
                    </a:lnTo>
                    <a:lnTo>
                      <a:pt x="5066" y="7067"/>
                    </a:lnTo>
                    <a:lnTo>
                      <a:pt x="5050" y="7018"/>
                    </a:lnTo>
                    <a:lnTo>
                      <a:pt x="5034" y="6969"/>
                    </a:lnTo>
                    <a:lnTo>
                      <a:pt x="5018" y="6920"/>
                    </a:lnTo>
                    <a:lnTo>
                      <a:pt x="5002" y="6872"/>
                    </a:lnTo>
                    <a:lnTo>
                      <a:pt x="4985" y="6822"/>
                    </a:lnTo>
                    <a:lnTo>
                      <a:pt x="4969" y="6772"/>
                    </a:lnTo>
                    <a:lnTo>
                      <a:pt x="4953" y="6723"/>
                    </a:lnTo>
                    <a:lnTo>
                      <a:pt x="4937" y="6673"/>
                    </a:lnTo>
                    <a:lnTo>
                      <a:pt x="4921" y="6623"/>
                    </a:lnTo>
                    <a:lnTo>
                      <a:pt x="4905" y="6574"/>
                    </a:lnTo>
                    <a:lnTo>
                      <a:pt x="4888" y="6523"/>
                    </a:lnTo>
                    <a:lnTo>
                      <a:pt x="4872" y="6473"/>
                    </a:lnTo>
                    <a:lnTo>
                      <a:pt x="4856" y="6422"/>
                    </a:lnTo>
                    <a:lnTo>
                      <a:pt x="4840" y="6372"/>
                    </a:lnTo>
                    <a:lnTo>
                      <a:pt x="4824" y="6322"/>
                    </a:lnTo>
                    <a:lnTo>
                      <a:pt x="4808" y="6270"/>
                    </a:lnTo>
                    <a:lnTo>
                      <a:pt x="4792" y="6220"/>
                    </a:lnTo>
                    <a:lnTo>
                      <a:pt x="4776" y="6169"/>
                    </a:lnTo>
                    <a:lnTo>
                      <a:pt x="4760" y="6118"/>
                    </a:lnTo>
                    <a:lnTo>
                      <a:pt x="4744" y="6067"/>
                    </a:lnTo>
                    <a:lnTo>
                      <a:pt x="4727" y="6015"/>
                    </a:lnTo>
                    <a:lnTo>
                      <a:pt x="4711" y="5964"/>
                    </a:lnTo>
                    <a:lnTo>
                      <a:pt x="4695" y="5913"/>
                    </a:lnTo>
                    <a:lnTo>
                      <a:pt x="4679" y="5861"/>
                    </a:lnTo>
                    <a:lnTo>
                      <a:pt x="4663" y="5810"/>
                    </a:lnTo>
                    <a:lnTo>
                      <a:pt x="4647" y="5758"/>
                    </a:lnTo>
                    <a:lnTo>
                      <a:pt x="4631" y="5707"/>
                    </a:lnTo>
                    <a:lnTo>
                      <a:pt x="4615" y="5655"/>
                    </a:lnTo>
                    <a:lnTo>
                      <a:pt x="4599" y="5603"/>
                    </a:lnTo>
                    <a:lnTo>
                      <a:pt x="4583" y="5552"/>
                    </a:lnTo>
                    <a:lnTo>
                      <a:pt x="4567" y="5501"/>
                    </a:lnTo>
                    <a:lnTo>
                      <a:pt x="4550" y="5448"/>
                    </a:lnTo>
                    <a:lnTo>
                      <a:pt x="4534" y="5397"/>
                    </a:lnTo>
                    <a:lnTo>
                      <a:pt x="4518" y="5345"/>
                    </a:lnTo>
                    <a:lnTo>
                      <a:pt x="4502" y="5293"/>
                    </a:lnTo>
                    <a:lnTo>
                      <a:pt x="4486" y="5242"/>
                    </a:lnTo>
                    <a:lnTo>
                      <a:pt x="4470" y="5190"/>
                    </a:lnTo>
                    <a:lnTo>
                      <a:pt x="4454" y="5138"/>
                    </a:lnTo>
                    <a:lnTo>
                      <a:pt x="4438" y="5086"/>
                    </a:lnTo>
                    <a:lnTo>
                      <a:pt x="4422" y="5035"/>
                    </a:lnTo>
                    <a:lnTo>
                      <a:pt x="4406" y="4984"/>
                    </a:lnTo>
                    <a:lnTo>
                      <a:pt x="4389" y="4931"/>
                    </a:lnTo>
                    <a:lnTo>
                      <a:pt x="4373" y="4880"/>
                    </a:lnTo>
                    <a:lnTo>
                      <a:pt x="4357" y="4828"/>
                    </a:lnTo>
                    <a:lnTo>
                      <a:pt x="4341" y="4777"/>
                    </a:lnTo>
                    <a:lnTo>
                      <a:pt x="4325" y="4726"/>
                    </a:lnTo>
                    <a:lnTo>
                      <a:pt x="4309" y="4674"/>
                    </a:lnTo>
                    <a:lnTo>
                      <a:pt x="4293" y="4623"/>
                    </a:lnTo>
                    <a:lnTo>
                      <a:pt x="4277" y="4571"/>
                    </a:lnTo>
                    <a:lnTo>
                      <a:pt x="4261" y="4520"/>
                    </a:lnTo>
                    <a:lnTo>
                      <a:pt x="4245" y="4469"/>
                    </a:lnTo>
                    <a:lnTo>
                      <a:pt x="4229" y="4419"/>
                    </a:lnTo>
                    <a:lnTo>
                      <a:pt x="4212" y="4367"/>
                    </a:lnTo>
                    <a:lnTo>
                      <a:pt x="4196" y="4316"/>
                    </a:lnTo>
                    <a:lnTo>
                      <a:pt x="4180" y="4266"/>
                    </a:lnTo>
                    <a:lnTo>
                      <a:pt x="4164" y="4215"/>
                    </a:lnTo>
                    <a:lnTo>
                      <a:pt x="4149" y="4165"/>
                    </a:lnTo>
                    <a:lnTo>
                      <a:pt x="4132" y="4114"/>
                    </a:lnTo>
                    <a:lnTo>
                      <a:pt x="4116" y="4063"/>
                    </a:lnTo>
                    <a:lnTo>
                      <a:pt x="4100" y="4013"/>
                    </a:lnTo>
                    <a:lnTo>
                      <a:pt x="4084" y="3963"/>
                    </a:lnTo>
                    <a:lnTo>
                      <a:pt x="4068" y="3914"/>
                    </a:lnTo>
                    <a:lnTo>
                      <a:pt x="4051" y="3863"/>
                    </a:lnTo>
                    <a:lnTo>
                      <a:pt x="4035" y="3814"/>
                    </a:lnTo>
                    <a:lnTo>
                      <a:pt x="4019" y="3764"/>
                    </a:lnTo>
                    <a:lnTo>
                      <a:pt x="4004" y="3715"/>
                    </a:lnTo>
                    <a:lnTo>
                      <a:pt x="3988" y="3666"/>
                    </a:lnTo>
                    <a:lnTo>
                      <a:pt x="3971" y="3617"/>
                    </a:lnTo>
                    <a:lnTo>
                      <a:pt x="3955" y="3568"/>
                    </a:lnTo>
                    <a:lnTo>
                      <a:pt x="3939" y="3519"/>
                    </a:lnTo>
                    <a:lnTo>
                      <a:pt x="3923" y="3471"/>
                    </a:lnTo>
                    <a:lnTo>
                      <a:pt x="3907" y="3422"/>
                    </a:lnTo>
                    <a:lnTo>
                      <a:pt x="3891" y="3375"/>
                    </a:lnTo>
                    <a:lnTo>
                      <a:pt x="3875" y="3326"/>
                    </a:lnTo>
                    <a:lnTo>
                      <a:pt x="3859" y="3278"/>
                    </a:lnTo>
                    <a:lnTo>
                      <a:pt x="3843" y="3231"/>
                    </a:lnTo>
                    <a:lnTo>
                      <a:pt x="3827" y="3183"/>
                    </a:lnTo>
                    <a:lnTo>
                      <a:pt x="3811" y="3137"/>
                    </a:lnTo>
                    <a:lnTo>
                      <a:pt x="3794" y="3089"/>
                    </a:lnTo>
                    <a:lnTo>
                      <a:pt x="3778" y="3042"/>
                    </a:lnTo>
                    <a:lnTo>
                      <a:pt x="3762" y="2996"/>
                    </a:lnTo>
                    <a:lnTo>
                      <a:pt x="3746" y="2950"/>
                    </a:lnTo>
                    <a:lnTo>
                      <a:pt x="3731" y="2904"/>
                    </a:lnTo>
                    <a:lnTo>
                      <a:pt x="3714" y="2858"/>
                    </a:lnTo>
                    <a:lnTo>
                      <a:pt x="3698" y="2812"/>
                    </a:lnTo>
                    <a:lnTo>
                      <a:pt x="3682" y="2767"/>
                    </a:lnTo>
                    <a:lnTo>
                      <a:pt x="3666" y="2722"/>
                    </a:lnTo>
                    <a:lnTo>
                      <a:pt x="3650" y="2678"/>
                    </a:lnTo>
                    <a:lnTo>
                      <a:pt x="3634" y="2633"/>
                    </a:lnTo>
                    <a:lnTo>
                      <a:pt x="3618" y="2589"/>
                    </a:lnTo>
                    <a:lnTo>
                      <a:pt x="3602" y="2545"/>
                    </a:lnTo>
                    <a:lnTo>
                      <a:pt x="3586" y="2501"/>
                    </a:lnTo>
                    <a:lnTo>
                      <a:pt x="3570" y="2458"/>
                    </a:lnTo>
                    <a:lnTo>
                      <a:pt x="3554" y="2415"/>
                    </a:lnTo>
                    <a:lnTo>
                      <a:pt x="3537" y="2372"/>
                    </a:lnTo>
                    <a:lnTo>
                      <a:pt x="3522" y="2329"/>
                    </a:lnTo>
                    <a:lnTo>
                      <a:pt x="3506" y="2287"/>
                    </a:lnTo>
                    <a:lnTo>
                      <a:pt x="3490" y="2245"/>
                    </a:lnTo>
                    <a:lnTo>
                      <a:pt x="3474" y="2204"/>
                    </a:lnTo>
                    <a:lnTo>
                      <a:pt x="3457" y="2162"/>
                    </a:lnTo>
                    <a:lnTo>
                      <a:pt x="3441" y="2121"/>
                    </a:lnTo>
                    <a:lnTo>
                      <a:pt x="3426" y="2080"/>
                    </a:lnTo>
                    <a:lnTo>
                      <a:pt x="3410" y="2040"/>
                    </a:lnTo>
                    <a:lnTo>
                      <a:pt x="3394" y="2000"/>
                    </a:lnTo>
                    <a:lnTo>
                      <a:pt x="3377" y="1960"/>
                    </a:lnTo>
                    <a:lnTo>
                      <a:pt x="3361" y="1920"/>
                    </a:lnTo>
                    <a:lnTo>
                      <a:pt x="3345" y="1882"/>
                    </a:lnTo>
                    <a:lnTo>
                      <a:pt x="3329" y="1843"/>
                    </a:lnTo>
                    <a:lnTo>
                      <a:pt x="3314" y="1805"/>
                    </a:lnTo>
                    <a:lnTo>
                      <a:pt x="3297" y="1766"/>
                    </a:lnTo>
                    <a:lnTo>
                      <a:pt x="3281" y="1729"/>
                    </a:lnTo>
                    <a:lnTo>
                      <a:pt x="3265" y="1692"/>
                    </a:lnTo>
                    <a:lnTo>
                      <a:pt x="3249" y="1655"/>
                    </a:lnTo>
                    <a:lnTo>
                      <a:pt x="3234" y="1618"/>
                    </a:lnTo>
                    <a:lnTo>
                      <a:pt x="3218" y="1583"/>
                    </a:lnTo>
                    <a:lnTo>
                      <a:pt x="3201" y="1546"/>
                    </a:lnTo>
                    <a:lnTo>
                      <a:pt x="3185" y="1511"/>
                    </a:lnTo>
                    <a:lnTo>
                      <a:pt x="3169" y="1476"/>
                    </a:lnTo>
                    <a:lnTo>
                      <a:pt x="3154" y="1441"/>
                    </a:lnTo>
                    <a:lnTo>
                      <a:pt x="3138" y="1408"/>
                    </a:lnTo>
                    <a:lnTo>
                      <a:pt x="3121" y="1373"/>
                    </a:lnTo>
                    <a:lnTo>
                      <a:pt x="3105" y="1339"/>
                    </a:lnTo>
                    <a:lnTo>
                      <a:pt x="3090" y="1306"/>
                    </a:lnTo>
                    <a:lnTo>
                      <a:pt x="3074" y="1274"/>
                    </a:lnTo>
                    <a:lnTo>
                      <a:pt x="3058" y="1242"/>
                    </a:lnTo>
                    <a:lnTo>
                      <a:pt x="3042" y="1210"/>
                    </a:lnTo>
                    <a:lnTo>
                      <a:pt x="3026" y="1178"/>
                    </a:lnTo>
                    <a:lnTo>
                      <a:pt x="3010" y="1147"/>
                    </a:lnTo>
                    <a:lnTo>
                      <a:pt x="2994" y="1117"/>
                    </a:lnTo>
                    <a:lnTo>
                      <a:pt x="2979" y="1087"/>
                    </a:lnTo>
                    <a:lnTo>
                      <a:pt x="2962" y="1057"/>
                    </a:lnTo>
                    <a:lnTo>
                      <a:pt x="2946" y="1027"/>
                    </a:lnTo>
                    <a:lnTo>
                      <a:pt x="2931" y="999"/>
                    </a:lnTo>
                    <a:lnTo>
                      <a:pt x="2915" y="970"/>
                    </a:lnTo>
                    <a:lnTo>
                      <a:pt x="2899" y="942"/>
                    </a:lnTo>
                    <a:lnTo>
                      <a:pt x="2884" y="916"/>
                    </a:lnTo>
                    <a:lnTo>
                      <a:pt x="2867" y="888"/>
                    </a:lnTo>
                    <a:lnTo>
                      <a:pt x="2851" y="861"/>
                    </a:lnTo>
                    <a:lnTo>
                      <a:pt x="2835" y="835"/>
                    </a:lnTo>
                    <a:lnTo>
                      <a:pt x="2820" y="809"/>
                    </a:lnTo>
                    <a:lnTo>
                      <a:pt x="2805" y="785"/>
                    </a:lnTo>
                    <a:lnTo>
                      <a:pt x="2788" y="759"/>
                    </a:lnTo>
                    <a:lnTo>
                      <a:pt x="2773" y="735"/>
                    </a:lnTo>
                    <a:lnTo>
                      <a:pt x="2757" y="711"/>
                    </a:lnTo>
                    <a:lnTo>
                      <a:pt x="2741" y="687"/>
                    </a:lnTo>
                    <a:lnTo>
                      <a:pt x="2726" y="665"/>
                    </a:lnTo>
                    <a:lnTo>
                      <a:pt x="2709" y="642"/>
                    </a:lnTo>
                    <a:lnTo>
                      <a:pt x="2694" y="620"/>
                    </a:lnTo>
                    <a:lnTo>
                      <a:pt x="2678" y="598"/>
                    </a:lnTo>
                    <a:lnTo>
                      <a:pt x="2663" y="578"/>
                    </a:lnTo>
                    <a:lnTo>
                      <a:pt x="2648" y="558"/>
                    </a:lnTo>
                    <a:lnTo>
                      <a:pt x="2631" y="537"/>
                    </a:lnTo>
                    <a:lnTo>
                      <a:pt x="2616" y="518"/>
                    </a:lnTo>
                    <a:lnTo>
                      <a:pt x="2600" y="498"/>
                    </a:lnTo>
                    <a:lnTo>
                      <a:pt x="2585" y="480"/>
                    </a:lnTo>
                    <a:lnTo>
                      <a:pt x="2569" y="462"/>
                    </a:lnTo>
                    <a:lnTo>
                      <a:pt x="2555" y="445"/>
                    </a:lnTo>
                    <a:lnTo>
                      <a:pt x="2538" y="427"/>
                    </a:lnTo>
                    <a:lnTo>
                      <a:pt x="2523" y="410"/>
                    </a:lnTo>
                    <a:lnTo>
                      <a:pt x="2508" y="395"/>
                    </a:lnTo>
                    <a:lnTo>
                      <a:pt x="2492" y="379"/>
                    </a:lnTo>
                    <a:lnTo>
                      <a:pt x="2478" y="364"/>
                    </a:lnTo>
                    <a:lnTo>
                      <a:pt x="2462" y="350"/>
                    </a:lnTo>
                    <a:lnTo>
                      <a:pt x="2446" y="335"/>
                    </a:lnTo>
                    <a:lnTo>
                      <a:pt x="2431" y="322"/>
                    </a:lnTo>
                    <a:lnTo>
                      <a:pt x="2417" y="309"/>
                    </a:lnTo>
                    <a:lnTo>
                      <a:pt x="2402" y="297"/>
                    </a:lnTo>
                    <a:lnTo>
                      <a:pt x="2386" y="284"/>
                    </a:lnTo>
                    <a:lnTo>
                      <a:pt x="2372" y="273"/>
                    </a:lnTo>
                    <a:lnTo>
                      <a:pt x="2356" y="262"/>
                    </a:lnTo>
                    <a:lnTo>
                      <a:pt x="2341" y="251"/>
                    </a:lnTo>
                    <a:lnTo>
                      <a:pt x="2329" y="243"/>
                    </a:lnTo>
                    <a:lnTo>
                      <a:pt x="2311" y="232"/>
                    </a:lnTo>
                    <a:lnTo>
                      <a:pt x="2297" y="223"/>
                    </a:lnTo>
                    <a:lnTo>
                      <a:pt x="2284" y="215"/>
                    </a:lnTo>
                    <a:lnTo>
                      <a:pt x="2268" y="207"/>
                    </a:lnTo>
                    <a:lnTo>
                      <a:pt x="2255" y="200"/>
                    </a:lnTo>
                    <a:lnTo>
                      <a:pt x="2240" y="193"/>
                    </a:lnTo>
                    <a:lnTo>
                      <a:pt x="2226" y="186"/>
                    </a:lnTo>
                    <a:lnTo>
                      <a:pt x="2210" y="180"/>
                    </a:lnTo>
                    <a:lnTo>
                      <a:pt x="2198" y="175"/>
                    </a:lnTo>
                    <a:lnTo>
                      <a:pt x="2182" y="169"/>
                    </a:lnTo>
                    <a:lnTo>
                      <a:pt x="2170" y="165"/>
                    </a:lnTo>
                    <a:lnTo>
                      <a:pt x="2153" y="160"/>
                    </a:lnTo>
                    <a:lnTo>
                      <a:pt x="2141" y="157"/>
                    </a:lnTo>
                    <a:lnTo>
                      <a:pt x="2127" y="154"/>
                    </a:lnTo>
                    <a:lnTo>
                      <a:pt x="2111" y="151"/>
                    </a:lnTo>
                    <a:lnTo>
                      <a:pt x="2100" y="148"/>
                    </a:lnTo>
                    <a:lnTo>
                      <a:pt x="2085" y="147"/>
                    </a:lnTo>
                    <a:lnTo>
                      <a:pt x="2071" y="145"/>
                    </a:lnTo>
                    <a:lnTo>
                      <a:pt x="2058" y="144"/>
                    </a:lnTo>
                    <a:lnTo>
                      <a:pt x="2044" y="144"/>
                    </a:lnTo>
                    <a:lnTo>
                      <a:pt x="2028" y="144"/>
                    </a:lnTo>
                    <a:lnTo>
                      <a:pt x="2016" y="144"/>
                    </a:lnTo>
                    <a:lnTo>
                      <a:pt x="2002" y="145"/>
                    </a:lnTo>
                    <a:lnTo>
                      <a:pt x="1988" y="146"/>
                    </a:lnTo>
                    <a:lnTo>
                      <a:pt x="1977" y="147"/>
                    </a:lnTo>
                    <a:lnTo>
                      <a:pt x="1961" y="150"/>
                    </a:lnTo>
                    <a:lnTo>
                      <a:pt x="1946" y="153"/>
                    </a:lnTo>
                    <a:lnTo>
                      <a:pt x="1932" y="156"/>
                    </a:lnTo>
                    <a:lnTo>
                      <a:pt x="1918" y="159"/>
                    </a:lnTo>
                    <a:lnTo>
                      <a:pt x="1904" y="163"/>
                    </a:lnTo>
                    <a:lnTo>
                      <a:pt x="1892" y="167"/>
                    </a:lnTo>
                    <a:lnTo>
                      <a:pt x="1876" y="173"/>
                    </a:lnTo>
                    <a:lnTo>
                      <a:pt x="1862" y="178"/>
                    </a:lnTo>
                    <a:lnTo>
                      <a:pt x="1849" y="183"/>
                    </a:lnTo>
                    <a:lnTo>
                      <a:pt x="1833" y="191"/>
                    </a:lnTo>
                    <a:lnTo>
                      <a:pt x="1819" y="197"/>
                    </a:lnTo>
                    <a:lnTo>
                      <a:pt x="1805" y="204"/>
                    </a:lnTo>
                    <a:lnTo>
                      <a:pt x="1789" y="213"/>
                    </a:lnTo>
                    <a:lnTo>
                      <a:pt x="1776" y="220"/>
                    </a:lnTo>
                    <a:lnTo>
                      <a:pt x="1760" y="230"/>
                    </a:lnTo>
                    <a:lnTo>
                      <a:pt x="1745" y="239"/>
                    </a:lnTo>
                    <a:lnTo>
                      <a:pt x="1731" y="249"/>
                    </a:lnTo>
                    <a:lnTo>
                      <a:pt x="1715" y="259"/>
                    </a:lnTo>
                    <a:lnTo>
                      <a:pt x="1702" y="269"/>
                    </a:lnTo>
                    <a:lnTo>
                      <a:pt x="1686" y="282"/>
                    </a:lnTo>
                    <a:lnTo>
                      <a:pt x="1672" y="292"/>
                    </a:lnTo>
                    <a:lnTo>
                      <a:pt x="1656" y="306"/>
                    </a:lnTo>
                    <a:lnTo>
                      <a:pt x="1641" y="319"/>
                    </a:lnTo>
                    <a:lnTo>
                      <a:pt x="1625" y="332"/>
                    </a:lnTo>
                    <a:lnTo>
                      <a:pt x="1611" y="345"/>
                    </a:lnTo>
                    <a:lnTo>
                      <a:pt x="1595" y="361"/>
                    </a:lnTo>
                    <a:lnTo>
                      <a:pt x="1581" y="375"/>
                    </a:lnTo>
                    <a:lnTo>
                      <a:pt x="1564" y="392"/>
                    </a:lnTo>
                    <a:lnTo>
                      <a:pt x="1550" y="406"/>
                    </a:lnTo>
                    <a:lnTo>
                      <a:pt x="1534" y="424"/>
                    </a:lnTo>
                    <a:lnTo>
                      <a:pt x="1518" y="440"/>
                    </a:lnTo>
                    <a:lnTo>
                      <a:pt x="1504" y="457"/>
                    </a:lnTo>
                    <a:lnTo>
                      <a:pt x="1487" y="477"/>
                    </a:lnTo>
                    <a:lnTo>
                      <a:pt x="1472" y="494"/>
                    </a:lnTo>
                    <a:lnTo>
                      <a:pt x="1456" y="513"/>
                    </a:lnTo>
                    <a:lnTo>
                      <a:pt x="1441" y="532"/>
                    </a:lnTo>
                    <a:lnTo>
                      <a:pt x="1426" y="551"/>
                    </a:lnTo>
                    <a:lnTo>
                      <a:pt x="1409" y="574"/>
                    </a:lnTo>
                    <a:lnTo>
                      <a:pt x="1394" y="594"/>
                    </a:lnTo>
                    <a:lnTo>
                      <a:pt x="1378" y="615"/>
                    </a:lnTo>
                    <a:lnTo>
                      <a:pt x="1362" y="638"/>
                    </a:lnTo>
                    <a:lnTo>
                      <a:pt x="1347" y="659"/>
                    </a:lnTo>
                    <a:lnTo>
                      <a:pt x="1331" y="682"/>
                    </a:lnTo>
                    <a:lnTo>
                      <a:pt x="1315" y="707"/>
                    </a:lnTo>
                    <a:lnTo>
                      <a:pt x="1300" y="729"/>
                    </a:lnTo>
                    <a:lnTo>
                      <a:pt x="1284" y="754"/>
                    </a:lnTo>
                    <a:lnTo>
                      <a:pt x="1268" y="778"/>
                    </a:lnTo>
                    <a:lnTo>
                      <a:pt x="1252" y="804"/>
                    </a:lnTo>
                    <a:lnTo>
                      <a:pt x="1236" y="830"/>
                    </a:lnTo>
                    <a:lnTo>
                      <a:pt x="1220" y="855"/>
                    </a:lnTo>
                    <a:lnTo>
                      <a:pt x="1205" y="882"/>
                    </a:lnTo>
                    <a:lnTo>
                      <a:pt x="1189" y="909"/>
                    </a:lnTo>
                    <a:lnTo>
                      <a:pt x="1173" y="937"/>
                    </a:lnTo>
                    <a:lnTo>
                      <a:pt x="1157" y="965"/>
                    </a:lnTo>
                    <a:lnTo>
                      <a:pt x="1141" y="993"/>
                    </a:lnTo>
                    <a:lnTo>
                      <a:pt x="1125" y="1021"/>
                    </a:lnTo>
                    <a:lnTo>
                      <a:pt x="1109" y="1050"/>
                    </a:lnTo>
                    <a:lnTo>
                      <a:pt x="1094" y="1080"/>
                    </a:lnTo>
                    <a:lnTo>
                      <a:pt x="1078" y="1111"/>
                    </a:lnTo>
                    <a:lnTo>
                      <a:pt x="1061" y="1141"/>
                    </a:lnTo>
                    <a:lnTo>
                      <a:pt x="1046" y="1171"/>
                    </a:lnTo>
                    <a:lnTo>
                      <a:pt x="1030" y="1203"/>
                    </a:lnTo>
                    <a:lnTo>
                      <a:pt x="1014" y="1235"/>
                    </a:lnTo>
                    <a:lnTo>
                      <a:pt x="998" y="1267"/>
                    </a:lnTo>
                    <a:lnTo>
                      <a:pt x="982" y="1301"/>
                    </a:lnTo>
                    <a:lnTo>
                      <a:pt x="966" y="1332"/>
                    </a:lnTo>
                    <a:lnTo>
                      <a:pt x="950" y="1366"/>
                    </a:lnTo>
                    <a:lnTo>
                      <a:pt x="934" y="1400"/>
                    </a:lnTo>
                    <a:lnTo>
                      <a:pt x="918" y="1434"/>
                    </a:lnTo>
                    <a:lnTo>
                      <a:pt x="902" y="1469"/>
                    </a:lnTo>
                    <a:lnTo>
                      <a:pt x="886" y="1504"/>
                    </a:lnTo>
                    <a:lnTo>
                      <a:pt x="870" y="1539"/>
                    </a:lnTo>
                    <a:lnTo>
                      <a:pt x="854" y="1574"/>
                    </a:lnTo>
                    <a:lnTo>
                      <a:pt x="838" y="1611"/>
                    </a:lnTo>
                    <a:lnTo>
                      <a:pt x="822" y="1648"/>
                    </a:lnTo>
                    <a:lnTo>
                      <a:pt x="806" y="1684"/>
                    </a:lnTo>
                    <a:lnTo>
                      <a:pt x="790" y="1721"/>
                    </a:lnTo>
                    <a:lnTo>
                      <a:pt x="774" y="1759"/>
                    </a:lnTo>
                    <a:lnTo>
                      <a:pt x="758" y="1797"/>
                    </a:lnTo>
                    <a:lnTo>
                      <a:pt x="742" y="1836"/>
                    </a:lnTo>
                    <a:lnTo>
                      <a:pt x="726" y="1874"/>
                    </a:lnTo>
                    <a:lnTo>
                      <a:pt x="710" y="1912"/>
                    </a:lnTo>
                    <a:lnTo>
                      <a:pt x="694" y="1952"/>
                    </a:lnTo>
                    <a:lnTo>
                      <a:pt x="678" y="1992"/>
                    </a:lnTo>
                    <a:lnTo>
                      <a:pt x="662" y="2031"/>
                    </a:lnTo>
                    <a:lnTo>
                      <a:pt x="646" y="2073"/>
                    </a:lnTo>
                    <a:lnTo>
                      <a:pt x="630" y="2112"/>
                    </a:lnTo>
                    <a:lnTo>
                      <a:pt x="614" y="2153"/>
                    </a:lnTo>
                    <a:lnTo>
                      <a:pt x="598" y="2195"/>
                    </a:lnTo>
                    <a:lnTo>
                      <a:pt x="582" y="2236"/>
                    </a:lnTo>
                    <a:lnTo>
                      <a:pt x="566" y="2279"/>
                    </a:lnTo>
                    <a:lnTo>
                      <a:pt x="550" y="2320"/>
                    </a:lnTo>
                    <a:lnTo>
                      <a:pt x="534" y="2363"/>
                    </a:lnTo>
                    <a:lnTo>
                      <a:pt x="518" y="2405"/>
                    </a:lnTo>
                    <a:lnTo>
                      <a:pt x="502" y="2449"/>
                    </a:lnTo>
                    <a:lnTo>
                      <a:pt x="486" y="2493"/>
                    </a:lnTo>
                    <a:lnTo>
                      <a:pt x="470" y="2536"/>
                    </a:lnTo>
                    <a:lnTo>
                      <a:pt x="454" y="2579"/>
                    </a:lnTo>
                    <a:lnTo>
                      <a:pt x="438" y="2624"/>
                    </a:lnTo>
                    <a:lnTo>
                      <a:pt x="422" y="2668"/>
                    </a:lnTo>
                    <a:lnTo>
                      <a:pt x="406" y="2714"/>
                    </a:lnTo>
                    <a:lnTo>
                      <a:pt x="389" y="2758"/>
                    </a:lnTo>
                    <a:lnTo>
                      <a:pt x="373" y="2803"/>
                    </a:lnTo>
                    <a:lnTo>
                      <a:pt x="357" y="2849"/>
                    </a:lnTo>
                    <a:lnTo>
                      <a:pt x="341" y="2895"/>
                    </a:lnTo>
                    <a:lnTo>
                      <a:pt x="325" y="2941"/>
                    </a:lnTo>
                    <a:lnTo>
                      <a:pt x="309" y="2987"/>
                    </a:lnTo>
                    <a:lnTo>
                      <a:pt x="293" y="3033"/>
                    </a:lnTo>
                    <a:lnTo>
                      <a:pt x="277" y="3080"/>
                    </a:lnTo>
                    <a:lnTo>
                      <a:pt x="261" y="3127"/>
                    </a:lnTo>
                    <a:lnTo>
                      <a:pt x="245" y="3173"/>
                    </a:lnTo>
                    <a:lnTo>
                      <a:pt x="229" y="3222"/>
                    </a:lnTo>
                    <a:lnTo>
                      <a:pt x="213" y="3268"/>
                    </a:lnTo>
                    <a:lnTo>
                      <a:pt x="197" y="3316"/>
                    </a:lnTo>
                    <a:lnTo>
                      <a:pt x="181" y="3364"/>
                    </a:lnTo>
                    <a:lnTo>
                      <a:pt x="165" y="3412"/>
                    </a:lnTo>
                    <a:lnTo>
                      <a:pt x="149" y="3461"/>
                    </a:lnTo>
                    <a:cubicBezTo>
                      <a:pt x="136" y="3498"/>
                      <a:pt x="96" y="3519"/>
                      <a:pt x="58" y="3506"/>
                    </a:cubicBezTo>
                    <a:cubicBezTo>
                      <a:pt x="20" y="3494"/>
                      <a:pt x="0" y="3453"/>
                      <a:pt x="12" y="3415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4644008" y="3212976"/>
              <a:ext cx="978408" cy="484632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2195736" y="6021288"/>
            <a:ext cx="528446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11960" y="5445224"/>
            <a:ext cx="1376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energija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4503" y="800755"/>
            <a:ext cx="5184576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Kvantno zatočenje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829" y="840485"/>
            <a:ext cx="2123728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5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62350" y="2537351"/>
            <a:ext cx="2935426" cy="2935426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6348581" y="4839364"/>
            <a:ext cx="12680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48581" y="3866014"/>
            <a:ext cx="12680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6470" y="4121856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751449" y="3866014"/>
            <a:ext cx="533729" cy="973350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70235" y="1988840"/>
            <a:ext cx="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33637" y="21396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15054" y="747503"/>
            <a:ext cx="6768752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Procjep ovisi o veličini </a:t>
            </a:r>
            <a:r>
              <a:rPr lang="hr-HR" sz="32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nanokristala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!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619" y="747503"/>
            <a:ext cx="1594843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0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348581" y="4839364"/>
            <a:ext cx="12680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48581" y="3866014"/>
            <a:ext cx="12680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3894" y="4121856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751449" y="3866014"/>
            <a:ext cx="533729" cy="973350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70235" y="1988840"/>
            <a:ext cx="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33637" y="21396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5699" y="2564904"/>
            <a:ext cx="2942077" cy="2935426"/>
            <a:chOff x="683568" y="1293912"/>
            <a:chExt cx="4896544" cy="4896544"/>
          </a:xfrm>
        </p:grpSpPr>
        <p:sp>
          <p:nvSpPr>
            <p:cNvPr id="17" name="Oval 16"/>
            <p:cNvSpPr/>
            <p:nvPr/>
          </p:nvSpPr>
          <p:spPr>
            <a:xfrm>
              <a:off x="1691680" y="2276872"/>
              <a:ext cx="2880320" cy="2880320"/>
            </a:xfrm>
            <a:prstGeom prst="ellipse">
              <a:avLst/>
            </a:prstGeom>
            <a:solidFill>
              <a:schemeClr val="accent5">
                <a:lumMod val="75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31840" y="155679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31840" y="5229200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71600" y="3717032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644008" y="3717032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83568" y="1293912"/>
              <a:ext cx="4896544" cy="489654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15054" y="747503"/>
            <a:ext cx="6768752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Procjep ovisi o veličini </a:t>
            </a:r>
            <a:r>
              <a:rPr lang="hr-HR" sz="32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nanokristala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!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6619" y="747503"/>
            <a:ext cx="1594843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1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348581" y="3859947"/>
            <a:ext cx="1268045" cy="110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124" y="3210033"/>
            <a:ext cx="1268045" cy="71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092280" y="331754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55699" y="2564904"/>
            <a:ext cx="2942077" cy="2935426"/>
            <a:chOff x="683568" y="1293912"/>
            <a:chExt cx="4896544" cy="4896544"/>
          </a:xfrm>
        </p:grpSpPr>
        <p:sp>
          <p:nvSpPr>
            <p:cNvPr id="24" name="Oval 23"/>
            <p:cNvSpPr/>
            <p:nvPr/>
          </p:nvSpPr>
          <p:spPr>
            <a:xfrm>
              <a:off x="1691680" y="2276872"/>
              <a:ext cx="2880320" cy="2880320"/>
            </a:xfrm>
            <a:prstGeom prst="ellipse">
              <a:avLst/>
            </a:prstGeom>
            <a:solidFill>
              <a:schemeClr val="accent5">
                <a:lumMod val="75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131840" y="155679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131840" y="5229200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71600" y="3717032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44008" y="3717032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83568" y="1293912"/>
              <a:ext cx="4896544" cy="489654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6348581" y="4839364"/>
            <a:ext cx="12680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70235" y="1988840"/>
            <a:ext cx="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933637" y="21396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15054" y="747503"/>
            <a:ext cx="6768752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Procjep ovisi o veličini </a:t>
            </a:r>
            <a:r>
              <a:rPr lang="hr-HR" sz="32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nanokristala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!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6619" y="747503"/>
            <a:ext cx="1594843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TextBox 43"/>
          <p:cNvSpPr txBox="1"/>
          <p:nvPr/>
        </p:nvSpPr>
        <p:spPr>
          <a:xfrm>
            <a:off x="3711329" y="3797465"/>
            <a:ext cx="20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o</a:t>
            </a:r>
            <a:r>
              <a:rPr lang="hr-HR" sz="2400" dirty="0" smtClean="0">
                <a:latin typeface="Segoe UI Light" panose="020B0502040204020203" pitchFamily="34" charset="0"/>
              </a:rPr>
              <a:t>ptički procjep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>
            <a:off x="5751450" y="3217232"/>
            <a:ext cx="456612" cy="162213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9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2338048"/>
            <a:ext cx="9180512" cy="1715657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Mogućnost mijenjanja procjepa!</a:t>
            </a:r>
            <a:endParaRPr lang="hr-HR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2338047"/>
            <a:ext cx="9180512" cy="1715657"/>
          </a:xfrm>
          <a:prstGeom prst="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5696" y="4762876"/>
            <a:ext cx="6463238" cy="971521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24465" y="4764874"/>
            <a:ext cx="1572129" cy="1008112"/>
          </a:xfrm>
          <a:prstGeom prst="rightArrow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881336" y="278092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Zašto jezgra/ljuska struktura?</a:t>
            </a:r>
          </a:p>
          <a:p>
            <a:endParaRPr lang="hr-HR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042979" y="493665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Prostorno odvajanje elektrona i šupljina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875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915816" y="260648"/>
            <a:ext cx="3240360" cy="32403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558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55876" y="5589240"/>
            <a:ext cx="2160240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11760" y="3645024"/>
            <a:ext cx="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654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5818385" y="4437112"/>
            <a:ext cx="360040" cy="1152128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0694" y="48183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jezgra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5876" y="789856"/>
            <a:ext cx="2160240" cy="216024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jezgra</a:t>
            </a:r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8228" y="34405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ljuska</a:t>
            </a:r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42" grpId="0" animBg="1"/>
      <p:bldP spid="45" grpId="0"/>
      <p:bldP spid="1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915816" y="260648"/>
            <a:ext cx="3240360" cy="32403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11760" y="3645024"/>
            <a:ext cx="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654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5876" y="789856"/>
            <a:ext cx="2160240" cy="216024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jezgra</a:t>
            </a:r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8228" y="34405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ljuska</a:t>
            </a:r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15816" y="4797152"/>
            <a:ext cx="2880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9812" y="6021288"/>
            <a:ext cx="28443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161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16116" y="6021288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52435" y="5115961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ljuska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6730503" y="4801507"/>
            <a:ext cx="360040" cy="1152128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455876" y="4437112"/>
            <a:ext cx="216024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55876" y="5589240"/>
            <a:ext cx="216024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V="1">
            <a:off x="2411760" y="3645024"/>
            <a:ext cx="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654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4558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55876" y="5589240"/>
            <a:ext cx="2160240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58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161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79812" y="6021288"/>
            <a:ext cx="5760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6116" y="6021288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587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611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5587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1611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83968" y="5229200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/>
          <p:cNvSpPr txBox="1"/>
          <p:nvPr/>
        </p:nvSpPr>
        <p:spPr>
          <a:xfrm>
            <a:off x="8100392" y="3645024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20069" y="381794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Oval 40"/>
          <p:cNvSpPr/>
          <p:nvPr/>
        </p:nvSpPr>
        <p:spPr>
          <a:xfrm>
            <a:off x="6595165" y="630204"/>
            <a:ext cx="970266" cy="629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xtBox 42"/>
          <p:cNvSpPr txBox="1"/>
          <p:nvPr/>
        </p:nvSpPr>
        <p:spPr>
          <a:xfrm>
            <a:off x="6644121" y="68316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foton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915816" y="260648"/>
            <a:ext cx="3240360" cy="32403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8" name="Oval 47"/>
          <p:cNvSpPr/>
          <p:nvPr/>
        </p:nvSpPr>
        <p:spPr>
          <a:xfrm>
            <a:off x="3455876" y="789856"/>
            <a:ext cx="2160240" cy="216024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231183">
            <a:off x="5367142" y="977150"/>
            <a:ext cx="986590" cy="686162"/>
          </a:xfrm>
          <a:custGeom>
            <a:avLst/>
            <a:gdLst>
              <a:gd name="connsiteX0" fmla="*/ 986590 w 986590"/>
              <a:gd name="connsiteY0" fmla="*/ 48488 h 686162"/>
              <a:gd name="connsiteX1" fmla="*/ 926432 w 986590"/>
              <a:gd name="connsiteY1" fmla="*/ 12394 h 686162"/>
              <a:gd name="connsiteX2" fmla="*/ 721895 w 986590"/>
              <a:gd name="connsiteY2" fmla="*/ 12394 h 686162"/>
              <a:gd name="connsiteX3" fmla="*/ 529390 w 986590"/>
              <a:gd name="connsiteY3" fmla="*/ 397404 h 686162"/>
              <a:gd name="connsiteX4" fmla="*/ 493295 w 986590"/>
              <a:gd name="connsiteY4" fmla="*/ 373341 h 686162"/>
              <a:gd name="connsiteX5" fmla="*/ 445169 w 986590"/>
              <a:gd name="connsiteY5" fmla="*/ 361309 h 686162"/>
              <a:gd name="connsiteX6" fmla="*/ 336884 w 986590"/>
              <a:gd name="connsiteY6" fmla="*/ 301152 h 686162"/>
              <a:gd name="connsiteX7" fmla="*/ 324853 w 986590"/>
              <a:gd name="connsiteY7" fmla="*/ 337246 h 686162"/>
              <a:gd name="connsiteX8" fmla="*/ 312821 w 986590"/>
              <a:gd name="connsiteY8" fmla="*/ 565846 h 686162"/>
              <a:gd name="connsiteX9" fmla="*/ 192506 w 986590"/>
              <a:gd name="connsiteY9" fmla="*/ 577878 h 686162"/>
              <a:gd name="connsiteX10" fmla="*/ 120316 w 986590"/>
              <a:gd name="connsiteY10" fmla="*/ 601941 h 686162"/>
              <a:gd name="connsiteX11" fmla="*/ 84221 w 986590"/>
              <a:gd name="connsiteY11" fmla="*/ 613973 h 686162"/>
              <a:gd name="connsiteX12" fmla="*/ 60158 w 986590"/>
              <a:gd name="connsiteY12" fmla="*/ 650067 h 686162"/>
              <a:gd name="connsiteX13" fmla="*/ 0 w 986590"/>
              <a:gd name="connsiteY13" fmla="*/ 686162 h 6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6590" h="686162">
                <a:moveTo>
                  <a:pt x="986590" y="48488"/>
                </a:moveTo>
                <a:cubicBezTo>
                  <a:pt x="966537" y="36457"/>
                  <a:pt x="948145" y="21079"/>
                  <a:pt x="926432" y="12394"/>
                </a:cubicBezTo>
                <a:cubicBezTo>
                  <a:pt x="863405" y="-12817"/>
                  <a:pt x="781597" y="7419"/>
                  <a:pt x="721895" y="12394"/>
                </a:cubicBezTo>
                <a:cubicBezTo>
                  <a:pt x="710107" y="401397"/>
                  <a:pt x="841035" y="449345"/>
                  <a:pt x="529390" y="397404"/>
                </a:cubicBezTo>
                <a:cubicBezTo>
                  <a:pt x="515127" y="395027"/>
                  <a:pt x="506586" y="379037"/>
                  <a:pt x="493295" y="373341"/>
                </a:cubicBezTo>
                <a:cubicBezTo>
                  <a:pt x="478096" y="366827"/>
                  <a:pt x="461211" y="365320"/>
                  <a:pt x="445169" y="361309"/>
                </a:cubicBezTo>
                <a:cubicBezTo>
                  <a:pt x="362427" y="306148"/>
                  <a:pt x="400415" y="322328"/>
                  <a:pt x="336884" y="301152"/>
                </a:cubicBezTo>
                <a:cubicBezTo>
                  <a:pt x="332874" y="313183"/>
                  <a:pt x="326001" y="324616"/>
                  <a:pt x="324853" y="337246"/>
                </a:cubicBezTo>
                <a:cubicBezTo>
                  <a:pt x="317945" y="413238"/>
                  <a:pt x="349594" y="498986"/>
                  <a:pt x="312821" y="565846"/>
                </a:cubicBezTo>
                <a:cubicBezTo>
                  <a:pt x="293397" y="601162"/>
                  <a:pt x="232611" y="573867"/>
                  <a:pt x="192506" y="577878"/>
                </a:cubicBezTo>
                <a:lnTo>
                  <a:pt x="120316" y="601941"/>
                </a:lnTo>
                <a:lnTo>
                  <a:pt x="84221" y="613973"/>
                </a:lnTo>
                <a:cubicBezTo>
                  <a:pt x="76200" y="626004"/>
                  <a:pt x="70383" y="639842"/>
                  <a:pt x="60158" y="650067"/>
                </a:cubicBezTo>
                <a:cubicBezTo>
                  <a:pt x="45641" y="664584"/>
                  <a:pt x="18987" y="676668"/>
                  <a:pt x="0" y="686162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1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 animBg="1"/>
      <p:bldP spid="41" grpId="0" animBg="1"/>
      <p:bldP spid="43" grpId="0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V="1">
            <a:off x="2411760" y="3645024"/>
            <a:ext cx="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654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4558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55876" y="5589240"/>
            <a:ext cx="2160240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58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161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79812" y="6021288"/>
            <a:ext cx="5760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6116" y="6021288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587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611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5587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1611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83968" y="522920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/>
          <p:cNvSpPr txBox="1"/>
          <p:nvPr/>
        </p:nvSpPr>
        <p:spPr>
          <a:xfrm>
            <a:off x="8100392" y="3645024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20069" y="381794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7" name="Oval 46"/>
          <p:cNvSpPr/>
          <p:nvPr/>
        </p:nvSpPr>
        <p:spPr>
          <a:xfrm>
            <a:off x="2915816" y="260648"/>
            <a:ext cx="3240360" cy="32403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8" name="Oval 47"/>
          <p:cNvSpPr/>
          <p:nvPr/>
        </p:nvSpPr>
        <p:spPr>
          <a:xfrm>
            <a:off x="3455876" y="789856"/>
            <a:ext cx="2160240" cy="216024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83968" y="407707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7740352" y="43940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8" name="TextBox 37"/>
          <p:cNvSpPr txBox="1"/>
          <p:nvPr/>
        </p:nvSpPr>
        <p:spPr>
          <a:xfrm>
            <a:off x="8119000" y="4245449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h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+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41946" y="1568680"/>
            <a:ext cx="280153" cy="294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4347009" y="1069496"/>
            <a:ext cx="280153" cy="2941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644008" y="1268760"/>
            <a:ext cx="414552" cy="360040"/>
          </a:xfrm>
          <a:prstGeom prst="line">
            <a:avLst/>
          </a:prstGeom>
          <a:ln w="28575">
            <a:solidFill>
              <a:schemeClr val="tx2">
                <a:lumMod val="50000"/>
                <a:alpha val="89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63988" y="4554985"/>
            <a:ext cx="785" cy="573456"/>
          </a:xfrm>
          <a:prstGeom prst="line">
            <a:avLst/>
          </a:prstGeom>
          <a:ln w="28575">
            <a:solidFill>
              <a:schemeClr val="tx2">
                <a:lumMod val="50000"/>
                <a:alpha val="89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35596" y="916216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4248472" cy="1215008"/>
          </a:xfrm>
        </p:spPr>
        <p:txBody>
          <a:bodyPr>
            <a:normAutofit/>
          </a:bodyPr>
          <a:lstStyle/>
          <a:p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p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oluvodički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k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ristal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08303" y="601643"/>
            <a:ext cx="970266" cy="629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Freeform 19"/>
          <p:cNvSpPr/>
          <p:nvPr/>
        </p:nvSpPr>
        <p:spPr>
          <a:xfrm>
            <a:off x="6094929" y="1177826"/>
            <a:ext cx="986590" cy="686162"/>
          </a:xfrm>
          <a:custGeom>
            <a:avLst/>
            <a:gdLst>
              <a:gd name="connsiteX0" fmla="*/ 986590 w 986590"/>
              <a:gd name="connsiteY0" fmla="*/ 48488 h 686162"/>
              <a:gd name="connsiteX1" fmla="*/ 926432 w 986590"/>
              <a:gd name="connsiteY1" fmla="*/ 12394 h 686162"/>
              <a:gd name="connsiteX2" fmla="*/ 721895 w 986590"/>
              <a:gd name="connsiteY2" fmla="*/ 12394 h 686162"/>
              <a:gd name="connsiteX3" fmla="*/ 529390 w 986590"/>
              <a:gd name="connsiteY3" fmla="*/ 397404 h 686162"/>
              <a:gd name="connsiteX4" fmla="*/ 493295 w 986590"/>
              <a:gd name="connsiteY4" fmla="*/ 373341 h 686162"/>
              <a:gd name="connsiteX5" fmla="*/ 445169 w 986590"/>
              <a:gd name="connsiteY5" fmla="*/ 361309 h 686162"/>
              <a:gd name="connsiteX6" fmla="*/ 336884 w 986590"/>
              <a:gd name="connsiteY6" fmla="*/ 301152 h 686162"/>
              <a:gd name="connsiteX7" fmla="*/ 324853 w 986590"/>
              <a:gd name="connsiteY7" fmla="*/ 337246 h 686162"/>
              <a:gd name="connsiteX8" fmla="*/ 312821 w 986590"/>
              <a:gd name="connsiteY8" fmla="*/ 565846 h 686162"/>
              <a:gd name="connsiteX9" fmla="*/ 192506 w 986590"/>
              <a:gd name="connsiteY9" fmla="*/ 577878 h 686162"/>
              <a:gd name="connsiteX10" fmla="*/ 120316 w 986590"/>
              <a:gd name="connsiteY10" fmla="*/ 601941 h 686162"/>
              <a:gd name="connsiteX11" fmla="*/ 84221 w 986590"/>
              <a:gd name="connsiteY11" fmla="*/ 613973 h 686162"/>
              <a:gd name="connsiteX12" fmla="*/ 60158 w 986590"/>
              <a:gd name="connsiteY12" fmla="*/ 650067 h 686162"/>
              <a:gd name="connsiteX13" fmla="*/ 0 w 986590"/>
              <a:gd name="connsiteY13" fmla="*/ 686162 h 6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6590" h="686162">
                <a:moveTo>
                  <a:pt x="986590" y="48488"/>
                </a:moveTo>
                <a:cubicBezTo>
                  <a:pt x="966537" y="36457"/>
                  <a:pt x="948145" y="21079"/>
                  <a:pt x="926432" y="12394"/>
                </a:cubicBezTo>
                <a:cubicBezTo>
                  <a:pt x="863405" y="-12817"/>
                  <a:pt x="781597" y="7419"/>
                  <a:pt x="721895" y="12394"/>
                </a:cubicBezTo>
                <a:cubicBezTo>
                  <a:pt x="710107" y="401397"/>
                  <a:pt x="841035" y="449345"/>
                  <a:pt x="529390" y="397404"/>
                </a:cubicBezTo>
                <a:cubicBezTo>
                  <a:pt x="515127" y="395027"/>
                  <a:pt x="506586" y="379037"/>
                  <a:pt x="493295" y="373341"/>
                </a:cubicBezTo>
                <a:cubicBezTo>
                  <a:pt x="478096" y="366827"/>
                  <a:pt x="461211" y="365320"/>
                  <a:pt x="445169" y="361309"/>
                </a:cubicBezTo>
                <a:cubicBezTo>
                  <a:pt x="362427" y="306148"/>
                  <a:pt x="400415" y="322328"/>
                  <a:pt x="336884" y="301152"/>
                </a:cubicBezTo>
                <a:cubicBezTo>
                  <a:pt x="332874" y="313183"/>
                  <a:pt x="326001" y="324616"/>
                  <a:pt x="324853" y="337246"/>
                </a:cubicBezTo>
                <a:cubicBezTo>
                  <a:pt x="317945" y="413238"/>
                  <a:pt x="349594" y="498986"/>
                  <a:pt x="312821" y="565846"/>
                </a:cubicBezTo>
                <a:cubicBezTo>
                  <a:pt x="293397" y="601162"/>
                  <a:pt x="232611" y="573867"/>
                  <a:pt x="192506" y="577878"/>
                </a:cubicBezTo>
                <a:lnTo>
                  <a:pt x="120316" y="601941"/>
                </a:lnTo>
                <a:lnTo>
                  <a:pt x="84221" y="613973"/>
                </a:lnTo>
                <a:cubicBezTo>
                  <a:pt x="76200" y="626004"/>
                  <a:pt x="70383" y="639842"/>
                  <a:pt x="60158" y="650067"/>
                </a:cubicBezTo>
                <a:cubicBezTo>
                  <a:pt x="45641" y="664584"/>
                  <a:pt x="18987" y="676668"/>
                  <a:pt x="0" y="686162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7357259" y="654606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foton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V="1">
            <a:off x="2411760" y="3645024"/>
            <a:ext cx="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654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4558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55876" y="5589240"/>
            <a:ext cx="2160240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58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16116" y="4797152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79812" y="6021288"/>
            <a:ext cx="5760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6116" y="6021288"/>
            <a:ext cx="540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587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6116" y="4437112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5587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16116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83968" y="522920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/>
          <p:cNvSpPr txBox="1"/>
          <p:nvPr/>
        </p:nvSpPr>
        <p:spPr>
          <a:xfrm>
            <a:off x="8100392" y="3645024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20069" y="381794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7" name="Oval 46"/>
          <p:cNvSpPr/>
          <p:nvPr/>
        </p:nvSpPr>
        <p:spPr>
          <a:xfrm>
            <a:off x="2915816" y="260648"/>
            <a:ext cx="3240360" cy="32403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8" name="Oval 47"/>
          <p:cNvSpPr/>
          <p:nvPr/>
        </p:nvSpPr>
        <p:spPr>
          <a:xfrm>
            <a:off x="3455876" y="789856"/>
            <a:ext cx="2160240" cy="216024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83968" y="400506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Oval 24"/>
          <p:cNvSpPr/>
          <p:nvPr/>
        </p:nvSpPr>
        <p:spPr>
          <a:xfrm>
            <a:off x="7740352" y="43940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8" name="TextBox 37"/>
          <p:cNvSpPr txBox="1"/>
          <p:nvPr/>
        </p:nvSpPr>
        <p:spPr>
          <a:xfrm>
            <a:off x="8119000" y="4245449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h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+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41946" y="1568680"/>
            <a:ext cx="280153" cy="294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3161592" y="1274563"/>
            <a:ext cx="280153" cy="2941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7" name="Oval 36"/>
          <p:cNvSpPr/>
          <p:nvPr/>
        </p:nvSpPr>
        <p:spPr>
          <a:xfrm>
            <a:off x="4347009" y="1069496"/>
            <a:ext cx="280153" cy="294117"/>
          </a:xfrm>
          <a:prstGeom prst="ellipse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81572" y="4408629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944840">
            <a:off x="3392039" y="1090487"/>
            <a:ext cx="1547357" cy="662267"/>
            <a:chOff x="3480458" y="817363"/>
            <a:chExt cx="1487586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480458" y="1100628"/>
              <a:ext cx="104548" cy="2373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flipH="1">
              <a:off x="3529778" y="817363"/>
              <a:ext cx="1438266" cy="914400"/>
            </a:xfrm>
            <a:prstGeom prst="arc">
              <a:avLst>
                <a:gd name="adj1" fmla="val 16552690"/>
                <a:gd name="adj2" fmla="val 2098373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2" name="Group 41"/>
          <p:cNvGrpSpPr/>
          <p:nvPr/>
        </p:nvGrpSpPr>
        <p:grpSpPr>
          <a:xfrm rot="552812">
            <a:off x="3317478" y="4113480"/>
            <a:ext cx="1601750" cy="662267"/>
            <a:chOff x="3480458" y="817363"/>
            <a:chExt cx="1487586" cy="914400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480458" y="1100628"/>
              <a:ext cx="104548" cy="2373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 flipH="1">
              <a:off x="3529778" y="817363"/>
              <a:ext cx="1438266" cy="914400"/>
            </a:xfrm>
            <a:prstGeom prst="arc">
              <a:avLst>
                <a:gd name="adj1" fmla="val 16552690"/>
                <a:gd name="adj2" fmla="val 2134328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8155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2338047"/>
            <a:ext cx="9180512" cy="1715657"/>
          </a:xfrm>
          <a:prstGeom prst="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852936"/>
            <a:ext cx="9145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Smanjena vjerojatnost </a:t>
            </a:r>
            <a:r>
              <a:rPr lang="hr-HR" sz="4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rekombinacije!</a:t>
            </a:r>
            <a:endParaRPr lang="hr-HR" sz="44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36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2348880"/>
            <a:ext cx="9180512" cy="1715657"/>
          </a:xfrm>
          <a:prstGeom prst="rect">
            <a:avLst/>
          </a:prstGeom>
          <a:solidFill>
            <a:srgbClr val="72C345">
              <a:alpha val="2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63520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Segoe UI Light" panose="020B0502040204020203" pitchFamily="34" charset="0"/>
              </a:rPr>
              <a:t>Dobivanje jezgra/ljuska struktura</a:t>
            </a:r>
            <a:endParaRPr lang="hr-HR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733" y="1377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733" y="1377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55776" y="314096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059832" y="3140968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680012" y="256490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4463988" y="2744924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3887924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4319972" y="414908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120172" y="3573016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6084168" y="3356992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e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</a:t>
            </a:r>
            <a:endParaRPr lang="hr-HR" sz="24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737" y="1377256"/>
            <a:ext cx="12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e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</a:t>
            </a:r>
            <a:endParaRPr lang="hr-HR" sz="24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55776" y="364502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3059832" y="2780928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4680012" y="314096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4463988" y="2456892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3887924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4319972" y="306896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6120172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6084168" y="270892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39952" y="443711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590002" y="206084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c 63"/>
          <p:cNvSpPr/>
          <p:nvPr/>
        </p:nvSpPr>
        <p:spPr>
          <a:xfrm>
            <a:off x="1688140" y="3789040"/>
            <a:ext cx="2844000" cy="2016224"/>
          </a:xfrm>
          <a:prstGeom prst="arc">
            <a:avLst>
              <a:gd name="adj1" fmla="val 10671406"/>
              <a:gd name="adj2" fmla="val 0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Arc 64"/>
          <p:cNvSpPr/>
          <p:nvPr/>
        </p:nvSpPr>
        <p:spPr>
          <a:xfrm>
            <a:off x="1691679" y="3410998"/>
            <a:ext cx="2844000" cy="2826314"/>
          </a:xfrm>
          <a:prstGeom prst="arc">
            <a:avLst>
              <a:gd name="adj1" fmla="val 10671406"/>
              <a:gd name="adj2" fmla="val 93951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Arc 65"/>
          <p:cNvSpPr/>
          <p:nvPr/>
        </p:nvSpPr>
        <p:spPr>
          <a:xfrm>
            <a:off x="1691679" y="4221088"/>
            <a:ext cx="2844000" cy="1080120"/>
          </a:xfrm>
          <a:prstGeom prst="arc">
            <a:avLst>
              <a:gd name="adj1" fmla="val 10671406"/>
              <a:gd name="adj2" fmla="val 168563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Arc 66"/>
          <p:cNvSpPr/>
          <p:nvPr/>
        </p:nvSpPr>
        <p:spPr>
          <a:xfrm>
            <a:off x="1691679" y="2834934"/>
            <a:ext cx="2844000" cy="3888432"/>
          </a:xfrm>
          <a:prstGeom prst="arc">
            <a:avLst>
              <a:gd name="adj1" fmla="val 10671406"/>
              <a:gd name="adj2" fmla="val 108048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Arc 67"/>
          <p:cNvSpPr/>
          <p:nvPr/>
        </p:nvSpPr>
        <p:spPr>
          <a:xfrm>
            <a:off x="4604781" y="3807042"/>
            <a:ext cx="2844000" cy="2016224"/>
          </a:xfrm>
          <a:prstGeom prst="arc">
            <a:avLst>
              <a:gd name="adj1" fmla="val 10671406"/>
              <a:gd name="adj2" fmla="val 0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Arc 70"/>
          <p:cNvSpPr/>
          <p:nvPr/>
        </p:nvSpPr>
        <p:spPr>
          <a:xfrm>
            <a:off x="4608320" y="3429000"/>
            <a:ext cx="2844000" cy="2826314"/>
          </a:xfrm>
          <a:prstGeom prst="arc">
            <a:avLst>
              <a:gd name="adj1" fmla="val 10671406"/>
              <a:gd name="adj2" fmla="val 93951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Arc 71"/>
          <p:cNvSpPr/>
          <p:nvPr/>
        </p:nvSpPr>
        <p:spPr>
          <a:xfrm>
            <a:off x="4608320" y="4239090"/>
            <a:ext cx="2844000" cy="1080120"/>
          </a:xfrm>
          <a:prstGeom prst="arc">
            <a:avLst>
              <a:gd name="adj1" fmla="val 10671406"/>
              <a:gd name="adj2" fmla="val 168563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Arc 72"/>
          <p:cNvSpPr/>
          <p:nvPr/>
        </p:nvSpPr>
        <p:spPr>
          <a:xfrm>
            <a:off x="4608320" y="2852936"/>
            <a:ext cx="2844000" cy="3888432"/>
          </a:xfrm>
          <a:prstGeom prst="arc">
            <a:avLst>
              <a:gd name="adj1" fmla="val 10671406"/>
              <a:gd name="adj2" fmla="val 108048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737" y="1377256"/>
            <a:ext cx="12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e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</a:t>
            </a:r>
            <a:endParaRPr lang="hr-HR" sz="24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83768" y="386104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Oval 59"/>
          <p:cNvSpPr/>
          <p:nvPr/>
        </p:nvSpPr>
        <p:spPr>
          <a:xfrm>
            <a:off x="5292080" y="386104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Oval 60"/>
          <p:cNvSpPr/>
          <p:nvPr/>
        </p:nvSpPr>
        <p:spPr>
          <a:xfrm>
            <a:off x="3887924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6120172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139952" y="443711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059832" y="2780928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Oval 69"/>
          <p:cNvSpPr/>
          <p:nvPr/>
        </p:nvSpPr>
        <p:spPr>
          <a:xfrm>
            <a:off x="3815916" y="306896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Oval 73"/>
          <p:cNvSpPr/>
          <p:nvPr/>
        </p:nvSpPr>
        <p:spPr>
          <a:xfrm>
            <a:off x="6084168" y="270892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Oval 74"/>
          <p:cNvSpPr/>
          <p:nvPr/>
        </p:nvSpPr>
        <p:spPr>
          <a:xfrm>
            <a:off x="5207859" y="2965303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7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733" y="1377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latin typeface="Segoe UI Light" panose="020B0502040204020203" pitchFamily="34" charset="0"/>
              </a:rPr>
              <a:t>-</a:t>
            </a:r>
            <a:endParaRPr lang="hr-HR" sz="28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87924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39952" y="443711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733" y="1377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latin typeface="Segoe UI Light" panose="020B0502040204020203" pitchFamily="34" charset="0"/>
              </a:rPr>
              <a:t>-</a:t>
            </a:r>
            <a:endParaRPr lang="hr-HR" sz="28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4048" y="3861048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5652120" y="4013448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37457" y="4445496"/>
            <a:ext cx="166591" cy="2796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04048" y="4445496"/>
            <a:ext cx="504056" cy="2796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283968" y="270892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5652120" y="2996952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6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733" y="1377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latin typeface="Segoe UI Light" panose="020B0502040204020203" pitchFamily="34" charset="0"/>
              </a:rPr>
              <a:t>-</a:t>
            </a:r>
            <a:endParaRPr lang="hr-HR" sz="28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83968" y="198884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5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300192" y="306896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5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8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267744" y="908720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535996" y="156502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-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3532" y="266542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h</a:t>
            </a:r>
            <a:r>
              <a:rPr lang="hr-H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+</a:t>
            </a:r>
            <a:endParaRPr lang="hr-H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48064" y="262941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4175956" y="1909336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25500" y="2247101"/>
            <a:ext cx="414552" cy="360040"/>
          </a:xfrm>
          <a:prstGeom prst="line">
            <a:avLst/>
          </a:prstGeom>
          <a:ln w="28575">
            <a:solidFill>
              <a:schemeClr val="tx2">
                <a:lumMod val="50000"/>
                <a:alpha val="89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c 63"/>
          <p:cNvSpPr/>
          <p:nvPr/>
        </p:nvSpPr>
        <p:spPr>
          <a:xfrm>
            <a:off x="1688140" y="3789040"/>
            <a:ext cx="2844000" cy="2016224"/>
          </a:xfrm>
          <a:prstGeom prst="arc">
            <a:avLst>
              <a:gd name="adj1" fmla="val 10671406"/>
              <a:gd name="adj2" fmla="val 0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Arc 64"/>
          <p:cNvSpPr/>
          <p:nvPr/>
        </p:nvSpPr>
        <p:spPr>
          <a:xfrm>
            <a:off x="1691679" y="3410998"/>
            <a:ext cx="2844000" cy="2826314"/>
          </a:xfrm>
          <a:prstGeom prst="arc">
            <a:avLst>
              <a:gd name="adj1" fmla="val 10671406"/>
              <a:gd name="adj2" fmla="val 93951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Arc 65"/>
          <p:cNvSpPr/>
          <p:nvPr/>
        </p:nvSpPr>
        <p:spPr>
          <a:xfrm>
            <a:off x="1691679" y="4221088"/>
            <a:ext cx="2844000" cy="1080120"/>
          </a:xfrm>
          <a:prstGeom prst="arc">
            <a:avLst>
              <a:gd name="adj1" fmla="val 10671406"/>
              <a:gd name="adj2" fmla="val 168563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Arc 66"/>
          <p:cNvSpPr/>
          <p:nvPr/>
        </p:nvSpPr>
        <p:spPr>
          <a:xfrm>
            <a:off x="1691679" y="2834934"/>
            <a:ext cx="2844000" cy="3888432"/>
          </a:xfrm>
          <a:prstGeom prst="arc">
            <a:avLst>
              <a:gd name="adj1" fmla="val 10671406"/>
              <a:gd name="adj2" fmla="val 108048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Arc 67"/>
          <p:cNvSpPr/>
          <p:nvPr/>
        </p:nvSpPr>
        <p:spPr>
          <a:xfrm>
            <a:off x="4604781" y="3807042"/>
            <a:ext cx="2844000" cy="2016224"/>
          </a:xfrm>
          <a:prstGeom prst="arc">
            <a:avLst>
              <a:gd name="adj1" fmla="val 10671406"/>
              <a:gd name="adj2" fmla="val 0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Arc 70"/>
          <p:cNvSpPr/>
          <p:nvPr/>
        </p:nvSpPr>
        <p:spPr>
          <a:xfrm>
            <a:off x="4608320" y="3429000"/>
            <a:ext cx="2844000" cy="2826314"/>
          </a:xfrm>
          <a:prstGeom prst="arc">
            <a:avLst>
              <a:gd name="adj1" fmla="val 10671406"/>
              <a:gd name="adj2" fmla="val 93951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Arc 71"/>
          <p:cNvSpPr/>
          <p:nvPr/>
        </p:nvSpPr>
        <p:spPr>
          <a:xfrm>
            <a:off x="4608320" y="4239090"/>
            <a:ext cx="2844000" cy="1080120"/>
          </a:xfrm>
          <a:prstGeom prst="arc">
            <a:avLst>
              <a:gd name="adj1" fmla="val 10671406"/>
              <a:gd name="adj2" fmla="val 168563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Arc 72"/>
          <p:cNvSpPr/>
          <p:nvPr/>
        </p:nvSpPr>
        <p:spPr>
          <a:xfrm>
            <a:off x="4608320" y="2852936"/>
            <a:ext cx="2844000" cy="3888432"/>
          </a:xfrm>
          <a:prstGeom prst="arc">
            <a:avLst>
              <a:gd name="adj1" fmla="val 10671406"/>
              <a:gd name="adj2" fmla="val 108048"/>
            </a:avLst>
          </a:prstGeom>
          <a:ln w="28575">
            <a:solidFill>
              <a:schemeClr val="tx2">
                <a:lumMod val="5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691680" y="122733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84910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9883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materijal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737" y="1377256"/>
            <a:ext cx="12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podloga</a:t>
            </a:r>
            <a:endParaRPr lang="hr-HR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1392" y="322745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0454" y="326984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+ ion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404" y="4019545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35448" y="384088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r>
              <a:rPr lang="hr-HR" sz="2800" baseline="30000" dirty="0" smtClean="0">
                <a:latin typeface="Segoe UI Light" panose="020B0502040204020203" pitchFamily="34" charset="0"/>
              </a:rPr>
              <a:t>-</a:t>
            </a:r>
            <a:endParaRPr lang="hr-HR" sz="2800" baseline="300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934" y="5371956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latin typeface="Segoe UI Light" panose="020B0502040204020203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73" y="385694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latin typeface="Segoe UI Light" panose="020B0502040204020203" pitchFamily="34" charset="0"/>
              </a:rPr>
              <a:t>+</a:t>
            </a:r>
            <a:endParaRPr lang="hr-HR" sz="4800" dirty="0">
              <a:latin typeface="Segoe UI Light" panose="020B05020402040202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83768" y="386104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Oval 59"/>
          <p:cNvSpPr/>
          <p:nvPr/>
        </p:nvSpPr>
        <p:spPr>
          <a:xfrm>
            <a:off x="5292080" y="386104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Oval 60"/>
          <p:cNvSpPr/>
          <p:nvPr/>
        </p:nvSpPr>
        <p:spPr>
          <a:xfrm>
            <a:off x="3887924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6120172" y="37890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139952" y="443711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059832" y="2780928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Oval 69"/>
          <p:cNvSpPr/>
          <p:nvPr/>
        </p:nvSpPr>
        <p:spPr>
          <a:xfrm>
            <a:off x="3815916" y="306896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Oval 73"/>
          <p:cNvSpPr/>
          <p:nvPr/>
        </p:nvSpPr>
        <p:spPr>
          <a:xfrm>
            <a:off x="6084168" y="2708920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Oval 74"/>
          <p:cNvSpPr/>
          <p:nvPr/>
        </p:nvSpPr>
        <p:spPr>
          <a:xfrm>
            <a:off x="5207859" y="2965303"/>
            <a:ext cx="252028" cy="25202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4713111" y="1989716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5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6336196" y="1990592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5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2879812" y="326916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4759862" y="364491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2216859" y="1987598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3275856" y="1987598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3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688" y="4801465"/>
            <a:ext cx="6463238" cy="971521"/>
          </a:xfrm>
          <a:prstGeom prst="roundRect">
            <a:avLst/>
          </a:prstGeom>
          <a:solidFill>
            <a:srgbClr val="72C345">
              <a:alpha val="2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8840"/>
            <a:ext cx="9180512" cy="1715657"/>
          </a:xfrm>
          <a:prstGeom prst="rect">
            <a:avLst/>
          </a:prstGeom>
          <a:solidFill>
            <a:srgbClr val="72C345">
              <a:alpha val="2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0" y="1305491"/>
            <a:ext cx="8928992" cy="308235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Segoe UI Light" panose="020B0502040204020203" pitchFamily="34" charset="0"/>
              </a:rPr>
              <a:t>Samouređenje deponiranog materijala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5027" y="5038097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3D rešetke </a:t>
            </a:r>
            <a:r>
              <a:rPr lang="hr-HR" sz="2400" dirty="0">
                <a:latin typeface="Segoe UI Light" panose="020B0502040204020203" pitchFamily="34" charset="0"/>
              </a:rPr>
              <a:t>jezgra/ljuska </a:t>
            </a:r>
            <a:r>
              <a:rPr lang="hr-HR" sz="2400" dirty="0" err="1">
                <a:latin typeface="Segoe UI Light" panose="020B0502040204020203" pitchFamily="34" charset="0"/>
              </a:rPr>
              <a:t>nanokristala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24465" y="4764874"/>
            <a:ext cx="1572129" cy="1008112"/>
          </a:xfrm>
          <a:prstGeom prst="rightArrow">
            <a:avLst/>
          </a:prstGeom>
          <a:solidFill>
            <a:srgbClr val="72C345">
              <a:alpha val="2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2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4149080"/>
            <a:ext cx="5760640" cy="720080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278" y="4869160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357572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germanij</a:t>
            </a:r>
            <a:endParaRPr lang="hr-HR" sz="28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1702278" y="3408947"/>
            <a:ext cx="5760640" cy="740133"/>
          </a:xfrm>
          <a:prstGeom prst="rect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292447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a</a:t>
            </a:r>
            <a:r>
              <a:rPr lang="hr-H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lumina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9883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podloga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– Si (100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)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81082" y="3387579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4149080"/>
            <a:ext cx="5750042" cy="720080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278" y="4869160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292447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a</a:t>
            </a:r>
            <a:r>
              <a:rPr lang="hr-H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lumina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9883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podloga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– Si (100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)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9792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491880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283968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90770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14806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586814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58822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91680" y="3429000"/>
            <a:ext cx="575004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27784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5004048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5796136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6588224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3419872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4211960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1835696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1835696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2627784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419872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4211960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5004048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5796136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6588224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691680" y="4149080"/>
            <a:ext cx="575004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278" y="4869160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292447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a</a:t>
            </a:r>
            <a:r>
              <a:rPr lang="hr-H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lumina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9883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podloga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– Si (100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)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9792" y="355808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491880" y="355724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278669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90770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073878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5868144" y="3560077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660232" y="355808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2195736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2987824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3779912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4572000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5364088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6156176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2267744" y="254996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3059832" y="254912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Oval 49"/>
          <p:cNvSpPr/>
          <p:nvPr/>
        </p:nvSpPr>
        <p:spPr>
          <a:xfrm>
            <a:off x="3846621" y="2564904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Oval 51"/>
          <p:cNvSpPr/>
          <p:nvPr/>
        </p:nvSpPr>
        <p:spPr>
          <a:xfrm>
            <a:off x="4641830" y="2564904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Oval 52"/>
          <p:cNvSpPr/>
          <p:nvPr/>
        </p:nvSpPr>
        <p:spPr>
          <a:xfrm>
            <a:off x="5436096" y="2551965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Oval 53"/>
          <p:cNvSpPr/>
          <p:nvPr/>
        </p:nvSpPr>
        <p:spPr>
          <a:xfrm>
            <a:off x="6228184" y="254996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9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691680" y="1124744"/>
            <a:ext cx="5750042" cy="137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1680" y="2420888"/>
            <a:ext cx="5750042" cy="10210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87824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Oval 50"/>
          <p:cNvSpPr/>
          <p:nvPr/>
        </p:nvSpPr>
        <p:spPr>
          <a:xfrm>
            <a:off x="5364088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Oval 54"/>
          <p:cNvSpPr/>
          <p:nvPr/>
        </p:nvSpPr>
        <p:spPr>
          <a:xfrm>
            <a:off x="6156176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Oval 56"/>
          <p:cNvSpPr/>
          <p:nvPr/>
        </p:nvSpPr>
        <p:spPr>
          <a:xfrm>
            <a:off x="3779912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Oval 57"/>
          <p:cNvSpPr/>
          <p:nvPr/>
        </p:nvSpPr>
        <p:spPr>
          <a:xfrm>
            <a:off x="4572000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Oval 58"/>
          <p:cNvSpPr/>
          <p:nvPr/>
        </p:nvSpPr>
        <p:spPr>
          <a:xfrm>
            <a:off x="2195736" y="2060848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1691680" y="3429000"/>
            <a:ext cx="575004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27784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5004048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5796136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6588224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3419872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4211960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1835696" y="306896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1835696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2627784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419872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4211960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5004048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5796136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6588224" y="3429000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691680" y="4149080"/>
            <a:ext cx="575004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278" y="4869160"/>
            <a:ext cx="5760640" cy="76150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292447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a</a:t>
            </a:r>
            <a:r>
              <a:rPr lang="hr-H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lumina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9883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podloga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– Si (100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)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9792" y="355808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491880" y="355724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278669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907704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073878" y="3573016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5868144" y="3560077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660232" y="3558081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2195736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2987824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3779912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4572000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5364088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6156176" y="2420888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2267744" y="254996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3059832" y="254912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Oval 49"/>
          <p:cNvSpPr/>
          <p:nvPr/>
        </p:nvSpPr>
        <p:spPr>
          <a:xfrm>
            <a:off x="3846621" y="2564904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Oval 51"/>
          <p:cNvSpPr/>
          <p:nvPr/>
        </p:nvSpPr>
        <p:spPr>
          <a:xfrm>
            <a:off x="4641830" y="2564904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Oval 52"/>
          <p:cNvSpPr/>
          <p:nvPr/>
        </p:nvSpPr>
        <p:spPr>
          <a:xfrm>
            <a:off x="5436096" y="2551965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Oval 53"/>
          <p:cNvSpPr/>
          <p:nvPr/>
        </p:nvSpPr>
        <p:spPr>
          <a:xfrm>
            <a:off x="6228184" y="2549969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Oval 68"/>
          <p:cNvSpPr/>
          <p:nvPr/>
        </p:nvSpPr>
        <p:spPr>
          <a:xfrm>
            <a:off x="1835696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Oval 69"/>
          <p:cNvSpPr/>
          <p:nvPr/>
        </p:nvSpPr>
        <p:spPr>
          <a:xfrm>
            <a:off x="2627784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Oval 70"/>
          <p:cNvSpPr/>
          <p:nvPr/>
        </p:nvSpPr>
        <p:spPr>
          <a:xfrm>
            <a:off x="3419872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Oval 71"/>
          <p:cNvSpPr/>
          <p:nvPr/>
        </p:nvSpPr>
        <p:spPr>
          <a:xfrm>
            <a:off x="4211960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Oval 72"/>
          <p:cNvSpPr/>
          <p:nvPr/>
        </p:nvSpPr>
        <p:spPr>
          <a:xfrm>
            <a:off x="5004048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Oval 73"/>
          <p:cNvSpPr/>
          <p:nvPr/>
        </p:nvSpPr>
        <p:spPr>
          <a:xfrm>
            <a:off x="5796136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Oval 74"/>
          <p:cNvSpPr/>
          <p:nvPr/>
        </p:nvSpPr>
        <p:spPr>
          <a:xfrm>
            <a:off x="6588224" y="1412776"/>
            <a:ext cx="720080" cy="72008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Oval 75"/>
          <p:cNvSpPr/>
          <p:nvPr/>
        </p:nvSpPr>
        <p:spPr>
          <a:xfrm>
            <a:off x="2699792" y="1541857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Oval 76"/>
          <p:cNvSpPr/>
          <p:nvPr/>
        </p:nvSpPr>
        <p:spPr>
          <a:xfrm>
            <a:off x="3491880" y="1541017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Oval 77"/>
          <p:cNvSpPr/>
          <p:nvPr/>
        </p:nvSpPr>
        <p:spPr>
          <a:xfrm>
            <a:off x="4278669" y="1556792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Oval 78"/>
          <p:cNvSpPr/>
          <p:nvPr/>
        </p:nvSpPr>
        <p:spPr>
          <a:xfrm>
            <a:off x="1907704" y="1556792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Oval 79"/>
          <p:cNvSpPr/>
          <p:nvPr/>
        </p:nvSpPr>
        <p:spPr>
          <a:xfrm>
            <a:off x="5073878" y="1556792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Oval 80"/>
          <p:cNvSpPr/>
          <p:nvPr/>
        </p:nvSpPr>
        <p:spPr>
          <a:xfrm>
            <a:off x="5868144" y="1543853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Oval 81"/>
          <p:cNvSpPr/>
          <p:nvPr/>
        </p:nvSpPr>
        <p:spPr>
          <a:xfrm>
            <a:off x="6660232" y="1541857"/>
            <a:ext cx="576064" cy="576064"/>
          </a:xfrm>
          <a:prstGeom prst="ellipse">
            <a:avLst/>
          </a:prstGeom>
          <a:solidFill>
            <a:srgbClr val="72C345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1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Ideja rada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1" y="3539183"/>
            <a:ext cx="3723327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2375755" y="2119081"/>
            <a:ext cx="4392488" cy="761501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541" y="2269544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vrijeme </a:t>
            </a:r>
            <a:r>
              <a:rPr lang="hr-HR" sz="2800" dirty="0" err="1">
                <a:latin typeface="Segoe UI Light" panose="020B0502040204020203" pitchFamily="34" charset="0"/>
              </a:rPr>
              <a:t>depozicije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1" y="5101130"/>
            <a:ext cx="6624736" cy="758224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1547663" y="521863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kristalizacija </a:t>
            </a:r>
            <a:r>
              <a:rPr lang="hr-HR" sz="2800" dirty="0" err="1">
                <a:latin typeface="Segoe UI Light" panose="020B0502040204020203" pitchFamily="34" charset="0"/>
              </a:rPr>
              <a:t>nanočestica</a:t>
            </a:r>
            <a:r>
              <a:rPr lang="hr-HR" sz="2800" dirty="0">
                <a:latin typeface="Segoe UI Light" panose="020B0502040204020203" pitchFamily="34" charset="0"/>
              </a:rPr>
              <a:t> </a:t>
            </a:r>
            <a:r>
              <a:rPr lang="hr-HR" sz="2800" dirty="0" smtClean="0">
                <a:latin typeface="Segoe UI Light" panose="020B0502040204020203" pitchFamily="34" charset="0"/>
              </a:rPr>
              <a:t>zagrijavanjem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539183"/>
            <a:ext cx="3680792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911768" y="3655490"/>
            <a:ext cx="277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parametri rešetke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60032" y="3655490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dimenzije jezgre i ljuske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85771" y="3008514"/>
            <a:ext cx="455494" cy="373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36096" y="3023053"/>
            <a:ext cx="455494" cy="373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4" grpId="0"/>
      <p:bldP spid="22" grpId="0" animBg="1"/>
      <p:bldP spid="23" grpId="0"/>
      <p:bldP spid="25" grpId="0" animBg="1"/>
      <p:bldP spid="24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5220072" y="1315158"/>
            <a:ext cx="288032" cy="67775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75755" y="2119081"/>
            <a:ext cx="4392488" cy="761501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541" y="2269544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vrijeme </a:t>
            </a:r>
            <a:r>
              <a:rPr lang="hr-HR" sz="2800" dirty="0" err="1">
                <a:latin typeface="Segoe UI Light" panose="020B0502040204020203" pitchFamily="34" charset="0"/>
              </a:rPr>
              <a:t>depozicije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448013"/>
            <a:ext cx="4815971" cy="761501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2224" y="560125"/>
            <a:ext cx="414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m</a:t>
            </a:r>
            <a:r>
              <a:rPr lang="hr-HR" sz="2800" dirty="0" smtClean="0">
                <a:latin typeface="Segoe UI Light" panose="020B0502040204020203" pitchFamily="34" charset="0"/>
              </a:rPr>
              <a:t>agnetronsko rasprašenje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1" y="3539183"/>
            <a:ext cx="3723327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457200" y="3539183"/>
            <a:ext cx="3680792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911768" y="3655490"/>
            <a:ext cx="277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parametri rešetke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0032" y="3655490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dimenzije jezgre i ljuske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4694" y="2743244"/>
            <a:ext cx="768251" cy="72008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95736" y="1763296"/>
            <a:ext cx="4752528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2450264" y="1859493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difrakcija X-zraka </a:t>
            </a:r>
            <a:r>
              <a:rPr lang="hr-HR" sz="2800" dirty="0">
                <a:latin typeface="Segoe UI Light" panose="020B0502040204020203" pitchFamily="34" charset="0"/>
              </a:rPr>
              <a:t>(GISAXS)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479350" y="2744218"/>
            <a:ext cx="768251" cy="72008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8" grpId="0"/>
      <p:bldP spid="12" grpId="0" animBg="1"/>
      <p:bldP spid="14" grpId="0" animBg="1"/>
      <p:bldP spid="15" grpId="0"/>
      <p:bldP spid="16" grpId="0"/>
      <p:bldP spid="20" grpId="0" animBg="1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23928" y="3659591"/>
            <a:ext cx="4968552" cy="758224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42479" y="4509120"/>
            <a:ext cx="549601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1086" y="3752840"/>
            <a:ext cx="399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Ramanova spektroskopija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1" y="5101130"/>
            <a:ext cx="6624736" cy="758224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547663" y="521863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kristalizacija </a:t>
            </a:r>
            <a:r>
              <a:rPr lang="hr-HR" sz="2800" dirty="0" err="1">
                <a:latin typeface="Segoe UI Light" panose="020B0502040204020203" pitchFamily="34" charset="0"/>
              </a:rPr>
              <a:t>nanočestica</a:t>
            </a:r>
            <a:r>
              <a:rPr lang="hr-HR" sz="2800" dirty="0">
                <a:latin typeface="Segoe UI Light" panose="020B0502040204020203" pitchFamily="34" charset="0"/>
              </a:rPr>
              <a:t> </a:t>
            </a:r>
            <a:r>
              <a:rPr lang="hr-HR" sz="2800" dirty="0" smtClean="0">
                <a:latin typeface="Segoe UI Light" panose="020B0502040204020203" pitchFamily="34" charset="0"/>
              </a:rPr>
              <a:t>zagrijavanjem</a:t>
            </a:r>
            <a:endParaRPr lang="hr-HR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85821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Segoe UI Light" panose="020B0502040204020203" pitchFamily="34" charset="0"/>
              </a:rPr>
              <a:t>Vremena depozicije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6" y="2372472"/>
            <a:ext cx="9133984" cy="1539897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67744" y="908720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2614422" y="317697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6516216" y="317697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07704" y="3356992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3356992"/>
            <a:ext cx="6332" cy="2664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64288" y="335699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40352" y="3356992"/>
            <a:ext cx="0" cy="266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35990" y="450912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7560332" y="4509120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28469" y="6021286"/>
            <a:ext cx="476776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876256" y="6021286"/>
            <a:ext cx="873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30771" y="5476309"/>
            <a:ext cx="587733" cy="489517"/>
            <a:chOff x="6430771" y="5476309"/>
            <a:chExt cx="587733" cy="489517"/>
          </a:xfrm>
        </p:grpSpPr>
        <p:grpSp>
          <p:nvGrpSpPr>
            <p:cNvPr id="28" name="Group 27"/>
            <p:cNvGrpSpPr/>
            <p:nvPr/>
          </p:nvGrpSpPr>
          <p:grpSpPr>
            <a:xfrm>
              <a:off x="6430771" y="5605787"/>
              <a:ext cx="587733" cy="360039"/>
              <a:chOff x="1979713" y="5877272"/>
              <a:chExt cx="1296145" cy="792088"/>
            </a:xfrm>
            <a:scene3d>
              <a:camera prst="orthographicFront">
                <a:rot lat="0" lon="0" rev="17400000"/>
              </a:camera>
              <a:lightRig rig="threePt" dir="t"/>
            </a:scene3d>
          </p:grpSpPr>
          <p:sp>
            <p:nvSpPr>
              <p:cNvPr id="42" name="Oval 41"/>
              <p:cNvSpPr/>
              <p:nvPr/>
            </p:nvSpPr>
            <p:spPr>
              <a:xfrm>
                <a:off x="2879814" y="6093295"/>
                <a:ext cx="396044" cy="3960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79713" y="5877272"/>
                <a:ext cx="792088" cy="79208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771799" y="6093295"/>
                <a:ext cx="144017" cy="4154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915816" y="6072971"/>
                <a:ext cx="216025" cy="45237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94160" y="5476309"/>
              <a:ext cx="397950" cy="38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1241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53791"/>
            <a:ext cx="9025054" cy="2323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83768" y="1681783"/>
            <a:ext cx="2808312" cy="2179265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1412776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1793" y="83671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silicij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5580112" y="1421487"/>
            <a:ext cx="3096344" cy="265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2339752" y="836712"/>
            <a:ext cx="367240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195736" y="1753791"/>
            <a:ext cx="576064" cy="1459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8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53791"/>
            <a:ext cx="9025054" cy="2323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83768" y="1681783"/>
            <a:ext cx="2808312" cy="2179265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1412776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1793" y="83671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silicij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1421487"/>
            <a:ext cx="3096344" cy="265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3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53791"/>
            <a:ext cx="9025054" cy="2323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83768" y="1681783"/>
            <a:ext cx="2808312" cy="2179265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1412776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1793" y="83671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silicij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328" y="1753791"/>
            <a:ext cx="1152128" cy="210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5508104" y="1700808"/>
            <a:ext cx="2016224" cy="2179265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08104" y="1404065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828001"/>
            <a:ext cx="149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germanij</a:t>
            </a:r>
            <a:endParaRPr lang="hr-HR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53791"/>
            <a:ext cx="9025054" cy="2323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83768" y="1681783"/>
            <a:ext cx="2808312" cy="2179265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1412776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1793" y="83671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silicij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08104" y="1700808"/>
            <a:ext cx="2016224" cy="2179265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08104" y="1404065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828001"/>
            <a:ext cx="149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germanij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8344" y="1681783"/>
            <a:ext cx="720080" cy="2179265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68344" y="1385040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34902" y="836712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 alumina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815" y="5085184"/>
            <a:ext cx="3723327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076056" y="5085184"/>
            <a:ext cx="3680792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5530624" y="5201491"/>
            <a:ext cx="277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parametri rešetke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8816" y="5201491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dimenzije jezgre i ljuske</a:t>
            </a:r>
          </a:p>
        </p:txBody>
      </p:sp>
      <p:cxnSp>
        <p:nvCxnSpPr>
          <p:cNvPr id="29" name="Straight Arrow Connector 28"/>
          <p:cNvCxnSpPr>
            <a:stCxn id="2" idx="2"/>
          </p:cNvCxnSpPr>
          <p:nvPr/>
        </p:nvCxnSpPr>
        <p:spPr>
          <a:xfrm flipH="1">
            <a:off x="2339752" y="3861048"/>
            <a:ext cx="1548172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</p:cNvCxnSpPr>
          <p:nvPr/>
        </p:nvCxnSpPr>
        <p:spPr>
          <a:xfrm flipH="1">
            <a:off x="2339752" y="3880073"/>
            <a:ext cx="4176464" cy="120078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 flipH="1">
            <a:off x="7148620" y="3861048"/>
            <a:ext cx="879764" cy="121981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36067"/>
            <a:ext cx="9144000" cy="151216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475656" y="150743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Segoe UI Light" panose="020B0502040204020203" pitchFamily="34" charset="0"/>
              </a:rPr>
              <a:t>Difrakcija x-zraka (GISAXS) </a:t>
            </a:r>
            <a:endParaRPr lang="hr-HR" sz="4400" dirty="0">
              <a:latin typeface="Segoe UI Light" panose="020B0502040204020203" pitchFamily="34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96129"/>
            <a:ext cx="5208151" cy="4161871"/>
          </a:xfrm>
        </p:spPr>
      </p:pic>
    </p:spTree>
    <p:extLst>
      <p:ext uri="{BB962C8B-B14F-4D97-AF65-F5344CB8AC3E}">
        <p14:creationId xmlns:p14="http://schemas.microsoft.com/office/powerpoint/2010/main" val="42459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28" y="711915"/>
            <a:ext cx="3646748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</a:t>
            </a:r>
            <a:r>
              <a:rPr lang="hr-HR" dirty="0" smtClean="0">
                <a:latin typeface="Segoe UI Light" panose="020B0502040204020203" pitchFamily="34" charset="0"/>
              </a:rPr>
              <a:t>mjerenje</a:t>
            </a:r>
            <a:endParaRPr lang="hr-HR" dirty="0">
              <a:latin typeface="Segoe UI Light" panose="020B0502040204020203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5"/>
          <a:stretch/>
        </p:blipFill>
        <p:spPr>
          <a:xfrm>
            <a:off x="290204" y="1186211"/>
            <a:ext cx="4281796" cy="427732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320698" y="5928556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20072" y="5569201"/>
            <a:ext cx="3464768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5458616" y="5687670"/>
            <a:ext cx="277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parametri rešetke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0588" y="5569201"/>
            <a:ext cx="3953380" cy="76015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44428" y="5687670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poklapanje maksimuma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/>
          <a:stretch/>
        </p:blipFill>
        <p:spPr>
          <a:xfrm>
            <a:off x="4574758" y="1186211"/>
            <a:ext cx="4400872" cy="42773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55668" y="711915"/>
            <a:ext cx="298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</a:rPr>
              <a:t>simulacija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715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796144"/>
            <a:ext cx="9144000" cy="1512168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980728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Procjena dimenzija jezgre i ljuske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5747" y="5196575"/>
            <a:ext cx="4164143" cy="813404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3829151" cy="2746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372444"/>
            <a:ext cx="414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   model jezgra/ljuska strukture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13674" y="3746010"/>
            <a:ext cx="2926095" cy="784739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813674" y="2337481"/>
            <a:ext cx="3425416" cy="784739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909194" y="3932179"/>
            <a:ext cx="2361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latin typeface="Segoe UI Light" panose="020B0502040204020203" pitchFamily="34" charset="0"/>
              </a:rPr>
              <a:t>gustoće </a:t>
            </a:r>
            <a:r>
              <a:rPr lang="hr-HR" sz="2000" i="1" dirty="0">
                <a:latin typeface="Segoe UI Light" panose="020B0502040204020203" pitchFamily="34" charset="0"/>
              </a:rPr>
              <a:t>Al, O, Ge, Si</a:t>
            </a:r>
          </a:p>
        </p:txBody>
      </p:sp>
      <p:sp>
        <p:nvSpPr>
          <p:cNvPr id="8" name="Rectangle 7"/>
          <p:cNvSpPr/>
          <p:nvPr/>
        </p:nvSpPr>
        <p:spPr>
          <a:xfrm>
            <a:off x="909194" y="2530874"/>
            <a:ext cx="318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Segoe UI Light" panose="020B0502040204020203" pitchFamily="34" charset="0"/>
              </a:rPr>
              <a:t>udio </a:t>
            </a:r>
            <a:r>
              <a:rPr lang="hr-HR" sz="2000" i="1" dirty="0" smtClean="0">
                <a:latin typeface="Segoe UI Light" panose="020B0502040204020203" pitchFamily="34" charset="0"/>
              </a:rPr>
              <a:t>Al</a:t>
            </a:r>
            <a:r>
              <a:rPr lang="hr-HR" sz="2000" i="1" dirty="0">
                <a:latin typeface="Segoe UI Light" panose="020B0502040204020203" pitchFamily="34" charset="0"/>
              </a:rPr>
              <a:t>, O, Ge, </a:t>
            </a:r>
            <a:r>
              <a:rPr lang="hr-HR" sz="2000" i="1" dirty="0" smtClean="0">
                <a:latin typeface="Segoe UI Light" panose="020B0502040204020203" pitchFamily="34" charset="0"/>
              </a:rPr>
              <a:t>Si </a:t>
            </a:r>
            <a:r>
              <a:rPr lang="hr-HR" sz="2000" dirty="0" smtClean="0">
                <a:latin typeface="Segoe UI Light" panose="020B0502040204020203" pitchFamily="34" charset="0"/>
              </a:rPr>
              <a:t>(</a:t>
            </a:r>
            <a:r>
              <a:rPr lang="hr-HR" sz="2000" dirty="0" err="1" smtClean="0">
                <a:latin typeface="Segoe UI Light" panose="020B0502040204020203" pitchFamily="34" charset="0"/>
              </a:rPr>
              <a:t>TofERDA</a:t>
            </a:r>
            <a:r>
              <a:rPr lang="hr-HR" sz="2000" dirty="0" smtClean="0">
                <a:latin typeface="Segoe UI Light" panose="020B0502040204020203" pitchFamily="34" charset="0"/>
              </a:rPr>
              <a:t>)</a:t>
            </a:r>
            <a:endParaRPr lang="hr-HR" sz="2000" dirty="0">
              <a:latin typeface="Segoe UI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674" y="5343669"/>
            <a:ext cx="2632424" cy="783053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951299" y="5535141"/>
            <a:ext cx="205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Segoe UI Light" panose="020B0502040204020203" pitchFamily="34" charset="0"/>
              </a:rPr>
              <a:t>parametri rešetke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88" y="746531"/>
            <a:ext cx="933270" cy="10209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13674" y="928952"/>
            <a:ext cx="3795079" cy="784739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916717" y="1135599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Segoe UI Light" panose="020B0502040204020203" pitchFamily="34" charset="0"/>
              </a:rPr>
              <a:t> 1 </a:t>
            </a:r>
            <a:r>
              <a:rPr lang="hr-HR" sz="2000" dirty="0" err="1">
                <a:latin typeface="Segoe UI Light" panose="020B0502040204020203" pitchFamily="34" charset="0"/>
              </a:rPr>
              <a:t>nanočestica</a:t>
            </a:r>
            <a:r>
              <a:rPr lang="hr-HR" sz="2000" dirty="0">
                <a:latin typeface="Segoe UI Light" panose="020B0502040204020203" pitchFamily="34" charset="0"/>
              </a:rPr>
              <a:t> po jediničnoj ćeliji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608753" y="2462988"/>
            <a:ext cx="574929" cy="59303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ectangle 34"/>
          <p:cNvSpPr/>
          <p:nvPr/>
        </p:nvSpPr>
        <p:spPr>
          <a:xfrm>
            <a:off x="5485204" y="2337481"/>
            <a:ext cx="2987463" cy="813404"/>
          </a:xfrm>
          <a:prstGeom prst="rect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5682791" y="254632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Omjeri volumena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5204" y="5313318"/>
            <a:ext cx="2987463" cy="813404"/>
          </a:xfrm>
          <a:prstGeom prst="rect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6058445" y="5489187"/>
            <a:ext cx="2120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Volumen ćelije 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608752" y="5423504"/>
            <a:ext cx="574929" cy="59303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8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6" grpId="0"/>
      <p:bldP spid="8" grpId="0"/>
      <p:bldP spid="22" grpId="0" animBg="1"/>
      <p:bldP spid="25" grpId="0"/>
      <p:bldP spid="28" grpId="0" animBg="1"/>
      <p:bldP spid="29" grpId="0"/>
      <p:bldP spid="34" grpId="0" animBg="1"/>
      <p:bldP spid="35" grpId="0" animBg="1"/>
      <p:bldP spid="36" grpId="0"/>
      <p:bldP spid="37" grpId="0" animBg="1"/>
      <p:bldP spid="26" grpId="0"/>
      <p:bldP spid="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0304"/>
            <a:ext cx="8779466" cy="2960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2124400"/>
            <a:ext cx="8424936" cy="209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3779912" y="1764360"/>
            <a:ext cx="38884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467544" y="1764360"/>
            <a:ext cx="856344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84186" y="808976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0312" y="25193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 alumina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84186" y="1105719"/>
            <a:ext cx="720080" cy="1643433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8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2132856"/>
            <a:ext cx="8424936" cy="209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3779912" y="1772816"/>
            <a:ext cx="38884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84186" y="808976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84186" y="1105719"/>
            <a:ext cx="720080" cy="1643433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7380312" y="25193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 alumina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67744" y="908720"/>
            <a:ext cx="4896544" cy="489654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07704" y="3356992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3356992"/>
            <a:ext cx="6332" cy="2664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64288" y="335699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40352" y="3356992"/>
            <a:ext cx="0" cy="266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30771" y="5605787"/>
            <a:ext cx="587733" cy="360039"/>
            <a:chOff x="1979713" y="5877272"/>
            <a:chExt cx="1296145" cy="792088"/>
          </a:xfrm>
          <a:scene3d>
            <a:camera prst="orthographicFront">
              <a:rot lat="0" lon="0" rev="17400000"/>
            </a:camera>
            <a:lightRig rig="threePt" dir="t"/>
          </a:scene3d>
        </p:grpSpPr>
        <p:sp>
          <p:nvSpPr>
            <p:cNvPr id="42" name="Oval 41"/>
            <p:cNvSpPr/>
            <p:nvPr/>
          </p:nvSpPr>
          <p:spPr>
            <a:xfrm>
              <a:off x="2879814" y="6093295"/>
              <a:ext cx="396044" cy="3960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Oval 42"/>
            <p:cNvSpPr/>
            <p:nvPr/>
          </p:nvSpPr>
          <p:spPr>
            <a:xfrm>
              <a:off x="1979713" y="5877272"/>
              <a:ext cx="792088" cy="7920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71799" y="6093295"/>
              <a:ext cx="144017" cy="4154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915816" y="6072971"/>
              <a:ext cx="216025" cy="45237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1928469" y="6021286"/>
            <a:ext cx="476776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876256" y="6021286"/>
            <a:ext cx="873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20815" y="5255973"/>
            <a:ext cx="656300" cy="595355"/>
            <a:chOff x="5606555" y="4453136"/>
            <a:chExt cx="1781106" cy="1299411"/>
          </a:xfrm>
        </p:grpSpPr>
        <p:sp>
          <p:nvSpPr>
            <p:cNvPr id="33" name="Freeform 32"/>
            <p:cNvSpPr/>
            <p:nvPr/>
          </p:nvSpPr>
          <p:spPr>
            <a:xfrm>
              <a:off x="6809713" y="4633141"/>
              <a:ext cx="228600" cy="241100"/>
            </a:xfrm>
            <a:custGeom>
              <a:avLst/>
              <a:gdLst>
                <a:gd name="connsiteX0" fmla="*/ 0 w 228600"/>
                <a:gd name="connsiteY0" fmla="*/ 241100 h 241100"/>
                <a:gd name="connsiteX1" fmla="*/ 60158 w 228600"/>
                <a:gd name="connsiteY1" fmla="*/ 217037 h 241100"/>
                <a:gd name="connsiteX2" fmla="*/ 132347 w 228600"/>
                <a:gd name="connsiteY2" fmla="*/ 192974 h 241100"/>
                <a:gd name="connsiteX3" fmla="*/ 156410 w 228600"/>
                <a:gd name="connsiteY3" fmla="*/ 156879 h 241100"/>
                <a:gd name="connsiteX4" fmla="*/ 180473 w 228600"/>
                <a:gd name="connsiteY4" fmla="*/ 84690 h 241100"/>
                <a:gd name="connsiteX5" fmla="*/ 228600 w 228600"/>
                <a:gd name="connsiteY5" fmla="*/ 469 h 24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41100">
                  <a:moveTo>
                    <a:pt x="0" y="241100"/>
                  </a:moveTo>
                  <a:cubicBezTo>
                    <a:pt x="20053" y="233079"/>
                    <a:pt x="39861" y="224418"/>
                    <a:pt x="60158" y="217037"/>
                  </a:cubicBezTo>
                  <a:cubicBezTo>
                    <a:pt x="83996" y="208369"/>
                    <a:pt x="132347" y="192974"/>
                    <a:pt x="132347" y="192974"/>
                  </a:cubicBezTo>
                  <a:cubicBezTo>
                    <a:pt x="140368" y="180942"/>
                    <a:pt x="150537" y="170093"/>
                    <a:pt x="156410" y="156879"/>
                  </a:cubicBezTo>
                  <a:cubicBezTo>
                    <a:pt x="166712" y="133700"/>
                    <a:pt x="180473" y="84690"/>
                    <a:pt x="180473" y="84690"/>
                  </a:cubicBezTo>
                  <a:cubicBezTo>
                    <a:pt x="194207" y="-11442"/>
                    <a:pt x="164146" y="469"/>
                    <a:pt x="228600" y="469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14250" y="5006589"/>
              <a:ext cx="373411" cy="192505"/>
            </a:xfrm>
            <a:custGeom>
              <a:avLst/>
              <a:gdLst>
                <a:gd name="connsiteX0" fmla="*/ 0 w 373411"/>
                <a:gd name="connsiteY0" fmla="*/ 192505 h 192505"/>
                <a:gd name="connsiteX1" fmla="*/ 72189 w 373411"/>
                <a:gd name="connsiteY1" fmla="*/ 144379 h 192505"/>
                <a:gd name="connsiteX2" fmla="*/ 228600 w 373411"/>
                <a:gd name="connsiteY2" fmla="*/ 84221 h 192505"/>
                <a:gd name="connsiteX3" fmla="*/ 264694 w 373411"/>
                <a:gd name="connsiteY3" fmla="*/ 72189 h 192505"/>
                <a:gd name="connsiteX4" fmla="*/ 348915 w 373411"/>
                <a:gd name="connsiteY4" fmla="*/ 48126 h 192505"/>
                <a:gd name="connsiteX5" fmla="*/ 372979 w 373411"/>
                <a:gd name="connsiteY5" fmla="*/ 0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411" h="192505">
                  <a:moveTo>
                    <a:pt x="0" y="192505"/>
                  </a:moveTo>
                  <a:cubicBezTo>
                    <a:pt x="24063" y="176463"/>
                    <a:pt x="46053" y="156759"/>
                    <a:pt x="72189" y="144379"/>
                  </a:cubicBezTo>
                  <a:cubicBezTo>
                    <a:pt x="122672" y="120466"/>
                    <a:pt x="175607" y="101886"/>
                    <a:pt x="228600" y="84221"/>
                  </a:cubicBezTo>
                  <a:cubicBezTo>
                    <a:pt x="240631" y="80210"/>
                    <a:pt x="252500" y="75673"/>
                    <a:pt x="264694" y="72189"/>
                  </a:cubicBezTo>
                  <a:cubicBezTo>
                    <a:pt x="370446" y="41974"/>
                    <a:pt x="262375" y="76974"/>
                    <a:pt x="348915" y="48126"/>
                  </a:cubicBezTo>
                  <a:cubicBezTo>
                    <a:pt x="378651" y="18391"/>
                    <a:pt x="372979" y="35407"/>
                    <a:pt x="372979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06555" y="5584104"/>
              <a:ext cx="385010" cy="168443"/>
            </a:xfrm>
            <a:custGeom>
              <a:avLst/>
              <a:gdLst>
                <a:gd name="connsiteX0" fmla="*/ 385010 w 385010"/>
                <a:gd name="connsiteY0" fmla="*/ 0 h 168443"/>
                <a:gd name="connsiteX1" fmla="*/ 204537 w 385010"/>
                <a:gd name="connsiteY1" fmla="*/ 36095 h 168443"/>
                <a:gd name="connsiteX2" fmla="*/ 96252 w 385010"/>
                <a:gd name="connsiteY2" fmla="*/ 96253 h 168443"/>
                <a:gd name="connsiteX3" fmla="*/ 60158 w 385010"/>
                <a:gd name="connsiteY3" fmla="*/ 108285 h 168443"/>
                <a:gd name="connsiteX4" fmla="*/ 36095 w 385010"/>
                <a:gd name="connsiteY4" fmla="*/ 144379 h 168443"/>
                <a:gd name="connsiteX5" fmla="*/ 0 w 385010"/>
                <a:gd name="connsiteY5" fmla="*/ 168443 h 16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010" h="168443">
                  <a:moveTo>
                    <a:pt x="385010" y="0"/>
                  </a:moveTo>
                  <a:cubicBezTo>
                    <a:pt x="324852" y="12032"/>
                    <a:pt x="264054" y="21216"/>
                    <a:pt x="204537" y="36095"/>
                  </a:cubicBezTo>
                  <a:cubicBezTo>
                    <a:pt x="123390" y="56382"/>
                    <a:pt x="163858" y="57621"/>
                    <a:pt x="96252" y="96253"/>
                  </a:cubicBezTo>
                  <a:cubicBezTo>
                    <a:pt x="85241" y="102545"/>
                    <a:pt x="72189" y="104274"/>
                    <a:pt x="60158" y="108285"/>
                  </a:cubicBezTo>
                  <a:cubicBezTo>
                    <a:pt x="52137" y="120316"/>
                    <a:pt x="46320" y="134154"/>
                    <a:pt x="36095" y="144379"/>
                  </a:cubicBezTo>
                  <a:cubicBezTo>
                    <a:pt x="25870" y="154604"/>
                    <a:pt x="0" y="168443"/>
                    <a:pt x="0" y="168443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30618" y="4994557"/>
              <a:ext cx="336884" cy="144379"/>
            </a:xfrm>
            <a:custGeom>
              <a:avLst/>
              <a:gdLst>
                <a:gd name="connsiteX0" fmla="*/ 336884 w 336884"/>
                <a:gd name="connsiteY0" fmla="*/ 144379 h 144379"/>
                <a:gd name="connsiteX1" fmla="*/ 276726 w 336884"/>
                <a:gd name="connsiteY1" fmla="*/ 108284 h 144379"/>
                <a:gd name="connsiteX2" fmla="*/ 240632 w 336884"/>
                <a:gd name="connsiteY2" fmla="*/ 84221 h 144379"/>
                <a:gd name="connsiteX3" fmla="*/ 60158 w 336884"/>
                <a:gd name="connsiteY3" fmla="*/ 72190 h 144379"/>
                <a:gd name="connsiteX4" fmla="*/ 24063 w 336884"/>
                <a:gd name="connsiteY4" fmla="*/ 60158 h 144379"/>
                <a:gd name="connsiteX5" fmla="*/ 12032 w 336884"/>
                <a:gd name="connsiteY5" fmla="*/ 24063 h 144379"/>
                <a:gd name="connsiteX6" fmla="*/ 0 w 336884"/>
                <a:gd name="connsiteY6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884" h="144379">
                  <a:moveTo>
                    <a:pt x="336884" y="144379"/>
                  </a:moveTo>
                  <a:cubicBezTo>
                    <a:pt x="316831" y="132347"/>
                    <a:pt x="296557" y="120678"/>
                    <a:pt x="276726" y="108284"/>
                  </a:cubicBezTo>
                  <a:cubicBezTo>
                    <a:pt x="264464" y="100620"/>
                    <a:pt x="254895" y="86598"/>
                    <a:pt x="240632" y="84221"/>
                  </a:cubicBezTo>
                  <a:cubicBezTo>
                    <a:pt x="181161" y="74309"/>
                    <a:pt x="120316" y="76200"/>
                    <a:pt x="60158" y="72190"/>
                  </a:cubicBezTo>
                  <a:cubicBezTo>
                    <a:pt x="48126" y="68179"/>
                    <a:pt x="33031" y="69126"/>
                    <a:pt x="24063" y="60158"/>
                  </a:cubicBezTo>
                  <a:cubicBezTo>
                    <a:pt x="15095" y="51190"/>
                    <a:pt x="16742" y="35838"/>
                    <a:pt x="12032" y="24063"/>
                  </a:cubicBezTo>
                  <a:cubicBezTo>
                    <a:pt x="8701" y="15737"/>
                    <a:pt x="4011" y="8021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16418" y="4453136"/>
              <a:ext cx="108284" cy="385011"/>
            </a:xfrm>
            <a:custGeom>
              <a:avLst/>
              <a:gdLst>
                <a:gd name="connsiteX0" fmla="*/ 108284 w 108284"/>
                <a:gd name="connsiteY0" fmla="*/ 385011 h 385011"/>
                <a:gd name="connsiteX1" fmla="*/ 84221 w 108284"/>
                <a:gd name="connsiteY1" fmla="*/ 312821 h 385011"/>
                <a:gd name="connsiteX2" fmla="*/ 48126 w 108284"/>
                <a:gd name="connsiteY2" fmla="*/ 264695 h 385011"/>
                <a:gd name="connsiteX3" fmla="*/ 24063 w 108284"/>
                <a:gd name="connsiteY3" fmla="*/ 192505 h 385011"/>
                <a:gd name="connsiteX4" fmla="*/ 12032 w 108284"/>
                <a:gd name="connsiteY4" fmla="*/ 156411 h 385011"/>
                <a:gd name="connsiteX5" fmla="*/ 0 w 108284"/>
                <a:gd name="connsiteY5" fmla="*/ 0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84" h="385011">
                  <a:moveTo>
                    <a:pt x="108284" y="385011"/>
                  </a:moveTo>
                  <a:cubicBezTo>
                    <a:pt x="100263" y="360948"/>
                    <a:pt x="95565" y="335508"/>
                    <a:pt x="84221" y="312821"/>
                  </a:cubicBezTo>
                  <a:cubicBezTo>
                    <a:pt x="75253" y="294885"/>
                    <a:pt x="57094" y="282631"/>
                    <a:pt x="48126" y="264695"/>
                  </a:cubicBezTo>
                  <a:cubicBezTo>
                    <a:pt x="36782" y="242008"/>
                    <a:pt x="32084" y="216568"/>
                    <a:pt x="24063" y="192505"/>
                  </a:cubicBezTo>
                  <a:lnTo>
                    <a:pt x="12032" y="15641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998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2564904"/>
            <a:ext cx="856344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3779912" y="2132856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3779912" y="1772816"/>
            <a:ext cx="38884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8084186" y="1105719"/>
            <a:ext cx="720080" cy="1643433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84186" y="808976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0312" y="25193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 alumina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4" y="1772816"/>
            <a:ext cx="856344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67544" y="3356992"/>
            <a:ext cx="84249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8028384" y="2636912"/>
            <a:ext cx="100260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899592" y="31409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755576" y="3039343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Ge</a:t>
            </a:r>
            <a:endParaRPr lang="hr-HR" sz="2400" dirty="0"/>
          </a:p>
        </p:txBody>
      </p:sp>
      <p:sp>
        <p:nvSpPr>
          <p:cNvPr id="22" name="Rectangle 21"/>
          <p:cNvSpPr/>
          <p:nvPr/>
        </p:nvSpPr>
        <p:spPr>
          <a:xfrm>
            <a:off x="2699792" y="2749152"/>
            <a:ext cx="5472608" cy="8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5868144" y="232912"/>
            <a:ext cx="168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germanij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43808" y="817687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7817" y="24162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silicij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24128" y="808976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520" y="2749152"/>
            <a:ext cx="2088232" cy="8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ounded Rectangle 35"/>
          <p:cNvSpPr/>
          <p:nvPr/>
        </p:nvSpPr>
        <p:spPr>
          <a:xfrm>
            <a:off x="2699792" y="1086694"/>
            <a:ext cx="2808312" cy="306238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ounded Rectangle 36"/>
          <p:cNvSpPr/>
          <p:nvPr/>
        </p:nvSpPr>
        <p:spPr>
          <a:xfrm>
            <a:off x="5724128" y="1105719"/>
            <a:ext cx="2016224" cy="304336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9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6" grpId="0" animBg="1"/>
      <p:bldP spid="3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4" y="1772816"/>
            <a:ext cx="856344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67544" y="3356992"/>
            <a:ext cx="84249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8028384" y="2636912"/>
            <a:ext cx="100260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899592" y="31409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755576" y="3039343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Ge</a:t>
            </a:r>
            <a:endParaRPr lang="hr-HR" sz="2400" dirty="0"/>
          </a:p>
        </p:txBody>
      </p:sp>
      <p:sp>
        <p:nvSpPr>
          <p:cNvPr id="22" name="Rectangle 21"/>
          <p:cNvSpPr/>
          <p:nvPr/>
        </p:nvSpPr>
        <p:spPr>
          <a:xfrm>
            <a:off x="2699792" y="2749152"/>
            <a:ext cx="5472608" cy="8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43808" y="817687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24128" y="808976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699792" y="1086694"/>
            <a:ext cx="2808312" cy="306238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ounded Rectangle 17"/>
          <p:cNvSpPr/>
          <p:nvPr/>
        </p:nvSpPr>
        <p:spPr>
          <a:xfrm>
            <a:off x="5724128" y="1105719"/>
            <a:ext cx="2016224" cy="304336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5868144" y="232912"/>
            <a:ext cx="168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germanij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7817" y="24162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silicij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4" y="1772816"/>
            <a:ext cx="856344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67544" y="3356992"/>
            <a:ext cx="84249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8028384" y="2636912"/>
            <a:ext cx="100260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817687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24128" y="808976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99592" y="31409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755576" y="3039343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Ge</a:t>
            </a:r>
            <a:endParaRPr lang="hr-HR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699792" y="1086694"/>
            <a:ext cx="2808312" cy="306238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ounded Rectangle 17"/>
          <p:cNvSpPr/>
          <p:nvPr/>
        </p:nvSpPr>
        <p:spPr>
          <a:xfrm>
            <a:off x="5724128" y="1105719"/>
            <a:ext cx="2016224" cy="304336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5868144" y="232912"/>
            <a:ext cx="168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germanij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7817" y="24162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silicij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3808" y="817687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808976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536" y="1772816"/>
            <a:ext cx="863545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467544" y="3789040"/>
            <a:ext cx="8563442" cy="44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2483768" y="3284984"/>
            <a:ext cx="64087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2699792" y="1086694"/>
            <a:ext cx="2808312" cy="306238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5724128" y="1105719"/>
            <a:ext cx="2016224" cy="304336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5868144" y="232912"/>
            <a:ext cx="168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germanij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7817" y="24162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silicij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79466" cy="29607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3808" y="817687"/>
            <a:ext cx="2448272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808976"/>
            <a:ext cx="20162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540" y="1733575"/>
            <a:ext cx="8635450" cy="1637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467544" y="3789040"/>
            <a:ext cx="8563442" cy="44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2699792" y="1086694"/>
            <a:ext cx="2808312" cy="306238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5724128" y="1105719"/>
            <a:ext cx="2016224" cy="304336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7956376" y="3068960"/>
            <a:ext cx="107461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5868144" y="232912"/>
            <a:ext cx="168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germanij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7817" y="24162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silicij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4744"/>
            <a:ext cx="9144000" cy="1655130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39714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Kristalizacija uzorka zagrijavanjem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88447" y="3221615"/>
            <a:ext cx="4715801" cy="1101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Ramanova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 spektroskopija</a:t>
            </a:r>
            <a:endParaRPr lang="hr-HR" sz="28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760" y="5407152"/>
            <a:ext cx="3960440" cy="97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Fononsko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 zatočenje</a:t>
            </a:r>
            <a:endParaRPr lang="hr-HR" sz="28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4047635" y="4487485"/>
            <a:ext cx="797423" cy="7553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3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81620"/>
            <a:ext cx="9144000" cy="1133872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84978" y="5337212"/>
            <a:ext cx="1656184" cy="0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5298" y="4905164"/>
            <a:ext cx="216024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525138" y="4293096"/>
            <a:ext cx="1440160" cy="104411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25138" y="5337212"/>
            <a:ext cx="144016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21082" y="3573016"/>
            <a:ext cx="288032" cy="936104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17426" y="5373488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80312" y="54094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477466" y="3861320"/>
            <a:ext cx="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69554" y="3861320"/>
            <a:ext cx="0" cy="151216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5801502" y="3128411"/>
            <a:ext cx="216024" cy="936104"/>
          </a:xfrm>
          <a:prstGeom prst="leftBrace">
            <a:avLst>
              <a:gd name="adj1" fmla="val 41664"/>
              <a:gd name="adj2" fmla="val 48608"/>
            </a:avLst>
          </a:prstGeom>
          <a:ln w="285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71921" y="2858407"/>
                <a:ext cx="675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 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21" y="2858407"/>
                <a:ext cx="675185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18018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054471" y="556920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Segoe UI Light" panose="020B0502040204020203" pitchFamily="34" charset="0"/>
              </a:rPr>
              <a:t>uzorak</a:t>
            </a:r>
            <a:endParaRPr lang="hr-HR" sz="2000" dirty="0">
              <a:latin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8606" y="3524183"/>
            <a:ext cx="108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Segoe UI Light" panose="020B0502040204020203" pitchFamily="34" charset="0"/>
              </a:rPr>
              <a:t>detektor</a:t>
            </a:r>
            <a:endParaRPr lang="hr-HR" sz="2000" dirty="0"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469" y="745261"/>
            <a:ext cx="6165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err="1">
                <a:latin typeface="Segoe UI Light" panose="020B0502040204020203" pitchFamily="34" charset="0"/>
              </a:rPr>
              <a:t>Ramanova</a:t>
            </a:r>
            <a:r>
              <a:rPr lang="hr-HR" sz="4400" dirty="0">
                <a:latin typeface="Segoe UI Light" panose="020B0502040204020203" pitchFamily="34" charset="0"/>
              </a:rPr>
              <a:t> spektroskopija</a:t>
            </a:r>
          </a:p>
        </p:txBody>
      </p:sp>
    </p:spTree>
    <p:extLst>
      <p:ext uri="{BB962C8B-B14F-4D97-AF65-F5344CB8AC3E}">
        <p14:creationId xmlns:p14="http://schemas.microsoft.com/office/powerpoint/2010/main" val="14198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5" grpId="0"/>
      <p:bldP spid="41" grpId="0" animBg="1"/>
      <p:bldP spid="42" grpId="0"/>
      <p:bldP spid="43" grpId="0"/>
      <p:bldP spid="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84917" y="426832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hr-H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5869" y="4232321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88755" y="42683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 Light" panose="020B0502040204020203" pitchFamily="34" charset="0"/>
              </a:rPr>
              <a:t>E</a:t>
            </a:r>
            <a:endParaRPr lang="hr-HR" sz="2800" dirty="0">
              <a:latin typeface="Segoe UI Light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85909" y="2720153"/>
            <a:ext cx="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77997" y="2720153"/>
            <a:ext cx="0" cy="151216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1609945" y="1987244"/>
            <a:ext cx="216024" cy="936104"/>
          </a:xfrm>
          <a:prstGeom prst="leftBrace">
            <a:avLst>
              <a:gd name="adj1" fmla="val 41664"/>
              <a:gd name="adj2" fmla="val 48608"/>
            </a:avLst>
          </a:prstGeom>
          <a:ln w="285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80364" y="1717240"/>
                <a:ext cx="675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 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64" y="1717240"/>
                <a:ext cx="675185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18018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4751785" y="4232321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4671" y="4268325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71" y="4268325"/>
                <a:ext cx="577402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21277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651885" y="2720153"/>
            <a:ext cx="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74232" y="2708920"/>
            <a:ext cx="0" cy="151216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>
            <a:off x="5120717" y="2072081"/>
            <a:ext cx="216024" cy="936104"/>
          </a:xfrm>
          <a:prstGeom prst="leftBrace">
            <a:avLst>
              <a:gd name="adj1" fmla="val 41664"/>
              <a:gd name="adj2" fmla="val 48608"/>
            </a:avLst>
          </a:prstGeom>
          <a:ln w="285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91136" y="1774468"/>
                <a:ext cx="675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 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36" y="1774468"/>
                <a:ext cx="675185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r="-18018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4774232" y="1989984"/>
            <a:ext cx="0" cy="2223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67944" y="1492316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intenzitet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28" y="429910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(cm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-1</a:t>
            </a:r>
            <a:r>
              <a:rPr lang="hr-HR" sz="2400" dirty="0" smtClean="0">
                <a:latin typeface="Segoe UI Light" panose="020B0502040204020203" pitchFamily="34" charset="0"/>
              </a:rPr>
              <a:t>)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2" grpId="0" animBg="1"/>
      <p:bldP spid="32" grpId="1" animBg="1"/>
      <p:bldP spid="33" grpId="0"/>
      <p:bldP spid="33" grpId="1"/>
      <p:bldP spid="44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0" y="404664"/>
            <a:ext cx="8307324" cy="5779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002" y="162880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876" y="1524907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GeSi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132856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</a:t>
            </a:r>
            <a:endParaRPr lang="hr-HR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84503" y="800755"/>
            <a:ext cx="5184576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xtBox 31"/>
          <p:cNvSpPr txBox="1"/>
          <p:nvPr/>
        </p:nvSpPr>
        <p:spPr>
          <a:xfrm>
            <a:off x="3549765" y="903125"/>
            <a:ext cx="2854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rekombinacija</a:t>
            </a:r>
            <a:endParaRPr lang="hr-HR" sz="36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4829" y="840485"/>
            <a:ext cx="2123728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2984228" y="2276872"/>
            <a:ext cx="3810086" cy="399999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2704075" y="4276869"/>
            <a:ext cx="28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04075" y="4276869"/>
            <a:ext cx="4927" cy="217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94314" y="4276869"/>
            <a:ext cx="4482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242560" y="4276869"/>
            <a:ext cx="0" cy="2176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20233" y="6453334"/>
            <a:ext cx="37098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70191" y="6453334"/>
            <a:ext cx="679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223552" y="6008142"/>
            <a:ext cx="457325" cy="399887"/>
            <a:chOff x="6430771" y="5476309"/>
            <a:chExt cx="587733" cy="489517"/>
          </a:xfrm>
        </p:grpSpPr>
        <p:grpSp>
          <p:nvGrpSpPr>
            <p:cNvPr id="72" name="Group 71"/>
            <p:cNvGrpSpPr/>
            <p:nvPr/>
          </p:nvGrpSpPr>
          <p:grpSpPr>
            <a:xfrm>
              <a:off x="6430771" y="5605787"/>
              <a:ext cx="587733" cy="360039"/>
              <a:chOff x="1979713" y="5877272"/>
              <a:chExt cx="1296145" cy="792088"/>
            </a:xfrm>
            <a:scene3d>
              <a:camera prst="orthographicFront">
                <a:rot lat="0" lon="0" rev="17400000"/>
              </a:camera>
              <a:lightRig rig="threePt" dir="t"/>
            </a:scene3d>
          </p:grpSpPr>
          <p:sp>
            <p:nvSpPr>
              <p:cNvPr id="74" name="Oval 73"/>
              <p:cNvSpPr/>
              <p:nvPr/>
            </p:nvSpPr>
            <p:spPr>
              <a:xfrm>
                <a:off x="2879814" y="6093295"/>
                <a:ext cx="396044" cy="3960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979713" y="5877272"/>
                <a:ext cx="792088" cy="79208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2771799" y="6093295"/>
                <a:ext cx="144017" cy="4154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2915816" y="6072971"/>
                <a:ext cx="216025" cy="45237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6494160" y="5476309"/>
              <a:ext cx="397950" cy="38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98" name="Oval 97"/>
          <p:cNvSpPr/>
          <p:nvPr/>
        </p:nvSpPr>
        <p:spPr>
          <a:xfrm>
            <a:off x="6794314" y="2284412"/>
            <a:ext cx="970266" cy="629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9" name="Freeform 98"/>
          <p:cNvSpPr/>
          <p:nvPr/>
        </p:nvSpPr>
        <p:spPr>
          <a:xfrm>
            <a:off x="5580940" y="2860595"/>
            <a:ext cx="986590" cy="686162"/>
          </a:xfrm>
          <a:custGeom>
            <a:avLst/>
            <a:gdLst>
              <a:gd name="connsiteX0" fmla="*/ 986590 w 986590"/>
              <a:gd name="connsiteY0" fmla="*/ 48488 h 686162"/>
              <a:gd name="connsiteX1" fmla="*/ 926432 w 986590"/>
              <a:gd name="connsiteY1" fmla="*/ 12394 h 686162"/>
              <a:gd name="connsiteX2" fmla="*/ 721895 w 986590"/>
              <a:gd name="connsiteY2" fmla="*/ 12394 h 686162"/>
              <a:gd name="connsiteX3" fmla="*/ 529390 w 986590"/>
              <a:gd name="connsiteY3" fmla="*/ 397404 h 686162"/>
              <a:gd name="connsiteX4" fmla="*/ 493295 w 986590"/>
              <a:gd name="connsiteY4" fmla="*/ 373341 h 686162"/>
              <a:gd name="connsiteX5" fmla="*/ 445169 w 986590"/>
              <a:gd name="connsiteY5" fmla="*/ 361309 h 686162"/>
              <a:gd name="connsiteX6" fmla="*/ 336884 w 986590"/>
              <a:gd name="connsiteY6" fmla="*/ 301152 h 686162"/>
              <a:gd name="connsiteX7" fmla="*/ 324853 w 986590"/>
              <a:gd name="connsiteY7" fmla="*/ 337246 h 686162"/>
              <a:gd name="connsiteX8" fmla="*/ 312821 w 986590"/>
              <a:gd name="connsiteY8" fmla="*/ 565846 h 686162"/>
              <a:gd name="connsiteX9" fmla="*/ 192506 w 986590"/>
              <a:gd name="connsiteY9" fmla="*/ 577878 h 686162"/>
              <a:gd name="connsiteX10" fmla="*/ 120316 w 986590"/>
              <a:gd name="connsiteY10" fmla="*/ 601941 h 686162"/>
              <a:gd name="connsiteX11" fmla="*/ 84221 w 986590"/>
              <a:gd name="connsiteY11" fmla="*/ 613973 h 686162"/>
              <a:gd name="connsiteX12" fmla="*/ 60158 w 986590"/>
              <a:gd name="connsiteY12" fmla="*/ 650067 h 686162"/>
              <a:gd name="connsiteX13" fmla="*/ 0 w 986590"/>
              <a:gd name="connsiteY13" fmla="*/ 686162 h 6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6590" h="686162">
                <a:moveTo>
                  <a:pt x="986590" y="48488"/>
                </a:moveTo>
                <a:cubicBezTo>
                  <a:pt x="966537" y="36457"/>
                  <a:pt x="948145" y="21079"/>
                  <a:pt x="926432" y="12394"/>
                </a:cubicBezTo>
                <a:cubicBezTo>
                  <a:pt x="863405" y="-12817"/>
                  <a:pt x="781597" y="7419"/>
                  <a:pt x="721895" y="12394"/>
                </a:cubicBezTo>
                <a:cubicBezTo>
                  <a:pt x="710107" y="401397"/>
                  <a:pt x="841035" y="449345"/>
                  <a:pt x="529390" y="397404"/>
                </a:cubicBezTo>
                <a:cubicBezTo>
                  <a:pt x="515127" y="395027"/>
                  <a:pt x="506586" y="379037"/>
                  <a:pt x="493295" y="373341"/>
                </a:cubicBezTo>
                <a:cubicBezTo>
                  <a:pt x="478096" y="366827"/>
                  <a:pt x="461211" y="365320"/>
                  <a:pt x="445169" y="361309"/>
                </a:cubicBezTo>
                <a:cubicBezTo>
                  <a:pt x="362427" y="306148"/>
                  <a:pt x="400415" y="322328"/>
                  <a:pt x="336884" y="301152"/>
                </a:cubicBezTo>
                <a:cubicBezTo>
                  <a:pt x="332874" y="313183"/>
                  <a:pt x="326001" y="324616"/>
                  <a:pt x="324853" y="337246"/>
                </a:cubicBezTo>
                <a:cubicBezTo>
                  <a:pt x="317945" y="413238"/>
                  <a:pt x="349594" y="498986"/>
                  <a:pt x="312821" y="565846"/>
                </a:cubicBezTo>
                <a:cubicBezTo>
                  <a:pt x="293397" y="601162"/>
                  <a:pt x="232611" y="573867"/>
                  <a:pt x="192506" y="577878"/>
                </a:cubicBezTo>
                <a:lnTo>
                  <a:pt x="120316" y="601941"/>
                </a:lnTo>
                <a:lnTo>
                  <a:pt x="84221" y="613973"/>
                </a:lnTo>
                <a:cubicBezTo>
                  <a:pt x="76200" y="626004"/>
                  <a:pt x="70383" y="639842"/>
                  <a:pt x="60158" y="650067"/>
                </a:cubicBezTo>
                <a:cubicBezTo>
                  <a:pt x="45641" y="664584"/>
                  <a:pt x="18987" y="676668"/>
                  <a:pt x="0" y="686162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TextBox 99"/>
          <p:cNvSpPr txBox="1"/>
          <p:nvPr/>
        </p:nvSpPr>
        <p:spPr>
          <a:xfrm>
            <a:off x="6843270" y="2337375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foton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8" grpId="0" animBg="1"/>
      <p:bldP spid="99" grpId="0" animBg="1"/>
      <p:bldP spid="10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" y="3141112"/>
            <a:ext cx="3492858" cy="320707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2123728" y="3068960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3060405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812780"/>
            <a:ext cx="9144000" cy="989318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130466" y="944517"/>
            <a:ext cx="4883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Segoe UI Light" panose="020B0502040204020203" pitchFamily="34" charset="0"/>
              </a:rPr>
              <a:t>Fononsko zatočenje</a:t>
            </a:r>
            <a:endParaRPr lang="hr-HR" sz="4400" dirty="0">
              <a:latin typeface="Segoe UI Light" panose="020B0502040204020203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012160" y="4365104"/>
            <a:ext cx="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749" y="5917121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hr-H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25617" y="5881117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r="-21053" b="-329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5125617" y="3657580"/>
            <a:ext cx="0" cy="2223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41776" y="31411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intenzitet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2360" y="594789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(cm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-1</a:t>
            </a:r>
            <a:r>
              <a:rPr lang="hr-HR" sz="2400" dirty="0" smtClean="0">
                <a:latin typeface="Segoe UI Light" panose="020B0502040204020203" pitchFamily="34" charset="0"/>
              </a:rPr>
              <a:t>)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95012" y="2538170"/>
            <a:ext cx="1080120" cy="559621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TextBox 48"/>
          <p:cNvSpPr txBox="1"/>
          <p:nvPr/>
        </p:nvSpPr>
        <p:spPr>
          <a:xfrm>
            <a:off x="1948557" y="2587147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k</a:t>
            </a:r>
            <a:r>
              <a:rPr lang="hr-HR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≈</a:t>
            </a:r>
            <a:r>
              <a:rPr lang="hr-HR" sz="2400" dirty="0" smtClean="0">
                <a:latin typeface="Segoe UI Light" panose="020B0502040204020203" pitchFamily="34" charset="0"/>
              </a:rPr>
              <a:t>0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39" grpId="0"/>
      <p:bldP spid="41" grpId="0"/>
      <p:bldP spid="43" grpId="0"/>
      <p:bldP spid="44" grpId="0"/>
      <p:bldP spid="48" grpId="0" animBg="1"/>
      <p:bldP spid="4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" y="3141112"/>
            <a:ext cx="3492858" cy="32070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12160" y="4365104"/>
            <a:ext cx="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39858" y="748440"/>
            <a:ext cx="2452234" cy="804148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5308" y="802955"/>
                <a:ext cx="2061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3600" b="0" i="0" smtClean="0">
                          <a:latin typeface="Cambria Math"/>
                        </a:rPr>
                        <m:t>Δ</m:t>
                      </m:r>
                      <m:r>
                        <a:rPr lang="hr-HR" sz="36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hr-HR" sz="3600" b="0" i="0" smtClean="0">
                          <a:latin typeface="Cambria Math"/>
                        </a:rPr>
                        <m:t>Δ</m:t>
                      </m:r>
                      <m:r>
                        <a:rPr lang="hr-HR" sz="3600" b="0" i="1" smtClean="0">
                          <a:latin typeface="Cambria Math"/>
                        </a:rPr>
                        <m:t>𝑥</m:t>
                      </m:r>
                      <m:r>
                        <a:rPr lang="hr-HR" sz="36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hr-HR" sz="3600" b="0" i="1" smtClean="0">
                          <a:latin typeface="Cambria Math" panose="02040503050406030204" pitchFamily="18" charset="0"/>
                          <a:ea typeface="Cambria Math"/>
                        </a:rPr>
                        <m:t> 1</m:t>
                      </m:r>
                    </m:oMath>
                  </m:oMathPara>
                </a14:m>
                <a:endParaRPr lang="hr-HR" sz="36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08" y="802955"/>
                <a:ext cx="206133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2646985" y="748440"/>
            <a:ext cx="797423" cy="75536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958749" y="5917121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hr-H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25617" y="5881117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941" r="-21053" b="-329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125617" y="3657580"/>
            <a:ext cx="0" cy="2223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41776" y="31411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intenzitet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2360" y="594789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(cm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-1</a:t>
            </a:r>
            <a:r>
              <a:rPr lang="hr-HR" sz="2400" dirty="0" smtClean="0">
                <a:latin typeface="Segoe UI Light" panose="020B0502040204020203" pitchFamily="34" charset="0"/>
              </a:rPr>
              <a:t>)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23728" y="3068960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39752" y="3060405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95012" y="2538170"/>
            <a:ext cx="1080120" cy="559621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TextBox 41"/>
          <p:cNvSpPr txBox="1"/>
          <p:nvPr/>
        </p:nvSpPr>
        <p:spPr>
          <a:xfrm>
            <a:off x="1948557" y="2587147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k</a:t>
            </a:r>
            <a:r>
              <a:rPr lang="hr-HR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≈</a:t>
            </a:r>
            <a:r>
              <a:rPr lang="hr-HR" sz="2400" dirty="0" smtClean="0">
                <a:latin typeface="Segoe UI Light" panose="020B0502040204020203" pitchFamily="34" charset="0"/>
              </a:rPr>
              <a:t>0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8749" y="5917121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hr-H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25617" y="5881117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>
                        <a:latin typeface="Cambria Math"/>
                      </a:rPr>
                      <m:t>Δ</m:t>
                    </m:r>
                  </m:oMath>
                </a14:m>
                <a:r>
                  <a:rPr lang="hr-HR" sz="2800" dirty="0" smtClean="0">
                    <a:latin typeface="Segoe UI Light" panose="020B0502040204020203" pitchFamily="34" charset="0"/>
                  </a:rPr>
                  <a:t>E</a:t>
                </a:r>
                <a:endParaRPr lang="hr-HR" sz="28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03" y="5917121"/>
                <a:ext cx="577402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r="-21053" b="-329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5125617" y="3657580"/>
            <a:ext cx="0" cy="2223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1776" y="31411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intenzitet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594789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(cm</a:t>
            </a:r>
            <a:r>
              <a:rPr lang="hr-HR" sz="2400" baseline="30000" dirty="0" smtClean="0">
                <a:latin typeface="Segoe UI Light" panose="020B0502040204020203" pitchFamily="34" charset="0"/>
              </a:rPr>
              <a:t>-1</a:t>
            </a:r>
            <a:r>
              <a:rPr lang="hr-HR" sz="2400" dirty="0" smtClean="0">
                <a:latin typeface="Segoe UI Light" panose="020B0502040204020203" pitchFamily="34" charset="0"/>
              </a:rPr>
              <a:t>)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" y="3141112"/>
            <a:ext cx="3492858" cy="3207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8948" y="2492896"/>
            <a:ext cx="2160240" cy="559621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9802" y="2556748"/>
                <a:ext cx="5709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400">
                        <a:latin typeface="Cambria Math"/>
                      </a:rPr>
                      <m:t>Δ</m:t>
                    </m:r>
                    <m:r>
                      <a:rPr lang="hr-H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hr-HR" sz="2400" dirty="0" smtClean="0">
                    <a:latin typeface="Segoe UI Light" panose="020B0502040204020203" pitchFamily="34" charset="0"/>
                  </a:rPr>
                  <a:t>k</a:t>
                </a:r>
                <a:endParaRPr lang="hr-HR" sz="24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02" y="2556748"/>
                <a:ext cx="5709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128" t="-9211" r="-15957" b="-302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348112" y="3060405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63164" y="3060405"/>
            <a:ext cx="0" cy="288749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5436096" y="4637939"/>
            <a:ext cx="589621" cy="1279181"/>
          </a:xfrm>
          <a:custGeom>
            <a:avLst/>
            <a:gdLst>
              <a:gd name="connsiteX0" fmla="*/ 0 w 529451"/>
              <a:gd name="connsiteY0" fmla="*/ 1191206 h 1239332"/>
              <a:gd name="connsiteX1" fmla="*/ 397042 w 529451"/>
              <a:gd name="connsiteY1" fmla="*/ 79 h 1239332"/>
              <a:gd name="connsiteX2" fmla="*/ 529389 w 529451"/>
              <a:gd name="connsiteY2" fmla="*/ 1239332 h 12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451" h="1239332">
                <a:moveTo>
                  <a:pt x="0" y="1191206"/>
                </a:moveTo>
                <a:cubicBezTo>
                  <a:pt x="154405" y="591632"/>
                  <a:pt x="308811" y="-7942"/>
                  <a:pt x="397042" y="79"/>
                </a:cubicBezTo>
                <a:cubicBezTo>
                  <a:pt x="485273" y="8100"/>
                  <a:pt x="531394" y="1153106"/>
                  <a:pt x="529389" y="123933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3639858" y="748440"/>
            <a:ext cx="2452234" cy="804148"/>
          </a:xfrm>
          <a:prstGeom prst="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35308" y="802955"/>
                <a:ext cx="2061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3600" b="0" i="0" smtClean="0">
                          <a:latin typeface="Cambria Math"/>
                        </a:rPr>
                        <m:t>Δ</m:t>
                      </m:r>
                      <m:r>
                        <a:rPr lang="hr-HR" sz="36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hr-HR" sz="3600" b="0" i="0" smtClean="0">
                          <a:latin typeface="Cambria Math"/>
                        </a:rPr>
                        <m:t>Δ</m:t>
                      </m:r>
                      <m:r>
                        <a:rPr lang="hr-HR" sz="3600" b="0" i="1" smtClean="0">
                          <a:latin typeface="Cambria Math"/>
                        </a:rPr>
                        <m:t>𝑥</m:t>
                      </m:r>
                      <m:r>
                        <a:rPr lang="hr-HR" sz="36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hr-HR" sz="3600" b="0" i="1" smtClean="0">
                          <a:latin typeface="Cambria Math" panose="02040503050406030204" pitchFamily="18" charset="0"/>
                          <a:ea typeface="Cambria Math"/>
                        </a:rPr>
                        <m:t> 1</m:t>
                      </m:r>
                    </m:oMath>
                  </m:oMathPara>
                </a14:m>
                <a:endParaRPr lang="hr-HR" sz="3600" dirty="0">
                  <a:latin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08" y="802955"/>
                <a:ext cx="206133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2646985" y="748440"/>
            <a:ext cx="797423" cy="75536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0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1" y="404664"/>
            <a:ext cx="9124049" cy="6348430"/>
          </a:xfrm>
        </p:spPr>
      </p:pic>
      <p:sp>
        <p:nvSpPr>
          <p:cNvPr id="7" name="TextBox 6"/>
          <p:cNvSpPr txBox="1"/>
          <p:nvPr/>
        </p:nvSpPr>
        <p:spPr>
          <a:xfrm>
            <a:off x="2915816" y="184482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62880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GeSi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171" y="2278613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Segoe UI Light" panose="020B0502040204020203" pitchFamily="34" charset="0"/>
              </a:rPr>
              <a:t>Si</a:t>
            </a:r>
            <a:endParaRPr lang="hr-HR" sz="32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2271" y="404664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Segoe UI Light" panose="020B0502040204020203" pitchFamily="34" charset="0"/>
              </a:rPr>
              <a:t>Si podloga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786600" y="838707"/>
            <a:ext cx="1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124049" cy="6348430"/>
          </a:xfrm>
        </p:spPr>
      </p:pic>
    </p:spTree>
    <p:extLst>
      <p:ext uri="{BB962C8B-B14F-4D97-AF65-F5344CB8AC3E}">
        <p14:creationId xmlns:p14="http://schemas.microsoft.com/office/powerpoint/2010/main" val="23703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9268"/>
            <a:ext cx="9144000" cy="1579612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57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Zaključak</a:t>
            </a:r>
            <a:endParaRPr lang="hr-HR" dirty="0">
              <a:latin typeface="Segoe UI Light" panose="020B0502040204020203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91293" y="2834427"/>
            <a:ext cx="574929" cy="593030"/>
          </a:xfrm>
          <a:prstGeom prst="rightArrow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267744" y="2708920"/>
            <a:ext cx="4437156" cy="813404"/>
          </a:xfrm>
          <a:prstGeom prst="rect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465330" y="2917762"/>
            <a:ext cx="392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k</a:t>
            </a:r>
            <a:r>
              <a:rPr lang="hr-HR" sz="2400" dirty="0" smtClean="0">
                <a:latin typeface="Segoe UI Light" panose="020B0502040204020203" pitchFamily="34" charset="0"/>
              </a:rPr>
              <a:t>ontrola parametara rešetke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3" y="3983539"/>
            <a:ext cx="5759024" cy="813404"/>
          </a:xfrm>
          <a:prstGeom prst="rect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439271" y="4177561"/>
            <a:ext cx="543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Segoe UI Light" panose="020B0502040204020203" pitchFamily="34" charset="0"/>
              </a:rPr>
              <a:t>k</a:t>
            </a:r>
            <a:r>
              <a:rPr lang="hr-HR" sz="2400" dirty="0" smtClean="0">
                <a:latin typeface="Segoe UI Light" panose="020B0502040204020203" pitchFamily="34" charset="0"/>
              </a:rPr>
              <a:t>ontrola dimenzija jezgra/ljuska strukture</a:t>
            </a:r>
            <a:endParaRPr lang="hr-HR" sz="2400" dirty="0">
              <a:latin typeface="Segoe UI Light" panose="020B0502040204020203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91292" y="4093725"/>
            <a:ext cx="574929" cy="593030"/>
          </a:xfrm>
          <a:prstGeom prst="rightArrow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1391293" y="5383665"/>
            <a:ext cx="574929" cy="593030"/>
          </a:xfrm>
          <a:prstGeom prst="rightArrow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2267744" y="5258158"/>
            <a:ext cx="4127355" cy="813404"/>
          </a:xfrm>
          <a:prstGeom prst="rect">
            <a:avLst/>
          </a:prstGeom>
          <a:solidFill>
            <a:srgbClr val="D7FE98">
              <a:alpha val="1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2465330" y="5467000"/>
            <a:ext cx="392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kristalizacija zagrijavanjem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3" grpId="0" animBg="1"/>
      <p:bldP spid="14" grpId="0" animBg="1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8" y="2204864"/>
            <a:ext cx="9144000" cy="2068896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Segoe UI Light" panose="020B0502040204020203" pitchFamily="34" charset="0"/>
              </a:rPr>
              <a:t>Hvala na pažnji!</a:t>
            </a:r>
            <a:endParaRPr lang="hr-HR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84503" y="800755"/>
            <a:ext cx="5184576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xtBox 31"/>
          <p:cNvSpPr txBox="1"/>
          <p:nvPr/>
        </p:nvSpPr>
        <p:spPr>
          <a:xfrm>
            <a:off x="3549765" y="903125"/>
            <a:ext cx="2854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rekombinacija</a:t>
            </a:r>
            <a:endParaRPr lang="hr-HR" sz="36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4829" y="840485"/>
            <a:ext cx="2123728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2984228" y="2276872"/>
            <a:ext cx="3810086" cy="399999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Oval 62"/>
          <p:cNvSpPr/>
          <p:nvPr/>
        </p:nvSpPr>
        <p:spPr>
          <a:xfrm>
            <a:off x="5724128" y="3578861"/>
            <a:ext cx="280153" cy="294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Oval 63"/>
          <p:cNvSpPr/>
          <p:nvPr/>
        </p:nvSpPr>
        <p:spPr>
          <a:xfrm>
            <a:off x="5029191" y="3079677"/>
            <a:ext cx="280153" cy="2941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2704075" y="4276869"/>
            <a:ext cx="28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04075" y="4276869"/>
            <a:ext cx="4927" cy="217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94314" y="4276869"/>
            <a:ext cx="4482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242560" y="4276869"/>
            <a:ext cx="0" cy="2176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20233" y="6453334"/>
            <a:ext cx="37098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70191" y="6453334"/>
            <a:ext cx="679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223552" y="6008142"/>
            <a:ext cx="457325" cy="399887"/>
            <a:chOff x="6430771" y="5476309"/>
            <a:chExt cx="587733" cy="489517"/>
          </a:xfrm>
        </p:grpSpPr>
        <p:grpSp>
          <p:nvGrpSpPr>
            <p:cNvPr id="72" name="Group 71"/>
            <p:cNvGrpSpPr/>
            <p:nvPr/>
          </p:nvGrpSpPr>
          <p:grpSpPr>
            <a:xfrm>
              <a:off x="6430771" y="5605787"/>
              <a:ext cx="587733" cy="360039"/>
              <a:chOff x="1979713" y="5877272"/>
              <a:chExt cx="1296145" cy="792088"/>
            </a:xfrm>
            <a:scene3d>
              <a:camera prst="orthographicFront">
                <a:rot lat="0" lon="0" rev="17400000"/>
              </a:camera>
              <a:lightRig rig="threePt" dir="t"/>
            </a:scene3d>
          </p:grpSpPr>
          <p:sp>
            <p:nvSpPr>
              <p:cNvPr id="74" name="Oval 73"/>
              <p:cNvSpPr/>
              <p:nvPr/>
            </p:nvSpPr>
            <p:spPr>
              <a:xfrm>
                <a:off x="2879814" y="6093295"/>
                <a:ext cx="396044" cy="3960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979713" y="5877272"/>
                <a:ext cx="792088" cy="79208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2771799" y="6093295"/>
                <a:ext cx="144017" cy="4154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2915816" y="6072971"/>
                <a:ext cx="216025" cy="45237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6494160" y="5476309"/>
              <a:ext cx="397950" cy="38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326190" y="3278941"/>
            <a:ext cx="414552" cy="360040"/>
          </a:xfrm>
          <a:prstGeom prst="line">
            <a:avLst/>
          </a:prstGeom>
          <a:ln w="28575">
            <a:solidFill>
              <a:schemeClr val="tx2">
                <a:lumMod val="50000"/>
                <a:alpha val="89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84503" y="800755"/>
            <a:ext cx="5184576" cy="971521"/>
          </a:xfrm>
          <a:prstGeom prst="roundRect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xtBox 31"/>
          <p:cNvSpPr txBox="1"/>
          <p:nvPr/>
        </p:nvSpPr>
        <p:spPr>
          <a:xfrm>
            <a:off x="3549765" y="903125"/>
            <a:ext cx="2854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</a:rPr>
              <a:t>rekombinacija</a:t>
            </a:r>
            <a:endParaRPr lang="hr-HR" sz="3600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4829" y="840485"/>
            <a:ext cx="2123728" cy="1008112"/>
          </a:xfrm>
          <a:prstGeom prst="rightArrow">
            <a:avLst/>
          </a:prstGeom>
          <a:solidFill>
            <a:srgbClr val="FDD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2984228" y="2276872"/>
            <a:ext cx="3810086" cy="3999994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2704075" y="4276869"/>
            <a:ext cx="28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04075" y="4276869"/>
            <a:ext cx="4927" cy="217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94314" y="4276869"/>
            <a:ext cx="4482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242560" y="4276869"/>
            <a:ext cx="0" cy="2176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20233" y="6453334"/>
            <a:ext cx="37098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70191" y="6453334"/>
            <a:ext cx="679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223552" y="6008142"/>
            <a:ext cx="457325" cy="399887"/>
            <a:chOff x="6430771" y="5476309"/>
            <a:chExt cx="587733" cy="489517"/>
          </a:xfrm>
        </p:grpSpPr>
        <p:grpSp>
          <p:nvGrpSpPr>
            <p:cNvPr id="72" name="Group 71"/>
            <p:cNvGrpSpPr/>
            <p:nvPr/>
          </p:nvGrpSpPr>
          <p:grpSpPr>
            <a:xfrm>
              <a:off x="6430771" y="5605787"/>
              <a:ext cx="587733" cy="360039"/>
              <a:chOff x="1979713" y="5877272"/>
              <a:chExt cx="1296145" cy="792088"/>
            </a:xfrm>
            <a:scene3d>
              <a:camera prst="orthographicFront">
                <a:rot lat="0" lon="0" rev="17400000"/>
              </a:camera>
              <a:lightRig rig="threePt" dir="t"/>
            </a:scene3d>
          </p:grpSpPr>
          <p:sp>
            <p:nvSpPr>
              <p:cNvPr id="74" name="Oval 73"/>
              <p:cNvSpPr/>
              <p:nvPr/>
            </p:nvSpPr>
            <p:spPr>
              <a:xfrm>
                <a:off x="2879814" y="6093295"/>
                <a:ext cx="396044" cy="3960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979713" y="5877272"/>
                <a:ext cx="792088" cy="79208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2771799" y="6093295"/>
                <a:ext cx="144017" cy="4154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2915816" y="6072971"/>
                <a:ext cx="216025" cy="45237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6494160" y="5476309"/>
              <a:ext cx="397950" cy="38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1" name="Oval 20"/>
          <p:cNvSpPr/>
          <p:nvPr/>
        </p:nvSpPr>
        <p:spPr>
          <a:xfrm>
            <a:off x="6804248" y="2492896"/>
            <a:ext cx="970266" cy="629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Freeform 21"/>
          <p:cNvSpPr/>
          <p:nvPr/>
        </p:nvSpPr>
        <p:spPr>
          <a:xfrm rot="18372036" flipH="1">
            <a:off x="5539243" y="2715801"/>
            <a:ext cx="986590" cy="686162"/>
          </a:xfrm>
          <a:custGeom>
            <a:avLst/>
            <a:gdLst>
              <a:gd name="connsiteX0" fmla="*/ 986590 w 986590"/>
              <a:gd name="connsiteY0" fmla="*/ 48488 h 686162"/>
              <a:gd name="connsiteX1" fmla="*/ 926432 w 986590"/>
              <a:gd name="connsiteY1" fmla="*/ 12394 h 686162"/>
              <a:gd name="connsiteX2" fmla="*/ 721895 w 986590"/>
              <a:gd name="connsiteY2" fmla="*/ 12394 h 686162"/>
              <a:gd name="connsiteX3" fmla="*/ 529390 w 986590"/>
              <a:gd name="connsiteY3" fmla="*/ 397404 h 686162"/>
              <a:gd name="connsiteX4" fmla="*/ 493295 w 986590"/>
              <a:gd name="connsiteY4" fmla="*/ 373341 h 686162"/>
              <a:gd name="connsiteX5" fmla="*/ 445169 w 986590"/>
              <a:gd name="connsiteY5" fmla="*/ 361309 h 686162"/>
              <a:gd name="connsiteX6" fmla="*/ 336884 w 986590"/>
              <a:gd name="connsiteY6" fmla="*/ 301152 h 686162"/>
              <a:gd name="connsiteX7" fmla="*/ 324853 w 986590"/>
              <a:gd name="connsiteY7" fmla="*/ 337246 h 686162"/>
              <a:gd name="connsiteX8" fmla="*/ 312821 w 986590"/>
              <a:gd name="connsiteY8" fmla="*/ 565846 h 686162"/>
              <a:gd name="connsiteX9" fmla="*/ 192506 w 986590"/>
              <a:gd name="connsiteY9" fmla="*/ 577878 h 686162"/>
              <a:gd name="connsiteX10" fmla="*/ 120316 w 986590"/>
              <a:gd name="connsiteY10" fmla="*/ 601941 h 686162"/>
              <a:gd name="connsiteX11" fmla="*/ 84221 w 986590"/>
              <a:gd name="connsiteY11" fmla="*/ 613973 h 686162"/>
              <a:gd name="connsiteX12" fmla="*/ 60158 w 986590"/>
              <a:gd name="connsiteY12" fmla="*/ 650067 h 686162"/>
              <a:gd name="connsiteX13" fmla="*/ 0 w 986590"/>
              <a:gd name="connsiteY13" fmla="*/ 686162 h 6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6590" h="686162">
                <a:moveTo>
                  <a:pt x="986590" y="48488"/>
                </a:moveTo>
                <a:cubicBezTo>
                  <a:pt x="966537" y="36457"/>
                  <a:pt x="948145" y="21079"/>
                  <a:pt x="926432" y="12394"/>
                </a:cubicBezTo>
                <a:cubicBezTo>
                  <a:pt x="863405" y="-12817"/>
                  <a:pt x="781597" y="7419"/>
                  <a:pt x="721895" y="12394"/>
                </a:cubicBezTo>
                <a:cubicBezTo>
                  <a:pt x="710107" y="401397"/>
                  <a:pt x="841035" y="449345"/>
                  <a:pt x="529390" y="397404"/>
                </a:cubicBezTo>
                <a:cubicBezTo>
                  <a:pt x="515127" y="395027"/>
                  <a:pt x="506586" y="379037"/>
                  <a:pt x="493295" y="373341"/>
                </a:cubicBezTo>
                <a:cubicBezTo>
                  <a:pt x="478096" y="366827"/>
                  <a:pt x="461211" y="365320"/>
                  <a:pt x="445169" y="361309"/>
                </a:cubicBezTo>
                <a:cubicBezTo>
                  <a:pt x="362427" y="306148"/>
                  <a:pt x="400415" y="322328"/>
                  <a:pt x="336884" y="301152"/>
                </a:cubicBezTo>
                <a:cubicBezTo>
                  <a:pt x="332874" y="313183"/>
                  <a:pt x="326001" y="324616"/>
                  <a:pt x="324853" y="337246"/>
                </a:cubicBezTo>
                <a:cubicBezTo>
                  <a:pt x="317945" y="413238"/>
                  <a:pt x="349594" y="498986"/>
                  <a:pt x="312821" y="565846"/>
                </a:cubicBezTo>
                <a:cubicBezTo>
                  <a:pt x="293397" y="601162"/>
                  <a:pt x="232611" y="573867"/>
                  <a:pt x="192506" y="577878"/>
                </a:cubicBezTo>
                <a:lnTo>
                  <a:pt x="120316" y="601941"/>
                </a:lnTo>
                <a:lnTo>
                  <a:pt x="84221" y="613973"/>
                </a:lnTo>
                <a:cubicBezTo>
                  <a:pt x="76200" y="626004"/>
                  <a:pt x="70383" y="639842"/>
                  <a:pt x="60158" y="650067"/>
                </a:cubicBezTo>
                <a:cubicBezTo>
                  <a:pt x="45641" y="664584"/>
                  <a:pt x="18987" y="676668"/>
                  <a:pt x="0" y="686162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6888780" y="2547428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UI Light" panose="020B0502040204020203" pitchFamily="34" charset="0"/>
              </a:rPr>
              <a:t>foton</a:t>
            </a:r>
            <a:endParaRPr lang="hr-HR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855</Words>
  <Application>Microsoft Office PowerPoint</Application>
  <PresentationFormat>On-screen Show (4:3)</PresentationFormat>
  <Paragraphs>290</Paragraphs>
  <Slides>76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Cambria Math</vt:lpstr>
      <vt:lpstr>Segoe UI</vt:lpstr>
      <vt:lpstr>Segoe UI Light</vt:lpstr>
      <vt:lpstr>Office Theme</vt:lpstr>
      <vt:lpstr>Dobivanje trodimenzionalne rešetke  Ge/Si jezgra/ljuska nanokristala u matrici amorfne alumine  metodom magnetronskog rasprašenja</vt:lpstr>
      <vt:lpstr>Motivacija</vt:lpstr>
      <vt:lpstr> poluvodički kristal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Optička svojstva</vt:lpstr>
      <vt:lpstr>PowerPoint Presentation</vt:lpstr>
      <vt:lpstr>PowerPoint Presentation</vt:lpstr>
      <vt:lpstr>PowerPoint Presentation</vt:lpstr>
      <vt:lpstr>Smanjivanje dimenzija kristala?</vt:lpstr>
      <vt:lpstr>PowerPoint Presentation</vt:lpstr>
      <vt:lpstr>PowerPoint Presentation</vt:lpstr>
      <vt:lpstr>PowerPoint Presentation</vt:lpstr>
      <vt:lpstr>Zašto diskretna stanja?</vt:lpstr>
      <vt:lpstr>PowerPoint Presentation</vt:lpstr>
      <vt:lpstr>PowerPoint Presentation</vt:lpstr>
      <vt:lpstr>PowerPoint Presentation</vt:lpstr>
      <vt:lpstr>PowerPoint Presentation</vt:lpstr>
      <vt:lpstr>Mogućnost mijenjanja procjepa!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Dobivanje jezgra/ljuska struktura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Samouređenje deponiranog materijala</vt:lpstr>
      <vt:lpstr>PowerPoint Presentation</vt:lpstr>
      <vt:lpstr>PowerPoint Presentation</vt:lpstr>
      <vt:lpstr>PowerPoint Presentation</vt:lpstr>
      <vt:lpstr>PowerPoint Presentation</vt:lpstr>
      <vt:lpstr>Ideja rada</vt:lpstr>
      <vt:lpstr>PowerPoint Presentation</vt:lpstr>
      <vt:lpstr>PowerPoint Presentation</vt:lpstr>
      <vt:lpstr>Vremena depozicije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Procjena dimenzija jezgre i ljuske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Kristalizacija uzorka zagrijavanjem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Dobivanje trodimenzionalne rešetke Ge/Si jezgra/ljuska nanokristala u matrici amorfne alumine metodom magnetronskog rasprašenja</dc:title>
  <dc:creator>Home User</dc:creator>
  <cp:lastModifiedBy>Ena Škopelja</cp:lastModifiedBy>
  <cp:revision>125</cp:revision>
  <dcterms:created xsi:type="dcterms:W3CDTF">2016-01-29T08:57:59Z</dcterms:created>
  <dcterms:modified xsi:type="dcterms:W3CDTF">2016-01-31T18:08:24Z</dcterms:modified>
</cp:coreProperties>
</file>