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8" r:id="rId3"/>
    <p:sldId id="258" r:id="rId4"/>
    <p:sldId id="270" r:id="rId5"/>
    <p:sldId id="269" r:id="rId6"/>
    <p:sldId id="257" r:id="rId7"/>
    <p:sldId id="279" r:id="rId8"/>
    <p:sldId id="259" r:id="rId9"/>
    <p:sldId id="260" r:id="rId10"/>
    <p:sldId id="271" r:id="rId11"/>
    <p:sldId id="261" r:id="rId12"/>
    <p:sldId id="272" r:id="rId13"/>
    <p:sldId id="273" r:id="rId14"/>
    <p:sldId id="274" r:id="rId15"/>
    <p:sldId id="275" r:id="rId16"/>
    <p:sldId id="276" r:id="rId17"/>
    <p:sldId id="263" r:id="rId18"/>
    <p:sldId id="264" r:id="rId19"/>
    <p:sldId id="277" r:id="rId20"/>
    <p:sldId id="265" r:id="rId21"/>
    <p:sldId id="278" r:id="rId22"/>
    <p:sldId id="266" r:id="rId23"/>
    <p:sldId id="280" r:id="rId24"/>
    <p:sldId id="281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29" autoAdjust="0"/>
    <p:restoredTop sz="94660"/>
  </p:normalViewPr>
  <p:slideViewPr>
    <p:cSldViewPr snapToGrid="0">
      <p:cViewPr varScale="1">
        <p:scale>
          <a:sx n="71" d="100"/>
          <a:sy n="71" d="100"/>
        </p:scale>
        <p:origin x="102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25AEF1-5D24-4CD7-A769-EAA0C94A9DCE}" type="doc">
      <dgm:prSet loTypeId="urn:microsoft.com/office/officeart/2005/8/layout/StepDown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01207E71-F294-4199-9383-195A6075E728}">
      <dgm:prSet phldrT="[Text]" custT="1"/>
      <dgm:spPr/>
      <dgm:t>
        <a:bodyPr/>
        <a:lstStyle/>
        <a:p>
          <a:r>
            <a:rPr lang="hr-H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bioelektronički implantati</a:t>
          </a:r>
          <a:endParaRPr lang="hr-H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D7342CC-68EB-42A8-8DDE-0A8B378B5215}" type="parTrans" cxnId="{C75391BB-A6D6-4D13-8D7D-E60251CD2F2B}">
      <dgm:prSet/>
      <dgm:spPr/>
      <dgm:t>
        <a:bodyPr/>
        <a:lstStyle/>
        <a:p>
          <a:endParaRPr lang="hr-HR"/>
        </a:p>
      </dgm:t>
    </dgm:pt>
    <dgm:pt modelId="{8E471A3C-56E1-44B0-A134-2B9892564D8C}" type="sibTrans" cxnId="{C75391BB-A6D6-4D13-8D7D-E60251CD2F2B}">
      <dgm:prSet/>
      <dgm:spPr/>
      <dgm:t>
        <a:bodyPr/>
        <a:lstStyle/>
        <a:p>
          <a:endParaRPr lang="hr-HR"/>
        </a:p>
      </dgm:t>
    </dgm:pt>
    <dgm:pt modelId="{90644842-4034-4EC8-A02F-0FFDF1FEC395}">
      <dgm:prSet phldrT="[Text]" custT="1"/>
      <dgm:spPr/>
      <dgm:t>
        <a:bodyPr/>
        <a:lstStyle/>
        <a:p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poboljšanja?</a:t>
          </a:r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A320930-EEF0-44C6-A97B-409CAE78B35F}" type="parTrans" cxnId="{FD207A63-2198-4788-BFC6-82DDDAEA389D}">
      <dgm:prSet/>
      <dgm:spPr/>
      <dgm:t>
        <a:bodyPr/>
        <a:lstStyle/>
        <a:p>
          <a:endParaRPr lang="hr-HR"/>
        </a:p>
      </dgm:t>
    </dgm:pt>
    <dgm:pt modelId="{1C3C0DBF-1A70-4326-A485-7505F6E5F315}" type="sibTrans" cxnId="{FD207A63-2198-4788-BFC6-82DDDAEA389D}">
      <dgm:prSet/>
      <dgm:spPr/>
      <dgm:t>
        <a:bodyPr/>
        <a:lstStyle/>
        <a:p>
          <a:endParaRPr lang="hr-HR"/>
        </a:p>
      </dgm:t>
    </dgm:pt>
    <dgm:pt modelId="{D7057EBA-70D2-40EA-9BCF-93CD7E8FA5E6}">
      <dgm:prSet phldrT="[Text]" custT="1"/>
      <dgm:spPr/>
      <dgm:t>
        <a:bodyPr/>
        <a:lstStyle/>
        <a:p>
          <a:r>
            <a:rPr lang="hr-H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optoelektronička stimulacija</a:t>
          </a:r>
          <a:endParaRPr lang="hr-H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EEF68C-B5A1-42A8-BB07-D43F142B5C23}" type="parTrans" cxnId="{F5E0F88C-5A43-41AB-9ABE-FEF635075D9B}">
      <dgm:prSet/>
      <dgm:spPr/>
      <dgm:t>
        <a:bodyPr/>
        <a:lstStyle/>
        <a:p>
          <a:endParaRPr lang="hr-HR"/>
        </a:p>
      </dgm:t>
    </dgm:pt>
    <dgm:pt modelId="{B3FE2E8F-8863-44B7-BD20-9A1F063DA2DA}" type="sibTrans" cxnId="{F5E0F88C-5A43-41AB-9ABE-FEF635075D9B}">
      <dgm:prSet/>
      <dgm:spPr/>
      <dgm:t>
        <a:bodyPr/>
        <a:lstStyle/>
        <a:p>
          <a:endParaRPr lang="hr-HR"/>
        </a:p>
      </dgm:t>
    </dgm:pt>
    <dgm:pt modelId="{B89628D4-E797-493C-968B-F8E90E2901C9}">
      <dgm:prSet phldrT="[Text]" custT="1"/>
      <dgm:spPr/>
      <dgm:t>
        <a:bodyPr/>
        <a:lstStyle/>
        <a:p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smanjenje invazivnosti </a:t>
          </a:r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82D9C88-9013-4F36-9533-8AECCAC84833}" type="parTrans" cxnId="{E945C536-E281-4D6F-B3AB-E6B16730B8EF}">
      <dgm:prSet/>
      <dgm:spPr/>
      <dgm:t>
        <a:bodyPr/>
        <a:lstStyle/>
        <a:p>
          <a:endParaRPr lang="hr-HR"/>
        </a:p>
      </dgm:t>
    </dgm:pt>
    <dgm:pt modelId="{A36CC6B7-B239-4112-B523-B31FA6C081E6}" type="sibTrans" cxnId="{E945C536-E281-4D6F-B3AB-E6B16730B8EF}">
      <dgm:prSet/>
      <dgm:spPr/>
      <dgm:t>
        <a:bodyPr/>
        <a:lstStyle/>
        <a:p>
          <a:endParaRPr lang="hr-HR"/>
        </a:p>
      </dgm:t>
    </dgm:pt>
    <dgm:pt modelId="{AF5BC1AA-73F9-4496-941C-0BD460F7DD15}">
      <dgm:prSet phldrT="[Text]" custT="1"/>
      <dgm:spPr/>
      <dgm:t>
        <a:bodyPr/>
        <a:lstStyle/>
        <a:p>
          <a:r>
            <a:rPr lang="hr-HR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organski poluvodiči</a:t>
          </a:r>
          <a:endParaRPr lang="hr-HR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C8A162-89FF-458F-8606-E9D61BDB1EB7}" type="parTrans" cxnId="{9AFB5ADD-5E02-44F6-8D79-877FF5FD267F}">
      <dgm:prSet/>
      <dgm:spPr/>
      <dgm:t>
        <a:bodyPr/>
        <a:lstStyle/>
        <a:p>
          <a:endParaRPr lang="hr-HR"/>
        </a:p>
      </dgm:t>
    </dgm:pt>
    <dgm:pt modelId="{6989D083-6F78-477B-AE8E-B3A2379A1320}" type="sibTrans" cxnId="{9AFB5ADD-5E02-44F6-8D79-877FF5FD267F}">
      <dgm:prSet/>
      <dgm:spPr/>
      <dgm:t>
        <a:bodyPr/>
        <a:lstStyle/>
        <a:p>
          <a:endParaRPr lang="hr-HR"/>
        </a:p>
      </dgm:t>
    </dgm:pt>
    <dgm:pt modelId="{3E1032C6-356D-47F3-840E-9E1A978A8DB7}">
      <dgm:prSet phldrT="[Text]" custT="1"/>
      <dgm:spPr/>
      <dgm:t>
        <a:bodyPr/>
        <a:lstStyle/>
        <a:p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visok koeficijent apsorpcije svjetlosti </a:t>
          </a:r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60AC0E4-3D7E-41B1-9D50-AC8587536C82}" type="parTrans" cxnId="{92D028A3-35BC-49CB-856A-78B9321FCAB5}">
      <dgm:prSet/>
      <dgm:spPr/>
      <dgm:t>
        <a:bodyPr/>
        <a:lstStyle/>
        <a:p>
          <a:endParaRPr lang="hr-HR"/>
        </a:p>
      </dgm:t>
    </dgm:pt>
    <dgm:pt modelId="{34DEC4F1-44E9-473B-8F55-EAA2B788B609}" type="sibTrans" cxnId="{92D028A3-35BC-49CB-856A-78B9321FCAB5}">
      <dgm:prSet/>
      <dgm:spPr/>
      <dgm:t>
        <a:bodyPr/>
        <a:lstStyle/>
        <a:p>
          <a:endParaRPr lang="hr-HR"/>
        </a:p>
      </dgm:t>
    </dgm:pt>
    <dgm:pt modelId="{AC0688E5-9C7C-46D9-AFE5-444A044E854C}">
      <dgm:prSet phldrT="[Text]" custT="1"/>
      <dgm:spPr/>
      <dgm:t>
        <a:bodyPr/>
        <a:lstStyle/>
        <a:p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mehanička fleksibilnost </a:t>
          </a:r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FD6818-E825-41E7-A163-93B969A11D68}" type="parTrans" cxnId="{B931AC1B-044F-4D24-9AB2-D5C4CCCE07B5}">
      <dgm:prSet/>
      <dgm:spPr/>
      <dgm:t>
        <a:bodyPr/>
        <a:lstStyle/>
        <a:p>
          <a:endParaRPr lang="hr-HR"/>
        </a:p>
      </dgm:t>
    </dgm:pt>
    <dgm:pt modelId="{EC2237F8-FC98-4936-B5E8-B1E4D1D4AE0D}" type="sibTrans" cxnId="{B931AC1B-044F-4D24-9AB2-D5C4CCCE07B5}">
      <dgm:prSet/>
      <dgm:spPr/>
      <dgm:t>
        <a:bodyPr/>
        <a:lstStyle/>
        <a:p>
          <a:endParaRPr lang="hr-HR"/>
        </a:p>
      </dgm:t>
    </dgm:pt>
    <dgm:pt modelId="{6B1267DD-F927-4196-8F95-E18DC496C7E3}">
      <dgm:prSet phldrT="[Text]" custT="1"/>
      <dgm:spPr/>
      <dgm:t>
        <a:bodyPr/>
        <a:lstStyle/>
        <a:p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stabilnost u mokrom mediju </a:t>
          </a:r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06334B-E3A1-494A-AD44-3AAFB7D3877A}" type="parTrans" cxnId="{FC2147F0-A2A6-4C4D-80E4-2DE4300AB8D3}">
      <dgm:prSet/>
      <dgm:spPr/>
      <dgm:t>
        <a:bodyPr/>
        <a:lstStyle/>
        <a:p>
          <a:endParaRPr lang="hr-HR"/>
        </a:p>
      </dgm:t>
    </dgm:pt>
    <dgm:pt modelId="{71FA932D-453A-4F6D-A9E1-510C6EA715CC}" type="sibTrans" cxnId="{FC2147F0-A2A6-4C4D-80E4-2DE4300AB8D3}">
      <dgm:prSet/>
      <dgm:spPr/>
      <dgm:t>
        <a:bodyPr/>
        <a:lstStyle/>
        <a:p>
          <a:endParaRPr lang="hr-HR"/>
        </a:p>
      </dgm:t>
    </dgm:pt>
    <dgm:pt modelId="{9DB0E7B0-7C31-458C-A429-F770BE9479ED}">
      <dgm:prSet phldrT="[Text]" custT="1"/>
      <dgm:spPr/>
      <dgm:t>
        <a:bodyPr/>
        <a:lstStyle/>
        <a:p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biokompatibilnost </a:t>
          </a:r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060979B-219B-4295-AFD1-B9633BA78C07}" type="parTrans" cxnId="{1107968D-A558-4DEF-A6A7-DFBE117DC6C4}">
      <dgm:prSet/>
      <dgm:spPr/>
      <dgm:t>
        <a:bodyPr/>
        <a:lstStyle/>
        <a:p>
          <a:endParaRPr lang="hr-HR"/>
        </a:p>
      </dgm:t>
    </dgm:pt>
    <dgm:pt modelId="{520D6B47-D609-4BA5-A006-FF1BB98E2759}" type="sibTrans" cxnId="{1107968D-A558-4DEF-A6A7-DFBE117DC6C4}">
      <dgm:prSet/>
      <dgm:spPr/>
      <dgm:t>
        <a:bodyPr/>
        <a:lstStyle/>
        <a:p>
          <a:endParaRPr lang="hr-HR"/>
        </a:p>
      </dgm:t>
    </dgm:pt>
    <dgm:pt modelId="{DD72F092-5325-434D-8E71-96A5B22034E4}">
      <dgm:prSet phldrT="[Text]" custT="1"/>
      <dgm:spPr/>
      <dgm:t>
        <a:bodyPr/>
        <a:lstStyle/>
        <a:p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6C51DE-1FC8-4A11-8C6D-60D2A40C0300}" type="parTrans" cxnId="{1B8635F0-5BEF-4692-A00D-BD10D976DB42}">
      <dgm:prSet/>
      <dgm:spPr/>
      <dgm:t>
        <a:bodyPr/>
        <a:lstStyle/>
        <a:p>
          <a:endParaRPr lang="hr-HR"/>
        </a:p>
      </dgm:t>
    </dgm:pt>
    <dgm:pt modelId="{E265C022-C00D-4A56-87A1-6A9BCBAD33B4}" type="sibTrans" cxnId="{1B8635F0-5BEF-4692-A00D-BD10D976DB42}">
      <dgm:prSet/>
      <dgm:spPr/>
      <dgm:t>
        <a:bodyPr/>
        <a:lstStyle/>
        <a:p>
          <a:endParaRPr lang="hr-HR"/>
        </a:p>
      </dgm:t>
    </dgm:pt>
    <dgm:pt modelId="{6D809D1A-D316-4510-801D-4E0D43B842DC}">
      <dgm:prSet phldrT="[Text]" custT="1"/>
      <dgm:spPr/>
      <dgm:t>
        <a:bodyPr/>
        <a:lstStyle/>
        <a:p>
          <a:r>
            <a:rPr lang="hr-HR" sz="1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prikladni materijali?</a:t>
          </a:r>
          <a:endParaRPr lang="hr-HR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2B6D62-42DD-4BC1-BEB9-02C2D92E1C34}" type="parTrans" cxnId="{E9F107F8-B0C9-47D9-AA47-4B4080EAE05B}">
      <dgm:prSet/>
      <dgm:spPr/>
      <dgm:t>
        <a:bodyPr/>
        <a:lstStyle/>
        <a:p>
          <a:endParaRPr lang="hr-HR"/>
        </a:p>
      </dgm:t>
    </dgm:pt>
    <dgm:pt modelId="{2DF0B6E6-BB75-4FEB-B41B-CEA19514D90D}" type="sibTrans" cxnId="{E9F107F8-B0C9-47D9-AA47-4B4080EAE05B}">
      <dgm:prSet/>
      <dgm:spPr/>
      <dgm:t>
        <a:bodyPr/>
        <a:lstStyle/>
        <a:p>
          <a:endParaRPr lang="hr-HR"/>
        </a:p>
      </dgm:t>
    </dgm:pt>
    <dgm:pt modelId="{035C1603-CF20-4F7D-AE2B-70779811F41D}" type="pres">
      <dgm:prSet presAssocID="{8125AEF1-5D24-4CD7-A769-EAA0C94A9DC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667547DB-7C0D-4983-A67F-055D02F4C055}" type="pres">
      <dgm:prSet presAssocID="{01207E71-F294-4199-9383-195A6075E728}" presName="composite" presStyleCnt="0"/>
      <dgm:spPr/>
    </dgm:pt>
    <dgm:pt modelId="{9E7440A1-85ED-4288-B0E5-588D32C028E4}" type="pres">
      <dgm:prSet presAssocID="{01207E71-F294-4199-9383-195A6075E728}" presName="bentUpArrow1" presStyleLbl="alignImgPlace1" presStyleIdx="0" presStyleCnt="2" custLinFactNeighborX="-48506" custLinFactNeighborY="-1948"/>
      <dgm:spPr/>
    </dgm:pt>
    <dgm:pt modelId="{9DC5CC58-1952-46DD-89CB-A07280FAF413}" type="pres">
      <dgm:prSet presAssocID="{01207E71-F294-4199-9383-195A6075E728}" presName="ParentText" presStyleLbl="node1" presStyleIdx="0" presStyleCnt="3" custLinFactNeighborX="-64808" custLinFactNeighborY="-82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4D9B582-D368-46EE-9D30-0E0D30A24BCB}" type="pres">
      <dgm:prSet presAssocID="{01207E71-F294-4199-9383-195A6075E728}" presName="ChildText" presStyleLbl="revTx" presStyleIdx="0" presStyleCnt="3" custScaleX="148262" custLinFactNeighborX="-63690" custLinFactNeighborY="199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F89673BB-E6D8-42D1-8DBB-82F90A91F9D0}" type="pres">
      <dgm:prSet presAssocID="{8E471A3C-56E1-44B0-A134-2B9892564D8C}" presName="sibTrans" presStyleCnt="0"/>
      <dgm:spPr/>
    </dgm:pt>
    <dgm:pt modelId="{5E359D20-685B-475E-8D55-AD85B0819624}" type="pres">
      <dgm:prSet presAssocID="{D7057EBA-70D2-40EA-9BCF-93CD7E8FA5E6}" presName="composite" presStyleCnt="0"/>
      <dgm:spPr/>
    </dgm:pt>
    <dgm:pt modelId="{D9CEEFDC-B46F-4776-BEF3-0E243B1EFC66}" type="pres">
      <dgm:prSet presAssocID="{D7057EBA-70D2-40EA-9BCF-93CD7E8FA5E6}" presName="bentUpArrow1" presStyleLbl="alignImgPlace1" presStyleIdx="1" presStyleCnt="2" custLinFactNeighborX="-19679" custLinFactNeighborY="-2922"/>
      <dgm:spPr/>
    </dgm:pt>
    <dgm:pt modelId="{9925410A-E15E-4B3D-8AE6-736A1E8D1F9D}" type="pres">
      <dgm:prSet presAssocID="{D7057EBA-70D2-40EA-9BCF-93CD7E8FA5E6}" presName="ParentText" presStyleLbl="node1" presStyleIdx="1" presStyleCnt="3" custScaleX="112204" custLinFactNeighborX="-44555" custLinFactNeighborY="-248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EB96034-0F4F-47D5-9A9C-CEB9AB395F78}" type="pres">
      <dgm:prSet presAssocID="{D7057EBA-70D2-40EA-9BCF-93CD7E8FA5E6}" presName="ChildText" presStyleLbl="revTx" presStyleIdx="1" presStyleCnt="3" custScaleX="232141" custLinFactNeighborX="14441" custLinFactNeighborY="-9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3D0AC35B-B404-4177-BF0A-3AA720F2D2C7}" type="pres">
      <dgm:prSet presAssocID="{B3FE2E8F-8863-44B7-BD20-9A1F063DA2DA}" presName="sibTrans" presStyleCnt="0"/>
      <dgm:spPr/>
    </dgm:pt>
    <dgm:pt modelId="{6B3EA2AC-44AD-4C26-8616-B80EDB4B55F6}" type="pres">
      <dgm:prSet presAssocID="{AF5BC1AA-73F9-4496-941C-0BD460F7DD15}" presName="composite" presStyleCnt="0"/>
      <dgm:spPr/>
    </dgm:pt>
    <dgm:pt modelId="{4DC507EC-FB54-47E0-B41C-3615330D18D4}" type="pres">
      <dgm:prSet presAssocID="{AF5BC1AA-73F9-4496-941C-0BD460F7DD15}" presName="ParentText" presStyleLbl="node1" presStyleIdx="2" presStyleCnt="3" custScaleX="73463" custLinFactNeighborX="-24303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B76633F-3E47-429A-A1DA-9959B5ED2D82}" type="pres">
      <dgm:prSet presAssocID="{AF5BC1AA-73F9-4496-941C-0BD460F7DD15}" presName="FinalChildText" presStyleLbl="revTx" presStyleIdx="2" presStyleCnt="3" custScaleX="325751" custLinFactNeighborX="61823" custLinFactNeighborY="2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92D028A3-35BC-49CB-856A-78B9321FCAB5}" srcId="{AF5BC1AA-73F9-4496-941C-0BD460F7DD15}" destId="{3E1032C6-356D-47F3-840E-9E1A978A8DB7}" srcOrd="0" destOrd="0" parTransId="{260AC0E4-3D7E-41B1-9D50-AC8587536C82}" sibTransId="{34DEC4F1-44E9-473B-8F55-EAA2B788B609}"/>
    <dgm:cxn modelId="{18BB0DFA-23E5-4B2B-8729-CDC5B1ACEA06}" type="presOf" srcId="{DD72F092-5325-434D-8E71-96A5B22034E4}" destId="{4EB96034-0F4F-47D5-9A9C-CEB9AB395F78}" srcOrd="0" destOrd="2" presId="urn:microsoft.com/office/officeart/2005/8/layout/StepDownProcess"/>
    <dgm:cxn modelId="{E945C536-E281-4D6F-B3AB-E6B16730B8EF}" srcId="{D7057EBA-70D2-40EA-9BCF-93CD7E8FA5E6}" destId="{B89628D4-E797-493C-968B-F8E90E2901C9}" srcOrd="0" destOrd="0" parTransId="{282D9C88-9013-4F36-9533-8AECCAC84833}" sibTransId="{A36CC6B7-B239-4112-B523-B31FA6C081E6}"/>
    <dgm:cxn modelId="{7AF713A3-D015-4DEA-87A0-B0DF88D8C7D2}" type="presOf" srcId="{AC0688E5-9C7C-46D9-AFE5-444A044E854C}" destId="{9B76633F-3E47-429A-A1DA-9959B5ED2D82}" srcOrd="0" destOrd="1" presId="urn:microsoft.com/office/officeart/2005/8/layout/StepDownProcess"/>
    <dgm:cxn modelId="{F49282AE-0CE1-485E-B4B7-B23BC7B3720B}" type="presOf" srcId="{AF5BC1AA-73F9-4496-941C-0BD460F7DD15}" destId="{4DC507EC-FB54-47E0-B41C-3615330D18D4}" srcOrd="0" destOrd="0" presId="urn:microsoft.com/office/officeart/2005/8/layout/StepDownProcess"/>
    <dgm:cxn modelId="{C75391BB-A6D6-4D13-8D7D-E60251CD2F2B}" srcId="{8125AEF1-5D24-4CD7-A769-EAA0C94A9DCE}" destId="{01207E71-F294-4199-9383-195A6075E728}" srcOrd="0" destOrd="0" parTransId="{6D7342CC-68EB-42A8-8DDE-0A8B378B5215}" sibTransId="{8E471A3C-56E1-44B0-A134-2B9892564D8C}"/>
    <dgm:cxn modelId="{23B9E841-FF92-4335-8EB5-E6D075E51F64}" type="presOf" srcId="{D7057EBA-70D2-40EA-9BCF-93CD7E8FA5E6}" destId="{9925410A-E15E-4B3D-8AE6-736A1E8D1F9D}" srcOrd="0" destOrd="0" presId="urn:microsoft.com/office/officeart/2005/8/layout/StepDownProcess"/>
    <dgm:cxn modelId="{FC2147F0-A2A6-4C4D-80E4-2DE4300AB8D3}" srcId="{AF5BC1AA-73F9-4496-941C-0BD460F7DD15}" destId="{6B1267DD-F927-4196-8F95-E18DC496C7E3}" srcOrd="2" destOrd="0" parTransId="{E206334B-E3A1-494A-AD44-3AAFB7D3877A}" sibTransId="{71FA932D-453A-4F6D-A9E1-510C6EA715CC}"/>
    <dgm:cxn modelId="{E9F107F8-B0C9-47D9-AA47-4B4080EAE05B}" srcId="{D7057EBA-70D2-40EA-9BCF-93CD7E8FA5E6}" destId="{6D809D1A-D316-4510-801D-4E0D43B842DC}" srcOrd="1" destOrd="0" parTransId="{B32B6D62-42DD-4BC1-BEB9-02C2D92E1C34}" sibTransId="{2DF0B6E6-BB75-4FEB-B41B-CEA19514D90D}"/>
    <dgm:cxn modelId="{FD207A63-2198-4788-BFC6-82DDDAEA389D}" srcId="{01207E71-F294-4199-9383-195A6075E728}" destId="{90644842-4034-4EC8-A02F-0FFDF1FEC395}" srcOrd="0" destOrd="0" parTransId="{0A320930-EEF0-44C6-A97B-409CAE78B35F}" sibTransId="{1C3C0DBF-1A70-4326-A485-7505F6E5F315}"/>
    <dgm:cxn modelId="{B73D3439-13DC-4630-A498-B3DD400D42CD}" type="presOf" srcId="{6B1267DD-F927-4196-8F95-E18DC496C7E3}" destId="{9B76633F-3E47-429A-A1DA-9959B5ED2D82}" srcOrd="0" destOrd="2" presId="urn:microsoft.com/office/officeart/2005/8/layout/StepDownProcess"/>
    <dgm:cxn modelId="{1B8635F0-5BEF-4692-A00D-BD10D976DB42}" srcId="{D7057EBA-70D2-40EA-9BCF-93CD7E8FA5E6}" destId="{DD72F092-5325-434D-8E71-96A5B22034E4}" srcOrd="2" destOrd="0" parTransId="{686C51DE-1FC8-4A11-8C6D-60D2A40C0300}" sibTransId="{E265C022-C00D-4A56-87A1-6A9BCBAD33B4}"/>
    <dgm:cxn modelId="{9AFB5ADD-5E02-44F6-8D79-877FF5FD267F}" srcId="{8125AEF1-5D24-4CD7-A769-EAA0C94A9DCE}" destId="{AF5BC1AA-73F9-4496-941C-0BD460F7DD15}" srcOrd="2" destOrd="0" parTransId="{00C8A162-89FF-458F-8606-E9D61BDB1EB7}" sibTransId="{6989D083-6F78-477B-AE8E-B3A2379A1320}"/>
    <dgm:cxn modelId="{B7BAFB30-D792-4540-A879-FADD0FE051CA}" type="presOf" srcId="{9DB0E7B0-7C31-458C-A429-F770BE9479ED}" destId="{9B76633F-3E47-429A-A1DA-9959B5ED2D82}" srcOrd="0" destOrd="3" presId="urn:microsoft.com/office/officeart/2005/8/layout/StepDownProcess"/>
    <dgm:cxn modelId="{EEC5E941-1841-4379-823F-771555E75627}" type="presOf" srcId="{8125AEF1-5D24-4CD7-A769-EAA0C94A9DCE}" destId="{035C1603-CF20-4F7D-AE2B-70779811F41D}" srcOrd="0" destOrd="0" presId="urn:microsoft.com/office/officeart/2005/8/layout/StepDownProcess"/>
    <dgm:cxn modelId="{B931AC1B-044F-4D24-9AB2-D5C4CCCE07B5}" srcId="{AF5BC1AA-73F9-4496-941C-0BD460F7DD15}" destId="{AC0688E5-9C7C-46D9-AFE5-444A044E854C}" srcOrd="1" destOrd="0" parTransId="{BFFD6818-E825-41E7-A163-93B969A11D68}" sibTransId="{EC2237F8-FC98-4936-B5E8-B1E4D1D4AE0D}"/>
    <dgm:cxn modelId="{1107968D-A558-4DEF-A6A7-DFBE117DC6C4}" srcId="{AF5BC1AA-73F9-4496-941C-0BD460F7DD15}" destId="{9DB0E7B0-7C31-458C-A429-F770BE9479ED}" srcOrd="3" destOrd="0" parTransId="{9060979B-219B-4295-AFD1-B9633BA78C07}" sibTransId="{520D6B47-D609-4BA5-A006-FF1BB98E2759}"/>
    <dgm:cxn modelId="{DC93EBDC-F586-4C81-9A5A-37257D5975CE}" type="presOf" srcId="{3E1032C6-356D-47F3-840E-9E1A978A8DB7}" destId="{9B76633F-3E47-429A-A1DA-9959B5ED2D82}" srcOrd="0" destOrd="0" presId="urn:microsoft.com/office/officeart/2005/8/layout/StepDownProcess"/>
    <dgm:cxn modelId="{92425B5F-7752-4551-9525-5944A3D3E369}" type="presOf" srcId="{01207E71-F294-4199-9383-195A6075E728}" destId="{9DC5CC58-1952-46DD-89CB-A07280FAF413}" srcOrd="0" destOrd="0" presId="urn:microsoft.com/office/officeart/2005/8/layout/StepDownProcess"/>
    <dgm:cxn modelId="{232CFFB6-87A6-4DA1-9194-41CA2FC3E3A9}" type="presOf" srcId="{6D809D1A-D316-4510-801D-4E0D43B842DC}" destId="{4EB96034-0F4F-47D5-9A9C-CEB9AB395F78}" srcOrd="0" destOrd="1" presId="urn:microsoft.com/office/officeart/2005/8/layout/StepDownProcess"/>
    <dgm:cxn modelId="{70CAC100-A364-4EB3-BD5C-F150A4DA68DA}" type="presOf" srcId="{B89628D4-E797-493C-968B-F8E90E2901C9}" destId="{4EB96034-0F4F-47D5-9A9C-CEB9AB395F78}" srcOrd="0" destOrd="0" presId="urn:microsoft.com/office/officeart/2005/8/layout/StepDownProcess"/>
    <dgm:cxn modelId="{F5E0F88C-5A43-41AB-9ABE-FEF635075D9B}" srcId="{8125AEF1-5D24-4CD7-A769-EAA0C94A9DCE}" destId="{D7057EBA-70D2-40EA-9BCF-93CD7E8FA5E6}" srcOrd="1" destOrd="0" parTransId="{E2EEF68C-B5A1-42A8-BB07-D43F142B5C23}" sibTransId="{B3FE2E8F-8863-44B7-BD20-9A1F063DA2DA}"/>
    <dgm:cxn modelId="{C88FC3AA-7713-4B32-BC9E-9D0A80B6F045}" type="presOf" srcId="{90644842-4034-4EC8-A02F-0FFDF1FEC395}" destId="{04D9B582-D368-46EE-9D30-0E0D30A24BCB}" srcOrd="0" destOrd="0" presId="urn:microsoft.com/office/officeart/2005/8/layout/StepDownProcess"/>
    <dgm:cxn modelId="{90E88E90-0D02-470E-BB53-0CD6FEFBABC6}" type="presParOf" srcId="{035C1603-CF20-4F7D-AE2B-70779811F41D}" destId="{667547DB-7C0D-4983-A67F-055D02F4C055}" srcOrd="0" destOrd="0" presId="urn:microsoft.com/office/officeart/2005/8/layout/StepDownProcess"/>
    <dgm:cxn modelId="{9071B9E1-E2E3-4C7C-ABA6-F96F50942EAA}" type="presParOf" srcId="{667547DB-7C0D-4983-A67F-055D02F4C055}" destId="{9E7440A1-85ED-4288-B0E5-588D32C028E4}" srcOrd="0" destOrd="0" presId="urn:microsoft.com/office/officeart/2005/8/layout/StepDownProcess"/>
    <dgm:cxn modelId="{A279B83D-3B66-4E25-B141-AE129FF365ED}" type="presParOf" srcId="{667547DB-7C0D-4983-A67F-055D02F4C055}" destId="{9DC5CC58-1952-46DD-89CB-A07280FAF413}" srcOrd="1" destOrd="0" presId="urn:microsoft.com/office/officeart/2005/8/layout/StepDownProcess"/>
    <dgm:cxn modelId="{21E444C0-FA22-4DE8-8470-AB53A4F71529}" type="presParOf" srcId="{667547DB-7C0D-4983-A67F-055D02F4C055}" destId="{04D9B582-D368-46EE-9D30-0E0D30A24BCB}" srcOrd="2" destOrd="0" presId="urn:microsoft.com/office/officeart/2005/8/layout/StepDownProcess"/>
    <dgm:cxn modelId="{58A7A9B1-258F-4E16-921D-6D49E11C7694}" type="presParOf" srcId="{035C1603-CF20-4F7D-AE2B-70779811F41D}" destId="{F89673BB-E6D8-42D1-8DBB-82F90A91F9D0}" srcOrd="1" destOrd="0" presId="urn:microsoft.com/office/officeart/2005/8/layout/StepDownProcess"/>
    <dgm:cxn modelId="{4FEAA8A4-FF75-4E1D-8591-00E94A48A1BF}" type="presParOf" srcId="{035C1603-CF20-4F7D-AE2B-70779811F41D}" destId="{5E359D20-685B-475E-8D55-AD85B0819624}" srcOrd="2" destOrd="0" presId="urn:microsoft.com/office/officeart/2005/8/layout/StepDownProcess"/>
    <dgm:cxn modelId="{E768784C-69C9-40D1-A15A-7F79A1DAE774}" type="presParOf" srcId="{5E359D20-685B-475E-8D55-AD85B0819624}" destId="{D9CEEFDC-B46F-4776-BEF3-0E243B1EFC66}" srcOrd="0" destOrd="0" presId="urn:microsoft.com/office/officeart/2005/8/layout/StepDownProcess"/>
    <dgm:cxn modelId="{323AE96B-F456-4CFA-A599-5F9A8BE168DE}" type="presParOf" srcId="{5E359D20-685B-475E-8D55-AD85B0819624}" destId="{9925410A-E15E-4B3D-8AE6-736A1E8D1F9D}" srcOrd="1" destOrd="0" presId="urn:microsoft.com/office/officeart/2005/8/layout/StepDownProcess"/>
    <dgm:cxn modelId="{ED16A4A6-3EA9-41D1-81B0-3DDCDDC625AF}" type="presParOf" srcId="{5E359D20-685B-475E-8D55-AD85B0819624}" destId="{4EB96034-0F4F-47D5-9A9C-CEB9AB395F78}" srcOrd="2" destOrd="0" presId="urn:microsoft.com/office/officeart/2005/8/layout/StepDownProcess"/>
    <dgm:cxn modelId="{7520C26E-28B6-4C46-9E91-16520160438C}" type="presParOf" srcId="{035C1603-CF20-4F7D-AE2B-70779811F41D}" destId="{3D0AC35B-B404-4177-BF0A-3AA720F2D2C7}" srcOrd="3" destOrd="0" presId="urn:microsoft.com/office/officeart/2005/8/layout/StepDownProcess"/>
    <dgm:cxn modelId="{A5C4251A-71CC-4091-BECE-F143FFB393D7}" type="presParOf" srcId="{035C1603-CF20-4F7D-AE2B-70779811F41D}" destId="{6B3EA2AC-44AD-4C26-8616-B80EDB4B55F6}" srcOrd="4" destOrd="0" presId="urn:microsoft.com/office/officeart/2005/8/layout/StepDownProcess"/>
    <dgm:cxn modelId="{B634F402-4326-4A3E-A0A9-529A7F46F438}" type="presParOf" srcId="{6B3EA2AC-44AD-4C26-8616-B80EDB4B55F6}" destId="{4DC507EC-FB54-47E0-B41C-3615330D18D4}" srcOrd="0" destOrd="0" presId="urn:microsoft.com/office/officeart/2005/8/layout/StepDownProcess"/>
    <dgm:cxn modelId="{EEA04682-433E-445A-BE12-6B5727B09624}" type="presParOf" srcId="{6B3EA2AC-44AD-4C26-8616-B80EDB4B55F6}" destId="{9B76633F-3E47-429A-A1DA-9959B5ED2D82}" srcOrd="1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1BD6A9B-E71B-40AD-BBB9-455AE38B4749}" type="doc">
      <dgm:prSet loTypeId="urn:microsoft.com/office/officeart/2011/layout/Circle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r-HR"/>
        </a:p>
      </dgm:t>
    </dgm:pt>
    <dgm:pt modelId="{8D749821-471B-4130-A26B-98F085694F39}">
      <dgm:prSet phldrT="[Text]"/>
      <dgm:spPr/>
      <dgm:t>
        <a:bodyPr/>
        <a:lstStyle/>
        <a:p>
          <a:r>
            <a:rPr lang="hr-HR" dirty="0" smtClean="0">
              <a:solidFill>
                <a:schemeClr val="bg1"/>
              </a:solidFill>
            </a:rPr>
            <a:t>ŽELJA:</a:t>
          </a:r>
        </a:p>
        <a:p>
          <a:r>
            <a:rPr lang="hr-HR" dirty="0" smtClean="0">
              <a:solidFill>
                <a:schemeClr val="bg1"/>
              </a:solidFill>
            </a:rPr>
            <a:t>optoelektronička stimulacija staničnih kolonija</a:t>
          </a:r>
          <a:endParaRPr lang="hr-HR" dirty="0">
            <a:solidFill>
              <a:schemeClr val="bg1"/>
            </a:solidFill>
          </a:endParaRPr>
        </a:p>
      </dgm:t>
    </dgm:pt>
    <dgm:pt modelId="{A048CC79-EB7C-4244-9107-25D09EE19175}" type="parTrans" cxnId="{D042B60D-AC64-410D-B2A2-EC49B293F54F}">
      <dgm:prSet/>
      <dgm:spPr/>
      <dgm:t>
        <a:bodyPr/>
        <a:lstStyle/>
        <a:p>
          <a:endParaRPr lang="hr-HR"/>
        </a:p>
      </dgm:t>
    </dgm:pt>
    <dgm:pt modelId="{FCBCB63E-5F01-49E1-BD72-93FAA02E9A5A}" type="sibTrans" cxnId="{D042B60D-AC64-410D-B2A2-EC49B293F54F}">
      <dgm:prSet/>
      <dgm:spPr/>
      <dgm:t>
        <a:bodyPr/>
        <a:lstStyle/>
        <a:p>
          <a:endParaRPr lang="hr-HR"/>
        </a:p>
      </dgm:t>
    </dgm:pt>
    <dgm:pt modelId="{5DC81BCD-0CE9-4CDB-892E-B6ACD2078279}">
      <dgm:prSet phldrT="[Text]"/>
      <dgm:spPr/>
      <dgm:t>
        <a:bodyPr/>
        <a:lstStyle/>
        <a:p>
          <a:r>
            <a:rPr lang="hr-HR" dirty="0" smtClean="0">
              <a:solidFill>
                <a:schemeClr val="bg1"/>
              </a:solidFill>
            </a:rPr>
            <a:t>nasađivanje stanica na foto-kondenzator</a:t>
          </a:r>
          <a:endParaRPr lang="hr-HR" dirty="0">
            <a:solidFill>
              <a:schemeClr val="bg1"/>
            </a:solidFill>
          </a:endParaRPr>
        </a:p>
      </dgm:t>
    </dgm:pt>
    <dgm:pt modelId="{3E38DD43-102A-40FE-B089-D6BB51FAC3A2}" type="parTrans" cxnId="{FF49E768-AD52-4BA2-8D47-0B3108EF7067}">
      <dgm:prSet/>
      <dgm:spPr/>
      <dgm:t>
        <a:bodyPr/>
        <a:lstStyle/>
        <a:p>
          <a:endParaRPr lang="hr-HR"/>
        </a:p>
      </dgm:t>
    </dgm:pt>
    <dgm:pt modelId="{922CAD81-09AA-48C8-A539-B8F7CB3C82AB}" type="sibTrans" cxnId="{FF49E768-AD52-4BA2-8D47-0B3108EF7067}">
      <dgm:prSet/>
      <dgm:spPr/>
      <dgm:t>
        <a:bodyPr/>
        <a:lstStyle/>
        <a:p>
          <a:endParaRPr lang="hr-HR"/>
        </a:p>
      </dgm:t>
    </dgm:pt>
    <dgm:pt modelId="{E3A1E2CD-9F44-433F-82C0-06C1D25CA926}">
      <dgm:prSet phldrT="[Text]"/>
      <dgm:spPr/>
      <dgm:t>
        <a:bodyPr/>
        <a:lstStyle/>
        <a:p>
          <a:r>
            <a:rPr lang="hr-HR" dirty="0" smtClean="0">
              <a:solidFill>
                <a:schemeClr val="bg1"/>
              </a:solidFill>
            </a:rPr>
            <a:t>bioleketroničko sučelje koje pretvara elektronski u ionski transport</a:t>
          </a:r>
          <a:endParaRPr lang="hr-HR" dirty="0">
            <a:solidFill>
              <a:schemeClr val="bg1"/>
            </a:solidFill>
          </a:endParaRPr>
        </a:p>
      </dgm:t>
    </dgm:pt>
    <dgm:pt modelId="{0D058DC0-3FAB-4688-AA2E-DB4D1A283268}" type="parTrans" cxnId="{D398E1E7-C94D-4257-9328-836B70CEFADA}">
      <dgm:prSet/>
      <dgm:spPr/>
      <dgm:t>
        <a:bodyPr/>
        <a:lstStyle/>
        <a:p>
          <a:endParaRPr lang="hr-HR"/>
        </a:p>
      </dgm:t>
    </dgm:pt>
    <dgm:pt modelId="{8A2839DC-D004-4CD2-AADF-E35DA49C9A59}" type="sibTrans" cxnId="{D398E1E7-C94D-4257-9328-836B70CEFADA}">
      <dgm:prSet/>
      <dgm:spPr/>
      <dgm:t>
        <a:bodyPr/>
        <a:lstStyle/>
        <a:p>
          <a:endParaRPr lang="hr-HR"/>
        </a:p>
      </dgm:t>
    </dgm:pt>
    <dgm:pt modelId="{ECEE5926-3EE7-47D5-A5D0-9D6018D213B3}">
      <dgm:prSet/>
      <dgm:spPr/>
      <dgm:t>
        <a:bodyPr/>
        <a:lstStyle/>
        <a:p>
          <a:r>
            <a:rPr lang="hr-HR" dirty="0" smtClean="0">
              <a:solidFill>
                <a:schemeClr val="bg1"/>
              </a:solidFill>
            </a:rPr>
            <a:t>hidrogel agaroze niske temperature geliranja</a:t>
          </a:r>
          <a:endParaRPr lang="hr-HR" dirty="0">
            <a:solidFill>
              <a:schemeClr val="bg1"/>
            </a:solidFill>
          </a:endParaRPr>
        </a:p>
      </dgm:t>
    </dgm:pt>
    <dgm:pt modelId="{1F214614-7949-4845-B43A-67ACF5D27DC4}" type="parTrans" cxnId="{E6EDC897-CC5F-43FB-8C66-1195954A605A}">
      <dgm:prSet/>
      <dgm:spPr/>
      <dgm:t>
        <a:bodyPr/>
        <a:lstStyle/>
        <a:p>
          <a:endParaRPr lang="hr-HR"/>
        </a:p>
      </dgm:t>
    </dgm:pt>
    <dgm:pt modelId="{A2646041-0E1F-4CC0-B3D8-EC799BD02819}" type="sibTrans" cxnId="{E6EDC897-CC5F-43FB-8C66-1195954A605A}">
      <dgm:prSet/>
      <dgm:spPr/>
      <dgm:t>
        <a:bodyPr/>
        <a:lstStyle/>
        <a:p>
          <a:endParaRPr lang="hr-HR"/>
        </a:p>
      </dgm:t>
    </dgm:pt>
    <dgm:pt modelId="{A31938EE-6E05-445A-956E-382D20A81184}" type="pres">
      <dgm:prSet presAssocID="{71BD6A9B-E71B-40AD-BBB9-455AE38B4749}" presName="Name0" presStyleCnt="0">
        <dgm:presLayoutVars>
          <dgm:chMax val="11"/>
          <dgm:chPref val="11"/>
          <dgm:dir/>
          <dgm:resizeHandles/>
        </dgm:presLayoutVars>
      </dgm:prSet>
      <dgm:spPr/>
      <dgm:t>
        <a:bodyPr/>
        <a:lstStyle/>
        <a:p>
          <a:endParaRPr lang="hr-HR"/>
        </a:p>
      </dgm:t>
    </dgm:pt>
    <dgm:pt modelId="{CFE6275B-1F74-4CE9-B21A-E786A92FCF20}" type="pres">
      <dgm:prSet presAssocID="{ECEE5926-3EE7-47D5-A5D0-9D6018D213B3}" presName="Accent4" presStyleCnt="0"/>
      <dgm:spPr/>
    </dgm:pt>
    <dgm:pt modelId="{A3F1A803-B3D8-4E24-BD72-9DE663A61B36}" type="pres">
      <dgm:prSet presAssocID="{ECEE5926-3EE7-47D5-A5D0-9D6018D213B3}" presName="Accent" presStyleLbl="node1" presStyleIdx="0" presStyleCnt="4"/>
      <dgm:spPr/>
    </dgm:pt>
    <dgm:pt modelId="{1D758388-F7E2-4439-A2B7-B80643593318}" type="pres">
      <dgm:prSet presAssocID="{ECEE5926-3EE7-47D5-A5D0-9D6018D213B3}" presName="ParentBackground4" presStyleCnt="0"/>
      <dgm:spPr/>
    </dgm:pt>
    <dgm:pt modelId="{16C65810-84EE-406F-84D8-0764C3F63AFA}" type="pres">
      <dgm:prSet presAssocID="{ECEE5926-3EE7-47D5-A5D0-9D6018D213B3}" presName="ParentBackground" presStyleLbl="fgAcc1" presStyleIdx="0" presStyleCnt="4"/>
      <dgm:spPr/>
      <dgm:t>
        <a:bodyPr/>
        <a:lstStyle/>
        <a:p>
          <a:endParaRPr lang="hr-HR"/>
        </a:p>
      </dgm:t>
    </dgm:pt>
    <dgm:pt modelId="{6F801093-C49D-4B9C-8F18-F857E82CEA2D}" type="pres">
      <dgm:prSet presAssocID="{ECEE5926-3EE7-47D5-A5D0-9D6018D213B3}" presName="Parent4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7DAEA393-C4CA-49DD-A461-131F01EF4433}" type="pres">
      <dgm:prSet presAssocID="{E3A1E2CD-9F44-433F-82C0-06C1D25CA926}" presName="Accent3" presStyleCnt="0"/>
      <dgm:spPr/>
    </dgm:pt>
    <dgm:pt modelId="{322D590D-8A17-4227-8973-7EDD2EFF7986}" type="pres">
      <dgm:prSet presAssocID="{E3A1E2CD-9F44-433F-82C0-06C1D25CA926}" presName="Accent" presStyleLbl="node1" presStyleIdx="1" presStyleCnt="4"/>
      <dgm:spPr/>
    </dgm:pt>
    <dgm:pt modelId="{BBA1488A-89EA-465A-A2DD-4776CBF79B97}" type="pres">
      <dgm:prSet presAssocID="{E3A1E2CD-9F44-433F-82C0-06C1D25CA926}" presName="ParentBackground3" presStyleCnt="0"/>
      <dgm:spPr/>
    </dgm:pt>
    <dgm:pt modelId="{81DCE9B3-B44E-4C14-8CD4-E3029A8FCA83}" type="pres">
      <dgm:prSet presAssocID="{E3A1E2CD-9F44-433F-82C0-06C1D25CA926}" presName="ParentBackground" presStyleLbl="fgAcc1" presStyleIdx="1" presStyleCnt="4"/>
      <dgm:spPr/>
      <dgm:t>
        <a:bodyPr/>
        <a:lstStyle/>
        <a:p>
          <a:endParaRPr lang="hr-HR"/>
        </a:p>
      </dgm:t>
    </dgm:pt>
    <dgm:pt modelId="{445C6668-D8E4-4FF3-BCB5-BA9695A5398A}" type="pres">
      <dgm:prSet presAssocID="{E3A1E2CD-9F44-433F-82C0-06C1D25CA926}" presName="Parent3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5880436F-82EC-4899-AE0E-F9FC56AD3365}" type="pres">
      <dgm:prSet presAssocID="{5DC81BCD-0CE9-4CDB-892E-B6ACD2078279}" presName="Accent2" presStyleCnt="0"/>
      <dgm:spPr/>
    </dgm:pt>
    <dgm:pt modelId="{37E7A697-1B6F-43F3-962F-FC5E6354802F}" type="pres">
      <dgm:prSet presAssocID="{5DC81BCD-0CE9-4CDB-892E-B6ACD2078279}" presName="Accent" presStyleLbl="node1" presStyleIdx="2" presStyleCnt="4"/>
      <dgm:spPr/>
    </dgm:pt>
    <dgm:pt modelId="{735EE354-CBF8-49D6-8B3B-5AA0B73621F2}" type="pres">
      <dgm:prSet presAssocID="{5DC81BCD-0CE9-4CDB-892E-B6ACD2078279}" presName="ParentBackground2" presStyleCnt="0"/>
      <dgm:spPr/>
    </dgm:pt>
    <dgm:pt modelId="{11EE9763-9CA9-418F-A362-71758EC26BCB}" type="pres">
      <dgm:prSet presAssocID="{5DC81BCD-0CE9-4CDB-892E-B6ACD2078279}" presName="ParentBackground" presStyleLbl="fgAcc1" presStyleIdx="2" presStyleCnt="4"/>
      <dgm:spPr/>
      <dgm:t>
        <a:bodyPr/>
        <a:lstStyle/>
        <a:p>
          <a:endParaRPr lang="hr-HR"/>
        </a:p>
      </dgm:t>
    </dgm:pt>
    <dgm:pt modelId="{9D5D4459-A6EB-4DAD-8ADA-3EA5641C328E}" type="pres">
      <dgm:prSet presAssocID="{5DC81BCD-0CE9-4CDB-892E-B6ACD2078279}" presName="Parent2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C04B283A-E5EB-49FB-9B63-982D04437BF4}" type="pres">
      <dgm:prSet presAssocID="{8D749821-471B-4130-A26B-98F085694F39}" presName="Accent1" presStyleCnt="0"/>
      <dgm:spPr/>
    </dgm:pt>
    <dgm:pt modelId="{09D51D89-2E22-40AD-94F8-390A5DC41B47}" type="pres">
      <dgm:prSet presAssocID="{8D749821-471B-4130-A26B-98F085694F39}" presName="Accent" presStyleLbl="node1" presStyleIdx="3" presStyleCnt="4"/>
      <dgm:spPr/>
    </dgm:pt>
    <dgm:pt modelId="{C7CD568C-131B-419A-97DC-C654D3F29E9C}" type="pres">
      <dgm:prSet presAssocID="{8D749821-471B-4130-A26B-98F085694F39}" presName="ParentBackground1" presStyleCnt="0"/>
      <dgm:spPr/>
    </dgm:pt>
    <dgm:pt modelId="{51C2A79C-A97D-48B6-BCEF-BCFD361F092F}" type="pres">
      <dgm:prSet presAssocID="{8D749821-471B-4130-A26B-98F085694F39}" presName="ParentBackground" presStyleLbl="fgAcc1" presStyleIdx="3" presStyleCnt="4"/>
      <dgm:spPr/>
      <dgm:t>
        <a:bodyPr/>
        <a:lstStyle/>
        <a:p>
          <a:endParaRPr lang="hr-HR"/>
        </a:p>
      </dgm:t>
    </dgm:pt>
    <dgm:pt modelId="{FAF4810F-0A59-425C-84C5-991F4FBF755C}" type="pres">
      <dgm:prSet presAssocID="{8D749821-471B-4130-A26B-98F085694F39}" presName="Parent1" presStyleLbl="revTx" presStyleIdx="0" presStyleCnt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FF49E768-AD52-4BA2-8D47-0B3108EF7067}" srcId="{71BD6A9B-E71B-40AD-BBB9-455AE38B4749}" destId="{5DC81BCD-0CE9-4CDB-892E-B6ACD2078279}" srcOrd="1" destOrd="0" parTransId="{3E38DD43-102A-40FE-B089-D6BB51FAC3A2}" sibTransId="{922CAD81-09AA-48C8-A539-B8F7CB3C82AB}"/>
    <dgm:cxn modelId="{3E6BA02D-FC20-44B0-8E55-C3B00141BD45}" type="presOf" srcId="{8D749821-471B-4130-A26B-98F085694F39}" destId="{FAF4810F-0A59-425C-84C5-991F4FBF755C}" srcOrd="1" destOrd="0" presId="urn:microsoft.com/office/officeart/2011/layout/CircleProcess"/>
    <dgm:cxn modelId="{B9A7D858-A565-4A90-9AD5-DC929CDBF761}" type="presOf" srcId="{ECEE5926-3EE7-47D5-A5D0-9D6018D213B3}" destId="{16C65810-84EE-406F-84D8-0764C3F63AFA}" srcOrd="0" destOrd="0" presId="urn:microsoft.com/office/officeart/2011/layout/CircleProcess"/>
    <dgm:cxn modelId="{D042B60D-AC64-410D-B2A2-EC49B293F54F}" srcId="{71BD6A9B-E71B-40AD-BBB9-455AE38B4749}" destId="{8D749821-471B-4130-A26B-98F085694F39}" srcOrd="0" destOrd="0" parTransId="{A048CC79-EB7C-4244-9107-25D09EE19175}" sibTransId="{FCBCB63E-5F01-49E1-BD72-93FAA02E9A5A}"/>
    <dgm:cxn modelId="{DCC9A910-FCEA-4A96-9EA2-BFBA6D4C9C2D}" type="presOf" srcId="{E3A1E2CD-9F44-433F-82C0-06C1D25CA926}" destId="{81DCE9B3-B44E-4C14-8CD4-E3029A8FCA83}" srcOrd="0" destOrd="0" presId="urn:microsoft.com/office/officeart/2011/layout/CircleProcess"/>
    <dgm:cxn modelId="{E6EDC897-CC5F-43FB-8C66-1195954A605A}" srcId="{71BD6A9B-E71B-40AD-BBB9-455AE38B4749}" destId="{ECEE5926-3EE7-47D5-A5D0-9D6018D213B3}" srcOrd="3" destOrd="0" parTransId="{1F214614-7949-4845-B43A-67ACF5D27DC4}" sibTransId="{A2646041-0E1F-4CC0-B3D8-EC799BD02819}"/>
    <dgm:cxn modelId="{92FC38A3-7AD9-4078-BE26-F39E6422EFBA}" type="presOf" srcId="{5DC81BCD-0CE9-4CDB-892E-B6ACD2078279}" destId="{11EE9763-9CA9-418F-A362-71758EC26BCB}" srcOrd="0" destOrd="0" presId="urn:microsoft.com/office/officeart/2011/layout/CircleProcess"/>
    <dgm:cxn modelId="{5F6B5E9F-5221-4C3F-8846-FA54A87DC5A0}" type="presOf" srcId="{E3A1E2CD-9F44-433F-82C0-06C1D25CA926}" destId="{445C6668-D8E4-4FF3-BCB5-BA9695A5398A}" srcOrd="1" destOrd="0" presId="urn:microsoft.com/office/officeart/2011/layout/CircleProcess"/>
    <dgm:cxn modelId="{4C11EE38-C7CB-4495-A507-2770CCD3FF79}" type="presOf" srcId="{71BD6A9B-E71B-40AD-BBB9-455AE38B4749}" destId="{A31938EE-6E05-445A-956E-382D20A81184}" srcOrd="0" destOrd="0" presId="urn:microsoft.com/office/officeart/2011/layout/CircleProcess"/>
    <dgm:cxn modelId="{8B1B52FC-E41F-4E38-B61A-0AC4DCF0EA40}" type="presOf" srcId="{8D749821-471B-4130-A26B-98F085694F39}" destId="{51C2A79C-A97D-48B6-BCEF-BCFD361F092F}" srcOrd="0" destOrd="0" presId="urn:microsoft.com/office/officeart/2011/layout/CircleProcess"/>
    <dgm:cxn modelId="{180DAF87-7610-4F85-BCB7-6836D1D48746}" type="presOf" srcId="{5DC81BCD-0CE9-4CDB-892E-B6ACD2078279}" destId="{9D5D4459-A6EB-4DAD-8ADA-3EA5641C328E}" srcOrd="1" destOrd="0" presId="urn:microsoft.com/office/officeart/2011/layout/CircleProcess"/>
    <dgm:cxn modelId="{D398E1E7-C94D-4257-9328-836B70CEFADA}" srcId="{71BD6A9B-E71B-40AD-BBB9-455AE38B4749}" destId="{E3A1E2CD-9F44-433F-82C0-06C1D25CA926}" srcOrd="2" destOrd="0" parTransId="{0D058DC0-3FAB-4688-AA2E-DB4D1A283268}" sibTransId="{8A2839DC-D004-4CD2-AADF-E35DA49C9A59}"/>
    <dgm:cxn modelId="{5DE558AB-DE56-4825-A395-621992D8EF97}" type="presOf" srcId="{ECEE5926-3EE7-47D5-A5D0-9D6018D213B3}" destId="{6F801093-C49D-4B9C-8F18-F857E82CEA2D}" srcOrd="1" destOrd="0" presId="urn:microsoft.com/office/officeart/2011/layout/CircleProcess"/>
    <dgm:cxn modelId="{4846928E-138C-46C2-B365-D474B82F1B77}" type="presParOf" srcId="{A31938EE-6E05-445A-956E-382D20A81184}" destId="{CFE6275B-1F74-4CE9-B21A-E786A92FCF20}" srcOrd="0" destOrd="0" presId="urn:microsoft.com/office/officeart/2011/layout/CircleProcess"/>
    <dgm:cxn modelId="{531B82BD-68C3-4975-97FE-1AD74B02F213}" type="presParOf" srcId="{CFE6275B-1F74-4CE9-B21A-E786A92FCF20}" destId="{A3F1A803-B3D8-4E24-BD72-9DE663A61B36}" srcOrd="0" destOrd="0" presId="urn:microsoft.com/office/officeart/2011/layout/CircleProcess"/>
    <dgm:cxn modelId="{CB6ADFF5-CA7A-488B-AE09-BAC533DAC284}" type="presParOf" srcId="{A31938EE-6E05-445A-956E-382D20A81184}" destId="{1D758388-F7E2-4439-A2B7-B80643593318}" srcOrd="1" destOrd="0" presId="urn:microsoft.com/office/officeart/2011/layout/CircleProcess"/>
    <dgm:cxn modelId="{CF06E399-45FA-4C2F-9A0A-1804B104831E}" type="presParOf" srcId="{1D758388-F7E2-4439-A2B7-B80643593318}" destId="{16C65810-84EE-406F-84D8-0764C3F63AFA}" srcOrd="0" destOrd="0" presId="urn:microsoft.com/office/officeart/2011/layout/CircleProcess"/>
    <dgm:cxn modelId="{475C4DA1-0389-4C96-80EE-2EFEDCEDDA4A}" type="presParOf" srcId="{A31938EE-6E05-445A-956E-382D20A81184}" destId="{6F801093-C49D-4B9C-8F18-F857E82CEA2D}" srcOrd="2" destOrd="0" presId="urn:microsoft.com/office/officeart/2011/layout/CircleProcess"/>
    <dgm:cxn modelId="{4B4C26CC-9FD9-4BCC-8C5A-003C0C053E0E}" type="presParOf" srcId="{A31938EE-6E05-445A-956E-382D20A81184}" destId="{7DAEA393-C4CA-49DD-A461-131F01EF4433}" srcOrd="3" destOrd="0" presId="urn:microsoft.com/office/officeart/2011/layout/CircleProcess"/>
    <dgm:cxn modelId="{EE303D4A-7A7D-454C-8C7E-46479C27747B}" type="presParOf" srcId="{7DAEA393-C4CA-49DD-A461-131F01EF4433}" destId="{322D590D-8A17-4227-8973-7EDD2EFF7986}" srcOrd="0" destOrd="0" presId="urn:microsoft.com/office/officeart/2011/layout/CircleProcess"/>
    <dgm:cxn modelId="{463827AA-925E-42DD-991C-D824AC562529}" type="presParOf" srcId="{A31938EE-6E05-445A-956E-382D20A81184}" destId="{BBA1488A-89EA-465A-A2DD-4776CBF79B97}" srcOrd="4" destOrd="0" presId="urn:microsoft.com/office/officeart/2011/layout/CircleProcess"/>
    <dgm:cxn modelId="{1AE08311-A33A-4033-B4D9-B98FD945C51F}" type="presParOf" srcId="{BBA1488A-89EA-465A-A2DD-4776CBF79B97}" destId="{81DCE9B3-B44E-4C14-8CD4-E3029A8FCA83}" srcOrd="0" destOrd="0" presId="urn:microsoft.com/office/officeart/2011/layout/CircleProcess"/>
    <dgm:cxn modelId="{3C9C198A-88EA-4D93-BA24-BAB6CD7501AE}" type="presParOf" srcId="{A31938EE-6E05-445A-956E-382D20A81184}" destId="{445C6668-D8E4-4FF3-BCB5-BA9695A5398A}" srcOrd="5" destOrd="0" presId="urn:microsoft.com/office/officeart/2011/layout/CircleProcess"/>
    <dgm:cxn modelId="{9B1EAC97-19D2-4E10-9D80-9DCD5DEE8276}" type="presParOf" srcId="{A31938EE-6E05-445A-956E-382D20A81184}" destId="{5880436F-82EC-4899-AE0E-F9FC56AD3365}" srcOrd="6" destOrd="0" presId="urn:microsoft.com/office/officeart/2011/layout/CircleProcess"/>
    <dgm:cxn modelId="{409BFF98-36D6-43C7-87AE-5EE7805FA756}" type="presParOf" srcId="{5880436F-82EC-4899-AE0E-F9FC56AD3365}" destId="{37E7A697-1B6F-43F3-962F-FC5E6354802F}" srcOrd="0" destOrd="0" presId="urn:microsoft.com/office/officeart/2011/layout/CircleProcess"/>
    <dgm:cxn modelId="{802F865B-6910-42C6-BC8C-4D862E382E1A}" type="presParOf" srcId="{A31938EE-6E05-445A-956E-382D20A81184}" destId="{735EE354-CBF8-49D6-8B3B-5AA0B73621F2}" srcOrd="7" destOrd="0" presId="urn:microsoft.com/office/officeart/2011/layout/CircleProcess"/>
    <dgm:cxn modelId="{18B7F5E3-F28E-4BA0-9816-815026664057}" type="presParOf" srcId="{735EE354-CBF8-49D6-8B3B-5AA0B73621F2}" destId="{11EE9763-9CA9-418F-A362-71758EC26BCB}" srcOrd="0" destOrd="0" presId="urn:microsoft.com/office/officeart/2011/layout/CircleProcess"/>
    <dgm:cxn modelId="{8AE0D054-6C8A-4EC1-80E9-6A241D310B62}" type="presParOf" srcId="{A31938EE-6E05-445A-956E-382D20A81184}" destId="{9D5D4459-A6EB-4DAD-8ADA-3EA5641C328E}" srcOrd="8" destOrd="0" presId="urn:microsoft.com/office/officeart/2011/layout/CircleProcess"/>
    <dgm:cxn modelId="{426D8E6A-6977-4781-B86D-74EC7E080550}" type="presParOf" srcId="{A31938EE-6E05-445A-956E-382D20A81184}" destId="{C04B283A-E5EB-49FB-9B63-982D04437BF4}" srcOrd="9" destOrd="0" presId="urn:microsoft.com/office/officeart/2011/layout/CircleProcess"/>
    <dgm:cxn modelId="{513F8E33-F28D-4E6D-B0A7-34B043705360}" type="presParOf" srcId="{C04B283A-E5EB-49FB-9B63-982D04437BF4}" destId="{09D51D89-2E22-40AD-94F8-390A5DC41B47}" srcOrd="0" destOrd="0" presId="urn:microsoft.com/office/officeart/2011/layout/CircleProcess"/>
    <dgm:cxn modelId="{87485BAF-3384-4E65-943C-FB135BB0D867}" type="presParOf" srcId="{A31938EE-6E05-445A-956E-382D20A81184}" destId="{C7CD568C-131B-419A-97DC-C654D3F29E9C}" srcOrd="10" destOrd="0" presId="urn:microsoft.com/office/officeart/2011/layout/CircleProcess"/>
    <dgm:cxn modelId="{48570AFB-B4B9-4676-AFCB-13A93021EFA2}" type="presParOf" srcId="{C7CD568C-131B-419A-97DC-C654D3F29E9C}" destId="{51C2A79C-A97D-48B6-BCEF-BCFD361F092F}" srcOrd="0" destOrd="0" presId="urn:microsoft.com/office/officeart/2011/layout/CircleProcess"/>
    <dgm:cxn modelId="{38A6A9D4-9DD8-4BFF-9CBF-6BC626F3E6D3}" type="presParOf" srcId="{A31938EE-6E05-445A-956E-382D20A81184}" destId="{FAF4810F-0A59-425C-84C5-991F4FBF755C}" srcOrd="11" destOrd="0" presId="urn:microsoft.com/office/officeart/2011/layout/Circle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7440A1-85ED-4288-B0E5-588D32C028E4}">
      <dsp:nvSpPr>
        <dsp:cNvPr id="0" name=""/>
        <dsp:cNvSpPr/>
      </dsp:nvSpPr>
      <dsp:spPr>
        <a:xfrm rot="5400000">
          <a:off x="1386210" y="1356543"/>
          <a:ext cx="1220777" cy="1389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C5CC58-1952-46DD-89CB-A07280FAF413}">
      <dsp:nvSpPr>
        <dsp:cNvPr id="0" name=""/>
        <dsp:cNvSpPr/>
      </dsp:nvSpPr>
      <dsp:spPr>
        <a:xfrm>
          <a:off x="405070" y="15185"/>
          <a:ext cx="2055070" cy="143848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bioelektronički implantati</a:t>
          </a:r>
          <a:endParaRPr lang="hr-H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5304" y="85419"/>
        <a:ext cx="1914602" cy="1298014"/>
      </dsp:txXfrm>
    </dsp:sp>
    <dsp:sp modelId="{04D9B582-D368-46EE-9D30-0E0D30A24BCB}">
      <dsp:nvSpPr>
        <dsp:cNvPr id="0" name=""/>
        <dsp:cNvSpPr/>
      </dsp:nvSpPr>
      <dsp:spPr>
        <a:xfrm>
          <a:off x="2479363" y="187431"/>
          <a:ext cx="2216016" cy="1162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poboljšanja?</a:t>
          </a: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79363" y="187431"/>
        <a:ext cx="2216016" cy="1162645"/>
      </dsp:txXfrm>
    </dsp:sp>
    <dsp:sp modelId="{D9CEEFDC-B46F-4776-BEF3-0E243B1EFC66}">
      <dsp:nvSpPr>
        <dsp:cNvPr id="0" name=""/>
        <dsp:cNvSpPr/>
      </dsp:nvSpPr>
      <dsp:spPr>
        <a:xfrm rot="5400000">
          <a:off x="3789248" y="2960543"/>
          <a:ext cx="1220777" cy="1389812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925410A-E15E-4B3D-8AE6-736A1E8D1F9D}">
      <dsp:nvSpPr>
        <dsp:cNvPr id="0" name=""/>
        <dsp:cNvSpPr/>
      </dsp:nvSpPr>
      <dsp:spPr>
        <a:xfrm>
          <a:off x="2698280" y="1607284"/>
          <a:ext cx="2305871" cy="143848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optoelektronička stimulacija</a:t>
          </a:r>
          <a:endParaRPr lang="hr-H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68514" y="1677518"/>
        <a:ext cx="2165403" cy="1298014"/>
      </dsp:txXfrm>
    </dsp:sp>
    <dsp:sp modelId="{4EB96034-0F4F-47D5-9A9C-CEB9AB395F78}">
      <dsp:nvSpPr>
        <dsp:cNvPr id="0" name=""/>
        <dsp:cNvSpPr/>
      </dsp:nvSpPr>
      <dsp:spPr>
        <a:xfrm>
          <a:off x="5022702" y="1768559"/>
          <a:ext cx="3469724" cy="1162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smanjenje invazivnosti </a:t>
          </a: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prikladni materijali?</a:t>
          </a: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22702" y="1768559"/>
        <a:ext cx="3469724" cy="1162645"/>
      </dsp:txXfrm>
    </dsp:sp>
    <dsp:sp modelId="{4DC507EC-FB54-47E0-B41C-3615330D18D4}">
      <dsp:nvSpPr>
        <dsp:cNvPr id="0" name=""/>
        <dsp:cNvSpPr/>
      </dsp:nvSpPr>
      <dsp:spPr>
        <a:xfrm>
          <a:off x="4991470" y="3258849"/>
          <a:ext cx="1509716" cy="1438482"/>
        </a:xfrm>
        <a:prstGeom prst="roundRect">
          <a:avLst>
            <a:gd name="adj" fmla="val 166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organski poluvodiči</a:t>
          </a:r>
          <a:endParaRPr lang="hr-HR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61704" y="3329083"/>
        <a:ext cx="1369248" cy="1298014"/>
      </dsp:txXfrm>
    </dsp:sp>
    <dsp:sp modelId="{9B76633F-3E47-429A-A1DA-9959B5ED2D82}">
      <dsp:nvSpPr>
        <dsp:cNvPr id="0" name=""/>
        <dsp:cNvSpPr/>
      </dsp:nvSpPr>
      <dsp:spPr>
        <a:xfrm>
          <a:off x="6510245" y="3396343"/>
          <a:ext cx="4868878" cy="11626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visok koeficijent apsorpcije svjetlosti </a:t>
          </a: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mehanička fleksibilnost </a:t>
          </a: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stabilnost u mokrom mediju </a:t>
          </a: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biokompatibilnost </a:t>
          </a:r>
          <a:r>
            <a:rPr lang="hr-HR" sz="18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sym typeface="Wingdings" panose="05000000000000000000" pitchFamily="2" charset="2"/>
            </a:rPr>
            <a:t></a:t>
          </a:r>
          <a:endParaRPr lang="hr-HR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510245" y="3396343"/>
        <a:ext cx="4868878" cy="11626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F1A803-B3D8-4E24-BD72-9DE663A61B36}">
      <dsp:nvSpPr>
        <dsp:cNvPr id="0" name=""/>
        <dsp:cNvSpPr/>
      </dsp:nvSpPr>
      <dsp:spPr>
        <a:xfrm>
          <a:off x="9133854" y="977569"/>
          <a:ext cx="2589902" cy="259003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6C65810-84EE-406F-84D8-0764C3F63AFA}">
      <dsp:nvSpPr>
        <dsp:cNvPr id="0" name=""/>
        <dsp:cNvSpPr/>
      </dsp:nvSpPr>
      <dsp:spPr>
        <a:xfrm>
          <a:off x="9220480" y="1063918"/>
          <a:ext cx="2417760" cy="24173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>
              <a:solidFill>
                <a:schemeClr val="bg1"/>
              </a:solidFill>
            </a:rPr>
            <a:t>hidrogel agaroze niske temperature geliranja</a:t>
          </a:r>
          <a:endParaRPr lang="hr-HR" sz="1700" kern="1200" dirty="0">
            <a:solidFill>
              <a:schemeClr val="bg1"/>
            </a:solidFill>
          </a:endParaRPr>
        </a:p>
      </dsp:txBody>
      <dsp:txXfrm>
        <a:off x="9565875" y="1409317"/>
        <a:ext cx="1726972" cy="1726538"/>
      </dsp:txXfrm>
    </dsp:sp>
    <dsp:sp modelId="{322D590D-8A17-4227-8973-7EDD2EFF7986}">
      <dsp:nvSpPr>
        <dsp:cNvPr id="0" name=""/>
        <dsp:cNvSpPr/>
      </dsp:nvSpPr>
      <dsp:spPr>
        <a:xfrm rot="2700000">
          <a:off x="6446198" y="977386"/>
          <a:ext cx="2589945" cy="258994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CE9B3-B44E-4C14-8CD4-E3029A8FCA83}">
      <dsp:nvSpPr>
        <dsp:cNvPr id="0" name=""/>
        <dsp:cNvSpPr/>
      </dsp:nvSpPr>
      <dsp:spPr>
        <a:xfrm>
          <a:off x="6543951" y="1063918"/>
          <a:ext cx="2417760" cy="24173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>
              <a:solidFill>
                <a:schemeClr val="bg1"/>
              </a:solidFill>
            </a:rPr>
            <a:t>bioleketroničko sučelje koje pretvara elektronski u ionski transport</a:t>
          </a:r>
          <a:endParaRPr lang="hr-HR" sz="1700" kern="1200" dirty="0">
            <a:solidFill>
              <a:schemeClr val="bg1"/>
            </a:solidFill>
          </a:endParaRPr>
        </a:p>
      </dsp:txBody>
      <dsp:txXfrm>
        <a:off x="6889346" y="1409317"/>
        <a:ext cx="1726972" cy="1726538"/>
      </dsp:txXfrm>
    </dsp:sp>
    <dsp:sp modelId="{37E7A697-1B6F-43F3-962F-FC5E6354802F}">
      <dsp:nvSpPr>
        <dsp:cNvPr id="0" name=""/>
        <dsp:cNvSpPr/>
      </dsp:nvSpPr>
      <dsp:spPr>
        <a:xfrm rot="2700000">
          <a:off x="3780775" y="977386"/>
          <a:ext cx="2589945" cy="258994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1EE9763-9CA9-418F-A362-71758EC26BCB}">
      <dsp:nvSpPr>
        <dsp:cNvPr id="0" name=""/>
        <dsp:cNvSpPr/>
      </dsp:nvSpPr>
      <dsp:spPr>
        <a:xfrm>
          <a:off x="3867422" y="1063918"/>
          <a:ext cx="2417760" cy="24173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>
              <a:solidFill>
                <a:schemeClr val="bg1"/>
              </a:solidFill>
            </a:rPr>
            <a:t>nasađivanje stanica na foto-kondenzator</a:t>
          </a:r>
          <a:endParaRPr lang="hr-HR" sz="1700" kern="1200" dirty="0">
            <a:solidFill>
              <a:schemeClr val="bg1"/>
            </a:solidFill>
          </a:endParaRPr>
        </a:p>
      </dsp:txBody>
      <dsp:txXfrm>
        <a:off x="4212816" y="1409317"/>
        <a:ext cx="1726972" cy="1726538"/>
      </dsp:txXfrm>
    </dsp:sp>
    <dsp:sp modelId="{09D51D89-2E22-40AD-94F8-390A5DC41B47}">
      <dsp:nvSpPr>
        <dsp:cNvPr id="0" name=""/>
        <dsp:cNvSpPr/>
      </dsp:nvSpPr>
      <dsp:spPr>
        <a:xfrm rot="2700000">
          <a:off x="1104245" y="977386"/>
          <a:ext cx="2589945" cy="2589945"/>
        </a:xfrm>
        <a:prstGeom prst="teardrop">
          <a:avLst>
            <a:gd name="adj" fmla="val 1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C2A79C-A97D-48B6-BCEF-BCFD361F092F}">
      <dsp:nvSpPr>
        <dsp:cNvPr id="0" name=""/>
        <dsp:cNvSpPr/>
      </dsp:nvSpPr>
      <dsp:spPr>
        <a:xfrm>
          <a:off x="1190893" y="1063918"/>
          <a:ext cx="2417760" cy="2417336"/>
        </a:xfrm>
        <a:prstGeom prst="ellips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>
              <a:solidFill>
                <a:schemeClr val="bg1"/>
              </a:solidFill>
            </a:rPr>
            <a:t>ŽELJA: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>
              <a:solidFill>
                <a:schemeClr val="bg1"/>
              </a:solidFill>
            </a:rPr>
            <a:t>optoelektronička stimulacija staničnih kolonija</a:t>
          </a:r>
          <a:endParaRPr lang="hr-HR" sz="1700" kern="1200" dirty="0">
            <a:solidFill>
              <a:schemeClr val="bg1"/>
            </a:solidFill>
          </a:endParaRPr>
        </a:p>
      </dsp:txBody>
      <dsp:txXfrm>
        <a:off x="1536287" y="1409317"/>
        <a:ext cx="1726972" cy="172653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CircleProcess">
  <dgm:title val="Circle Process"/>
  <dgm:desc val="Use to show sequential steps in a process. Limited to eleven Level 1 shapes with an unlimited number of Level 2 shapes. Works best with small amounts of text. Unused text does not appear, but remains available if you switch layouts."/>
  <dgm:catLst>
    <dgm:cat type="process" pri="8500"/>
    <dgm:cat type="officeonline" pri="85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11"/>
      <dgm:chPref val="1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5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Parent2" refType="w" fact="0.6249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l" for="ch" forName="Parent1" refType="w" fact="0.1597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l" for="ch" forName="Accent2" refType="w" fact="0.5498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l" for="ch" forName="ParentBackground2" refType="w" fact="0.5648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l" for="ch" forName="Child2" refType="w" fact="0.5648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l" for="ch" forName="Accent1" refType="w" fact="-0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l" for="ch" forName="ParentBackground1" refType="w" fact="0.0997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l" for="ch" forName="Child1" refType="w" fact="0.0997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6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Parent3" refType="w" fact="0.744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l" for="ch" forName="Parent2" refType="w" fact="0.426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l" for="ch" forName="Parent1" refType="w" fact="0.109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l" for="ch" forName="Accent3" refType="w" fact="0.6928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l" for="ch" forName="ParentBackground3" refType="w" fact="0.703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l" for="ch" forName="Child3" refType="w" fact="0.703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l" for="ch" forName="Accent2" refType="w" fact="0.3122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l" for="ch" forName="ParentBackground2" refType="w" fact="0.385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l" for="ch" forName="Child2" refType="w" fact="0.385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l" for="ch" forName="Accent1" refType="w" fact="-0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l" for="ch" forName="ParentBackground1" refType="w" fact="0.068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l" for="ch" forName="Child1" refType="w" fact="0.068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7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Parent4" refType="w" fact="0.8057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l" for="ch" forName="Parent3" refType="w" fact="0.5647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l" for="ch" forName="Parent2" refType="w" fact="0.3237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l" for="ch" forName="Parent1" refType="w" fact="0.0827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l" for="ch" forName="Accent4" refType="w" fact="0.7668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l" for="ch" forName="ParentBackground4" refType="w" fact="0.7746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l" for="ch" forName="Child4" refType="w" fact="0.7746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l" for="ch" forName="Accent3" refType="w" fact="0.476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l" for="ch" forName="ParentBackground3" refType="w" fact="0.5336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l" for="ch" forName="Child3" refType="w" fact="0.5336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l" for="ch" forName="Accent2" refType="w" fact="0.236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l" for="ch" forName="ParentBackground2" refType="w" fact="0.2926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l" for="ch" forName="Child2" refType="w" fact="0.2926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l" for="ch" forName="Accent1" refType="w" fact="-0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l" for="ch" forName="ParentBackground1" refType="w" fact="0.0516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l" for="ch" forName="Child1" refType="w" fact="0.0516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8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Parent5" refType="w" fact="0.8434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l" for="ch" forName="Parent4" refType="w" fact="0.6492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l" for="ch" forName="Parent3" refType="w" fact="0.45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l" for="ch" forName="Parent2" refType="w" fact="0.2609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l" for="ch" forName="Parent1" refType="w" fact="0.0667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l" for="ch" forName="Accent5" refType="w" fact="0.8121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l" for="ch" forName="ParentBackground5" refType="w" fact="0.8183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l" for="ch" forName="Child5" refType="w" fact="0.8183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l" for="ch" forName="Accent4" refType="w" fact="0.5789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l" for="ch" forName="ParentBackground4" refType="w" fact="0.6242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l" for="ch" forName="Child4" refType="w" fact="0.6242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l" for="ch" forName="Accent3" refType="w" fact="0.3848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l" for="ch" forName="ParentBackground3" refType="w" fact="0.43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l" for="ch" forName="Child3" refType="w" fact="0.43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l" for="ch" forName="Accent2" refType="w" fact="0.1906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l" for="ch" forName="ParentBackground2" refType="w" fact="0.2358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l" for="ch" forName="Child2" refType="w" fact="0.2358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l" for="ch" forName="Accent1" refType="w" fact="-0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l" for="ch" forName="ParentBackground1" refType="w" fact="0.0416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l" for="ch" forName="Child1" refType="w" fact="0.0416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9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Parent6" refType="w" fact="0.8689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l" for="ch" forName="Parent5" refType="w" fact="0.7063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l" for="ch" forName="Parent4" refType="w" fact="0.5437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l" for="ch" forName="Parent3" refType="w" fact="0.381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l" for="ch" forName="Parent2" refType="w" fact="0.2184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l" for="ch" forName="Parent1" refType="w" fact="0.0558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l" for="ch" forName="Accent6" refType="w" fact="0.8426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l" for="ch" forName="ParentBackground6" refType="w" fact="0.8479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l" for="ch" forName="Child6" refType="w" fact="0.8479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l" for="ch" forName="Accent5" refType="w" fact="0.6474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l" for="ch" forName="ParentBackground5" refType="w" fact="0.6853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l" for="ch" forName="Child5" refType="w" fact="0.6853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l" for="ch" forName="Accent4" refType="w" fact="0.4848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l" for="ch" forName="ParentBackground4" refType="w" fact="0.5227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l" for="ch" forName="Child4" refType="w" fact="0.5227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l" for="ch" forName="Accent3" refType="w" fact="0.3222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l" for="ch" forName="ParentBackground3" refType="w" fact="0.3601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l" for="ch" forName="Child3" refType="w" fact="0.3601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l" for="ch" forName="Accent2" refType="w" fact="0.1596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l" for="ch" forName="ParentBackground2" refType="w" fact="0.197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l" for="ch" forName="Child2" refType="w" fact="0.197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l" for="ch" forName="Accent1" refType="w" fact="-0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l" for="ch" forName="ParentBackground1" refType="w" fact="0.0348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l" for="ch" forName="Child1" refType="w" fact="0.0348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10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Parent7" refType="w" fact="0.8872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l" for="ch" forName="Parent6" refType="w" fact="0.7473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l" for="ch" forName="Parent5" refType="w" fact="0.607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l" for="ch" forName="Parent4" refType="w" fact="0.4676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l" for="ch" forName="Parent3" refType="w" fact="0.3277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l" for="ch" forName="Parent2" refType="w" fact="0.1879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l" for="ch" forName="Parent1" refType="w" fact="0.048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l" for="ch" forName="Accent7" refType="w" fact="0.8646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l" for="ch" forName="ParentBackground7" refType="w" fact="0.8692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l" for="ch" forName="Child7" refType="w" fact="0.8692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l" for="ch" forName="Accent6" refType="w" fact="0.6967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l" for="ch" forName="ParentBackground6" refType="w" fact="0.7293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l" for="ch" forName="Child6" refType="w" fact="0.7293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l" for="ch" forName="Accent5" refType="w" fact="0.5569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l" for="ch" forName="ParentBackground5" refType="w" fact="0.5894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l" for="ch" forName="Child5" refType="w" fact="0.5894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l" for="ch" forName="Accent4" refType="w" fact="0.417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l" for="ch" forName="ParentBackground4" refType="w" fact="0.4496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l" for="ch" forName="Child4" refType="w" fact="0.4496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l" for="ch" forName="Accent3" refType="w" fact="0.2771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l" for="ch" forName="ParentBackground3" refType="w" fact="0.3097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l" for="ch" forName="Child3" refType="w" fact="0.3097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l" for="ch" forName="Accent2" refType="w" fact="0.1373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l" for="ch" forName="ParentBackground2" refType="w" fact="0.1698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l" for="ch" forName="Child2" refType="w" fact="0.1698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l" for="ch" forName="Accent1" refType="w" fact="-0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l" for="ch" forName="ParentBackground1" refType="w" fact="0.03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l" for="ch" forName="Child1" refType="w" fact="0.03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11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l" for="ch" forName="Parent8" refType="w" fact="0.901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l" for="ch" forName="Parent7" refType="w" fact="0.7783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l" for="ch" forName="Parent6" refType="w" fact="0.6556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l" for="ch" forName="Parent5" refType="w" fact="0.5329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l" for="ch" forName="Parent4" refType="w" fact="0.4102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l" for="ch" forName="Parent3" refType="w" fact="0.287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l" for="ch" forName="Parent2" refType="w" fact="0.1648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l" for="ch" forName="Parent1" refType="w" fact="0.0421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l" for="ch" forName="Accent8" refType="w" fact="0.8813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l" for="ch" forName="ParentBackground8" refType="w" fact="0.8852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l" for="ch" forName="Child8" refType="w" fact="0.8852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l" for="ch" forName="Accent7" refType="w" fact="0.7339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l" for="ch" forName="ParentBackground7" refType="w" fact="0.762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l" for="ch" forName="Child7" refType="w" fact="0.762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l" for="ch" forName="Accent6" refType="w" fact="0.6112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l" for="ch" forName="ParentBackground6" refType="w" fact="0.6398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l" for="ch" forName="Child6" refType="w" fact="0.6398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l" for="ch" forName="Accent5" refType="w" fact="0.488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l" for="ch" forName="ParentBackground5" refType="w" fact="0.5171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l" for="ch" forName="Child5" refType="w" fact="0.5171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l" for="ch" forName="Accent4" refType="w" fact="0.3658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l" for="ch" forName="ParentBackground4" refType="w" fact="0.3944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l" for="ch" forName="Child4" refType="w" fact="0.3944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l" for="ch" forName="Accent3" refType="w" fact="0.2431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l" for="ch" forName="ParentBackground3" refType="w" fact="0.2717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l" for="ch" forName="Child3" refType="w" fact="0.2717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l" for="ch" forName="Accent2" refType="w" fact="0.1204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l" for="ch" forName="ParentBackground2" refType="w" fact="0.149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l" for="ch" forName="Child2" refType="w" fact="0.149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l" for="ch" forName="Accent1" refType="w" fact="-0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l" for="ch" forName="ParentBackground1" refType="w" fact="0.0263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l" for="ch" forName="Child1" refType="w" fact="0.0263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12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l" for="ch" forName="Parent9" refType="w" fact="0.9119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l" for="ch" forName="Parent8" refType="w" fact="0.8026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l" for="ch" forName="Parent7" refType="w" fact="0.6933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l" for="ch" forName="Parent6" refType="w" fact="0.584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l" for="ch" forName="Parent5" refType="w" fact="0.4747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l" for="ch" forName="Parent4" refType="w" fact="0.3654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l" for="ch" forName="Parent3" refType="w" fact="0.2561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l" for="ch" forName="Parent2" refType="w" fact="0.1468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l" for="ch" forName="Parent1" refType="w" fact="0.037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l" for="ch" forName="Accent9" refType="w" fact="0.8942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l" for="ch" forName="ParentBackground9" refType="w" fact="0.8978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l" for="ch" forName="Child9" refType="w" fact="0.8978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l" for="ch" forName="Accent8" refType="w" fact="0.763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l" for="ch" forName="ParentBackground8" refType="w" fact="0.788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l" for="ch" forName="Child8" refType="w" fact="0.788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l" for="ch" forName="Accent7" refType="w" fact="0.6538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l" for="ch" forName="ParentBackground7" refType="w" fact="0.6792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l" for="ch" forName="Child7" refType="w" fact="0.6792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l" for="ch" forName="Accent6" refType="w" fact="0.544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l" for="ch" forName="ParentBackground6" refType="w" fact="0.5699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l" for="ch" forName="Child6" refType="w" fact="0.5699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l" for="ch" forName="Accent5" refType="w" fact="0.4352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l" for="ch" forName="ParentBackground5" refType="w" fact="0.4606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l" for="ch" forName="Child5" refType="w" fact="0.4606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l" for="ch" forName="Accent4" refType="w" fact="0.3259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l" for="ch" forName="ParentBackground4" refType="w" fact="0.3513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l" for="ch" forName="Child4" refType="w" fact="0.3513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l" for="ch" forName="Accent3" refType="w" fact="0.2166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l" for="ch" forName="ParentBackground3" refType="w" fact="0.242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l" for="ch" forName="Child3" refType="w" fact="0.242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l" for="ch" forName="Accent2" refType="w" fact="0.1073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l" for="ch" forName="ParentBackground2" refType="w" fact="0.1327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l" for="ch" forName="Child2" refType="w" fact="0.1327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l" for="ch" forName="Accent1" refType="w" fact="-0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l" for="ch" forName="ParentBackground1" refType="w" fact="0.0234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l" for="ch" forName="Child1" refType="w" fact="0.0234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13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l" for="ch" forName="Parent10" refType="w" fact="0.920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l" for="ch" forName="Parent9" refType="w" fact="0.822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l" for="ch" forName="Parent8" refType="w" fact="0.723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l" for="ch" forName="Parent7" refType="w" fact="0.62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l" for="ch" forName="Parent6" refType="w" fact="0.5264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l" for="ch" forName="Parent5" refType="w" fact="0.4279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l" for="ch" forName="Parent4" refType="w" fact="0.3294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l" for="ch" forName="Parent3" refType="w" fact="0.2309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l" for="ch" forName="Parent2" refType="w" fact="0.1324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l" for="ch" forName="Parent1" refType="w" fact="0.0338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l" for="ch" forName="Accent10" refType="w" fact="0.9047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l" for="ch" forName="ParentBackground10" refType="w" fact="0.9078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l" for="ch" forName="Child10" refType="w" fact="0.9078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l" for="ch" forName="Accent9" refType="w" fact="0.7864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l" for="ch" forName="ParentBackground9" refType="w" fact="0.8093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l" for="ch" forName="Child9" refType="w" fact="0.8093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l" for="ch" forName="Accent8" refType="w" fact="0.6879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l" for="ch" forName="ParentBackground8" refType="w" fact="0.7108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l" for="ch" forName="Child8" refType="w" fact="0.7108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l" for="ch" forName="Accent7" refType="w" fact="0.5893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l" for="ch" forName="ParentBackground7" refType="w" fact="0.6123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l" for="ch" forName="Child7" refType="w" fact="0.6123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l" for="ch" forName="Accent6" refType="w" fact="0.4908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l" for="ch" forName="ParentBackground6" refType="w" fact="0.5137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l" for="ch" forName="Child6" refType="w" fact="0.5137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l" for="ch" forName="Accent5" refType="w" fact="0.3923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l" for="ch" forName="ParentBackground5" refType="w" fact="0.4152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l" for="ch" forName="Child5" refType="w" fact="0.4152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l" for="ch" forName="Accent4" refType="w" fact="0.2938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l" for="ch" forName="ParentBackground4" refType="w" fact="0.3167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l" for="ch" forName="Child4" refType="w" fact="0.3167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l" for="ch" forName="Accent3" refType="w" fact="0.1952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l" for="ch" forName="ParentBackground3" refType="w" fact="0.2182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l" for="ch" forName="Child3" refType="w" fact="0.2182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l" for="ch" forName="Accent2" refType="w" fact="0.0967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l" for="ch" forName="ParentBackground2" refType="w" fact="0.1196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l" for="ch" forName="Child2" refType="w" fact="0.1196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l" for="ch" forName="Accent1" refType="w" fact="-0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l" for="ch" forName="ParentBackground1" refType="w" fact="0.0211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l" for="ch" forName="Child1" refType="w" fact="0.0211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14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l" for="ch" forName="Parent11" refType="w" fact="0.9277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l" for="ch" forName="Parent10" refType="w" fact="0.838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l" for="ch" forName="Parent9" refType="w" fact="0.7483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l" for="ch" forName="Parent8" refType="w" fact="0.6586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l" for="ch" forName="Parent7" refType="w" fact="0.5689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l" for="ch" forName="Parent6" refType="w" fact="0.4792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l" for="ch" forName="Parent5" refType="w" fact="0.389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l" for="ch" forName="Parent4" refType="w" fact="0.2999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l" for="ch" forName="Parent3" refType="w" fact="0.2102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l" for="ch" forName="Parent2" refType="w" fact="0.120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l" for="ch" forName="Parent1" refType="w" fact="0.0308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l" for="ch" forName="Accent11" refType="w" fact="0.9132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l" for="ch" forName="ParentBackground11" refType="w" fact="0.9161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l" for="ch" forName="Child11" refType="w" fact="0.9161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l" for="ch" forName="Accent10" refType="w" fact="0.805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l" for="ch" forName="ParentBackground10" refType="w" fact="0.8264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l" for="ch" forName="Child10" refType="w" fact="0.8264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l" for="ch" forName="Accent9" refType="w" fact="0.7158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l" for="ch" forName="ParentBackground9" refType="w" fact="0.7367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l" for="ch" forName="Child9" refType="w" fact="0.7367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l" for="ch" forName="Accent8" refType="w" fact="0.6261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l" for="ch" forName="ParentBackground8" refType="w" fact="0.647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l" for="ch" forName="Child8" refType="w" fact="0.647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l" for="ch" forName="Accent7" refType="w" fact="0.5364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l" for="ch" forName="ParentBackground7" refType="w" fact="0.5573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l" for="ch" forName="Child7" refType="w" fact="0.5573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l" for="ch" forName="Accent6" refType="w" fact="0.4467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l" for="ch" forName="ParentBackground6" refType="w" fact="0.4677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l" for="ch" forName="Child6" refType="w" fact="0.4677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l" for="ch" forName="Accent5" refType="w" fact="0.3571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l" for="ch" forName="ParentBackground5" refType="w" fact="0.378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l" for="ch" forName="Child5" refType="w" fact="0.378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l" for="ch" forName="Accent4" refType="w" fact="0.2674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l" for="ch" forName="ParentBackground4" refType="w" fact="0.2883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l" for="ch" forName="Child4" refType="w" fact="0.2883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l" for="ch" forName="Accent3" refType="w" fact="0.1777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l" for="ch" forName="ParentBackground3" refType="w" fact="0.1986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l" for="ch" forName="Child3" refType="w" fact="0.1986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l" for="ch" forName="Accent2" refType="w" fact="0.088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l" for="ch" forName="ParentBackground2" refType="w" fact="0.1089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l" for="ch" forName="Child2" refType="w" fact="0.1089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l" for="ch" forName="Accent1" refType="w" fact="-0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l" for="ch" forName="ParentBackground1" refType="w" fact="0.0192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l" for="ch" forName="Child1" refType="w" fact="0.0192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if>
      <dgm:else name="Name15">
        <dgm:choose name="Name16">
          <dgm:if name="Name17" axis="ch" ptType="node" func="cnt" op="equ" val="1">
            <dgm:alg type="composite">
              <dgm:param type="ar" val="0.638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Parent1" refType="w" fact="0.1667"/>
              <dgm:constr type="t" for="ch" forName="Parent1" refType="h" fact="0.1064"/>
              <dgm:constr type="w" for="ch" forName="Parent1" refType="w" fact="0.6667"/>
              <dgm:constr type="h" for="ch" forName="Parent1" refType="h" fact="0.4255"/>
              <dgm:constr type="l" for="ch" forName="Accent1" refType="w" fact="0"/>
              <dgm:constr type="t" for="ch" forName="Accent1" refType="h" fact="0"/>
              <dgm:constr type="w" for="ch" forName="Accent1" refType="w"/>
              <dgm:constr type="h" for="ch" forName="Accent1" refType="h" fact="0.6383"/>
              <dgm:constr type="l" for="ch" forName="ParentBackground1" refType="w" fact="0.0333"/>
              <dgm:constr type="t" for="ch" forName="ParentBackground1" refType="h" fact="0.0213"/>
              <dgm:constr type="w" for="ch" forName="ParentBackground1" refType="w" fact="0.9333"/>
              <dgm:constr type="h" for="ch" forName="ParentBackground1" refType="h" fact="0.5957"/>
              <dgm:constr type="l" for="ch" forName="Child1" refType="w" fact="0.0333"/>
              <dgm:constr type="t" for="ch" forName="Child1" refType="h" fact="0.6574"/>
              <dgm:constr type="w" for="ch" forName="Child1" refType="w" fact="0.9333"/>
              <dgm:constr type="h" for="ch" forName="Child1" refType="h" fact="0.3426"/>
            </dgm:constrLst>
          </dgm:if>
          <dgm:if name="Name18" axis="ch" ptType="node" func="cnt" op="equ" val="2">
            <dgm:alg type="composite">
              <dgm:param type="ar" val="1.265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r" for="ch" forName="Parent2" refType="w" fact="0.3751"/>
              <dgm:constr type="t" for="ch" forName="Parent2" refType="h" fact="0.2022"/>
              <dgm:constr type="w" for="ch" forName="Parent2" refType="w" fact="0.3001"/>
              <dgm:constr type="h" for="ch" forName="Parent2" refType="h" fact="0.3799"/>
              <dgm:constr type="r" for="ch" forName="Parent1" refType="w" fact="0.8403"/>
              <dgm:constr type="t" for="ch" forName="Parent1" refType="h" fact="0.2022"/>
              <dgm:constr type="w" for="ch" forName="Parent1" refType="w" fact="0.3001"/>
              <dgm:constr type="h" for="ch" forName="Parent1" refType="h" fact="0.3799"/>
              <dgm:constr type="r" for="ch" forName="Accent2" refType="w" fact="0.4502"/>
              <dgm:constr type="t" for="ch" forName="Accent2" refType="h" fact="0.1072"/>
              <dgm:constr type="w" for="ch" forName="Accent2" refType="w" fact="0.4502"/>
              <dgm:constr type="h" for="ch" forName="Accent2" refType="h" fact="0.5699"/>
              <dgm:constr type="r" for="ch" forName="ParentBackground2" refType="w" fact="0.4352"/>
              <dgm:constr type="t" for="ch" forName="ParentBackground2" refType="h" fact="0.1262"/>
              <dgm:constr type="w" for="ch" forName="ParentBackground2" refType="w" fact="0.4201"/>
              <dgm:constr type="h" for="ch" forName="ParentBackground2" refType="h" fact="0.5319"/>
              <dgm:constr type="r" for="ch" forName="Child2" refType="w" fact="0.4352"/>
              <dgm:constr type="t" for="ch" forName="Child2" refType="h" fact="0.6876"/>
              <dgm:constr type="w" for="ch" forName="Child2" refType="w" fact="0.4201"/>
              <dgm:constr type="h" for="ch" forName="Child2" refType="h" fact="0.3124"/>
              <dgm:constr type="r" for="ch" forName="Accent1" refType="w" fact="1.0086"/>
              <dgm:constr type="t" for="ch" forName="Accent1" refType="h" fact="-0.0109"/>
              <dgm:constr type="w" for="ch" forName="Accent1" refType="w" fact="0.6367"/>
              <dgm:constr type="h" for="ch" forName="Accent1" refType="h" fact="0.806"/>
              <dgm:constr type="r" for="ch" forName="ParentBackground1" refType="w" fact="0.9003"/>
              <dgm:constr type="t" for="ch" forName="ParentBackground1" refType="h" fact="0.1262"/>
              <dgm:constr type="w" for="ch" forName="ParentBackground1" refType="w" fact="0.4201"/>
              <dgm:constr type="h" for="ch" forName="ParentBackground1" refType="h" fact="0.5319"/>
              <dgm:constr type="r" for="ch" forName="Child1" refType="w" fact="0.9003"/>
              <dgm:constr type="t" for="ch" forName="Child1" refType="h" fact="0.6876"/>
              <dgm:constr type="w" for="ch" forName="Child1" refType="w" fact="0.4201"/>
              <dgm:constr type="h" for="ch" forName="Child1" refType="h" fact="0.3124"/>
            </dgm:constrLst>
          </dgm:if>
          <dgm:if name="Name19" axis="ch" ptType="node" func="cnt" op="equ" val="3">
            <dgm:alg type="composite">
              <dgm:param type="ar" val="1.854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Parent3" refType="w" fact="0.256"/>
              <dgm:constr type="t" for="ch" forName="Parent3" refType="h" fact="0.2022"/>
              <dgm:constr type="w" for="ch" forName="Parent3" refType="w" fact="0.2048"/>
              <dgm:constr type="h" for="ch" forName="Parent3" refType="h" fact="0.3799"/>
              <dgm:constr type="r" for="ch" forName="Parent2" refType="w" fact="0.5735"/>
              <dgm:constr type="t" for="ch" forName="Parent2" refType="h" fact="0.2022"/>
              <dgm:constr type="w" for="ch" forName="Parent2" refType="w" fact="0.2048"/>
              <dgm:constr type="h" for="ch" forName="Parent2" refType="h" fact="0.3799"/>
              <dgm:constr type="r" for="ch" forName="Parent1" refType="w" fact="0.891"/>
              <dgm:constr type="t" for="ch" forName="Parent1" refType="h" fact="0.2022"/>
              <dgm:constr type="w" for="ch" forName="Parent1" refType="w" fact="0.2048"/>
              <dgm:constr type="h" for="ch" forName="Parent1" refType="h" fact="0.3799"/>
              <dgm:constr type="r" for="ch" forName="Accent3" refType="w" fact="0.3072"/>
              <dgm:constr type="t" for="ch" forName="Accent3" refType="h" fact="0.1072"/>
              <dgm:constr type="w" for="ch" forName="Accent3" refType="w" fact="0.3072"/>
              <dgm:constr type="h" for="ch" forName="Accent3" refType="h" fact="0.5699"/>
              <dgm:constr type="r" for="ch" forName="ParentBackground3" refType="w" fact="0.297"/>
              <dgm:constr type="t" for="ch" forName="ParentBackground3" refType="h" fact="0.1262"/>
              <dgm:constr type="w" for="ch" forName="ParentBackground3" refType="w" fact="0.2868"/>
              <dgm:constr type="h" for="ch" forName="ParentBackground3" refType="h" fact="0.5319"/>
              <dgm:constr type="r" for="ch" forName="Child3" refType="w" fact="0.297"/>
              <dgm:constr type="t" for="ch" forName="Child3" refType="h" fact="0.6876"/>
              <dgm:constr type="w" for="ch" forName="Child3" refType="w" fact="0.2868"/>
              <dgm:constr type="h" for="ch" forName="Child3" refType="h" fact="0.3124"/>
              <dgm:constr type="r" for="ch" forName="Accent2" refType="w" fact="0.6878"/>
              <dgm:constr type="t" for="ch" forName="Accent2" refType="h" fact="-0.0109"/>
              <dgm:constr type="w" for="ch" forName="Accent2" refType="w" fact="0.4334"/>
              <dgm:constr type="h" for="ch" forName="Accent2" refType="h" fact="0.806"/>
              <dgm:constr type="r" for="ch" forName="ParentBackground2" refType="w" fact="0.6145"/>
              <dgm:constr type="t" for="ch" forName="ParentBackground2" refType="h" fact="0.1262"/>
              <dgm:constr type="w" for="ch" forName="ParentBackground2" refType="w" fact="0.2868"/>
              <dgm:constr type="h" for="ch" forName="ParentBackground2" refType="h" fact="0.5319"/>
              <dgm:constr type="r" for="ch" forName="Child2" refType="w" fact="0.6145"/>
              <dgm:constr type="t" for="ch" forName="Child2" refType="h" fact="0.6876"/>
              <dgm:constr type="w" for="ch" forName="Child2" refType="w" fact="0.2868"/>
              <dgm:constr type="h" for="ch" forName="Child2" refType="h" fact="0.3124"/>
              <dgm:constr type="r" for="ch" forName="Accent1" refType="w" fact="1.0053"/>
              <dgm:constr type="t" for="ch" forName="Accent1" refType="h" fact="-0.0109"/>
              <dgm:constr type="w" for="ch" forName="Accent1" refType="w" fact="0.4334"/>
              <dgm:constr type="h" for="ch" forName="Accent1" refType="h" fact="0.806"/>
              <dgm:constr type="r" for="ch" forName="ParentBackground1" refType="w" fact="0.932"/>
              <dgm:constr type="t" for="ch" forName="ParentBackground1" refType="h" fact="0.1262"/>
              <dgm:constr type="w" for="ch" forName="ParentBackground1" refType="w" fact="0.2868"/>
              <dgm:constr type="h" for="ch" forName="ParentBackground1" refType="h" fact="0.5319"/>
              <dgm:constr type="r" for="ch" forName="Child1" refType="w" fact="0.932"/>
              <dgm:constr type="t" for="ch" forName="Child1" refType="h" fact="0.6876"/>
              <dgm:constr type="w" for="ch" forName="Child1" refType="w" fact="0.2868"/>
              <dgm:constr type="h" for="ch" forName="Child1" refType="h" fact="0.3124"/>
            </dgm:constrLst>
          </dgm:if>
          <dgm:if name="Name20" axis="ch" ptType="node" func="cnt" op="equ" val="4">
            <dgm:alg type="composite">
              <dgm:param type="ar" val="2.4437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Parent4" refType="w" fact="0.1943"/>
              <dgm:constr type="t" for="ch" forName="Parent4" refType="h" fact="0.2022"/>
              <dgm:constr type="w" for="ch" forName="Parent4" refType="w" fact="0.1555"/>
              <dgm:constr type="h" for="ch" forName="Parent4" refType="h" fact="0.3799"/>
              <dgm:constr type="r" for="ch" forName="Parent3" refType="w" fact="0.4353"/>
              <dgm:constr type="t" for="ch" forName="Parent3" refType="h" fact="0.2022"/>
              <dgm:constr type="w" for="ch" forName="Parent3" refType="w" fact="0.1555"/>
              <dgm:constr type="h" for="ch" forName="Parent3" refType="h" fact="0.3799"/>
              <dgm:constr type="r" for="ch" forName="Parent2" refType="w" fact="0.6763"/>
              <dgm:constr type="t" for="ch" forName="Parent2" refType="h" fact="0.2022"/>
              <dgm:constr type="w" for="ch" forName="Parent2" refType="w" fact="0.1555"/>
              <dgm:constr type="h" for="ch" forName="Parent2" refType="h" fact="0.3799"/>
              <dgm:constr type="r" for="ch" forName="Parent1" refType="w" fact="0.9173"/>
              <dgm:constr type="t" for="ch" forName="Parent1" refType="h" fact="0.2022"/>
              <dgm:constr type="w" for="ch" forName="Parent1" refType="w" fact="0.1555"/>
              <dgm:constr type="h" for="ch" forName="Parent1" refType="h" fact="0.3799"/>
              <dgm:constr type="r" for="ch" forName="Accent4" refType="w" fact="0.2332"/>
              <dgm:constr type="t" for="ch" forName="Accent4" refType="h" fact="0.1072"/>
              <dgm:constr type="w" for="ch" forName="Accent4" refType="w" fact="0.2332"/>
              <dgm:constr type="h" for="ch" forName="Accent4" refType="h" fact="0.5699"/>
              <dgm:constr type="r" for="ch" forName="ParentBackground4" refType="w" fact="0.2254"/>
              <dgm:constr type="t" for="ch" forName="ParentBackground4" refType="h" fact="0.1262"/>
              <dgm:constr type="w" for="ch" forName="ParentBackground4" refType="w" fact="0.2177"/>
              <dgm:constr type="h" for="ch" forName="ParentBackground4" refType="h" fact="0.5319"/>
              <dgm:constr type="r" for="ch" forName="Child4" refType="w" fact="0.2254"/>
              <dgm:constr type="t" for="ch" forName="Child4" refType="h" fact="0.6876"/>
              <dgm:constr type="w" for="ch" forName="Child4" refType="w" fact="0.2177"/>
              <dgm:constr type="h" for="ch" forName="Child4" refType="h" fact="0.3124"/>
              <dgm:constr type="r" for="ch" forName="Accent3" refType="w" fact="0.5235"/>
              <dgm:constr type="t" for="ch" forName="Accent3" refType="h" fact="-0.0109"/>
              <dgm:constr type="w" for="ch" forName="Accent3" refType="w" fact="0.3298"/>
              <dgm:constr type="h" for="ch" forName="Accent3" refType="h" fact="0.806"/>
              <dgm:constr type="r" for="ch" forName="ParentBackground3" refType="w" fact="0.4664"/>
              <dgm:constr type="t" for="ch" forName="ParentBackground3" refType="h" fact="0.1262"/>
              <dgm:constr type="w" for="ch" forName="ParentBackground3" refType="w" fact="0.2177"/>
              <dgm:constr type="h" for="ch" forName="ParentBackground3" refType="h" fact="0.5319"/>
              <dgm:constr type="r" for="ch" forName="Child3" refType="w" fact="0.4664"/>
              <dgm:constr type="t" for="ch" forName="Child3" refType="h" fact="0.6876"/>
              <dgm:constr type="w" for="ch" forName="Child3" refType="w" fact="0.2177"/>
              <dgm:constr type="h" for="ch" forName="Child3" refType="h" fact="0.3124"/>
              <dgm:constr type="r" for="ch" forName="Accent2" refType="w" fact="0.7635"/>
              <dgm:constr type="t" for="ch" forName="Accent2" refType="h" fact="-0.0109"/>
              <dgm:constr type="w" for="ch" forName="Accent2" refType="w" fact="0.3298"/>
              <dgm:constr type="h" for="ch" forName="Accent2" refType="h" fact="0.806"/>
              <dgm:constr type="r" for="ch" forName="ParentBackground2" refType="w" fact="0.7074"/>
              <dgm:constr type="t" for="ch" forName="ParentBackground2" refType="h" fact="0.1262"/>
              <dgm:constr type="w" for="ch" forName="ParentBackground2" refType="w" fact="0.2177"/>
              <dgm:constr type="h" for="ch" forName="ParentBackground2" refType="h" fact="0.5319"/>
              <dgm:constr type="r" for="ch" forName="Child2" refType="w" fact="0.7074"/>
              <dgm:constr type="t" for="ch" forName="Child2" refType="h" fact="0.6876"/>
              <dgm:constr type="w" for="ch" forName="Child2" refType="w" fact="0.2177"/>
              <dgm:constr type="h" for="ch" forName="Child2" refType="h" fact="0.3124"/>
              <dgm:constr type="r" for="ch" forName="Accent1" refType="w" fact="1.0045"/>
              <dgm:constr type="t" for="ch" forName="Accent1" refType="h" fact="-0.0109"/>
              <dgm:constr type="w" for="ch" forName="Accent1" refType="w" fact="0.3298"/>
              <dgm:constr type="h" for="ch" forName="Accent1" refType="h" fact="0.806"/>
              <dgm:constr type="r" for="ch" forName="ParentBackground1" refType="w" fact="0.9484"/>
              <dgm:constr type="t" for="ch" forName="ParentBackground1" refType="h" fact="0.1262"/>
              <dgm:constr type="w" for="ch" forName="ParentBackground1" refType="w" fact="0.2177"/>
              <dgm:constr type="h" for="ch" forName="ParentBackground1" refType="h" fact="0.5319"/>
              <dgm:constr type="r" for="ch" forName="Child1" refType="w" fact="0.9484"/>
              <dgm:constr type="t" for="ch" forName="Child1" refType="h" fact="0.6876"/>
              <dgm:constr type="w" for="ch" forName="Child1" refType="w" fact="0.2177"/>
              <dgm:constr type="h" for="ch" forName="Child1" refType="h" fact="0.3124"/>
            </dgm:constrLst>
          </dgm:if>
          <dgm:if name="Name21" axis="ch" ptType="node" func="cnt" op="equ" val="5">
            <dgm:alg type="composite">
              <dgm:param type="ar" val="3.0325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Parent5" refType="w" fact="0.1566"/>
              <dgm:constr type="t" for="ch" forName="Parent5" refType="h" fact="0.2022"/>
              <dgm:constr type="w" for="ch" forName="Parent5" refType="w" fact="0.1253"/>
              <dgm:constr type="h" for="ch" forName="Parent5" refType="h" fact="0.3799"/>
              <dgm:constr type="r" for="ch" forName="Parent4" refType="w" fact="0.3508"/>
              <dgm:constr type="t" for="ch" forName="Parent4" refType="h" fact="0.2022"/>
              <dgm:constr type="w" for="ch" forName="Parent4" refType="w" fact="0.1253"/>
              <dgm:constr type="h" for="ch" forName="Parent4" refType="h" fact="0.3799"/>
              <dgm:constr type="r" for="ch" forName="Parent3" refType="w" fact="0.545"/>
              <dgm:constr type="t" for="ch" forName="Parent3" refType="h" fact="0.2022"/>
              <dgm:constr type="w" for="ch" forName="Parent3" refType="w" fact="0.1253"/>
              <dgm:constr type="h" for="ch" forName="Parent3" refType="h" fact="0.3799"/>
              <dgm:constr type="r" for="ch" forName="Parent2" refType="w" fact="0.7391"/>
              <dgm:constr type="t" for="ch" forName="Parent2" refType="h" fact="0.2022"/>
              <dgm:constr type="w" for="ch" forName="Parent2" refType="w" fact="0.1253"/>
              <dgm:constr type="h" for="ch" forName="Parent2" refType="h" fact="0.3799"/>
              <dgm:constr type="r" for="ch" forName="Parent1" refType="w" fact="0.9333"/>
              <dgm:constr type="t" for="ch" forName="Parent1" refType="h" fact="0.2022"/>
              <dgm:constr type="w" for="ch" forName="Parent1" refType="w" fact="0.1253"/>
              <dgm:constr type="h" for="ch" forName="Parent1" refType="h" fact="0.3799"/>
              <dgm:constr type="r" for="ch" forName="Accent5" refType="w" fact="0.1879"/>
              <dgm:constr type="t" for="ch" forName="Accent5" refType="h" fact="0.1072"/>
              <dgm:constr type="w" for="ch" forName="Accent5" refType="w" fact="0.1879"/>
              <dgm:constr type="h" for="ch" forName="Accent5" refType="h" fact="0.5699"/>
              <dgm:constr type="r" for="ch" forName="ParentBackground5" refType="w" fact="0.1817"/>
              <dgm:constr type="t" for="ch" forName="ParentBackground5" refType="h" fact="0.1262"/>
              <dgm:constr type="w" for="ch" forName="ParentBackground5" refType="w" fact="0.1754"/>
              <dgm:constr type="h" for="ch" forName="ParentBackground5" refType="h" fact="0.5319"/>
              <dgm:constr type="r" for="ch" forName="Child5" refType="w" fact="0.1817"/>
              <dgm:constr type="t" for="ch" forName="Child5" refType="h" fact="0.6876"/>
              <dgm:constr type="w" for="ch" forName="Child5" refType="w" fact="0.1754"/>
              <dgm:constr type="h" for="ch" forName="Child5" refType="h" fact="0.3124"/>
              <dgm:constr type="r" for="ch" forName="Accent4" refType="w" fact="0.4211"/>
              <dgm:constr type="t" for="ch" forName="Accent4" refType="h" fact="-0.0109"/>
              <dgm:constr type="w" for="ch" forName="Accent4" refType="w" fact="0.2657"/>
              <dgm:constr type="h" for="ch" forName="Accent4" refType="h" fact="0.806"/>
              <dgm:constr type="r" for="ch" forName="ParentBackground4" refType="w" fact="0.3758"/>
              <dgm:constr type="t" for="ch" forName="ParentBackground4" refType="h" fact="0.1262"/>
              <dgm:constr type="w" for="ch" forName="ParentBackground4" refType="w" fact="0.1754"/>
              <dgm:constr type="h" for="ch" forName="ParentBackground4" refType="h" fact="0.5319"/>
              <dgm:constr type="r" for="ch" forName="Child4" refType="w" fact="0.3758"/>
              <dgm:constr type="t" for="ch" forName="Child4" refType="h" fact="0.6876"/>
              <dgm:constr type="w" for="ch" forName="Child4" refType="w" fact="0.1754"/>
              <dgm:constr type="h" for="ch" forName="Child4" refType="h" fact="0.3124"/>
              <dgm:constr type="r" for="ch" forName="Accent3" refType="w" fact="0.6152"/>
              <dgm:constr type="t" for="ch" forName="Accent3" refType="h" fact="-0.0109"/>
              <dgm:constr type="w" for="ch" forName="Accent3" refType="w" fact="0.2657"/>
              <dgm:constr type="h" for="ch" forName="Accent3" refType="h" fact="0.806"/>
              <dgm:constr type="r" for="ch" forName="ParentBackground3" refType="w" fact="0.57"/>
              <dgm:constr type="t" for="ch" forName="ParentBackground3" refType="h" fact="0.1262"/>
              <dgm:constr type="w" for="ch" forName="ParentBackground3" refType="w" fact="0.1754"/>
              <dgm:constr type="h" for="ch" forName="ParentBackground3" refType="h" fact="0.5319"/>
              <dgm:constr type="r" for="ch" forName="Child3" refType="w" fact="0.57"/>
              <dgm:constr type="t" for="ch" forName="Child3" refType="h" fact="0.6876"/>
              <dgm:constr type="w" for="ch" forName="Child3" refType="w" fact="0.1754"/>
              <dgm:constr type="h" for="ch" forName="Child3" refType="h" fact="0.3124"/>
              <dgm:constr type="r" for="ch" forName="Accent2" refType="w" fact="0.8094"/>
              <dgm:constr type="t" for="ch" forName="Accent2" refType="h" fact="-0.0109"/>
              <dgm:constr type="w" for="ch" forName="Accent2" refType="w" fact="0.2657"/>
              <dgm:constr type="h" for="ch" forName="Accent2" refType="h" fact="0.806"/>
              <dgm:constr type="r" for="ch" forName="ParentBackground2" refType="w" fact="0.7642"/>
              <dgm:constr type="t" for="ch" forName="ParentBackground2" refType="h" fact="0.1262"/>
              <dgm:constr type="w" for="ch" forName="ParentBackground2" refType="w" fact="0.1754"/>
              <dgm:constr type="h" for="ch" forName="ParentBackground2" refType="h" fact="0.5319"/>
              <dgm:constr type="r" for="ch" forName="Child2" refType="w" fact="0.7642"/>
              <dgm:constr type="t" for="ch" forName="Child2" refType="h" fact="0.6876"/>
              <dgm:constr type="w" for="ch" forName="Child2" refType="w" fact="0.1754"/>
              <dgm:constr type="h" for="ch" forName="Child2" refType="h" fact="0.3124"/>
              <dgm:constr type="r" for="ch" forName="Accent1" refType="w" fact="1.0036"/>
              <dgm:constr type="t" for="ch" forName="Accent1" refType="h" fact="-0.0109"/>
              <dgm:constr type="w" for="ch" forName="Accent1" refType="w" fact="0.2657"/>
              <dgm:constr type="h" for="ch" forName="Accent1" refType="h" fact="0.806"/>
              <dgm:constr type="r" for="ch" forName="ParentBackground1" refType="w" fact="0.9584"/>
              <dgm:constr type="t" for="ch" forName="ParentBackground1" refType="h" fact="0.1262"/>
              <dgm:constr type="w" for="ch" forName="ParentBackground1" refType="w" fact="0.1754"/>
              <dgm:constr type="h" for="ch" forName="ParentBackground1" refType="h" fact="0.5319"/>
              <dgm:constr type="r" for="ch" forName="Child1" refType="w" fact="0.9584"/>
              <dgm:constr type="t" for="ch" forName="Child1" refType="h" fact="0.6876"/>
              <dgm:constr type="w" for="ch" forName="Child1" refType="w" fact="0.1754"/>
              <dgm:constr type="h" for="ch" forName="Child1" refType="h" fact="0.3124"/>
            </dgm:constrLst>
          </dgm:if>
          <dgm:if name="Name22" axis="ch" ptType="node" func="cnt" op="equ" val="6">
            <dgm:alg type="composite">
              <dgm:param type="ar" val="3.621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r" for="ch" forName="Parent6" refType="w" fact="0.1311"/>
              <dgm:constr type="t" for="ch" forName="Parent6" refType="h" fact="0.2022"/>
              <dgm:constr type="w" for="ch" forName="Parent6" refType="w" fact="0.1049"/>
              <dgm:constr type="h" for="ch" forName="Parent6" refType="h" fact="0.3799"/>
              <dgm:constr type="r" for="ch" forName="Parent5" refType="w" fact="0.2937"/>
              <dgm:constr type="t" for="ch" forName="Parent5" refType="h" fact="0.2022"/>
              <dgm:constr type="w" for="ch" forName="Parent5" refType="w" fact="0.1049"/>
              <dgm:constr type="h" for="ch" forName="Parent5" refType="h" fact="0.3799"/>
              <dgm:constr type="r" for="ch" forName="Parent4" refType="w" fact="0.4563"/>
              <dgm:constr type="t" for="ch" forName="Parent4" refType="h" fact="0.2022"/>
              <dgm:constr type="w" for="ch" forName="Parent4" refType="w" fact="0.1049"/>
              <dgm:constr type="h" for="ch" forName="Parent4" refType="h" fact="0.3799"/>
              <dgm:constr type="r" for="ch" forName="Parent3" refType="w" fact="0.619"/>
              <dgm:constr type="t" for="ch" forName="Parent3" refType="h" fact="0.2022"/>
              <dgm:constr type="w" for="ch" forName="Parent3" refType="w" fact="0.1049"/>
              <dgm:constr type="h" for="ch" forName="Parent3" refType="h" fact="0.3799"/>
              <dgm:constr type="r" for="ch" forName="Parent2" refType="w" fact="0.7816"/>
              <dgm:constr type="t" for="ch" forName="Parent2" refType="h" fact="0.2022"/>
              <dgm:constr type="w" for="ch" forName="Parent2" refType="w" fact="0.1049"/>
              <dgm:constr type="h" for="ch" forName="Parent2" refType="h" fact="0.3799"/>
              <dgm:constr type="r" for="ch" forName="Parent1" refType="w" fact="0.9442"/>
              <dgm:constr type="t" for="ch" forName="Parent1" refType="h" fact="0.2022"/>
              <dgm:constr type="w" for="ch" forName="Parent1" refType="w" fact="0.1049"/>
              <dgm:constr type="h" for="ch" forName="Parent1" refType="h" fact="0.3799"/>
              <dgm:constr type="r" for="ch" forName="Accent6" refType="w" fact="0.1574"/>
              <dgm:constr type="t" for="ch" forName="Accent6" refType="h" fact="0.1072"/>
              <dgm:constr type="w" for="ch" forName="Accent6" refType="w" fact="0.1574"/>
              <dgm:constr type="h" for="ch" forName="Accent6" refType="h" fact="0.5699"/>
              <dgm:constr type="r" for="ch" forName="ParentBackground6" refType="w" fact="0.1521"/>
              <dgm:constr type="t" for="ch" forName="ParentBackground6" refType="h" fact="0.1262"/>
              <dgm:constr type="w" for="ch" forName="ParentBackground6" refType="w" fact="0.1469"/>
              <dgm:constr type="h" for="ch" forName="ParentBackground6" refType="h" fact="0.5319"/>
              <dgm:constr type="r" for="ch" forName="Child6" refType="w" fact="0.1521"/>
              <dgm:constr type="t" for="ch" forName="Child6" refType="h" fact="0.6876"/>
              <dgm:constr type="w" for="ch" forName="Child6" refType="w" fact="0.1469"/>
              <dgm:constr type="h" for="ch" forName="Child6" refType="h" fact="0.3124"/>
              <dgm:constr type="r" for="ch" forName="Accent5" refType="w" fact="0.3526"/>
              <dgm:constr type="t" for="ch" forName="Accent5" refType="h" fact="-0.0109"/>
              <dgm:constr type="w" for="ch" forName="Accent5" refType="w" fact="0.2226"/>
              <dgm:constr type="h" for="ch" forName="Accent5" refType="h" fact="0.806"/>
              <dgm:constr type="r" for="ch" forName="ParentBackground5" refType="w" fact="0.3147"/>
              <dgm:constr type="t" for="ch" forName="ParentBackground5" refType="h" fact="0.1262"/>
              <dgm:constr type="w" for="ch" forName="ParentBackground5" refType="w" fact="0.1469"/>
              <dgm:constr type="h" for="ch" forName="ParentBackground5" refType="h" fact="0.5319"/>
              <dgm:constr type="r" for="ch" forName="Child5" refType="w" fact="0.3147"/>
              <dgm:constr type="t" for="ch" forName="Child5" refType="h" fact="0.6876"/>
              <dgm:constr type="w" for="ch" forName="Child5" refType="w" fact="0.1469"/>
              <dgm:constr type="h" for="ch" forName="Child5" refType="h" fact="0.3124"/>
              <dgm:constr type="r" for="ch" forName="Accent4" refType="w" fact="0.5152"/>
              <dgm:constr type="t" for="ch" forName="Accent4" refType="h" fact="-0.0109"/>
              <dgm:constr type="w" for="ch" forName="Accent4" refType="w" fact="0.2226"/>
              <dgm:constr type="h" for="ch" forName="Accent4" refType="h" fact="0.806"/>
              <dgm:constr type="r" for="ch" forName="ParentBackground4" refType="w" fact="0.4773"/>
              <dgm:constr type="t" for="ch" forName="ParentBackground4" refType="h" fact="0.1262"/>
              <dgm:constr type="w" for="ch" forName="ParentBackground4" refType="w" fact="0.1469"/>
              <dgm:constr type="h" for="ch" forName="ParentBackground4" refType="h" fact="0.5319"/>
              <dgm:constr type="r" for="ch" forName="Child4" refType="w" fact="0.4773"/>
              <dgm:constr type="t" for="ch" forName="Child4" refType="h" fact="0.6876"/>
              <dgm:constr type="w" for="ch" forName="Child4" refType="w" fact="0.1469"/>
              <dgm:constr type="h" for="ch" forName="Child4" refType="h" fact="0.3124"/>
              <dgm:constr type="r" for="ch" forName="Accent3" refType="w" fact="0.6778"/>
              <dgm:constr type="t" for="ch" forName="Accent3" refType="h" fact="-0.0109"/>
              <dgm:constr type="w" for="ch" forName="Accent3" refType="w" fact="0.2226"/>
              <dgm:constr type="h" for="ch" forName="Accent3" refType="h" fact="0.806"/>
              <dgm:constr type="r" for="ch" forName="ParentBackground3" refType="w" fact="0.6399"/>
              <dgm:constr type="t" for="ch" forName="ParentBackground3" refType="h" fact="0.1262"/>
              <dgm:constr type="w" for="ch" forName="ParentBackground3" refType="w" fact="0.1469"/>
              <dgm:constr type="h" for="ch" forName="ParentBackground3" refType="h" fact="0.5319"/>
              <dgm:constr type="r" for="ch" forName="Child3" refType="w" fact="0.6399"/>
              <dgm:constr type="t" for="ch" forName="Child3" refType="h" fact="0.6876"/>
              <dgm:constr type="w" for="ch" forName="Child3" refType="w" fact="0.1469"/>
              <dgm:constr type="h" for="ch" forName="Child3" refType="h" fact="0.3124"/>
              <dgm:constr type="r" for="ch" forName="Accent2" refType="w" fact="0.8404"/>
              <dgm:constr type="t" for="ch" forName="Accent2" refType="h" fact="-0.0109"/>
              <dgm:constr type="w" for="ch" forName="Accent2" refType="w" fact="0.2226"/>
              <dgm:constr type="h" for="ch" forName="Accent2" refType="h" fact="0.806"/>
              <dgm:constr type="r" for="ch" forName="ParentBackground2" refType="w" fact="0.8025"/>
              <dgm:constr type="t" for="ch" forName="ParentBackground2" refType="h" fact="0.1262"/>
              <dgm:constr type="w" for="ch" forName="ParentBackground2" refType="w" fact="0.1469"/>
              <dgm:constr type="h" for="ch" forName="ParentBackground2" refType="h" fact="0.5319"/>
              <dgm:constr type="r" for="ch" forName="Child2" refType="w" fact="0.8025"/>
              <dgm:constr type="t" for="ch" forName="Child2" refType="h" fact="0.6876"/>
              <dgm:constr type="w" for="ch" forName="Child2" refType="w" fact="0.1469"/>
              <dgm:constr type="h" for="ch" forName="Child2" refType="h" fact="0.3124"/>
              <dgm:constr type="r" for="ch" forName="Accent1" refType="w" fact="1.003"/>
              <dgm:constr type="t" for="ch" forName="Accent1" refType="h" fact="-0.0109"/>
              <dgm:constr type="w" for="ch" forName="Accent1" refType="w" fact="0.2226"/>
              <dgm:constr type="h" for="ch" forName="Accent1" refType="h" fact="0.806"/>
              <dgm:constr type="r" for="ch" forName="ParentBackground1" refType="w" fact="0.9652"/>
              <dgm:constr type="t" for="ch" forName="ParentBackground1" refType="h" fact="0.1262"/>
              <dgm:constr type="w" for="ch" forName="ParentBackground1" refType="w" fact="0.1469"/>
              <dgm:constr type="h" for="ch" forName="ParentBackground1" refType="h" fact="0.5319"/>
              <dgm:constr type="r" for="ch" forName="Child1" refType="w" fact="0.9652"/>
              <dgm:constr type="t" for="ch" forName="Child1" refType="h" fact="0.6876"/>
              <dgm:constr type="w" for="ch" forName="Child1" refType="w" fact="0.1469"/>
              <dgm:constr type="h" for="ch" forName="Child1" refType="h" fact="0.3124"/>
            </dgm:constrLst>
          </dgm:if>
          <dgm:if name="Name23" axis="ch" ptType="node" func="cnt" op="equ" val="7">
            <dgm:alg type="composite">
              <dgm:param type="ar" val="4.210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r" for="ch" forName="Parent7" refType="w" fact="0.1128"/>
              <dgm:constr type="t" for="ch" forName="Parent7" refType="h" fact="0.2022"/>
              <dgm:constr type="w" for="ch" forName="Parent7" refType="w" fact="0.0902"/>
              <dgm:constr type="h" for="ch" forName="Parent7" refType="h" fact="0.3799"/>
              <dgm:constr type="r" for="ch" forName="Parent6" refType="w" fact="0.2527"/>
              <dgm:constr type="t" for="ch" forName="Parent6" refType="h" fact="0.2022"/>
              <dgm:constr type="w" for="ch" forName="Parent6" refType="w" fact="0.0902"/>
              <dgm:constr type="h" for="ch" forName="Parent6" refType="h" fact="0.3799"/>
              <dgm:constr type="r" for="ch" forName="Parent5" refType="w" fact="0.3925"/>
              <dgm:constr type="t" for="ch" forName="Parent5" refType="h" fact="0.2022"/>
              <dgm:constr type="w" for="ch" forName="Parent5" refType="w" fact="0.0902"/>
              <dgm:constr type="h" for="ch" forName="Parent5" refType="h" fact="0.3799"/>
              <dgm:constr type="r" for="ch" forName="Parent4" refType="w" fact="0.5324"/>
              <dgm:constr type="t" for="ch" forName="Parent4" refType="h" fact="0.2022"/>
              <dgm:constr type="w" for="ch" forName="Parent4" refType="w" fact="0.0902"/>
              <dgm:constr type="h" for="ch" forName="Parent4" refType="h" fact="0.3799"/>
              <dgm:constr type="r" for="ch" forName="Parent3" refType="w" fact="0.6723"/>
              <dgm:constr type="t" for="ch" forName="Parent3" refType="h" fact="0.2022"/>
              <dgm:constr type="w" for="ch" forName="Parent3" refType="w" fact="0.0902"/>
              <dgm:constr type="h" for="ch" forName="Parent3" refType="h" fact="0.3799"/>
              <dgm:constr type="r" for="ch" forName="Parent2" refType="w" fact="0.8121"/>
              <dgm:constr type="t" for="ch" forName="Parent2" refType="h" fact="0.2022"/>
              <dgm:constr type="w" for="ch" forName="Parent2" refType="w" fact="0.0902"/>
              <dgm:constr type="h" for="ch" forName="Parent2" refType="h" fact="0.3799"/>
              <dgm:constr type="r" for="ch" forName="Parent1" refType="w" fact="0.952"/>
              <dgm:constr type="t" for="ch" forName="Parent1" refType="h" fact="0.2022"/>
              <dgm:constr type="w" for="ch" forName="Parent1" refType="w" fact="0.0902"/>
              <dgm:constr type="h" for="ch" forName="Parent1" refType="h" fact="0.3799"/>
              <dgm:constr type="r" for="ch" forName="Accent7" refType="w" fact="0.1354"/>
              <dgm:constr type="t" for="ch" forName="Accent7" refType="h" fact="0.1072"/>
              <dgm:constr type="w" for="ch" forName="Accent7" refType="w" fact="0.1354"/>
              <dgm:constr type="h" for="ch" forName="Accent7" refType="h" fact="0.5699"/>
              <dgm:constr type="r" for="ch" forName="ParentBackground7" refType="w" fact="0.1308"/>
              <dgm:constr type="t" for="ch" forName="ParentBackground7" refType="h" fact="0.1262"/>
              <dgm:constr type="w" for="ch" forName="ParentBackground7" refType="w" fact="0.1263"/>
              <dgm:constr type="h" for="ch" forName="ParentBackground7" refType="h" fact="0.5319"/>
              <dgm:constr type="r" for="ch" forName="Child7" refType="w" fact="0.1308"/>
              <dgm:constr type="t" for="ch" forName="Child7" refType="h" fact="0.6876"/>
              <dgm:constr type="w" for="ch" forName="Child7" refType="w" fact="0.1263"/>
              <dgm:constr type="h" for="ch" forName="Child7" refType="h" fact="0.3124"/>
              <dgm:constr type="r" for="ch" forName="Accent6" refType="w" fact="0.3033"/>
              <dgm:constr type="t" for="ch" forName="Accent6" refType="h" fact="-0.0109"/>
              <dgm:constr type="w" for="ch" forName="Accent6" refType="w" fact="0.1915"/>
              <dgm:constr type="h" for="ch" forName="Accent6" refType="h" fact="0.806"/>
              <dgm:constr type="r" for="ch" forName="ParentBackground6" refType="w" fact="0.2707"/>
              <dgm:constr type="t" for="ch" forName="ParentBackground6" refType="h" fact="0.1262"/>
              <dgm:constr type="w" for="ch" forName="ParentBackground6" refType="w" fact="0.1263"/>
              <dgm:constr type="h" for="ch" forName="ParentBackground6" refType="h" fact="0.5319"/>
              <dgm:constr type="r" for="ch" forName="Child6" refType="w" fact="0.2707"/>
              <dgm:constr type="t" for="ch" forName="Child6" refType="h" fact="0.6876"/>
              <dgm:constr type="w" for="ch" forName="Child6" refType="w" fact="0.1263"/>
              <dgm:constr type="h" for="ch" forName="Child6" refType="h" fact="0.3124"/>
              <dgm:constr type="r" for="ch" forName="Accent5" refType="w" fact="0.4431"/>
              <dgm:constr type="t" for="ch" forName="Accent5" refType="h" fact="-0.0109"/>
              <dgm:constr type="w" for="ch" forName="Accent5" refType="w" fact="0.1915"/>
              <dgm:constr type="h" for="ch" forName="Accent5" refType="h" fact="0.806"/>
              <dgm:constr type="r" for="ch" forName="ParentBackground5" refType="w" fact="0.4106"/>
              <dgm:constr type="t" for="ch" forName="ParentBackground5" refType="h" fact="0.1262"/>
              <dgm:constr type="w" for="ch" forName="ParentBackground5" refType="w" fact="0.1263"/>
              <dgm:constr type="h" for="ch" forName="ParentBackground5" refType="h" fact="0.5319"/>
              <dgm:constr type="r" for="ch" forName="Child5" refType="w" fact="0.4106"/>
              <dgm:constr type="t" for="ch" forName="Child5" refType="h" fact="0.6876"/>
              <dgm:constr type="w" for="ch" forName="Child5" refType="w" fact="0.1263"/>
              <dgm:constr type="h" for="ch" forName="Child5" refType="h" fact="0.3124"/>
              <dgm:constr type="r" for="ch" forName="Accent4" refType="w" fact="0.583"/>
              <dgm:constr type="t" for="ch" forName="Accent4" refType="h" fact="-0.0109"/>
              <dgm:constr type="w" for="ch" forName="Accent4" refType="w" fact="0.1915"/>
              <dgm:constr type="h" for="ch" forName="Accent4" refType="h" fact="0.806"/>
              <dgm:constr type="r" for="ch" forName="ParentBackground4" refType="w" fact="0.5504"/>
              <dgm:constr type="t" for="ch" forName="ParentBackground4" refType="h" fact="0.1262"/>
              <dgm:constr type="w" for="ch" forName="ParentBackground4" refType="w" fact="0.1263"/>
              <dgm:constr type="h" for="ch" forName="ParentBackground4" refType="h" fact="0.5319"/>
              <dgm:constr type="r" for="ch" forName="Child4" refType="w" fact="0.5504"/>
              <dgm:constr type="t" for="ch" forName="Child4" refType="h" fact="0.6876"/>
              <dgm:constr type="w" for="ch" forName="Child4" refType="w" fact="0.1263"/>
              <dgm:constr type="h" for="ch" forName="Child4" refType="h" fact="0.3124"/>
              <dgm:constr type="r" for="ch" forName="Accent3" refType="w" fact="0.7229"/>
              <dgm:constr type="t" for="ch" forName="Accent3" refType="h" fact="-0.0109"/>
              <dgm:constr type="w" for="ch" forName="Accent3" refType="w" fact="0.1915"/>
              <dgm:constr type="h" for="ch" forName="Accent3" refType="h" fact="0.806"/>
              <dgm:constr type="r" for="ch" forName="ParentBackground3" refType="w" fact="0.6903"/>
              <dgm:constr type="t" for="ch" forName="ParentBackground3" refType="h" fact="0.1262"/>
              <dgm:constr type="w" for="ch" forName="ParentBackground3" refType="w" fact="0.1263"/>
              <dgm:constr type="h" for="ch" forName="ParentBackground3" refType="h" fact="0.5319"/>
              <dgm:constr type="r" for="ch" forName="Child3" refType="w" fact="0.6903"/>
              <dgm:constr type="t" for="ch" forName="Child3" refType="h" fact="0.6876"/>
              <dgm:constr type="w" for="ch" forName="Child3" refType="w" fact="0.1263"/>
              <dgm:constr type="h" for="ch" forName="Child3" refType="h" fact="0.3124"/>
              <dgm:constr type="r" for="ch" forName="Accent2" refType="w" fact="0.8627"/>
              <dgm:constr type="t" for="ch" forName="Accent2" refType="h" fact="-0.0109"/>
              <dgm:constr type="w" for="ch" forName="Accent2" refType="w" fact="0.1915"/>
              <dgm:constr type="h" for="ch" forName="Accent2" refType="h" fact="0.806"/>
              <dgm:constr type="r" for="ch" forName="ParentBackground2" refType="w" fact="0.8302"/>
              <dgm:constr type="t" for="ch" forName="ParentBackground2" refType="h" fact="0.1262"/>
              <dgm:constr type="w" for="ch" forName="ParentBackground2" refType="w" fact="0.1263"/>
              <dgm:constr type="h" for="ch" forName="ParentBackground2" refType="h" fact="0.5319"/>
              <dgm:constr type="r" for="ch" forName="Child2" refType="w" fact="0.8302"/>
              <dgm:constr type="t" for="ch" forName="Child2" refType="h" fact="0.6876"/>
              <dgm:constr type="w" for="ch" forName="Child2" refType="w" fact="0.1263"/>
              <dgm:constr type="h" for="ch" forName="Child2" refType="h" fact="0.3124"/>
              <dgm:constr type="r" for="ch" forName="Accent1" refType="w" fact="1.0026"/>
              <dgm:constr type="t" for="ch" forName="Accent1" refType="h" fact="-0.0109"/>
              <dgm:constr type="w" for="ch" forName="Accent1" refType="w" fact="0.1915"/>
              <dgm:constr type="h" for="ch" forName="Accent1" refType="h" fact="0.806"/>
              <dgm:constr type="r" for="ch" forName="ParentBackground1" refType="w" fact="0.97"/>
              <dgm:constr type="t" for="ch" forName="ParentBackground1" refType="h" fact="0.1262"/>
              <dgm:constr type="w" for="ch" forName="ParentBackground1" refType="w" fact="0.1263"/>
              <dgm:constr type="h" for="ch" forName="ParentBackground1" refType="h" fact="0.5319"/>
              <dgm:constr type="r" for="ch" forName="Child1" refType="w" fact="0.97"/>
              <dgm:constr type="t" for="ch" forName="Child1" refType="h" fact="0.6876"/>
              <dgm:constr type="w" for="ch" forName="Child1" refType="w" fact="0.1263"/>
              <dgm:constr type="h" for="ch" forName="Child1" refType="h" fact="0.3124"/>
            </dgm:constrLst>
          </dgm:if>
          <dgm:if name="Name24" axis="ch" ptType="node" func="cnt" op="equ" val="8">
            <dgm:alg type="composite">
              <dgm:param type="ar" val="4.799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r" for="ch" forName="Parent8" refType="w" fact="0.099"/>
              <dgm:constr type="t" for="ch" forName="Parent8" refType="h" fact="0.2022"/>
              <dgm:constr type="w" for="ch" forName="Parent8" refType="w" fact="0.0792"/>
              <dgm:constr type="h" for="ch" forName="Parent8" refType="h" fact="0.3799"/>
              <dgm:constr type="r" for="ch" forName="Parent7" refType="w" fact="0.2217"/>
              <dgm:constr type="t" for="ch" forName="Parent7" refType="h" fact="0.2022"/>
              <dgm:constr type="w" for="ch" forName="Parent7" refType="w" fact="0.0792"/>
              <dgm:constr type="h" for="ch" forName="Parent7" refType="h" fact="0.3799"/>
              <dgm:constr type="r" for="ch" forName="Parent6" refType="w" fact="0.3444"/>
              <dgm:constr type="t" for="ch" forName="Parent6" refType="h" fact="0.2022"/>
              <dgm:constr type="w" for="ch" forName="Parent6" refType="w" fact="0.0792"/>
              <dgm:constr type="h" for="ch" forName="Parent6" refType="h" fact="0.3799"/>
              <dgm:constr type="r" for="ch" forName="Parent5" refType="w" fact="0.4671"/>
              <dgm:constr type="t" for="ch" forName="Parent5" refType="h" fact="0.2022"/>
              <dgm:constr type="w" for="ch" forName="Parent5" refType="w" fact="0.0792"/>
              <dgm:constr type="h" for="ch" forName="Parent5" refType="h" fact="0.3799"/>
              <dgm:constr type="r" for="ch" forName="Parent4" refType="w" fact="0.5898"/>
              <dgm:constr type="t" for="ch" forName="Parent4" refType="h" fact="0.2022"/>
              <dgm:constr type="w" for="ch" forName="Parent4" refType="w" fact="0.0792"/>
              <dgm:constr type="h" for="ch" forName="Parent4" refType="h" fact="0.3799"/>
              <dgm:constr type="r" for="ch" forName="Parent3" refType="w" fact="0.7125"/>
              <dgm:constr type="t" for="ch" forName="Parent3" refType="h" fact="0.2022"/>
              <dgm:constr type="w" for="ch" forName="Parent3" refType="w" fact="0.0792"/>
              <dgm:constr type="h" for="ch" forName="Parent3" refType="h" fact="0.3799"/>
              <dgm:constr type="r" for="ch" forName="Parent2" refType="w" fact="0.8352"/>
              <dgm:constr type="t" for="ch" forName="Parent2" refType="h" fact="0.2022"/>
              <dgm:constr type="w" for="ch" forName="Parent2" refType="w" fact="0.0792"/>
              <dgm:constr type="h" for="ch" forName="Parent2" refType="h" fact="0.3799"/>
              <dgm:constr type="r" for="ch" forName="Parent1" refType="w" fact="0.9579"/>
              <dgm:constr type="t" for="ch" forName="Parent1" refType="h" fact="0.2022"/>
              <dgm:constr type="w" for="ch" forName="Parent1" refType="w" fact="0.0792"/>
              <dgm:constr type="h" for="ch" forName="Parent1" refType="h" fact="0.3799"/>
              <dgm:constr type="r" for="ch" forName="Accent8" refType="w" fact="0.1187"/>
              <dgm:constr type="t" for="ch" forName="Accent8" refType="h" fact="0.1072"/>
              <dgm:constr type="w" for="ch" forName="Accent8" refType="w" fact="0.1187"/>
              <dgm:constr type="h" for="ch" forName="Accent8" refType="h" fact="0.5699"/>
              <dgm:constr type="r" for="ch" forName="ParentBackground8" refType="w" fact="0.1148"/>
              <dgm:constr type="t" for="ch" forName="ParentBackground8" refType="h" fact="0.1262"/>
              <dgm:constr type="w" for="ch" forName="ParentBackground8" refType="w" fact="0.1108"/>
              <dgm:constr type="h" for="ch" forName="ParentBackground8" refType="h" fact="0.5319"/>
              <dgm:constr type="r" for="ch" forName="Child8" refType="w" fact="0.1148"/>
              <dgm:constr type="t" for="ch" forName="Child8" refType="h" fact="0.6876"/>
              <dgm:constr type="w" for="ch" forName="Child8" refType="w" fact="0.1108"/>
              <dgm:constr type="h" for="ch" forName="Child8" refType="h" fact="0.3124"/>
              <dgm:constr type="r" for="ch" forName="Accent7" refType="w" fact="0.2661"/>
              <dgm:constr type="t" for="ch" forName="Accent7" refType="h" fact="-0.0109"/>
              <dgm:constr type="w" for="ch" forName="Accent7" refType="w" fact="0.1679"/>
              <dgm:constr type="h" for="ch" forName="Accent7" refType="h" fact="0.806"/>
              <dgm:constr type="r" for="ch" forName="ParentBackground7" refType="w" fact="0.2375"/>
              <dgm:constr type="t" for="ch" forName="ParentBackground7" refType="h" fact="0.1262"/>
              <dgm:constr type="w" for="ch" forName="ParentBackground7" refType="w" fact="0.1108"/>
              <dgm:constr type="h" for="ch" forName="ParentBackground7" refType="h" fact="0.5319"/>
              <dgm:constr type="r" for="ch" forName="Child7" refType="w" fact="0.2375"/>
              <dgm:constr type="t" for="ch" forName="Child7" refType="h" fact="0.6876"/>
              <dgm:constr type="w" for="ch" forName="Child7" refType="w" fact="0.1108"/>
              <dgm:constr type="h" for="ch" forName="Child7" refType="h" fact="0.3124"/>
              <dgm:constr type="r" for="ch" forName="Accent6" refType="w" fact="0.3888"/>
              <dgm:constr type="t" for="ch" forName="Accent6" refType="h" fact="-0.0109"/>
              <dgm:constr type="w" for="ch" forName="Accent6" refType="w" fact="0.1679"/>
              <dgm:constr type="h" for="ch" forName="Accent6" refType="h" fact="0.806"/>
              <dgm:constr type="r" for="ch" forName="ParentBackground6" refType="w" fact="0.3602"/>
              <dgm:constr type="t" for="ch" forName="ParentBackground6" refType="h" fact="0.1262"/>
              <dgm:constr type="w" for="ch" forName="ParentBackground6" refType="w" fact="0.1108"/>
              <dgm:constr type="h" for="ch" forName="ParentBackground6" refType="h" fact="0.5319"/>
              <dgm:constr type="r" for="ch" forName="Child6" refType="w" fact="0.3602"/>
              <dgm:constr type="t" for="ch" forName="Child6" refType="h" fact="0.6876"/>
              <dgm:constr type="w" for="ch" forName="Child6" refType="w" fact="0.1108"/>
              <dgm:constr type="h" for="ch" forName="Child6" refType="h" fact="0.3124"/>
              <dgm:constr type="r" for="ch" forName="Accent5" refType="w" fact="0.5115"/>
              <dgm:constr type="t" for="ch" forName="Accent5" refType="h" fact="-0.0109"/>
              <dgm:constr type="w" for="ch" forName="Accent5" refType="w" fact="0.1679"/>
              <dgm:constr type="h" for="ch" forName="Accent5" refType="h" fact="0.806"/>
              <dgm:constr type="r" for="ch" forName="ParentBackground5" refType="w" fact="0.4829"/>
              <dgm:constr type="t" for="ch" forName="ParentBackground5" refType="h" fact="0.1262"/>
              <dgm:constr type="w" for="ch" forName="ParentBackground5" refType="w" fact="0.1108"/>
              <dgm:constr type="h" for="ch" forName="ParentBackground5" refType="h" fact="0.5319"/>
              <dgm:constr type="r" for="ch" forName="Child5" refType="w" fact="0.4829"/>
              <dgm:constr type="t" for="ch" forName="Child5" refType="h" fact="0.6876"/>
              <dgm:constr type="w" for="ch" forName="Child5" refType="w" fact="0.1108"/>
              <dgm:constr type="h" for="ch" forName="Child5" refType="h" fact="0.3124"/>
              <dgm:constr type="r" for="ch" forName="Accent4" refType="w" fact="0.6342"/>
              <dgm:constr type="t" for="ch" forName="Accent4" refType="h" fact="-0.0109"/>
              <dgm:constr type="w" for="ch" forName="Accent4" refType="w" fact="0.1679"/>
              <dgm:constr type="h" for="ch" forName="Accent4" refType="h" fact="0.806"/>
              <dgm:constr type="r" for="ch" forName="ParentBackground4" refType="w" fact="0.6056"/>
              <dgm:constr type="t" for="ch" forName="ParentBackground4" refType="h" fact="0.1262"/>
              <dgm:constr type="w" for="ch" forName="ParentBackground4" refType="w" fact="0.1108"/>
              <dgm:constr type="h" for="ch" forName="ParentBackground4" refType="h" fact="0.5319"/>
              <dgm:constr type="r" for="ch" forName="Child4" refType="w" fact="0.6056"/>
              <dgm:constr type="t" for="ch" forName="Child4" refType="h" fact="0.6876"/>
              <dgm:constr type="w" for="ch" forName="Child4" refType="w" fact="0.1108"/>
              <dgm:constr type="h" for="ch" forName="Child4" refType="h" fact="0.3124"/>
              <dgm:constr type="r" for="ch" forName="Accent3" refType="w" fact="0.7569"/>
              <dgm:constr type="t" for="ch" forName="Accent3" refType="h" fact="-0.0109"/>
              <dgm:constr type="w" for="ch" forName="Accent3" refType="w" fact="0.1679"/>
              <dgm:constr type="h" for="ch" forName="Accent3" refType="h" fact="0.806"/>
              <dgm:constr type="r" for="ch" forName="ParentBackground3" refType="w" fact="0.7283"/>
              <dgm:constr type="t" for="ch" forName="ParentBackground3" refType="h" fact="0.1262"/>
              <dgm:constr type="w" for="ch" forName="ParentBackground3" refType="w" fact="0.1108"/>
              <dgm:constr type="h" for="ch" forName="ParentBackground3" refType="h" fact="0.5319"/>
              <dgm:constr type="r" for="ch" forName="Child3" refType="w" fact="0.7283"/>
              <dgm:constr type="t" for="ch" forName="Child3" refType="h" fact="0.6876"/>
              <dgm:constr type="w" for="ch" forName="Child3" refType="w" fact="0.1108"/>
              <dgm:constr type="h" for="ch" forName="Child3" refType="h" fact="0.3124"/>
              <dgm:constr type="r" for="ch" forName="Accent2" refType="w" fact="0.8796"/>
              <dgm:constr type="t" for="ch" forName="Accent2" refType="h" fact="-0.0109"/>
              <dgm:constr type="w" for="ch" forName="Accent2" refType="w" fact="0.1679"/>
              <dgm:constr type="h" for="ch" forName="Accent2" refType="h" fact="0.806"/>
              <dgm:constr type="r" for="ch" forName="ParentBackground2" refType="w" fact="0.851"/>
              <dgm:constr type="t" for="ch" forName="ParentBackground2" refType="h" fact="0.1262"/>
              <dgm:constr type="w" for="ch" forName="ParentBackground2" refType="w" fact="0.1108"/>
              <dgm:constr type="h" for="ch" forName="ParentBackground2" refType="h" fact="0.5319"/>
              <dgm:constr type="r" for="ch" forName="Child2" refType="w" fact="0.851"/>
              <dgm:constr type="t" for="ch" forName="Child2" refType="h" fact="0.6876"/>
              <dgm:constr type="w" for="ch" forName="Child2" refType="w" fact="0.1108"/>
              <dgm:constr type="h" for="ch" forName="Child2" refType="h" fact="0.3124"/>
              <dgm:constr type="r" for="ch" forName="Accent1" refType="w" fact="1.0023"/>
              <dgm:constr type="t" for="ch" forName="Accent1" refType="h" fact="-0.0109"/>
              <dgm:constr type="w" for="ch" forName="Accent1" refType="w" fact="0.1679"/>
              <dgm:constr type="h" for="ch" forName="Accent1" refType="h" fact="0.806"/>
              <dgm:constr type="r" for="ch" forName="ParentBackground1" refType="w" fact="0.9737"/>
              <dgm:constr type="t" for="ch" forName="ParentBackground1" refType="h" fact="0.1262"/>
              <dgm:constr type="w" for="ch" forName="ParentBackground1" refType="w" fact="0.1108"/>
              <dgm:constr type="h" for="ch" forName="ParentBackground1" refType="h" fact="0.5319"/>
              <dgm:constr type="r" for="ch" forName="Child1" refType="w" fact="0.9737"/>
              <dgm:constr type="t" for="ch" forName="Child1" refType="h" fact="0.6876"/>
              <dgm:constr type="w" for="ch" forName="Child1" refType="w" fact="0.1108"/>
              <dgm:constr type="h" for="ch" forName="Child1" refType="h" fact="0.3124"/>
            </dgm:constrLst>
          </dgm:if>
          <dgm:if name="Name25" axis="ch" ptType="node" func="cnt" op="equ" val="9">
            <dgm:alg type="composite">
              <dgm:param type="ar" val="5.38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r" for="ch" forName="Parent9" refType="w" fact="0.0881"/>
              <dgm:constr type="t" for="ch" forName="Parent9" refType="h" fact="0.2022"/>
              <dgm:constr type="w" for="ch" forName="Parent9" refType="w" fact="0.0705"/>
              <dgm:constr type="h" for="ch" forName="Parent9" refType="h" fact="0.3799"/>
              <dgm:constr type="r" for="ch" forName="Parent8" refType="w" fact="0.1974"/>
              <dgm:constr type="t" for="ch" forName="Parent8" refType="h" fact="0.2022"/>
              <dgm:constr type="w" for="ch" forName="Parent8" refType="w" fact="0.0705"/>
              <dgm:constr type="h" for="ch" forName="Parent8" refType="h" fact="0.3799"/>
              <dgm:constr type="r" for="ch" forName="Parent7" refType="w" fact="0.3067"/>
              <dgm:constr type="t" for="ch" forName="Parent7" refType="h" fact="0.2022"/>
              <dgm:constr type="w" for="ch" forName="Parent7" refType="w" fact="0.0705"/>
              <dgm:constr type="h" for="ch" forName="Parent7" refType="h" fact="0.3799"/>
              <dgm:constr type="r" for="ch" forName="Parent6" refType="w" fact="0.416"/>
              <dgm:constr type="t" for="ch" forName="Parent6" refType="h" fact="0.2022"/>
              <dgm:constr type="w" for="ch" forName="Parent6" refType="w" fact="0.0705"/>
              <dgm:constr type="h" for="ch" forName="Parent6" refType="h" fact="0.3799"/>
              <dgm:constr type="r" for="ch" forName="Parent5" refType="w" fact="0.5253"/>
              <dgm:constr type="t" for="ch" forName="Parent5" refType="h" fact="0.2022"/>
              <dgm:constr type="w" for="ch" forName="Parent5" refType="w" fact="0.0705"/>
              <dgm:constr type="h" for="ch" forName="Parent5" refType="h" fact="0.3799"/>
              <dgm:constr type="r" for="ch" forName="Parent4" refType="w" fact="0.6346"/>
              <dgm:constr type="t" for="ch" forName="Parent4" refType="h" fact="0.2022"/>
              <dgm:constr type="w" for="ch" forName="Parent4" refType="w" fact="0.0705"/>
              <dgm:constr type="h" for="ch" forName="Parent4" refType="h" fact="0.3799"/>
              <dgm:constr type="r" for="ch" forName="Parent3" refType="w" fact="0.7439"/>
              <dgm:constr type="t" for="ch" forName="Parent3" refType="h" fact="0.2022"/>
              <dgm:constr type="w" for="ch" forName="Parent3" refType="w" fact="0.0705"/>
              <dgm:constr type="h" for="ch" forName="Parent3" refType="h" fact="0.3799"/>
              <dgm:constr type="r" for="ch" forName="Parent2" refType="w" fact="0.8532"/>
              <dgm:constr type="t" for="ch" forName="Parent2" refType="h" fact="0.2022"/>
              <dgm:constr type="w" for="ch" forName="Parent2" refType="w" fact="0.0705"/>
              <dgm:constr type="h" for="ch" forName="Parent2" refType="h" fact="0.3799"/>
              <dgm:constr type="r" for="ch" forName="Parent1" refType="w" fact="0.9625"/>
              <dgm:constr type="t" for="ch" forName="Parent1" refType="h" fact="0.2022"/>
              <dgm:constr type="w" for="ch" forName="Parent1" refType="w" fact="0.0705"/>
              <dgm:constr type="h" for="ch" forName="Parent1" refType="h" fact="0.3799"/>
              <dgm:constr type="r" for="ch" forName="Accent9" refType="w" fact="0.1058"/>
              <dgm:constr type="t" for="ch" forName="Accent9" refType="h" fact="0.1072"/>
              <dgm:constr type="w" for="ch" forName="Accent9" refType="w" fact="0.1058"/>
              <dgm:constr type="h" for="ch" forName="Accent9" refType="h" fact="0.5699"/>
              <dgm:constr type="r" for="ch" forName="ParentBackground9" refType="w" fact="0.1022"/>
              <dgm:constr type="t" for="ch" forName="ParentBackground9" refType="h" fact="0.1262"/>
              <dgm:constr type="w" for="ch" forName="ParentBackground9" refType="w" fact="0.0987"/>
              <dgm:constr type="h" for="ch" forName="ParentBackground9" refType="h" fact="0.5319"/>
              <dgm:constr type="r" for="ch" forName="Child9" refType="w" fact="0.1022"/>
              <dgm:constr type="t" for="ch" forName="Child9" refType="h" fact="0.6876"/>
              <dgm:constr type="w" for="ch" forName="Child9" refType="w" fact="0.0987"/>
              <dgm:constr type="h" for="ch" forName="Child9" refType="h" fact="0.3124"/>
              <dgm:constr type="r" for="ch" forName="Accent8" refType="w" fact="0.237"/>
              <dgm:constr type="t" for="ch" forName="Accent8" refType="h" fact="-0.0109"/>
              <dgm:constr type="w" for="ch" forName="Accent8" refType="w" fact="0.1496"/>
              <dgm:constr type="h" for="ch" forName="Accent8" refType="h" fact="0.806"/>
              <dgm:constr type="r" for="ch" forName="ParentBackground8" refType="w" fact="0.2115"/>
              <dgm:constr type="t" for="ch" forName="ParentBackground8" refType="h" fact="0.1262"/>
              <dgm:constr type="w" for="ch" forName="ParentBackground8" refType="w" fact="0.0987"/>
              <dgm:constr type="h" for="ch" forName="ParentBackground8" refType="h" fact="0.5319"/>
              <dgm:constr type="r" for="ch" forName="Child8" refType="w" fact="0.2115"/>
              <dgm:constr type="t" for="ch" forName="Child8" refType="h" fact="0.6876"/>
              <dgm:constr type="w" for="ch" forName="Child8" refType="w" fact="0.0987"/>
              <dgm:constr type="h" for="ch" forName="Child8" refType="h" fact="0.3124"/>
              <dgm:constr type="r" for="ch" forName="Accent7" refType="w" fact="0.3462"/>
              <dgm:constr type="t" for="ch" forName="Accent7" refType="h" fact="-0.0109"/>
              <dgm:constr type="w" for="ch" forName="Accent7" refType="w" fact="0.1496"/>
              <dgm:constr type="h" for="ch" forName="Accent7" refType="h" fact="0.806"/>
              <dgm:constr type="r" for="ch" forName="ParentBackground7" refType="w" fact="0.3208"/>
              <dgm:constr type="t" for="ch" forName="ParentBackground7" refType="h" fact="0.1262"/>
              <dgm:constr type="w" for="ch" forName="ParentBackground7" refType="w" fact="0.0987"/>
              <dgm:constr type="h" for="ch" forName="ParentBackground7" refType="h" fact="0.5319"/>
              <dgm:constr type="r" for="ch" forName="Child7" refType="w" fact="0.3208"/>
              <dgm:constr type="t" for="ch" forName="Child7" refType="h" fact="0.6876"/>
              <dgm:constr type="w" for="ch" forName="Child7" refType="w" fact="0.0987"/>
              <dgm:constr type="h" for="ch" forName="Child7" refType="h" fact="0.3124"/>
              <dgm:constr type="r" for="ch" forName="Accent6" refType="w" fact="0.4555"/>
              <dgm:constr type="t" for="ch" forName="Accent6" refType="h" fact="-0.0109"/>
              <dgm:constr type="w" for="ch" forName="Accent6" refType="w" fact="0.1496"/>
              <dgm:constr type="h" for="ch" forName="Accent6" refType="h" fact="0.806"/>
              <dgm:constr type="r" for="ch" forName="ParentBackground6" refType="w" fact="0.4301"/>
              <dgm:constr type="t" for="ch" forName="ParentBackground6" refType="h" fact="0.1262"/>
              <dgm:constr type="w" for="ch" forName="ParentBackground6" refType="w" fact="0.0987"/>
              <dgm:constr type="h" for="ch" forName="ParentBackground6" refType="h" fact="0.5319"/>
              <dgm:constr type="r" for="ch" forName="Child6" refType="w" fact="0.4301"/>
              <dgm:constr type="t" for="ch" forName="Child6" refType="h" fact="0.6876"/>
              <dgm:constr type="w" for="ch" forName="Child6" refType="w" fact="0.0987"/>
              <dgm:constr type="h" for="ch" forName="Child6" refType="h" fact="0.3124"/>
              <dgm:constr type="r" for="ch" forName="Accent5" refType="w" fact="0.5648"/>
              <dgm:constr type="t" for="ch" forName="Accent5" refType="h" fact="-0.0109"/>
              <dgm:constr type="w" for="ch" forName="Accent5" refType="w" fact="0.1496"/>
              <dgm:constr type="h" for="ch" forName="Accent5" refType="h" fact="0.806"/>
              <dgm:constr type="r" for="ch" forName="ParentBackground5" refType="w" fact="0.5394"/>
              <dgm:constr type="t" for="ch" forName="ParentBackground5" refType="h" fact="0.1262"/>
              <dgm:constr type="w" for="ch" forName="ParentBackground5" refType="w" fact="0.0987"/>
              <dgm:constr type="h" for="ch" forName="ParentBackground5" refType="h" fact="0.5319"/>
              <dgm:constr type="r" for="ch" forName="Child5" refType="w" fact="0.5394"/>
              <dgm:constr type="t" for="ch" forName="Child5" refType="h" fact="0.6876"/>
              <dgm:constr type="w" for="ch" forName="Child5" refType="w" fact="0.0987"/>
              <dgm:constr type="h" for="ch" forName="Child5" refType="h" fact="0.3124"/>
              <dgm:constr type="r" for="ch" forName="Accent4" refType="w" fact="0.6741"/>
              <dgm:constr type="t" for="ch" forName="Accent4" refType="h" fact="-0.0109"/>
              <dgm:constr type="w" for="ch" forName="Accent4" refType="w" fact="0.1496"/>
              <dgm:constr type="h" for="ch" forName="Accent4" refType="h" fact="0.806"/>
              <dgm:constr type="r" for="ch" forName="ParentBackground4" refType="w" fact="0.6487"/>
              <dgm:constr type="t" for="ch" forName="ParentBackground4" refType="h" fact="0.1262"/>
              <dgm:constr type="w" for="ch" forName="ParentBackground4" refType="w" fact="0.0987"/>
              <dgm:constr type="h" for="ch" forName="ParentBackground4" refType="h" fact="0.5319"/>
              <dgm:constr type="r" for="ch" forName="Child4" refType="w" fact="0.6487"/>
              <dgm:constr type="t" for="ch" forName="Child4" refType="h" fact="0.6876"/>
              <dgm:constr type="w" for="ch" forName="Child4" refType="w" fact="0.0987"/>
              <dgm:constr type="h" for="ch" forName="Child4" refType="h" fact="0.3124"/>
              <dgm:constr type="r" for="ch" forName="Accent3" refType="w" fact="0.7834"/>
              <dgm:constr type="t" for="ch" forName="Accent3" refType="h" fact="-0.0109"/>
              <dgm:constr type="w" for="ch" forName="Accent3" refType="w" fact="0.1496"/>
              <dgm:constr type="h" for="ch" forName="Accent3" refType="h" fact="0.806"/>
              <dgm:constr type="r" for="ch" forName="ParentBackground3" refType="w" fact="0.758"/>
              <dgm:constr type="t" for="ch" forName="ParentBackground3" refType="h" fact="0.1262"/>
              <dgm:constr type="w" for="ch" forName="ParentBackground3" refType="w" fact="0.0987"/>
              <dgm:constr type="h" for="ch" forName="ParentBackground3" refType="h" fact="0.5319"/>
              <dgm:constr type="r" for="ch" forName="Child3" refType="w" fact="0.758"/>
              <dgm:constr type="t" for="ch" forName="Child3" refType="h" fact="0.6876"/>
              <dgm:constr type="w" for="ch" forName="Child3" refType="w" fact="0.0987"/>
              <dgm:constr type="h" for="ch" forName="Child3" refType="h" fact="0.3124"/>
              <dgm:constr type="r" for="ch" forName="Accent2" refType="w" fact="0.8927"/>
              <dgm:constr type="t" for="ch" forName="Accent2" refType="h" fact="-0.0109"/>
              <dgm:constr type="w" for="ch" forName="Accent2" refType="w" fact="0.1496"/>
              <dgm:constr type="h" for="ch" forName="Accent2" refType="h" fact="0.806"/>
              <dgm:constr type="r" for="ch" forName="ParentBackground2" refType="w" fact="0.8673"/>
              <dgm:constr type="t" for="ch" forName="ParentBackground2" refType="h" fact="0.1262"/>
              <dgm:constr type="w" for="ch" forName="ParentBackground2" refType="w" fact="0.0987"/>
              <dgm:constr type="h" for="ch" forName="ParentBackground2" refType="h" fact="0.5319"/>
              <dgm:constr type="r" for="ch" forName="Child2" refType="w" fact="0.8673"/>
              <dgm:constr type="t" for="ch" forName="Child2" refType="h" fact="0.6876"/>
              <dgm:constr type="w" for="ch" forName="Child2" refType="w" fact="0.0987"/>
              <dgm:constr type="h" for="ch" forName="Child2" refType="h" fact="0.3124"/>
              <dgm:constr type="r" for="ch" forName="Accent1" refType="w" fact="1.002"/>
              <dgm:constr type="t" for="ch" forName="Accent1" refType="h" fact="-0.0109"/>
              <dgm:constr type="w" for="ch" forName="Accent1" refType="w" fact="0.1496"/>
              <dgm:constr type="h" for="ch" forName="Accent1" refType="h" fact="0.806"/>
              <dgm:constr type="r" for="ch" forName="ParentBackground1" refType="w" fact="0.9765"/>
              <dgm:constr type="t" for="ch" forName="ParentBackground1" refType="h" fact="0.1262"/>
              <dgm:constr type="w" for="ch" forName="ParentBackground1" refType="w" fact="0.0987"/>
              <dgm:constr type="h" for="ch" forName="ParentBackground1" refType="h" fact="0.5319"/>
              <dgm:constr type="r" for="ch" forName="Child1" refType="w" fact="0.9765"/>
              <dgm:constr type="t" for="ch" forName="Child1" refType="h" fact="0.6876"/>
              <dgm:constr type="w" for="ch" forName="Child1" refType="w" fact="0.0987"/>
              <dgm:constr type="h" for="ch" forName="Child1" refType="h" fact="0.3124"/>
            </dgm:constrLst>
          </dgm:if>
          <dgm:if name="Name26" axis="ch" ptType="node" func="cnt" op="equ" val="10">
            <dgm:alg type="composite">
              <dgm:param type="ar" val="5.976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7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r" for="ch" forName="Parent10" refType="w" fact="0.0795"/>
              <dgm:constr type="t" for="ch" forName="Parent10" refType="h" fact="0.2022"/>
              <dgm:constr type="w" for="ch" forName="Parent10" refType="w" fact="0.0636"/>
              <dgm:constr type="h" for="ch" forName="Parent10" refType="h" fact="0.3799"/>
              <dgm:constr type="r" for="ch" forName="Parent9" refType="w" fact="0.178"/>
              <dgm:constr type="t" for="ch" forName="Parent9" refType="h" fact="0.2022"/>
              <dgm:constr type="w" for="ch" forName="Parent9" refType="w" fact="0.0636"/>
              <dgm:constr type="h" for="ch" forName="Parent9" refType="h" fact="0.3799"/>
              <dgm:constr type="r" for="ch" forName="Parent8" refType="w" fact="0.2765"/>
              <dgm:constr type="t" for="ch" forName="Parent8" refType="h" fact="0.2022"/>
              <dgm:constr type="w" for="ch" forName="Parent8" refType="w" fact="0.0636"/>
              <dgm:constr type="h" for="ch" forName="Parent8" refType="h" fact="0.3799"/>
              <dgm:constr type="r" for="ch" forName="Parent7" refType="w" fact="0.375"/>
              <dgm:constr type="t" for="ch" forName="Parent7" refType="h" fact="0.2022"/>
              <dgm:constr type="w" for="ch" forName="Parent7" refType="w" fact="0.0636"/>
              <dgm:constr type="h" for="ch" forName="Parent7" refType="h" fact="0.3799"/>
              <dgm:constr type="r" for="ch" forName="Parent6" refType="w" fact="0.4736"/>
              <dgm:constr type="t" for="ch" forName="Parent6" refType="h" fact="0.2022"/>
              <dgm:constr type="w" for="ch" forName="Parent6" refType="w" fact="0.0636"/>
              <dgm:constr type="h" for="ch" forName="Parent6" refType="h" fact="0.3799"/>
              <dgm:constr type="r" for="ch" forName="Parent5" refType="w" fact="0.5721"/>
              <dgm:constr type="t" for="ch" forName="Parent5" refType="h" fact="0.2022"/>
              <dgm:constr type="w" for="ch" forName="Parent5" refType="w" fact="0.0636"/>
              <dgm:constr type="h" for="ch" forName="Parent5" refType="h" fact="0.3799"/>
              <dgm:constr type="r" for="ch" forName="Parent4" refType="w" fact="0.6706"/>
              <dgm:constr type="t" for="ch" forName="Parent4" refType="h" fact="0.2022"/>
              <dgm:constr type="w" for="ch" forName="Parent4" refType="w" fact="0.0636"/>
              <dgm:constr type="h" for="ch" forName="Parent4" refType="h" fact="0.3799"/>
              <dgm:constr type="r" for="ch" forName="Parent3" refType="w" fact="0.7691"/>
              <dgm:constr type="t" for="ch" forName="Parent3" refType="h" fact="0.2022"/>
              <dgm:constr type="w" for="ch" forName="Parent3" refType="w" fact="0.0636"/>
              <dgm:constr type="h" for="ch" forName="Parent3" refType="h" fact="0.3799"/>
              <dgm:constr type="r" for="ch" forName="Parent2" refType="w" fact="0.8676"/>
              <dgm:constr type="t" for="ch" forName="Parent2" refType="h" fact="0.2022"/>
              <dgm:constr type="w" for="ch" forName="Parent2" refType="w" fact="0.0636"/>
              <dgm:constr type="h" for="ch" forName="Parent2" refType="h" fact="0.3799"/>
              <dgm:constr type="r" for="ch" forName="Parent1" refType="w" fact="0.9662"/>
              <dgm:constr type="t" for="ch" forName="Parent1" refType="h" fact="0.2022"/>
              <dgm:constr type="w" for="ch" forName="Parent1" refType="w" fact="0.0636"/>
              <dgm:constr type="h" for="ch" forName="Parent1" refType="h" fact="0.3799"/>
              <dgm:constr type="r" for="ch" forName="Accent10" refType="w" fact="0.0953"/>
              <dgm:constr type="t" for="ch" forName="Accent10" refType="h" fact="0.1072"/>
              <dgm:constr type="w" for="ch" forName="Accent10" refType="w" fact="0.0953"/>
              <dgm:constr type="h" for="ch" forName="Accent10" refType="h" fact="0.5699"/>
              <dgm:constr type="r" for="ch" forName="ParentBackground10" refType="w" fact="0.0922"/>
              <dgm:constr type="t" for="ch" forName="ParentBackground10" refType="h" fact="0.1262"/>
              <dgm:constr type="w" for="ch" forName="ParentBackground10" refType="w" fact="0.089"/>
              <dgm:constr type="h" for="ch" forName="ParentBackground10" refType="h" fact="0.5319"/>
              <dgm:constr type="r" for="ch" forName="Child10" refType="w" fact="0.0922"/>
              <dgm:constr type="t" for="ch" forName="Child10" refType="h" fact="0.6876"/>
              <dgm:constr type="w" for="ch" forName="Child10" refType="w" fact="0.089"/>
              <dgm:constr type="h" for="ch" forName="Child10" refType="h" fact="0.3124"/>
              <dgm:constr type="r" for="ch" forName="Accent9" refType="w" fact="0.2136"/>
              <dgm:constr type="t" for="ch" forName="Accent9" refType="h" fact="-0.0109"/>
              <dgm:constr type="w" for="ch" forName="Accent9" refType="w" fact="0.1348"/>
              <dgm:constr type="h" for="ch" forName="Accent9" refType="h" fact="0.806"/>
              <dgm:constr type="r" for="ch" forName="ParentBackground9" refType="w" fact="0.1907"/>
              <dgm:constr type="t" for="ch" forName="ParentBackground9" refType="h" fact="0.1262"/>
              <dgm:constr type="w" for="ch" forName="ParentBackground9" refType="w" fact="0.089"/>
              <dgm:constr type="h" for="ch" forName="ParentBackground9" refType="h" fact="0.5319"/>
              <dgm:constr type="r" for="ch" forName="Child9" refType="w" fact="0.1907"/>
              <dgm:constr type="t" for="ch" forName="Child9" refType="h" fact="0.6876"/>
              <dgm:constr type="w" for="ch" forName="Child9" refType="w" fact="0.089"/>
              <dgm:constr type="h" for="ch" forName="Child9" refType="h" fact="0.3124"/>
              <dgm:constr type="r" for="ch" forName="Accent8" refType="w" fact="0.3121"/>
              <dgm:constr type="t" for="ch" forName="Accent8" refType="h" fact="-0.0109"/>
              <dgm:constr type="w" for="ch" forName="Accent8" refType="w" fact="0.1348"/>
              <dgm:constr type="h" for="ch" forName="Accent8" refType="h" fact="0.806"/>
              <dgm:constr type="r" for="ch" forName="ParentBackground8" refType="w" fact="0.2892"/>
              <dgm:constr type="t" for="ch" forName="ParentBackground8" refType="h" fact="0.1262"/>
              <dgm:constr type="w" for="ch" forName="ParentBackground8" refType="w" fact="0.089"/>
              <dgm:constr type="h" for="ch" forName="ParentBackground8" refType="h" fact="0.5319"/>
              <dgm:constr type="r" for="ch" forName="Child8" refType="w" fact="0.2892"/>
              <dgm:constr type="t" for="ch" forName="Child8" refType="h" fact="0.6876"/>
              <dgm:constr type="w" for="ch" forName="Child8" refType="w" fact="0.089"/>
              <dgm:constr type="h" for="ch" forName="Child8" refType="h" fact="0.3124"/>
              <dgm:constr type="r" for="ch" forName="Accent7" refType="w" fact="0.4107"/>
              <dgm:constr type="t" for="ch" forName="Accent7" refType="h" fact="-0.0109"/>
              <dgm:constr type="w" for="ch" forName="Accent7" refType="w" fact="0.1348"/>
              <dgm:constr type="h" for="ch" forName="Accent7" refType="h" fact="0.806"/>
              <dgm:constr type="r" for="ch" forName="ParentBackground7" refType="w" fact="0.3877"/>
              <dgm:constr type="t" for="ch" forName="ParentBackground7" refType="h" fact="0.1262"/>
              <dgm:constr type="w" for="ch" forName="ParentBackground7" refType="w" fact="0.089"/>
              <dgm:constr type="h" for="ch" forName="ParentBackground7" refType="h" fact="0.5319"/>
              <dgm:constr type="r" for="ch" forName="Child7" refType="w" fact="0.3877"/>
              <dgm:constr type="t" for="ch" forName="Child7" refType="h" fact="0.6876"/>
              <dgm:constr type="w" for="ch" forName="Child7" refType="w" fact="0.089"/>
              <dgm:constr type="h" for="ch" forName="Child7" refType="h" fact="0.3124"/>
              <dgm:constr type="r" for="ch" forName="Accent6" refType="w" fact="0.5092"/>
              <dgm:constr type="t" for="ch" forName="Accent6" refType="h" fact="-0.0109"/>
              <dgm:constr type="w" for="ch" forName="Accent6" refType="w" fact="0.1348"/>
              <dgm:constr type="h" for="ch" forName="Accent6" refType="h" fact="0.806"/>
              <dgm:constr type="r" for="ch" forName="ParentBackground6" refType="w" fact="0.4863"/>
              <dgm:constr type="t" for="ch" forName="ParentBackground6" refType="h" fact="0.1262"/>
              <dgm:constr type="w" for="ch" forName="ParentBackground6" refType="w" fact="0.089"/>
              <dgm:constr type="h" for="ch" forName="ParentBackground6" refType="h" fact="0.5319"/>
              <dgm:constr type="r" for="ch" forName="Child6" refType="w" fact="0.4863"/>
              <dgm:constr type="t" for="ch" forName="Child6" refType="h" fact="0.6876"/>
              <dgm:constr type="w" for="ch" forName="Child6" refType="w" fact="0.089"/>
              <dgm:constr type="h" for="ch" forName="Child6" refType="h" fact="0.3124"/>
              <dgm:constr type="r" for="ch" forName="Accent5" refType="w" fact="0.6077"/>
              <dgm:constr type="t" for="ch" forName="Accent5" refType="h" fact="-0.0109"/>
              <dgm:constr type="w" for="ch" forName="Accent5" refType="w" fact="0.1348"/>
              <dgm:constr type="h" for="ch" forName="Accent5" refType="h" fact="0.806"/>
              <dgm:constr type="r" for="ch" forName="ParentBackground5" refType="w" fact="0.5848"/>
              <dgm:constr type="t" for="ch" forName="ParentBackground5" refType="h" fact="0.1262"/>
              <dgm:constr type="w" for="ch" forName="ParentBackground5" refType="w" fact="0.089"/>
              <dgm:constr type="h" for="ch" forName="ParentBackground5" refType="h" fact="0.5319"/>
              <dgm:constr type="r" for="ch" forName="Child5" refType="w" fact="0.5848"/>
              <dgm:constr type="t" for="ch" forName="Child5" refType="h" fact="0.6876"/>
              <dgm:constr type="w" for="ch" forName="Child5" refType="w" fact="0.089"/>
              <dgm:constr type="h" for="ch" forName="Child5" refType="h" fact="0.3124"/>
              <dgm:constr type="r" for="ch" forName="Accent4" refType="w" fact="0.7062"/>
              <dgm:constr type="t" for="ch" forName="Accent4" refType="h" fact="-0.0109"/>
              <dgm:constr type="w" for="ch" forName="Accent4" refType="w" fact="0.1348"/>
              <dgm:constr type="h" for="ch" forName="Accent4" refType="h" fact="0.806"/>
              <dgm:constr type="r" for="ch" forName="ParentBackground4" refType="w" fact="0.6833"/>
              <dgm:constr type="t" for="ch" forName="ParentBackground4" refType="h" fact="0.1262"/>
              <dgm:constr type="w" for="ch" forName="ParentBackground4" refType="w" fact="0.089"/>
              <dgm:constr type="h" for="ch" forName="ParentBackground4" refType="h" fact="0.5319"/>
              <dgm:constr type="r" for="ch" forName="Child4" refType="w" fact="0.6833"/>
              <dgm:constr type="t" for="ch" forName="Child4" refType="h" fact="0.6876"/>
              <dgm:constr type="w" for="ch" forName="Child4" refType="w" fact="0.089"/>
              <dgm:constr type="h" for="ch" forName="Child4" refType="h" fact="0.3124"/>
              <dgm:constr type="r" for="ch" forName="Accent3" refType="w" fact="0.8048"/>
              <dgm:constr type="t" for="ch" forName="Accent3" refType="h" fact="-0.0109"/>
              <dgm:constr type="w" for="ch" forName="Accent3" refType="w" fact="0.1348"/>
              <dgm:constr type="h" for="ch" forName="Accent3" refType="h" fact="0.806"/>
              <dgm:constr type="r" for="ch" forName="ParentBackground3" refType="w" fact="0.7818"/>
              <dgm:constr type="t" for="ch" forName="ParentBackground3" refType="h" fact="0.1262"/>
              <dgm:constr type="w" for="ch" forName="ParentBackground3" refType="w" fact="0.089"/>
              <dgm:constr type="h" for="ch" forName="ParentBackground3" refType="h" fact="0.5319"/>
              <dgm:constr type="r" for="ch" forName="Child3" refType="w" fact="0.7818"/>
              <dgm:constr type="t" for="ch" forName="Child3" refType="h" fact="0.6876"/>
              <dgm:constr type="w" for="ch" forName="Child3" refType="w" fact="0.089"/>
              <dgm:constr type="h" for="ch" forName="Child3" refType="h" fact="0.3124"/>
              <dgm:constr type="r" for="ch" forName="Accent2" refType="w" fact="0.9033"/>
              <dgm:constr type="t" for="ch" forName="Accent2" refType="h" fact="-0.0109"/>
              <dgm:constr type="w" for="ch" forName="Accent2" refType="w" fact="0.1348"/>
              <dgm:constr type="h" for="ch" forName="Accent2" refType="h" fact="0.806"/>
              <dgm:constr type="r" for="ch" forName="ParentBackground2" refType="w" fact="0.8804"/>
              <dgm:constr type="t" for="ch" forName="ParentBackground2" refType="h" fact="0.1262"/>
              <dgm:constr type="w" for="ch" forName="ParentBackground2" refType="w" fact="0.089"/>
              <dgm:constr type="h" for="ch" forName="ParentBackground2" refType="h" fact="0.5319"/>
              <dgm:constr type="r" for="ch" forName="Child2" refType="w" fact="0.8804"/>
              <dgm:constr type="t" for="ch" forName="Child2" refType="h" fact="0.6876"/>
              <dgm:constr type="w" for="ch" forName="Child2" refType="w" fact="0.089"/>
              <dgm:constr type="h" for="ch" forName="Child2" refType="h" fact="0.3124"/>
              <dgm:constr type="r" for="ch" forName="Accent1" refType="w" fact="1.0018"/>
              <dgm:constr type="t" for="ch" forName="Accent1" refType="h" fact="-0.0109"/>
              <dgm:constr type="w" for="ch" forName="Accent1" refType="w" fact="0.1348"/>
              <dgm:constr type="h" for="ch" forName="Accent1" refType="h" fact="0.806"/>
              <dgm:constr type="r" for="ch" forName="ParentBackground1" refType="w" fact="0.9789"/>
              <dgm:constr type="t" for="ch" forName="ParentBackground1" refType="h" fact="0.1262"/>
              <dgm:constr type="w" for="ch" forName="ParentBackground1" refType="w" fact="0.089"/>
              <dgm:constr type="h" for="ch" forName="ParentBackground1" refType="h" fact="0.5319"/>
              <dgm:constr type="r" for="ch" forName="Child1" refType="w" fact="0.9789"/>
              <dgm:constr type="t" for="ch" forName="Child1" refType="h" fact="0.6876"/>
              <dgm:constr type="w" for="ch" forName="Child1" refType="w" fact="0.089"/>
              <dgm:constr type="h" for="ch" forName="Child1" refType="h" fact="0.3124"/>
            </dgm:constrLst>
          </dgm:if>
          <dgm:else name="Name27">
            <dgm:alg type="composite">
              <dgm:param type="ar" val="6.5658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8" refType="primFontSz" refFor="des" refForName="Parent1" op="lte"/>
              <dgm:constr type="primFontSz" for="des" forName="Child9" refType="primFontSz" refFor="des" refForName="Parent1" op="lte"/>
              <dgm:constr type="primFontSz" for="des" forName="Child10" refType="primFontSz" refFor="des" refForName="Parent1" op="lte"/>
              <dgm:constr type="primFontSz" for="des" forName="Child11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8" refType="primFontSz" refFor="des" refForName="Parent2" op="lte"/>
              <dgm:constr type="primFontSz" for="des" forName="Child9" refType="primFontSz" refFor="des" refForName="Parent2" op="lte"/>
              <dgm:constr type="primFontSz" for="des" forName="Child10" refType="primFontSz" refFor="des" refForName="Parent2" op="lte"/>
              <dgm:constr type="primFontSz" for="des" forName="Child11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8" refType="primFontSz" refFor="des" refForName="Parent3" op="lte"/>
              <dgm:constr type="primFontSz" for="des" forName="Child9" refType="primFontSz" refFor="des" refForName="Parent3" op="lte"/>
              <dgm:constr type="primFontSz" for="des" forName="Child10" refType="primFontSz" refFor="des" refForName="Parent3" op="lte"/>
              <dgm:constr type="primFontSz" for="des" forName="Child11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8" refType="primFontSz" refFor="des" refForName="Parent4" op="lte"/>
              <dgm:constr type="primFontSz" for="des" forName="Child9" refType="primFontSz" refFor="des" refForName="Parent4" op="lte"/>
              <dgm:constr type="primFontSz" for="des" forName="Child10" refType="primFontSz" refFor="des" refForName="Parent4" op="lte"/>
              <dgm:constr type="primFontSz" for="des" forName="Child11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8" refType="primFontSz" refFor="des" refForName="Parent5" op="lte"/>
              <dgm:constr type="primFontSz" for="des" forName="Child9" refType="primFontSz" refFor="des" refForName="Parent5" op="lte"/>
              <dgm:constr type="primFontSz" for="des" forName="Child10" refType="primFontSz" refFor="des" refForName="Parent5" op="lte"/>
              <dgm:constr type="primFontSz" for="des" forName="Child11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8" refType="primFontSz" refFor="des" refForName="Parent6" op="lte"/>
              <dgm:constr type="primFontSz" for="des" forName="Child9" refType="primFontSz" refFor="des" refForName="Parent6" op="lte"/>
              <dgm:constr type="primFontSz" for="des" forName="Child10" refType="primFontSz" refFor="des" refForName="Parent6" op="lte"/>
              <dgm:constr type="primFontSz" for="des" forName="Child11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Child8" refType="primFontSz" refFor="des" refForName="Parent7" op="lte"/>
              <dgm:constr type="primFontSz" for="des" forName="Child9" refType="primFontSz" refFor="des" refForName="Parent7" op="lte"/>
              <dgm:constr type="primFontSz" for="des" forName="Child10" refType="primFontSz" refFor="des" refForName="Parent7" op="lte"/>
              <dgm:constr type="primFontSz" for="des" forName="Child11" refType="primFontSz" refFor="des" refForName="Parent7" op="lte"/>
              <dgm:constr type="primFontSz" for="des" forName="Child1" refType="primFontSz" refFor="des" refForName="Parent8" op="lte"/>
              <dgm:constr type="primFontSz" for="des" forName="Child2" refType="primFontSz" refFor="des" refForName="Parent8" op="lte"/>
              <dgm:constr type="primFontSz" for="des" forName="Child3" refType="primFontSz" refFor="des" refForName="Parent8" op="lte"/>
              <dgm:constr type="primFontSz" for="des" forName="Child4" refType="primFontSz" refFor="des" refForName="Parent8" op="lte"/>
              <dgm:constr type="primFontSz" for="des" forName="Child5" refType="primFontSz" refFor="des" refForName="Parent8" op="lte"/>
              <dgm:constr type="primFontSz" for="des" forName="Child6" refType="primFontSz" refFor="des" refForName="Parent8" op="lte"/>
              <dgm:constr type="primFontSz" for="des" forName="Child7" refType="primFontSz" refFor="des" refForName="Parent8" op="lte"/>
              <dgm:constr type="primFontSz" for="des" forName="Child8" refType="primFontSz" refFor="des" refForName="Parent8" op="lte"/>
              <dgm:constr type="primFontSz" for="des" forName="Child9" refType="primFontSz" refFor="des" refForName="Parent8" op="lte"/>
              <dgm:constr type="primFontSz" for="des" forName="Child10" refType="primFontSz" refFor="des" refForName="Parent8" op="lte"/>
              <dgm:constr type="primFontSz" for="des" forName="Child11" refType="primFontSz" refFor="des" refForName="Parent8" op="lte"/>
              <dgm:constr type="primFontSz" for="des" forName="Child1" refType="primFontSz" refFor="des" refForName="Parent9" op="lte"/>
              <dgm:constr type="primFontSz" for="des" forName="Child2" refType="primFontSz" refFor="des" refForName="Parent9" op="lte"/>
              <dgm:constr type="primFontSz" for="des" forName="Child3" refType="primFontSz" refFor="des" refForName="Parent9" op="lte"/>
              <dgm:constr type="primFontSz" for="des" forName="Child4" refType="primFontSz" refFor="des" refForName="Parent9" op="lte"/>
              <dgm:constr type="primFontSz" for="des" forName="Child5" refType="primFontSz" refFor="des" refForName="Parent9" op="lte"/>
              <dgm:constr type="primFontSz" for="des" forName="Child6" refType="primFontSz" refFor="des" refForName="Parent9" op="lte"/>
              <dgm:constr type="primFontSz" for="des" forName="Child7" refType="primFontSz" refFor="des" refForName="Parent9" op="lte"/>
              <dgm:constr type="primFontSz" for="des" forName="Child8" refType="primFontSz" refFor="des" refForName="Parent9" op="lte"/>
              <dgm:constr type="primFontSz" for="des" forName="Child9" refType="primFontSz" refFor="des" refForName="Parent9" op="lte"/>
              <dgm:constr type="primFontSz" for="des" forName="Child10" refType="primFontSz" refFor="des" refForName="Parent9" op="lte"/>
              <dgm:constr type="primFontSz" for="des" forName="Child11" refType="primFontSz" refFor="des" refForName="Parent9" op="lte"/>
              <dgm:constr type="primFontSz" for="des" forName="Child1" refType="primFontSz" refFor="des" refForName="Parent10" op="lte"/>
              <dgm:constr type="primFontSz" for="des" forName="Child2" refType="primFontSz" refFor="des" refForName="Parent10" op="lte"/>
              <dgm:constr type="primFontSz" for="des" forName="Child3" refType="primFontSz" refFor="des" refForName="Parent10" op="lte"/>
              <dgm:constr type="primFontSz" for="des" forName="Child4" refType="primFontSz" refFor="des" refForName="Parent10" op="lte"/>
              <dgm:constr type="primFontSz" for="des" forName="Child5" refType="primFontSz" refFor="des" refForName="Parent10" op="lte"/>
              <dgm:constr type="primFontSz" for="des" forName="Child6" refType="primFontSz" refFor="des" refForName="Parent10" op="lte"/>
              <dgm:constr type="primFontSz" for="des" forName="Child7" refType="primFontSz" refFor="des" refForName="Parent10" op="lte"/>
              <dgm:constr type="primFontSz" for="des" forName="Child8" refType="primFontSz" refFor="des" refForName="Parent10" op="lte"/>
              <dgm:constr type="primFontSz" for="des" forName="Child9" refType="primFontSz" refFor="des" refForName="Parent10" op="lte"/>
              <dgm:constr type="primFontSz" for="des" forName="Child10" refType="primFontSz" refFor="des" refForName="Parent10" op="lte"/>
              <dgm:constr type="primFontSz" for="des" forName="Child11" refType="primFontSz" refFor="des" refForName="Parent10" op="lte"/>
              <dgm:constr type="primFontSz" for="des" forName="Child1" refType="primFontSz" refFor="des" refForName="Parent11" op="lte"/>
              <dgm:constr type="primFontSz" for="des" forName="Child2" refType="primFontSz" refFor="des" refForName="Parent11" op="lte"/>
              <dgm:constr type="primFontSz" for="des" forName="Child3" refType="primFontSz" refFor="des" refForName="Parent11" op="lte"/>
              <dgm:constr type="primFontSz" for="des" forName="Child4" refType="primFontSz" refFor="des" refForName="Parent11" op="lte"/>
              <dgm:constr type="primFontSz" for="des" forName="Child5" refType="primFontSz" refFor="des" refForName="Parent11" op="lte"/>
              <dgm:constr type="primFontSz" for="des" forName="Child6" refType="primFontSz" refFor="des" refForName="Parent11" op="lte"/>
              <dgm:constr type="primFontSz" for="des" forName="Child7" refType="primFontSz" refFor="des" refForName="Parent11" op="lte"/>
              <dgm:constr type="primFontSz" for="des" forName="Child8" refType="primFontSz" refFor="des" refForName="Parent11" op="lte"/>
              <dgm:constr type="primFontSz" for="des" forName="Child9" refType="primFontSz" refFor="des" refForName="Parent11" op="lte"/>
              <dgm:constr type="primFontSz" for="des" forName="Child10" refType="primFontSz" refFor="des" refForName="Parent11" op="lte"/>
              <dgm:constr type="primFontSz" for="des" forName="Child11" refType="primFontSz" refFor="des" refForName="Parent11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Parent8" refType="primFontSz" refFor="des" refForName="Parent1" op="equ"/>
              <dgm:constr type="primFontSz" for="des" forName="Parent9" refType="primFontSz" refFor="des" refForName="Parent1" op="equ"/>
              <dgm:constr type="primFontSz" for="des" forName="Parent10" refType="primFontSz" refFor="des" refForName="Parent1" op="equ"/>
              <dgm:constr type="primFontSz" for="des" forName="Parent11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forName="Child8" refType="primFontSz" refFor="des" refForName="Child1" op="equ"/>
              <dgm:constr type="primFontSz" for="des" forName="Child9" refType="primFontSz" refFor="des" refForName="Child1" op="equ"/>
              <dgm:constr type="primFontSz" for="des" forName="Child10" refType="primFontSz" refFor="des" refForName="Child1" op="equ"/>
              <dgm:constr type="primFontSz" for="des" forName="Child11" refType="primFontSz" refFor="des" refForName="Child1" op="equ"/>
              <dgm:constr type="r" for="ch" forName="Parent11" refType="w" fact="0.0723"/>
              <dgm:constr type="t" for="ch" forName="Parent11" refType="h" fact="0.2022"/>
              <dgm:constr type="w" for="ch" forName="Parent11" refType="w" fact="0.0579"/>
              <dgm:constr type="h" for="ch" forName="Parent11" refType="h" fact="0.3799"/>
              <dgm:constr type="r" for="ch" forName="Parent10" refType="w" fact="0.162"/>
              <dgm:constr type="t" for="ch" forName="Parent10" refType="h" fact="0.2022"/>
              <dgm:constr type="w" for="ch" forName="Parent10" refType="w" fact="0.0579"/>
              <dgm:constr type="h" for="ch" forName="Parent10" refType="h" fact="0.3799"/>
              <dgm:constr type="r" for="ch" forName="Parent9" refType="w" fact="0.2517"/>
              <dgm:constr type="t" for="ch" forName="Parent9" refType="h" fact="0.2022"/>
              <dgm:constr type="w" for="ch" forName="Parent9" refType="w" fact="0.0579"/>
              <dgm:constr type="h" for="ch" forName="Parent9" refType="h" fact="0.3799"/>
              <dgm:constr type="r" for="ch" forName="Parent8" refType="w" fact="0.3414"/>
              <dgm:constr type="t" for="ch" forName="Parent8" refType="h" fact="0.2022"/>
              <dgm:constr type="w" for="ch" forName="Parent8" refType="w" fact="0.0579"/>
              <dgm:constr type="h" for="ch" forName="Parent8" refType="h" fact="0.3799"/>
              <dgm:constr type="r" for="ch" forName="Parent7" refType="w" fact="0.4311"/>
              <dgm:constr type="t" for="ch" forName="Parent7" refType="h" fact="0.2022"/>
              <dgm:constr type="w" for="ch" forName="Parent7" refType="w" fact="0.0579"/>
              <dgm:constr type="h" for="ch" forName="Parent7" refType="h" fact="0.3799"/>
              <dgm:constr type="r" for="ch" forName="Parent6" refType="w" fact="0.5208"/>
              <dgm:constr type="t" for="ch" forName="Parent6" refType="h" fact="0.2022"/>
              <dgm:constr type="w" for="ch" forName="Parent6" refType="w" fact="0.0579"/>
              <dgm:constr type="h" for="ch" forName="Parent6" refType="h" fact="0.3799"/>
              <dgm:constr type="r" for="ch" forName="Parent5" refType="w" fact="0.6105"/>
              <dgm:constr type="t" for="ch" forName="Parent5" refType="h" fact="0.2022"/>
              <dgm:constr type="w" for="ch" forName="Parent5" refType="w" fact="0.0579"/>
              <dgm:constr type="h" for="ch" forName="Parent5" refType="h" fact="0.3799"/>
              <dgm:constr type="r" for="ch" forName="Parent4" refType="w" fact="0.7001"/>
              <dgm:constr type="t" for="ch" forName="Parent4" refType="h" fact="0.2022"/>
              <dgm:constr type="w" for="ch" forName="Parent4" refType="w" fact="0.0579"/>
              <dgm:constr type="h" for="ch" forName="Parent4" refType="h" fact="0.3799"/>
              <dgm:constr type="r" for="ch" forName="Parent3" refType="w" fact="0.7898"/>
              <dgm:constr type="t" for="ch" forName="Parent3" refType="h" fact="0.2022"/>
              <dgm:constr type="w" for="ch" forName="Parent3" refType="w" fact="0.0579"/>
              <dgm:constr type="h" for="ch" forName="Parent3" refType="h" fact="0.3799"/>
              <dgm:constr type="r" for="ch" forName="Parent2" refType="w" fact="0.8795"/>
              <dgm:constr type="t" for="ch" forName="Parent2" refType="h" fact="0.2022"/>
              <dgm:constr type="w" for="ch" forName="Parent2" refType="w" fact="0.0579"/>
              <dgm:constr type="h" for="ch" forName="Parent2" refType="h" fact="0.3799"/>
              <dgm:constr type="r" for="ch" forName="Parent1" refType="w" fact="0.9692"/>
              <dgm:constr type="t" for="ch" forName="Parent1" refType="h" fact="0.2022"/>
              <dgm:constr type="w" for="ch" forName="Parent1" refType="w" fact="0.0579"/>
              <dgm:constr type="h" for="ch" forName="Parent1" refType="h" fact="0.3799"/>
              <dgm:constr type="r" for="ch" forName="Accent11" refType="w" fact="0.0868"/>
              <dgm:constr type="t" for="ch" forName="Accent11" refType="h" fact="0.1072"/>
              <dgm:constr type="w" for="ch" forName="Accent11" refType="w" fact="0.0868"/>
              <dgm:constr type="h" for="ch" forName="Accent11" refType="h" fact="0.5699"/>
              <dgm:constr type="r" for="ch" forName="ParentBackground11" refType="w" fact="0.0839"/>
              <dgm:constr type="t" for="ch" forName="ParentBackground11" refType="h" fact="0.1262"/>
              <dgm:constr type="w" for="ch" forName="ParentBackground11" refType="w" fact="0.081"/>
              <dgm:constr type="h" for="ch" forName="ParentBackground11" refType="h" fact="0.5319"/>
              <dgm:constr type="r" for="ch" forName="Child11" refType="w" fact="0.0839"/>
              <dgm:constr type="t" for="ch" forName="Child11" refType="h" fact="0.6876"/>
              <dgm:constr type="w" for="ch" forName="Child11" refType="w" fact="0.081"/>
              <dgm:constr type="h" for="ch" forName="Child11" refType="h" fact="0.3124"/>
              <dgm:constr type="r" for="ch" forName="Accent10" refType="w" fact="0.1945"/>
              <dgm:constr type="t" for="ch" forName="Accent10" refType="h" fact="-0.0109"/>
              <dgm:constr type="w" for="ch" forName="Accent10" refType="w" fact="0.1228"/>
              <dgm:constr type="h" for="ch" forName="Accent10" refType="h" fact="0.806"/>
              <dgm:constr type="r" for="ch" forName="ParentBackground10" refType="w" fact="0.1736"/>
              <dgm:constr type="t" for="ch" forName="ParentBackground10" refType="h" fact="0.1262"/>
              <dgm:constr type="w" for="ch" forName="ParentBackground10" refType="w" fact="0.081"/>
              <dgm:constr type="h" for="ch" forName="ParentBackground10" refType="h" fact="0.5319"/>
              <dgm:constr type="r" for="ch" forName="Child10" refType="w" fact="0.1736"/>
              <dgm:constr type="t" for="ch" forName="Child10" refType="h" fact="0.6876"/>
              <dgm:constr type="w" for="ch" forName="Child10" refType="w" fact="0.081"/>
              <dgm:constr type="h" for="ch" forName="Child10" refType="h" fact="0.3124"/>
              <dgm:constr type="r" for="ch" forName="Accent9" refType="w" fact="0.2842"/>
              <dgm:constr type="t" for="ch" forName="Accent9" refType="h" fact="-0.0109"/>
              <dgm:constr type="w" for="ch" forName="Accent9" refType="w" fact="0.1228"/>
              <dgm:constr type="h" for="ch" forName="Accent9" refType="h" fact="0.806"/>
              <dgm:constr type="r" for="ch" forName="ParentBackground9" refType="w" fact="0.2633"/>
              <dgm:constr type="t" for="ch" forName="ParentBackground9" refType="h" fact="0.1262"/>
              <dgm:constr type="w" for="ch" forName="ParentBackground9" refType="w" fact="0.081"/>
              <dgm:constr type="h" for="ch" forName="ParentBackground9" refType="h" fact="0.5319"/>
              <dgm:constr type="r" for="ch" forName="Child9" refType="w" fact="0.2633"/>
              <dgm:constr type="t" for="ch" forName="Child9" refType="h" fact="0.6876"/>
              <dgm:constr type="w" for="ch" forName="Child9" refType="w" fact="0.081"/>
              <dgm:constr type="h" for="ch" forName="Child9" refType="h" fact="0.3124"/>
              <dgm:constr type="r" for="ch" forName="Accent8" refType="w" fact="0.3739"/>
              <dgm:constr type="t" for="ch" forName="Accent8" refType="h" fact="-0.0109"/>
              <dgm:constr type="w" for="ch" forName="Accent8" refType="w" fact="0.1228"/>
              <dgm:constr type="h" for="ch" forName="Accent8" refType="h" fact="0.806"/>
              <dgm:constr type="r" for="ch" forName="ParentBackground8" refType="w" fact="0.353"/>
              <dgm:constr type="t" for="ch" forName="ParentBackground8" refType="h" fact="0.1262"/>
              <dgm:constr type="w" for="ch" forName="ParentBackground8" refType="w" fact="0.081"/>
              <dgm:constr type="h" for="ch" forName="ParentBackground8" refType="h" fact="0.5319"/>
              <dgm:constr type="r" for="ch" forName="Child8" refType="w" fact="0.353"/>
              <dgm:constr type="t" for="ch" forName="Child8" refType="h" fact="0.6876"/>
              <dgm:constr type="w" for="ch" forName="Child8" refType="w" fact="0.081"/>
              <dgm:constr type="h" for="ch" forName="Child8" refType="h" fact="0.3124"/>
              <dgm:constr type="r" for="ch" forName="Accent7" refType="w" fact="0.4636"/>
              <dgm:constr type="t" for="ch" forName="Accent7" refType="h" fact="-0.0109"/>
              <dgm:constr type="w" for="ch" forName="Accent7" refType="w" fact="0.1228"/>
              <dgm:constr type="h" for="ch" forName="Accent7" refType="h" fact="0.806"/>
              <dgm:constr type="r" for="ch" forName="ParentBackground7" refType="w" fact="0.4427"/>
              <dgm:constr type="t" for="ch" forName="ParentBackground7" refType="h" fact="0.1262"/>
              <dgm:constr type="w" for="ch" forName="ParentBackground7" refType="w" fact="0.081"/>
              <dgm:constr type="h" for="ch" forName="ParentBackground7" refType="h" fact="0.5319"/>
              <dgm:constr type="r" for="ch" forName="Child7" refType="w" fact="0.4427"/>
              <dgm:constr type="t" for="ch" forName="Child7" refType="h" fact="0.6876"/>
              <dgm:constr type="w" for="ch" forName="Child7" refType="w" fact="0.081"/>
              <dgm:constr type="h" for="ch" forName="Child7" refType="h" fact="0.3124"/>
              <dgm:constr type="r" for="ch" forName="Accent6" refType="w" fact="0.5533"/>
              <dgm:constr type="t" for="ch" forName="Accent6" refType="h" fact="-0.0109"/>
              <dgm:constr type="w" for="ch" forName="Accent6" refType="w" fact="0.1228"/>
              <dgm:constr type="h" for="ch" forName="Accent6" refType="h" fact="0.806"/>
              <dgm:constr type="r" for="ch" forName="ParentBackground6" refType="w" fact="0.5323"/>
              <dgm:constr type="t" for="ch" forName="ParentBackground6" refType="h" fact="0.1262"/>
              <dgm:constr type="w" for="ch" forName="ParentBackground6" refType="w" fact="0.081"/>
              <dgm:constr type="h" for="ch" forName="ParentBackground6" refType="h" fact="0.5319"/>
              <dgm:constr type="r" for="ch" forName="Child6" refType="w" fact="0.5323"/>
              <dgm:constr type="t" for="ch" forName="Child6" refType="h" fact="0.6876"/>
              <dgm:constr type="w" for="ch" forName="Child6" refType="w" fact="0.081"/>
              <dgm:constr type="h" for="ch" forName="Child6" refType="h" fact="0.3124"/>
              <dgm:constr type="r" for="ch" forName="Accent5" refType="w" fact="0.6429"/>
              <dgm:constr type="t" for="ch" forName="Accent5" refType="h" fact="-0.0109"/>
              <dgm:constr type="w" for="ch" forName="Accent5" refType="w" fact="0.1228"/>
              <dgm:constr type="h" for="ch" forName="Accent5" refType="h" fact="0.806"/>
              <dgm:constr type="r" for="ch" forName="ParentBackground5" refType="w" fact="0.622"/>
              <dgm:constr type="t" for="ch" forName="ParentBackground5" refType="h" fact="0.1262"/>
              <dgm:constr type="w" for="ch" forName="ParentBackground5" refType="w" fact="0.081"/>
              <dgm:constr type="h" for="ch" forName="ParentBackground5" refType="h" fact="0.5319"/>
              <dgm:constr type="r" for="ch" forName="Child5" refType="w" fact="0.622"/>
              <dgm:constr type="t" for="ch" forName="Child5" refType="h" fact="0.6876"/>
              <dgm:constr type="w" for="ch" forName="Child5" refType="w" fact="0.081"/>
              <dgm:constr type="h" for="ch" forName="Child5" refType="h" fact="0.3124"/>
              <dgm:constr type="r" for="ch" forName="Accent4" refType="w" fact="0.7326"/>
              <dgm:constr type="t" for="ch" forName="Accent4" refType="h" fact="-0.0109"/>
              <dgm:constr type="w" for="ch" forName="Accent4" refType="w" fact="0.1228"/>
              <dgm:constr type="h" for="ch" forName="Accent4" refType="h" fact="0.806"/>
              <dgm:constr type="r" for="ch" forName="ParentBackground4" refType="w" fact="0.7117"/>
              <dgm:constr type="t" for="ch" forName="ParentBackground4" refType="h" fact="0.1262"/>
              <dgm:constr type="w" for="ch" forName="ParentBackground4" refType="w" fact="0.081"/>
              <dgm:constr type="h" for="ch" forName="ParentBackground4" refType="h" fact="0.5319"/>
              <dgm:constr type="r" for="ch" forName="Child4" refType="w" fact="0.7117"/>
              <dgm:constr type="t" for="ch" forName="Child4" refType="h" fact="0.6876"/>
              <dgm:constr type="w" for="ch" forName="Child4" refType="w" fact="0.081"/>
              <dgm:constr type="h" for="ch" forName="Child4" refType="h" fact="0.3124"/>
              <dgm:constr type="r" for="ch" forName="Accent3" refType="w" fact="0.8223"/>
              <dgm:constr type="t" for="ch" forName="Accent3" refType="h" fact="-0.0109"/>
              <dgm:constr type="w" for="ch" forName="Accent3" refType="w" fact="0.1228"/>
              <dgm:constr type="h" for="ch" forName="Accent3" refType="h" fact="0.806"/>
              <dgm:constr type="r" for="ch" forName="ParentBackground3" refType="w" fact="0.8014"/>
              <dgm:constr type="t" for="ch" forName="ParentBackground3" refType="h" fact="0.1262"/>
              <dgm:constr type="w" for="ch" forName="ParentBackground3" refType="w" fact="0.081"/>
              <dgm:constr type="h" for="ch" forName="ParentBackground3" refType="h" fact="0.5319"/>
              <dgm:constr type="r" for="ch" forName="Child3" refType="w" fact="0.8014"/>
              <dgm:constr type="t" for="ch" forName="Child3" refType="h" fact="0.6876"/>
              <dgm:constr type="w" for="ch" forName="Child3" refType="w" fact="0.081"/>
              <dgm:constr type="h" for="ch" forName="Child3" refType="h" fact="0.3124"/>
              <dgm:constr type="r" for="ch" forName="Accent2" refType="w" fact="0.912"/>
              <dgm:constr type="t" for="ch" forName="Accent2" refType="h" fact="-0.0109"/>
              <dgm:constr type="w" for="ch" forName="Accent2" refType="w" fact="0.1228"/>
              <dgm:constr type="h" for="ch" forName="Accent2" refType="h" fact="0.806"/>
              <dgm:constr type="r" for="ch" forName="ParentBackground2" refType="w" fact="0.8911"/>
              <dgm:constr type="t" for="ch" forName="ParentBackground2" refType="h" fact="0.1262"/>
              <dgm:constr type="w" for="ch" forName="ParentBackground2" refType="w" fact="0.081"/>
              <dgm:constr type="h" for="ch" forName="ParentBackground2" refType="h" fact="0.5319"/>
              <dgm:constr type="r" for="ch" forName="Child2" refType="w" fact="0.8911"/>
              <dgm:constr type="t" for="ch" forName="Child2" refType="h" fact="0.6876"/>
              <dgm:constr type="w" for="ch" forName="Child2" refType="w" fact="0.081"/>
              <dgm:constr type="h" for="ch" forName="Child2" refType="h" fact="0.3124"/>
              <dgm:constr type="r" for="ch" forName="Accent1" refType="w" fact="1.0017"/>
              <dgm:constr type="t" for="ch" forName="Accent1" refType="h" fact="-0.0109"/>
              <dgm:constr type="w" for="ch" forName="Accent1" refType="w" fact="0.1228"/>
              <dgm:constr type="h" for="ch" forName="Accent1" refType="h" fact="0.806"/>
              <dgm:constr type="r" for="ch" forName="ParentBackground1" refType="w" fact="0.9808"/>
              <dgm:constr type="t" for="ch" forName="ParentBackground1" refType="h" fact="0.1262"/>
              <dgm:constr type="w" for="ch" forName="ParentBackground1" refType="w" fact="0.081"/>
              <dgm:constr type="h" for="ch" forName="ParentBackground1" refType="h" fact="0.5319"/>
              <dgm:constr type="r" for="ch" forName="Child1" refType="w" fact="0.9808"/>
              <dgm:constr type="t" for="ch" forName="Child1" refType="h" fact="0.6876"/>
              <dgm:constr type="w" for="ch" forName="Child1" refType="w" fact="0.081"/>
              <dgm:constr type="h" for="ch" forName="Child1" refType="h" fact="0.3124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8">
            <dgm:if name="Name29" axis="followSib" ptType="node" func="cnt" op="equ" val="0">
              <dgm:shape xmlns:r="http://schemas.openxmlformats.org/officeDocument/2006/relationships" type="ellipse" r:blip="">
                <dgm:adjLst/>
              </dgm:shape>
            </dgm:if>
            <dgm:else name="Name30">
              <dgm:choose name="Name31">
                <dgm:if name="Name32" axis="precedSib" ptType="node" func="cnt" op="equ" val="10">
                  <dgm:shape xmlns:r="http://schemas.openxmlformats.org/officeDocument/2006/relationships" type="ellipse" r:blip="">
                    <dgm:adjLst/>
                  </dgm:shape>
                </dgm:if>
                <dgm:else name="Name33">
                  <dgm:choose name="Name34">
                    <dgm:if name="Name35" func="var" arg="dir" op="equ" val="norm">
                      <dgm:shape xmlns:r="http://schemas.openxmlformats.org/officeDocument/2006/relationships" rot="45" type="teardrop" r:blip="">
                        <dgm:adjLst>
                          <dgm:adj idx="1" val="1"/>
                        </dgm:adjLst>
                      </dgm:shape>
                    </dgm:if>
                    <dgm:else name="Name36">
                      <dgm:shape xmlns:r="http://schemas.openxmlformats.org/officeDocument/2006/relationships" rot="225" type="teardrop" r:blip="">
                        <dgm:adjLst>
                          <dgm:adj idx="1" val="1"/>
                        </dgm:adjLst>
                      </dgm:shape>
                    </dgm:else>
                  </dgm:choose>
                </dgm:else>
              </dgm:choose>
            </dgm:else>
          </dgm:choose>
          <dgm:presOf/>
        </dgm:layoutNode>
      </dgm:forEach>
      <dgm:forEach name="parentBackgroundRepeat" axis="self">
        <dgm:layoutNode name="ParentBackground" styleLbl="fgAcc1">
          <dgm:alg type="sp"/>
          <dgm:shape xmlns:r="http://schemas.openxmlformats.org/officeDocument/2006/relationships" type="ellipse" r:blip="">
            <dgm:adjLst/>
          </dgm:shape>
          <dgm:presOf axis="self" ptType="node"/>
        </dgm:layoutNode>
      </dgm:forEach>
    </dgm:forEach>
    <dgm:forEach name="Name37" axis="ch" ptType="node" st="11" cnt="1">
      <dgm:layoutNode name="Accent11">
        <dgm:alg type="sp"/>
        <dgm:shape xmlns:r="http://schemas.openxmlformats.org/officeDocument/2006/relationships" r:blip="">
          <dgm:adjLst/>
        </dgm:shape>
        <dgm:presOf/>
        <dgm:constrLst/>
        <dgm:forEach name="Name38" ref="accentRepeat"/>
      </dgm:layoutNode>
      <dgm:layoutNode name="ParentBackground11">
        <dgm:alg type="sp"/>
        <dgm:shape xmlns:r="http://schemas.openxmlformats.org/officeDocument/2006/relationships" r:blip="">
          <dgm:adjLst/>
        </dgm:shape>
        <dgm:presOf/>
        <dgm:forEach name="Name39" ref="parentBackgroundRepeat"/>
      </dgm:layoutNode>
      <dgm:choose name="Name40">
        <dgm:if name="Name41" axis="ch" ptType="node" func="cnt" op="gte" val="1">
          <dgm:layoutNode name="Child1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2"/>
      </dgm:choose>
      <dgm:layoutNode name="Parent1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3" axis="ch" ptType="node" st="10" cnt="1">
      <dgm:layoutNode name="Accent10">
        <dgm:alg type="sp"/>
        <dgm:shape xmlns:r="http://schemas.openxmlformats.org/officeDocument/2006/relationships" r:blip="">
          <dgm:adjLst/>
        </dgm:shape>
        <dgm:presOf/>
        <dgm:constrLst/>
        <dgm:forEach name="Name44" ref="accentRepeat"/>
      </dgm:layoutNode>
      <dgm:layoutNode name="ParentBackground10">
        <dgm:alg type="sp"/>
        <dgm:shape xmlns:r="http://schemas.openxmlformats.org/officeDocument/2006/relationships" r:blip="">
          <dgm:adjLst/>
        </dgm:shape>
        <dgm:presOf/>
        <dgm:forEach name="Name45" ref="parentBackgroundRepeat"/>
      </dgm:layoutNode>
      <dgm:choose name="Name46">
        <dgm:if name="Name47" axis="ch" ptType="node" func="cnt" op="gte" val="1">
          <dgm:layoutNode name="Child10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48"/>
      </dgm:choose>
      <dgm:layoutNode name="Parent10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9" axis="ch" ptType="node" st="9" cnt="1">
      <dgm:layoutNode name="Accent9">
        <dgm:alg type="sp"/>
        <dgm:shape xmlns:r="http://schemas.openxmlformats.org/officeDocument/2006/relationships" r:blip="">
          <dgm:adjLst/>
        </dgm:shape>
        <dgm:presOf/>
        <dgm:constrLst/>
        <dgm:forEach name="Name50" ref="accentRepeat"/>
      </dgm:layoutNode>
      <dgm:layoutNode name="ParentBackground9">
        <dgm:alg type="sp"/>
        <dgm:shape xmlns:r="http://schemas.openxmlformats.org/officeDocument/2006/relationships" r:blip="">
          <dgm:adjLst/>
        </dgm:shape>
        <dgm:presOf/>
        <dgm:forEach name="Name51" ref="parentBackgroundRepeat"/>
      </dgm:layoutNode>
      <dgm:choose name="Name52">
        <dgm:if name="Name53" axis="ch" ptType="node" func="cnt" op="gte" val="1">
          <dgm:layoutNode name="Child9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4"/>
      </dgm:choose>
      <dgm:layoutNode name="Parent9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55" axis="ch" ptType="node" st="8" cnt="1">
      <dgm:layoutNode name="Accent8">
        <dgm:alg type="sp"/>
        <dgm:shape xmlns:r="http://schemas.openxmlformats.org/officeDocument/2006/relationships" r:blip="">
          <dgm:adjLst/>
        </dgm:shape>
        <dgm:presOf/>
        <dgm:constrLst/>
        <dgm:forEach name="Name56" ref="accentRepeat"/>
      </dgm:layoutNode>
      <dgm:layoutNode name="ParentBackground8">
        <dgm:alg type="sp"/>
        <dgm:shape xmlns:r="http://schemas.openxmlformats.org/officeDocument/2006/relationships" r:blip="">
          <dgm:adjLst/>
        </dgm:shape>
        <dgm:presOf/>
        <dgm:forEach name="Name57" ref="parentBackgroundRepeat"/>
      </dgm:layoutNode>
      <dgm:choose name="Name58">
        <dgm:if name="Name59" axis="ch" ptType="node" func="cnt" op="gte" val="1">
          <dgm:layoutNode name="Child8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0"/>
      </dgm:choose>
      <dgm:layoutNode name="Parent8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1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62" ref="accentRepeat"/>
      </dgm:layoutNode>
      <dgm:layoutNode name="ParentBackground7">
        <dgm:alg type="sp"/>
        <dgm:shape xmlns:r="http://schemas.openxmlformats.org/officeDocument/2006/relationships" r:blip="">
          <dgm:adjLst/>
        </dgm:shape>
        <dgm:presOf/>
        <dgm:forEach name="Name63" ref="parentBackgroundRepeat"/>
      </dgm:layoutNode>
      <dgm:choose name="Name64">
        <dgm:if name="Name65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6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67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68" ref="accentRepeat"/>
      </dgm:layoutNode>
      <dgm:layoutNode name="ParentBackground6">
        <dgm:alg type="sp"/>
        <dgm:shape xmlns:r="http://schemas.openxmlformats.org/officeDocument/2006/relationships" r:blip="">
          <dgm:adjLst/>
        </dgm:shape>
        <dgm:presOf/>
        <dgm:forEach name="Name69" ref="parentBackgroundRepeat"/>
      </dgm:layoutNode>
      <dgm:choose name="Name70">
        <dgm:if name="Name71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3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74" ref="accentRepeat"/>
      </dgm:layoutNode>
      <dgm:layoutNode name="ParentBackground5">
        <dgm:alg type="sp"/>
        <dgm:shape xmlns:r="http://schemas.openxmlformats.org/officeDocument/2006/relationships" r:blip="">
          <dgm:adjLst/>
        </dgm:shape>
        <dgm:presOf/>
        <dgm:forEach name="Name75" ref="parentBackgroundRepeat"/>
      </dgm:layoutNode>
      <dgm:choose name="Name76">
        <dgm:if name="Name77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8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79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80" ref="accentRepeat"/>
      </dgm:layoutNode>
      <dgm:layoutNode name="ParentBackground4">
        <dgm:alg type="sp"/>
        <dgm:shape xmlns:r="http://schemas.openxmlformats.org/officeDocument/2006/relationships" r:blip="">
          <dgm:adjLst/>
        </dgm:shape>
        <dgm:presOf/>
        <dgm:forEach name="Name81" ref="parentBackgroundRepeat"/>
      </dgm:layoutNode>
      <dgm:choose name="Name82">
        <dgm:if name="Name8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layoutNode name="ParentBackground3">
        <dgm:alg type="sp"/>
        <dgm:shape xmlns:r="http://schemas.openxmlformats.org/officeDocument/2006/relationships" r:blip="">
          <dgm:adjLst/>
        </dgm:shape>
        <dgm:presOf/>
        <dgm:forEach name="Name87" ref="parentBackgroundRepeat"/>
      </dgm:layoutNode>
      <dgm:choose name="Name88">
        <dgm:if name="Name89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0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1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92" ref="accentRepeat"/>
      </dgm:layoutNode>
      <dgm:layoutNode name="ParentBackground2" styleLbl="fgAcc1">
        <dgm:alg type="sp"/>
        <dgm:shape xmlns:r="http://schemas.openxmlformats.org/officeDocument/2006/relationships" r:blip="">
          <dgm:adjLst/>
        </dgm:shape>
        <dgm:presOf/>
        <dgm:forEach name="Name93" ref="parentBackgroundRepeat"/>
      </dgm:layoutNode>
      <dgm:choose name="Name94">
        <dgm:if name="Name95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96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97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98" ref="accentRepeat"/>
      </dgm:layoutNode>
      <dgm:layoutNode name="ParentBackground1">
        <dgm:alg type="sp"/>
        <dgm:shape xmlns:r="http://schemas.openxmlformats.org/officeDocument/2006/relationships" r:blip="">
          <dgm:adjLst/>
        </dgm:shape>
        <dgm:presOf/>
        <dgm:forEach name="Name99" ref="parentBackgroundRepeat"/>
      </dgm:layoutNode>
      <dgm:choose name="Name100">
        <dgm:if name="Name101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" val="t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102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39A9A-B4B0-4B32-B8CD-2E25E95134C4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518A9-B687-4302-9395-2322403C6656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9A684-0CB7-41E9-A4DF-5D1C2CA5BF6F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DD7C35-9E19-4518-A4B2-3B09CD8CC756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196DA8-8897-4DDF-BFB6-5D83863C837A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BA708-C5F0-412D-90E2-1919F0D196AE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C8F8FA-EF43-4642-9368-3F4E33039BD9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61E721-B01C-4D5D-A3CA-2E5518383F10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6513FEF9-69D0-4F8C-A336-59491FBEDC47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1E21DC-8981-44E6-BC8C-2BA8F673FFBB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B9C5D3-0140-4E75-8D7F-C0623D06DFD7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666F9-5B40-48E0-8DFD-99EF944CDD22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98D6B-2C72-4E21-9893-A649C6E2A47D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6811C9-A66C-49F0-970E-F7B68D9109A0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01AE78-96A2-4A23-B183-3B6DB4374FE7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E0757-B101-4811-9189-10EB2F458E2D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DC078-589F-40E3-816C-EE21D62B5BBA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004436-CA73-4D53-89B4-2A5C7347BF2F}" type="datetimeFigureOut">
              <a:rPr lang="en-US" dirty="0"/>
              <a:t>1/28/2021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0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180492"/>
            <a:ext cx="8144134" cy="1926287"/>
          </a:xfrm>
        </p:spPr>
        <p:txBody>
          <a:bodyPr/>
          <a:lstStyle/>
          <a:p>
            <a:pPr algn="ctr"/>
            <a:r>
              <a:rPr lang="hr-HR" sz="5000" dirty="0" smtClean="0"/>
              <a:t>HIDROGEL AGAROZE KAO BIOELEKTRONIČKO SUČELJE</a:t>
            </a:r>
            <a:endParaRPr lang="hr-HR" sz="5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725407"/>
          </a:xfrm>
        </p:spPr>
        <p:txBody>
          <a:bodyPr>
            <a:normAutofit fontScale="92500" lnSpcReduction="20000"/>
          </a:bodyPr>
          <a:lstStyle/>
          <a:p>
            <a:r>
              <a:rPr lang="hr-HR" dirty="0"/>
              <a:t>a</a:t>
            </a:r>
            <a:r>
              <a:rPr lang="hr-HR" dirty="0" smtClean="0"/>
              <a:t>utor: Anja Mioković</a:t>
            </a:r>
          </a:p>
          <a:p>
            <a:r>
              <a:rPr lang="hr-HR" dirty="0" smtClean="0"/>
              <a:t>Projekt 3DOptoBio</a:t>
            </a:r>
          </a:p>
          <a:p>
            <a:r>
              <a:rPr lang="hr-HR" dirty="0" smtClean="0"/>
              <a:t>Laboratorij za </a:t>
            </a:r>
            <a:r>
              <a:rPr lang="hr-HR" dirty="0" smtClean="0"/>
              <a:t>fotoniku i </a:t>
            </a:r>
            <a:r>
              <a:rPr lang="hr-HR" dirty="0" smtClean="0"/>
              <a:t>optičku spektroskopiju</a:t>
            </a:r>
          </a:p>
          <a:p>
            <a:r>
              <a:rPr lang="hr-HR" dirty="0" smtClean="0"/>
              <a:t>Fizički odsjek, PMF, Sveučilište u Zagrebu</a:t>
            </a:r>
          </a:p>
          <a:p>
            <a:r>
              <a:rPr lang="hr-HR" dirty="0" smtClean="0"/>
              <a:t>mentor: Vedran Đerek, asistent: Aleksandar Opančar</a:t>
            </a:r>
          </a:p>
          <a:p>
            <a:endParaRPr lang="hr-HR" dirty="0" smtClean="0"/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3261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 EKSPERIMENTALNOG UZORKA – Evaporacija foto-kondenzatora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762" y="2086709"/>
            <a:ext cx="5863158" cy="1114969"/>
          </a:xfrm>
        </p:spPr>
        <p:txBody>
          <a:bodyPr/>
          <a:lstStyle/>
          <a:p>
            <a:r>
              <a:rPr lang="hr-HR" dirty="0" smtClean="0"/>
              <a:t>maske zasjenjenja (eng. </a:t>
            </a:r>
            <a:r>
              <a:rPr lang="hr-HR" i="1" dirty="0" smtClean="0"/>
              <a:t>shadow mask</a:t>
            </a:r>
            <a:r>
              <a:rPr lang="hr-HR" dirty="0" smtClean="0"/>
              <a:t>) – određivanje oblika p-n slojeva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62" y="3837930"/>
            <a:ext cx="6128895" cy="29259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585" y="2086709"/>
            <a:ext cx="4323531" cy="4677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70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NUMERIČKO MODELIRANJE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simulacija problema </a:t>
            </a:r>
            <a:r>
              <a:rPr lang="hr-HR" dirty="0"/>
              <a:t>u programskom paketu </a:t>
            </a:r>
            <a:r>
              <a:rPr lang="hr-HR" i="1" dirty="0"/>
              <a:t>Comsol Multiphysics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8376" y="2936260"/>
            <a:ext cx="5155865" cy="35509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0" y="2887920"/>
            <a:ext cx="3223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1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→ Petrijeva zdjelica (izolator)</a:t>
            </a:r>
          </a:p>
          <a:p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2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→ sloj zlata (vodič)</a:t>
            </a:r>
          </a:p>
          <a:p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3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→ p sloj (vodič)</a:t>
            </a:r>
            <a:endParaRPr lang="hr-H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4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→ izolator</a:t>
            </a:r>
            <a:endParaRPr lang="hr-H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5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→ n sloj (vodič)</a:t>
            </a:r>
            <a:endParaRPr lang="hr-H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6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→ hidrogel (elektrolit)</a:t>
            </a:r>
            <a:endParaRPr lang="hr-H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r>
              <a:rPr lang="hr-HR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7</a:t>
            </a:r>
            <a:r>
              <a:rPr lang="hr-HR" sz="1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→ zrak (izolator)</a:t>
            </a:r>
            <a:endParaRPr lang="hr-HR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66" y="4711748"/>
            <a:ext cx="3132409" cy="1505499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665717" y="5040939"/>
            <a:ext cx="1243629" cy="744488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017200" y="5464652"/>
            <a:ext cx="885734" cy="606531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193411" y="4951518"/>
            <a:ext cx="34124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stvaranje fotonapona → spajanje ekvivalentnog kruga solarne ćelije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početni uvjeti → napon 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rubni uvjeti → otpornost i kapacitet na granicama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3047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NUMERIČKO </a:t>
            </a:r>
            <a:r>
              <a:rPr lang="hr-HR" dirty="0" smtClean="0"/>
              <a:t>MODELIRANJE – Vremenski ovisno električno polje 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1" y="2238836"/>
            <a:ext cx="11598901" cy="36778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0" y="2284934"/>
            <a:ext cx="11453521" cy="36317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781" y="2238836"/>
            <a:ext cx="11598901" cy="367787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6" y="2238836"/>
            <a:ext cx="11598901" cy="3677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14" y="2238835"/>
            <a:ext cx="11607867" cy="36807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48" y="2235994"/>
            <a:ext cx="11607864" cy="36807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5" y="2233152"/>
            <a:ext cx="11616826" cy="368355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3" y="2230310"/>
            <a:ext cx="11625789" cy="368639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42" y="2227468"/>
            <a:ext cx="11589932" cy="367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25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NUMERIČKO MODELIRANJE – </a:t>
            </a:r>
            <a:r>
              <a:rPr lang="hr-HR" dirty="0" smtClean="0"/>
              <a:t>Utjecaj električnog polja na stanicu</a:t>
            </a:r>
            <a:endParaRPr lang="hr-HR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05" y="2629755"/>
            <a:ext cx="8568683" cy="2915259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257" y="2262554"/>
            <a:ext cx="1973766" cy="41499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8162192" y="2261673"/>
                <a:ext cx="291904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1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sSub>
                        <m:sSubPr>
                          <m:ctrlPr>
                            <a:rPr lang="hr-H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r-H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hr-H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sub>
                      </m:sSub>
                      <m:r>
                        <a:rPr lang="hr-H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(</m:t>
                      </m:r>
                      <m:r>
                        <a:rPr lang="hr-H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𝑚𝑉</m:t>
                      </m:r>
                      <m:r>
                        <a:rPr lang="hr-H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hr-HR" sz="14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62192" y="2261673"/>
                <a:ext cx="2919046" cy="307777"/>
              </a:xfrm>
              <a:prstGeom prst="rect">
                <a:avLst/>
              </a:prstGeom>
              <a:blipFill rotWithShape="0"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4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NUMERIČKO MODELIRANJE – </a:t>
            </a:r>
            <a:r>
              <a:rPr lang="hr-HR" dirty="0" smtClean="0"/>
              <a:t>Ovisnost električnog polja o vodljivosti i debljini hidrogela</a:t>
            </a:r>
            <a:endParaRPr lang="hr-H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951" y="2112077"/>
            <a:ext cx="6482479" cy="4558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7662" y="3453306"/>
            <a:ext cx="5093354" cy="187589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87662" y="2508738"/>
            <a:ext cx="5093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veći otpor hidrogela → jače polje </a:t>
            </a: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048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/>
              <a:t>NUMERIČKO MODELIRANJE – Ovisnost električnog polja o </a:t>
            </a:r>
            <a:r>
              <a:rPr lang="hr-HR" dirty="0" smtClean="0"/>
              <a:t>radijusu foto-kondenzatora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6028475"/>
            <a:ext cx="9613861" cy="695974"/>
          </a:xfrm>
        </p:spPr>
        <p:txBody>
          <a:bodyPr/>
          <a:lstStyle/>
          <a:p>
            <a:r>
              <a:rPr lang="hr-HR" dirty="0" smtClean="0"/>
              <a:t>različiti geometrijski oblik stimuliranog područja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247287"/>
            <a:ext cx="9767108" cy="3532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219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EKSPERIMENTALNA METODA – Uzgoj kvasca pod utjecajem optoelektroničke stimulacije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19" y="2336873"/>
            <a:ext cx="4913803" cy="3599316"/>
          </a:xfrm>
        </p:spPr>
        <p:txBody>
          <a:bodyPr>
            <a:normAutofit/>
          </a:bodyPr>
          <a:lstStyle/>
          <a:p>
            <a:r>
              <a:rPr lang="hr-HR" sz="2400" dirty="0" smtClean="0"/>
              <a:t>tri različita načina nasađivanja:</a:t>
            </a:r>
          </a:p>
          <a:p>
            <a:pPr marL="0" indent="0">
              <a:buNone/>
            </a:pPr>
            <a:r>
              <a:rPr lang="hr-HR" sz="2400" dirty="0" smtClean="0"/>
              <a:t>  - gornja površina hidrogela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- volumno nasađivanje</a:t>
            </a:r>
          </a:p>
          <a:p>
            <a:pPr marL="0" indent="0">
              <a:buNone/>
            </a:pPr>
            <a:r>
              <a:rPr lang="hr-HR" sz="2400" dirty="0"/>
              <a:t> </a:t>
            </a:r>
            <a:r>
              <a:rPr lang="hr-HR" sz="2400" dirty="0" smtClean="0"/>
              <a:t> - donja površina hidrogela</a:t>
            </a:r>
          </a:p>
          <a:p>
            <a:r>
              <a:rPr lang="hr-HR" sz="2400" dirty="0" smtClean="0"/>
              <a:t>optoelektronička stimulacija diodom koja emitira pulsirajuću crvenu svjetlost </a:t>
            </a:r>
          </a:p>
          <a:p>
            <a:pPr marL="0" indent="0">
              <a:buNone/>
            </a:pPr>
            <a:endParaRPr lang="hr-HR" sz="2400" dirty="0" smtClean="0"/>
          </a:p>
          <a:p>
            <a:pPr marL="0" indent="0">
              <a:buNone/>
            </a:pPr>
            <a:endParaRPr lang="hr-HR" sz="2400" dirty="0"/>
          </a:p>
        </p:txBody>
      </p:sp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538" y="2337326"/>
            <a:ext cx="4828586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5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EKSPERIMENTALNA METODA – </a:t>
            </a:r>
            <a:r>
              <a:rPr lang="hr-HR" dirty="0" smtClean="0"/>
              <a:t>Mjerenje vodljivosti hidrogela agaroze</a:t>
            </a:r>
            <a:endParaRPr lang="hr-HR" b="1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33304" y="2357385"/>
                <a:ext cx="4196479" cy="3599316"/>
              </a:xfrm>
            </p:spPr>
            <p:txBody>
              <a:bodyPr>
                <a:normAutofit/>
              </a:bodyPr>
              <a:lstStyle/>
              <a:p>
                <a:r>
                  <a:rPr lang="hr-HR" sz="2200" dirty="0" smtClean="0">
                    <a:latin typeface="+mj-lt"/>
                  </a:rPr>
                  <a:t>metoda četiri kontakta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hr-HR" b="0" i="1" smtClean="0">
                            <a:latin typeface="+mj-lt"/>
                          </a:rPr>
                        </m:ctrlPr>
                      </m:sSubPr>
                      <m:e>
                        <m:r>
                          <a:rPr lang="hr-HR" b="0" i="1" smtClean="0">
                            <a:latin typeface="+mj-lt"/>
                          </a:rPr>
                          <m:t>𝑉</m:t>
                        </m:r>
                      </m:e>
                      <m:sub>
                        <m:r>
                          <a:rPr lang="hr-HR" b="0" i="1" smtClean="0">
                            <a:latin typeface="+mj-lt"/>
                          </a:rPr>
                          <m:t>23</m:t>
                        </m:r>
                      </m:sub>
                    </m:sSub>
                    <m:r>
                      <a:rPr lang="hr-HR" b="0" i="1" smtClean="0">
                        <a:latin typeface="+mj-lt"/>
                      </a:rPr>
                      <m:t>=</m:t>
                    </m:r>
                    <m:box>
                      <m:boxPr>
                        <m:ctrlPr>
                          <a:rPr lang="hr-HR" b="0" i="1" smtClean="0">
                            <a:latin typeface="+mj-lt"/>
                          </a:rPr>
                        </m:ctrlPr>
                      </m:boxPr>
                      <m:e>
                        <m:argPr>
                          <m:argSz m:val="-1"/>
                        </m:argPr>
                        <m:f>
                          <m:fPr>
                            <m:ctrlPr>
                              <a:rPr lang="hr-HR" b="0" i="1" smtClean="0">
                                <a:latin typeface="+mj-lt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hr-HR" b="0" i="1" smtClean="0">
                                    <a:latin typeface="+mj-lt"/>
                                  </a:rPr>
                                </m:ctrlPr>
                              </m:sSubPr>
                              <m:e>
                                <m:r>
                                  <a:rPr lang="hr-HR" b="0" i="1" smtClean="0">
                                    <a:latin typeface="+mj-lt"/>
                                  </a:rPr>
                                  <m:t>𝐼</m:t>
                                </m:r>
                              </m:e>
                              <m:sub>
                                <m:r>
                                  <a:rPr lang="hr-HR" b="0" i="1" smtClean="0">
                                    <a:latin typeface="+mj-lt"/>
                                  </a:rPr>
                                  <m:t>14</m:t>
                                </m:r>
                              </m:sub>
                            </m:sSub>
                          </m:num>
                          <m:den>
                            <m:r>
                              <a:rPr lang="hr-HR" b="0" i="1" smtClean="0">
                                <a:latin typeface="+mj-lt"/>
                              </a:rPr>
                              <m:t>4</m:t>
                            </m:r>
                            <m:r>
                              <a:rPr lang="hr-HR" b="0" i="1" smtClean="0">
                                <a:latin typeface="+mj-lt"/>
                                <a:ea typeface="Cambria Math" panose="02040503050406030204" pitchFamily="18" charset="0"/>
                              </a:rPr>
                              <m:t>𝜋𝜎</m:t>
                            </m:r>
                            <m:r>
                              <a:rPr lang="hr-HR" b="0" i="1" smtClean="0">
                                <a:latin typeface="+mj-lt"/>
                                <a:ea typeface="Cambria Math" panose="02040503050406030204" pitchFamily="18" charset="0"/>
                              </a:rPr>
                              <m:t>𝑡</m:t>
                            </m:r>
                          </m:den>
                        </m:f>
                        <m:r>
                          <m:rPr>
                            <m:brk m:alnAt="63"/>
                          </m:rPr>
                          <a:rPr lang="hr-HR" b="0" i="1" smtClean="0">
                            <a:latin typeface="+mj-lt"/>
                            <a:ea typeface="Cambria Math" panose="02040503050406030204" pitchFamily="18" charset="0"/>
                          </a:rPr>
                          <m:t>∙</m:t>
                        </m:r>
                        <m:func>
                          <m:funcPr>
                            <m:ctrlPr>
                              <a:rPr lang="hr-HR" b="0" i="1" smtClean="0">
                                <a:latin typeface="+mj-lt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  <m:brk m:alnAt="63"/>
                              </m:rPr>
                              <a:rPr lang="hr-HR" b="0" i="0" smtClean="0">
                                <a:latin typeface="+mj-lt"/>
                                <a:ea typeface="Cambria Math" panose="02040503050406030204" pitchFamily="18" charset="0"/>
                              </a:rPr>
                              <m:t>l</m:t>
                            </m:r>
                            <m:r>
                              <m:rPr>
                                <m:sty m:val="p"/>
                              </m:rPr>
                              <a:rPr lang="hr-HR" b="0" i="0" smtClean="0">
                                <a:latin typeface="+mj-lt"/>
                                <a:ea typeface="Cambria Math" panose="02040503050406030204" pitchFamily="18" charset="0"/>
                              </a:rPr>
                              <m:t>n</m:t>
                            </m:r>
                          </m:fName>
                          <m:e>
                            <m:d>
                              <m:dPr>
                                <m:ctrlPr>
                                  <a:rPr lang="hr-HR" b="0" i="1" smtClean="0">
                                    <a:latin typeface="+mj-lt"/>
                                    <a:ea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box>
                                  <m:boxPr>
                                    <m:ctrlPr>
                                      <a:rPr lang="hr-HR" b="0" i="1" smtClean="0">
                                        <a:latin typeface="+mj-lt"/>
                                        <a:ea typeface="Cambria Math" panose="02040503050406030204" pitchFamily="18" charset="0"/>
                                      </a:rPr>
                                    </m:ctrlPr>
                                  </m:boxPr>
                                  <m:e>
                                    <m:argPr>
                                      <m:argSz m:val="-1"/>
                                    </m:argPr>
                                    <m:f>
                                      <m:fPr>
                                        <m:ctrlPr>
                                          <a:rPr lang="hr-HR" b="0" i="1" smtClean="0">
                                            <a:latin typeface="+mj-lt"/>
                                            <a:ea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sSub>
                                          <m:sSubPr>
                                            <m:ctrlP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13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24</m:t>
                                            </m:r>
                                          </m:sub>
                                        </m:sSub>
                                      </m:num>
                                      <m:den>
                                        <m:sSub>
                                          <m:sSubPr>
                                            <m:ctrlP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12</m:t>
                                            </m:r>
                                          </m:sub>
                                        </m:sSub>
                                        <m:sSub>
                                          <m:sSubPr>
                                            <m:ctrlP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hr-HR" b="0" i="1" smtClean="0">
                                                <a:latin typeface="+mj-lt"/>
                                                <a:ea typeface="Cambria Math" panose="02040503050406030204" pitchFamily="18" charset="0"/>
                                              </a:rPr>
                                              <m:t>34</m:t>
                                            </m:r>
                                          </m:sub>
                                        </m:sSub>
                                      </m:den>
                                    </m:f>
                                  </m:e>
                                </m:box>
                              </m:e>
                            </m:d>
                          </m:e>
                        </m:func>
                      </m:e>
                    </m:box>
                  </m:oMath>
                </a14:m>
                <a:endParaRPr lang="hr-HR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33304" y="2357385"/>
                <a:ext cx="4196479" cy="3599316"/>
              </a:xfrm>
              <a:blipFill rotWithShape="0">
                <a:blip r:embed="rId2"/>
                <a:stretch>
                  <a:fillRect l="-4070" t="-491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3802250"/>
            <a:ext cx="3648052" cy="2677670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/>
              <p:cNvSpPr txBox="1"/>
              <p:nvPr/>
            </p:nvSpPr>
            <p:spPr>
              <a:xfrm>
                <a:off x="4829783" y="5671494"/>
                <a:ext cx="6266330" cy="8084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𝜎</m:t>
                    </m:r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hr-HR" sz="2200" b="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 Math" panose="02040503050406030204" pitchFamily="18" charset="0"/>
                  </a:rPr>
                  <a:t>sa NaCl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)=</m:t>
                    </m:r>
                    <m:d>
                      <m:dPr>
                        <m:ctrlP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1,23±0,02</m:t>
                        </m:r>
                      </m:e>
                    </m:d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𝑆</m:t>
                    </m:r>
                    <m:sSup>
                      <m:sSupPr>
                        <m:ctrlP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hr-HR" sz="2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pPr algn="ctr"/>
                <a14:m>
                  <m:oMath xmlns:m="http://schemas.openxmlformats.org/officeDocument/2006/math"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𝜎</m:t>
                    </m:r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(</m:t>
                    </m:r>
                  </m:oMath>
                </a14:m>
                <a:r>
                  <a:rPr lang="hr-HR" sz="2200" b="0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Cambria Math" panose="02040503050406030204" pitchFamily="18" charset="0"/>
                  </a:rPr>
                  <a:t>bez NaCl</a:t>
                </a:r>
                <a14:m>
                  <m:oMath xmlns:m="http://schemas.openxmlformats.org/officeDocument/2006/math"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)</m:t>
                    </m:r>
                    <m:r>
                      <a:rPr lang="hr-HR" sz="22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hr-HR" sz="22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62</m:t>
                        </m:r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,</m:t>
                        </m:r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77</m:t>
                        </m:r>
                        <m:r>
                          <a:rPr lang="hr-HR" sz="22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±0,0</m:t>
                        </m:r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3</m:t>
                        </m:r>
                      </m:e>
                    </m:d>
                    <m:r>
                      <a:rPr lang="hr-HR" sz="2200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hr-HR" sz="2200" b="0" i="1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−2</m:t>
                        </m:r>
                      </m:sup>
                    </m:sSup>
                    <m:r>
                      <a:rPr lang="hr-HR" sz="2200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𝑆</m:t>
                    </m:r>
                    <m:sSup>
                      <m:sSupPr>
                        <m:ctrlPr>
                          <a:rPr lang="hr-HR" sz="22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sz="22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sz="2200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hr-HR" sz="22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9783" y="5671494"/>
                <a:ext cx="6266330" cy="808426"/>
              </a:xfrm>
              <a:prstGeom prst="rect">
                <a:avLst/>
              </a:prstGeom>
              <a:blipFill rotWithShape="0">
                <a:blip r:embed="rId4"/>
                <a:stretch>
                  <a:fillRect t="-4511" b="-1804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9471" y="2092139"/>
            <a:ext cx="4226955" cy="343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41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EKSPERIMENTALNA METODA – </a:t>
            </a:r>
            <a:r>
              <a:rPr lang="hr-HR" dirty="0" smtClean="0"/>
              <a:t>Mjerenje optoelektričkih svojstava OEPC-a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555867"/>
          </a:xfrm>
        </p:spPr>
        <p:txBody>
          <a:bodyPr>
            <a:normAutofit fontScale="92500"/>
          </a:bodyPr>
          <a:lstStyle/>
          <a:p>
            <a:r>
              <a:rPr lang="hr-HR" dirty="0" smtClean="0"/>
              <a:t>eksperimentalni postav mjerenja optoelektričkih svojstava OEPC-a:</a:t>
            </a:r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2775509"/>
            <a:ext cx="8932601" cy="38263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28647" y="6601821"/>
            <a:ext cx="2284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smtClean="0"/>
              <a:t>slika preuzeta iz [4]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2786823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EKSPERIMENTALNA METODA – Mjerenje optoelektričkih svojstava OEPC-a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014143"/>
            <a:ext cx="12192000" cy="4843857"/>
          </a:xfrm>
        </p:spPr>
        <p:txBody>
          <a:bodyPr>
            <a:noAutofit/>
          </a:bodyPr>
          <a:lstStyle/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usporedba fotonapona stvorenog OEPC-om prije njegove uzgoja kvaščevih kolonija i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nakon</a:t>
            </a:r>
          </a:p>
          <a:p>
            <a:endParaRPr lang="hr-H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0" indent="0">
              <a:buNone/>
            </a:pPr>
            <a:endParaRPr lang="hr-H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Calibri" panose="020F0502020204030204" pitchFamily="34" charset="0"/>
            </a:endParaRPr>
          </a:p>
          <a:p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relativno </a:t>
            </a:r>
            <a:r>
              <a:rPr lang="hr-H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odstupanje od 1,14%→ hidrogel agaroze ne smanjuje kvalitetu OEPC-a</a:t>
            </a:r>
            <a:endParaRPr lang="hr-H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424" y="2566243"/>
            <a:ext cx="5689151" cy="373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844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</a:t>
            </a:r>
            <a:endParaRPr lang="hr-HR" dirty="0"/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89476149"/>
              </p:ext>
            </p:extLst>
          </p:nvPr>
        </p:nvGraphicFramePr>
        <p:xfrm>
          <a:off x="0" y="2039815"/>
          <a:ext cx="121920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965" y="2441613"/>
            <a:ext cx="3160058" cy="20921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624" y="0"/>
            <a:ext cx="6508376" cy="378056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628094" y="4495854"/>
            <a:ext cx="19229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smtClean="0"/>
              <a:t>slika preuzeta iz [5]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2766386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REZULTATI</a:t>
            </a:r>
            <a:endParaRPr lang="hr-H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0" y="2085519"/>
                <a:ext cx="12192000" cy="1238665"/>
              </a:xfrm>
            </p:spPr>
            <p:txBody>
              <a:bodyPr>
                <a:normAutofit/>
              </a:bodyPr>
              <a:lstStyle/>
              <a:p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kolonije kvasca uzgojene tijekom optoelektroničke stimulacije na hidrogelu agaroze, vodljivosti </a:t>
                </a:r>
                <a14:m>
                  <m:oMath xmlns:m="http://schemas.openxmlformats.org/officeDocument/2006/math">
                    <m:r>
                      <a:rPr lang="hr-HR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1,23 </m:t>
                    </m:r>
                    <m:r>
                      <a:rPr lang="hr-HR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sSup>
                      <m:sSupPr>
                        <m:ctrlPr>
                          <a:rPr lang="hr-HR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i debljine oko </a:t>
                </a:r>
                <a14:m>
                  <m:oMath xmlns:m="http://schemas.openxmlformats.org/officeDocument/2006/math">
                    <m:r>
                      <a:rPr lang="hr-HR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1 </m:t>
                    </m:r>
                    <m:r>
                      <a:rPr lang="hr-HR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𝑚𝑚</m:t>
                    </m:r>
                  </m:oMath>
                </a14:m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, </a:t>
                </a:r>
                <a:r>
                  <a:rPr lang="hr-H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ne pokazuju </a:t>
                </a:r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vidljivu </a:t>
                </a:r>
                <a:r>
                  <a:rPr lang="hr-H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nepravilnost u rastu </a:t>
                </a:r>
                <a:endParaRPr lang="hr-H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na gornjoj površini (a) i volumno rasprostranjene (b)</a:t>
                </a:r>
                <a:endParaRPr lang="hr-H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085519"/>
                <a:ext cx="12192000" cy="1238665"/>
              </a:xfrm>
              <a:blipFill rotWithShape="0">
                <a:blip r:embed="rId2"/>
                <a:stretch>
                  <a:fillRect l="-700" t="-7389" r="-850" b="-1083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86" y="3575537"/>
            <a:ext cx="5849120" cy="30655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889" y="3575538"/>
            <a:ext cx="4087436" cy="306557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7037889" y="3575537"/>
                <a:ext cx="3986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a. 40 </a:t>
                </a:r>
                <a14:m>
                  <m:oMath xmlns:m="http://schemas.openxmlformats.org/officeDocument/2006/math">
                    <m:r>
                      <a:rPr lang="hr-HR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uvećano iznad ruba p-n sloja</a:t>
                </a:r>
                <a:endParaRPr lang="hr-H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37889" y="3575537"/>
                <a:ext cx="3986032" cy="369332"/>
              </a:xfrm>
              <a:prstGeom prst="rect">
                <a:avLst/>
              </a:prstGeom>
              <a:blipFill rotWithShape="0">
                <a:blip r:embed="rId5"/>
                <a:stretch>
                  <a:fillRect l="-1531" t="-13333" r="-1072" b="-31667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41092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REZULTATI</a:t>
            </a:r>
            <a:endParaRPr lang="hr-H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0" y="2158539"/>
                <a:ext cx="12192000" cy="1672419"/>
              </a:xfrm>
            </p:spPr>
            <p:txBody>
              <a:bodyPr>
                <a:normAutofit fontScale="92500"/>
              </a:bodyPr>
              <a:lstStyle/>
              <a:p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kolonije kvasca uzgojene tijekom optoelektroničke stimulacije </a:t>
                </a:r>
                <a:r>
                  <a:rPr lang="hr-H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na gornjoj površini </a:t>
                </a:r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hidrogela agaroze, </a:t>
                </a:r>
                <a:r>
                  <a:rPr lang="hr-H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vodljivosti </a:t>
                </a:r>
                <a14:m>
                  <m:oMath xmlns:m="http://schemas.openxmlformats.org/officeDocument/2006/math">
                    <m:r>
                      <a:rPr lang="hr-HR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0,63</m:t>
                    </m:r>
                    <m:r>
                      <a:rPr lang="hr-HR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 </m:t>
                    </m:r>
                    <m:r>
                      <a:rPr lang="hr-HR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  <a:ea typeface="Cambria Math" panose="02040503050406030204" pitchFamily="18" charset="0"/>
                      </a:rPr>
                      <m:t>𝑆</m:t>
                    </m:r>
                    <m:sSup>
                      <m:sSupPr>
                        <m:ctrlPr>
                          <a:rPr lang="hr-HR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hr-HR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hr-HR" i="1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+mj-lt"/>
                            <a:ea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hr-H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i debljine oko </a:t>
                </a:r>
                <a14:m>
                  <m:oMath xmlns:m="http://schemas.openxmlformats.org/officeDocument/2006/math">
                    <m:r>
                      <a:rPr lang="hr-HR" b="0" i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m:t>0,</m:t>
                    </m:r>
                    <m:r>
                      <a:rPr lang="hr-HR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m:t> </m:t>
                    </m:r>
                    <m:r>
                      <a:rPr lang="hr-HR" b="0" i="1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m:t>8 </m:t>
                    </m:r>
                    <m:r>
                      <a:rPr lang="hr-HR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j-lt"/>
                      </a:rPr>
                      <m:t>𝑚𝑚</m:t>
                    </m:r>
                  </m:oMath>
                </a14:m>
                <a:endParaRPr lang="hr-H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nehomogeno </a:t>
                </a:r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i nepravilno narasle kolonije</a:t>
                </a:r>
              </a:p>
              <a:p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potencijalni utjecaj na rast primjećen iznad najmanjeg foto-kondenzatora </a:t>
                </a:r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cs typeface="Calibri" panose="020F0502020204030204" pitchFamily="34" charset="0"/>
                  </a:rPr>
                  <a:t>→ slučajnost?</a:t>
                </a:r>
                <a:endParaRPr lang="hr-H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endParaRPr lang="hr-H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0" y="2158539"/>
                <a:ext cx="12192000" cy="1672419"/>
              </a:xfrm>
              <a:blipFill rotWithShape="0">
                <a:blip r:embed="rId2"/>
                <a:stretch>
                  <a:fillRect l="-600" t="-5109" b="-2920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38" y="3895293"/>
            <a:ext cx="7174523" cy="27625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844" y="3903785"/>
            <a:ext cx="3672045" cy="275403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38800" y="5052646"/>
            <a:ext cx="644769" cy="574431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7" name="Rectangle 6"/>
          <p:cNvSpPr/>
          <p:nvPr/>
        </p:nvSpPr>
        <p:spPr>
          <a:xfrm>
            <a:off x="7854844" y="3903785"/>
            <a:ext cx="3672045" cy="2754034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7854844" y="3903785"/>
                <a:ext cx="2778369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4 </a:t>
                </a:r>
                <a14:m>
                  <m:oMath xmlns:m="http://schemas.openxmlformats.org/officeDocument/2006/math">
                    <m:r>
                      <a:rPr lang="hr-HR" i="1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hr-HR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 </a:t>
                </a:r>
                <a:r>
                  <a:rPr lang="hr-HR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</a:rPr>
                  <a:t>uvećano</a:t>
                </a:r>
                <a:endParaRPr lang="hr-HR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endParaRPr>
              </a:p>
              <a:p>
                <a:endParaRPr lang="hr-HR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4844" y="3903785"/>
                <a:ext cx="2778369" cy="646331"/>
              </a:xfrm>
              <a:prstGeom prst="rect">
                <a:avLst/>
              </a:prstGeom>
              <a:blipFill rotWithShape="0">
                <a:blip r:embed="rId5"/>
                <a:stretch>
                  <a:fillRect l="-2198" t="-6604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871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6873"/>
            <a:ext cx="12191999" cy="4181158"/>
          </a:xfrm>
        </p:spPr>
        <p:txBody>
          <a:bodyPr>
            <a:normAutofit lnSpcReduction="10000"/>
          </a:bodyPr>
          <a:lstStyle/>
          <a:p>
            <a:r>
              <a:rPr lang="hr-HR" dirty="0" smtClean="0"/>
              <a:t>provedena analiza </a:t>
            </a:r>
            <a:r>
              <a:rPr lang="hr-HR" dirty="0"/>
              <a:t>hidrogela agaroze kao </a:t>
            </a:r>
            <a:r>
              <a:rPr lang="hr-HR" dirty="0" smtClean="0"/>
              <a:t>biolektroničkog sučelja </a:t>
            </a:r>
            <a:r>
              <a:rPr lang="hr-HR" dirty="0"/>
              <a:t>u svrhu </a:t>
            </a:r>
            <a:r>
              <a:rPr lang="hr-HR" dirty="0" smtClean="0"/>
              <a:t>omogućavanja optoelektroničke stimulacije staničnih kolonija</a:t>
            </a:r>
          </a:p>
          <a:p>
            <a:r>
              <a:rPr lang="hr-HR" dirty="0" smtClean="0"/>
              <a:t>razumijevanje ponašanja električnog </a:t>
            </a:r>
            <a:r>
              <a:rPr lang="hr-HR" dirty="0"/>
              <a:t>polja u </a:t>
            </a:r>
            <a:r>
              <a:rPr lang="hr-HR" dirty="0" smtClean="0"/>
              <a:t>hidrogelu agaroze ostvareno </a:t>
            </a:r>
            <a:r>
              <a:rPr lang="pl-PL" dirty="0" smtClean="0"/>
              <a:t>numeričkim mode</a:t>
            </a:r>
            <a:r>
              <a:rPr lang="hr-HR" dirty="0" smtClean="0"/>
              <a:t>lom </a:t>
            </a:r>
            <a:r>
              <a:rPr lang="hr-HR" dirty="0"/>
              <a:t>u programskom paketu Comsol </a:t>
            </a:r>
            <a:r>
              <a:rPr lang="hr-HR" dirty="0" smtClean="0"/>
              <a:t>Multiphysics</a:t>
            </a:r>
          </a:p>
          <a:p>
            <a:r>
              <a:rPr lang="hr-HR" dirty="0"/>
              <a:t>optimizacija </a:t>
            </a:r>
            <a:r>
              <a:rPr lang="hr-HR" dirty="0" smtClean="0"/>
              <a:t>hidrogela agaroze </a:t>
            </a:r>
            <a:r>
              <a:rPr lang="hr-HR" dirty="0" smtClean="0">
                <a:latin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hr-HR" dirty="0"/>
              <a:t> </a:t>
            </a:r>
            <a:r>
              <a:rPr lang="hr-HR" dirty="0" smtClean="0"/>
              <a:t>smanjivanje </a:t>
            </a:r>
            <a:r>
              <a:rPr lang="hr-HR" dirty="0"/>
              <a:t>vodljivosti i </a:t>
            </a:r>
            <a:r>
              <a:rPr lang="hr-HR" dirty="0" smtClean="0"/>
              <a:t>debljine hidrogela, </a:t>
            </a:r>
            <a:r>
              <a:rPr lang="hr-HR" dirty="0"/>
              <a:t>u skladu </a:t>
            </a:r>
            <a:r>
              <a:rPr lang="hr-HR" dirty="0" smtClean="0"/>
              <a:t>s </a:t>
            </a:r>
            <a:r>
              <a:rPr lang="pl-PL" dirty="0" smtClean="0"/>
              <a:t>održavanjem </a:t>
            </a:r>
            <a:r>
              <a:rPr lang="pl-PL" dirty="0"/>
              <a:t>uvjeta za </a:t>
            </a:r>
            <a:r>
              <a:rPr lang="pl-PL" dirty="0" smtClean="0"/>
              <a:t>život stanica</a:t>
            </a:r>
          </a:p>
          <a:p>
            <a:r>
              <a:rPr lang="hr-HR" dirty="0" smtClean="0"/>
              <a:t>različite veličine kružnih foto-kondezatora elektronički stimuliraju drugačija geometrijski određena područja</a:t>
            </a:r>
          </a:p>
          <a:p>
            <a:r>
              <a:rPr lang="hr-HR" dirty="0"/>
              <a:t>u preliminarnom eksperimetnu optoelektroničke stimulacije kvasca, smanjenje vodljivosti hidrogela i </a:t>
            </a:r>
            <a:r>
              <a:rPr lang="it-IT" dirty="0"/>
              <a:t>nasa</a:t>
            </a:r>
            <a:r>
              <a:rPr lang="hr-HR" dirty="0"/>
              <a:t>đ</a:t>
            </a:r>
            <a:r>
              <a:rPr lang="it-IT" dirty="0"/>
              <a:t>ivanje stanica direktno uz foto-kondenzator poka</a:t>
            </a:r>
            <a:r>
              <a:rPr lang="pl-PL" dirty="0"/>
              <a:t>zalo je nepotvrđeni </a:t>
            </a:r>
            <a:r>
              <a:rPr lang="pl-PL" dirty="0" smtClean="0"/>
              <a:t>efekt </a:t>
            </a:r>
            <a:r>
              <a:rPr lang="pl-PL" dirty="0"/>
              <a:t>na rast </a:t>
            </a:r>
            <a:r>
              <a:rPr lang="pl-PL" dirty="0" smtClean="0"/>
              <a:t>stanica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15746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ZAKLJUČAK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336873"/>
            <a:ext cx="12191999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hr-HR" dirty="0" smtClean="0"/>
              <a:t>BUDUĆNOST:</a:t>
            </a:r>
          </a:p>
          <a:p>
            <a:r>
              <a:rPr lang="hr-HR" dirty="0" smtClean="0"/>
              <a:t>provesti još </a:t>
            </a:r>
            <a:r>
              <a:rPr lang="hr-HR" dirty="0"/>
              <a:t>takvih eksperimenata sa </a:t>
            </a:r>
            <a:r>
              <a:rPr lang="hr-HR" dirty="0" smtClean="0"/>
              <a:t>ciljem </a:t>
            </a:r>
            <a:r>
              <a:rPr lang="pl-PL" dirty="0" smtClean="0"/>
              <a:t>utvrđivanja </a:t>
            </a:r>
            <a:r>
              <a:rPr lang="pl-PL" dirty="0"/>
              <a:t>je li </a:t>
            </a:r>
            <a:r>
              <a:rPr lang="pl-PL" dirty="0" smtClean="0"/>
              <a:t>primjećeni </a:t>
            </a:r>
            <a:r>
              <a:rPr lang="pl-PL" dirty="0"/>
              <a:t>efekt nastao </a:t>
            </a:r>
            <a:r>
              <a:rPr lang="pl-PL" dirty="0" smtClean="0"/>
              <a:t>slučajno </a:t>
            </a:r>
            <a:r>
              <a:rPr lang="pl-PL" dirty="0"/>
              <a:t>ili </a:t>
            </a:r>
            <a:r>
              <a:rPr lang="pl-PL" dirty="0" smtClean="0"/>
              <a:t>s </a:t>
            </a:r>
            <a:r>
              <a:rPr lang="hr-HR" dirty="0" smtClean="0"/>
              <a:t>razlogom</a:t>
            </a:r>
          </a:p>
          <a:p>
            <a:r>
              <a:rPr lang="it-IT" dirty="0"/>
              <a:t>promotriti kompatibilnosti drugih vrsta </a:t>
            </a:r>
            <a:r>
              <a:rPr lang="it-IT" dirty="0" smtClean="0"/>
              <a:t>sta</a:t>
            </a:r>
            <a:r>
              <a:rPr lang="pt-BR" dirty="0" smtClean="0"/>
              <a:t>nica </a:t>
            </a:r>
            <a:r>
              <a:rPr lang="pt-BR" dirty="0"/>
              <a:t>s istim eksperimentalnim </a:t>
            </a:r>
            <a:r>
              <a:rPr lang="pt-BR" dirty="0" smtClean="0"/>
              <a:t>postavom</a:t>
            </a:r>
            <a:endParaRPr lang="hr-HR" dirty="0" smtClean="0"/>
          </a:p>
          <a:p>
            <a:r>
              <a:rPr lang="hr-HR" dirty="0" smtClean="0"/>
              <a:t>poboljšati numerički model s ciljem realnijeg prikaza problema</a:t>
            </a:r>
          </a:p>
          <a:p>
            <a:r>
              <a:rPr lang="hr-HR" dirty="0" smtClean="0"/>
              <a:t>prilagoditi </a:t>
            </a:r>
            <a:r>
              <a:rPr lang="it-IT" dirty="0" smtClean="0"/>
              <a:t>geometrij</a:t>
            </a:r>
            <a:r>
              <a:rPr lang="hr-HR" dirty="0" smtClean="0"/>
              <a:t>u</a:t>
            </a:r>
            <a:r>
              <a:rPr lang="it-IT" dirty="0" smtClean="0"/>
              <a:t> </a:t>
            </a:r>
            <a:r>
              <a:rPr lang="it-IT" dirty="0"/>
              <a:t>foto-kondenzatora kako bi se postignulo </a:t>
            </a:r>
            <a:r>
              <a:rPr lang="it-IT" dirty="0" smtClean="0"/>
              <a:t>ja</a:t>
            </a:r>
            <a:r>
              <a:rPr lang="hr-HR" dirty="0" smtClean="0"/>
              <a:t>č</a:t>
            </a:r>
            <a:r>
              <a:rPr lang="it-IT" dirty="0" smtClean="0"/>
              <a:t>e i</a:t>
            </a:r>
            <a:r>
              <a:rPr lang="hr-HR" dirty="0" smtClean="0"/>
              <a:t> lokaliziranije električno </a:t>
            </a:r>
            <a:r>
              <a:rPr lang="hr-HR" dirty="0"/>
              <a:t>polje</a:t>
            </a:r>
            <a:endParaRPr lang="hr-HR" dirty="0" smtClean="0"/>
          </a:p>
        </p:txBody>
      </p:sp>
    </p:spTree>
    <p:extLst>
      <p:ext uri="{BB962C8B-B14F-4D97-AF65-F5344CB8AC3E}">
        <p14:creationId xmlns:p14="http://schemas.microsoft.com/office/powerpoint/2010/main" val="43699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IZVORI SLIKA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08273"/>
            <a:ext cx="12192000" cy="3599316"/>
          </a:xfrm>
        </p:spPr>
        <p:txBody>
          <a:bodyPr>
            <a:normAutofit/>
          </a:bodyPr>
          <a:lstStyle/>
          <a:p>
            <a:pPr marL="457200" indent="-457200">
              <a:buFont typeface="+mj-lt"/>
              <a:buAutoNum type="arabicParenR"/>
            </a:pPr>
            <a:r>
              <a:rPr lang="en-US" sz="2000" dirty="0">
                <a:effectLst/>
              </a:rPr>
              <a:t>T. F. Weiss, "Cellular Biophysics", Vol. 1, </a:t>
            </a:r>
            <a:r>
              <a:rPr lang="en-US" sz="2000" dirty="0" smtClean="0">
                <a:effectLst/>
              </a:rPr>
              <a:t>1996</a:t>
            </a:r>
            <a:endParaRPr lang="hr-HR" sz="2000" dirty="0" smtClean="0">
              <a:effectLst/>
            </a:endParaRPr>
          </a:p>
          <a:p>
            <a:pPr marL="457200" indent="-457200">
              <a:buFont typeface="+mj-lt"/>
              <a:buAutoNum type="arabicParenR"/>
            </a:pPr>
            <a:r>
              <a:rPr lang="hr-HR" sz="2000" dirty="0">
                <a:effectLst/>
              </a:rPr>
              <a:t>M. Jakešová, "Wireless bioelectronics devices driven by deep red light", doktorski rad (još neobjavljen</a:t>
            </a:r>
            <a:r>
              <a:rPr lang="hr-HR" sz="2000" dirty="0" smtClean="0">
                <a:effectLst/>
              </a:rPr>
              <a:t>)</a:t>
            </a:r>
          </a:p>
          <a:p>
            <a:pPr marL="457200" indent="-457200">
              <a:buFont typeface="+mj-lt"/>
              <a:buAutoNum type="arabicParenR"/>
            </a:pPr>
            <a:r>
              <a:rPr lang="hr-HR" sz="2000" dirty="0">
                <a:effectLst/>
              </a:rPr>
              <a:t>V. Đerek, D. Rand, L. Migliaccio, Y. Hanein, E. D. Głowacki, "Untangling Photofaradaic and Photocapacitive Effects in Organic Optoelectronic Stimulation Devices", Frontiers in Bioengineering and Biotechnology, Vol. 8, Article 284, </a:t>
            </a:r>
            <a:r>
              <a:rPr lang="hr-HR" sz="2000" dirty="0" smtClean="0">
                <a:effectLst/>
              </a:rPr>
              <a:t>2020</a:t>
            </a:r>
          </a:p>
          <a:p>
            <a:pPr marL="457200" indent="-457200">
              <a:buFont typeface="+mj-lt"/>
              <a:buAutoNum type="arabicParenR"/>
            </a:pPr>
            <a:r>
              <a:rPr lang="hr-HR" sz="2000" dirty="0">
                <a:effectLst/>
              </a:rPr>
              <a:t>K. Vulić, "Transport naboja u organskim elektrolitskim fotokondenzatorima", diplomski rad, </a:t>
            </a:r>
            <a:r>
              <a:rPr lang="hr-HR" sz="2000" dirty="0" smtClean="0">
                <a:effectLst/>
              </a:rPr>
              <a:t>2020</a:t>
            </a:r>
          </a:p>
          <a:p>
            <a:pPr marL="457200" indent="-457200">
              <a:buFont typeface="+mj-lt"/>
              <a:buAutoNum type="arabicParenR"/>
            </a:pPr>
            <a:r>
              <a:rPr lang="hr-HR" sz="2000" dirty="0">
                <a:effectLst/>
              </a:rPr>
              <a:t>M.S. Ejneby, M. Jakešová, J. J. Ferrero, L. Migliaccio, Z. Zhao, M. Berggren, D. Khodagholy, V. Đerek, J. Gelinas, E. D. Głowacki, "A chronic photocapacitor implant for noninvasive neurostimulation with deep red light" (još neobjavljen)</a:t>
            </a:r>
            <a:endParaRPr lang="hr-HR" sz="2000" dirty="0" smtClean="0">
              <a:effectLst/>
            </a:endParaRPr>
          </a:p>
          <a:p>
            <a:pPr marL="457200" indent="-457200">
              <a:buFont typeface="+mj-lt"/>
              <a:buAutoNum type="arabicParenR"/>
            </a:pPr>
            <a:endParaRPr lang="hr-HR" sz="2000" dirty="0"/>
          </a:p>
        </p:txBody>
      </p:sp>
    </p:spTree>
    <p:extLst>
      <p:ext uri="{BB962C8B-B14F-4D97-AF65-F5344CB8AC3E}">
        <p14:creationId xmlns:p14="http://schemas.microsoft.com/office/powerpoint/2010/main" val="195085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 – Elektronička stimulacija stanice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stanična membrana i transmembranski transport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52" y="2908968"/>
            <a:ext cx="8517317" cy="31600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131859" y="6069564"/>
            <a:ext cx="3352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smtClean="0"/>
              <a:t>slika preuzeta s [1]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750129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 – Elektronička stimulacija stanice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hr-HR" dirty="0">
                    <a:latin typeface="+mj-lt"/>
                  </a:rPr>
                  <a:t>ravnotežni membranski potencijal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r-HR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hr-H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hr-HR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hr-HR" dirty="0">
                  <a:latin typeface="+mj-lt"/>
                </a:endParaRPr>
              </a:p>
              <a:p>
                <a:endParaRPr lang="hr-HR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 rotWithShape="0">
                <a:blip r:embed="rId2"/>
                <a:stretch>
                  <a:fillRect l="-3377" t="-3892" r="-1039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half" idx="2"/>
              </p:nvPr>
            </p:nvSpPr>
            <p:spPr>
              <a:xfrm>
                <a:off x="680320" y="6182970"/>
                <a:ext cx="10601762" cy="910419"/>
              </a:xfrm>
            </p:spPr>
            <p:txBody>
              <a:bodyPr/>
              <a:lstStyle/>
              <a:p>
                <a:r>
                  <a:rPr lang="hr-HR" dirty="0" smtClean="0"/>
                  <a:t>naponski ionski kanali (eng. </a:t>
                </a:r>
                <a:r>
                  <a:rPr lang="hr-HR" i="1" dirty="0" smtClean="0"/>
                  <a:t>voltage gated ion channels</a:t>
                </a:r>
                <a:r>
                  <a:rPr lang="hr-HR" dirty="0" smtClean="0"/>
                  <a:t>) se otvaraju odstupanjem od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hr-HR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hr-HR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hr-HR" i="1"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  <m:sup>
                        <m:r>
                          <a:rPr lang="hr-HR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bSup>
                  </m:oMath>
                </a14:m>
                <a:endParaRPr lang="hr-HR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680320" y="6182970"/>
                <a:ext cx="10601762" cy="910419"/>
              </a:xfrm>
              <a:blipFill rotWithShape="0">
                <a:blip r:embed="rId3"/>
                <a:stretch>
                  <a:fillRect l="-1438" t="-17333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05" y="2782939"/>
            <a:ext cx="3669122" cy="3039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678" y="2782937"/>
            <a:ext cx="5405863" cy="303931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432431" y="5829805"/>
            <a:ext cx="33521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smtClean="0"/>
              <a:t>slika preuzeta s [1]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3325619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UVOD – Elektronička stimulacija stanice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0321" y="2336873"/>
            <a:ext cx="10373161" cy="4305974"/>
          </a:xfrm>
        </p:spPr>
        <p:txBody>
          <a:bodyPr>
            <a:noAutofit/>
          </a:bodyPr>
          <a:lstStyle/>
          <a:p>
            <a:r>
              <a:rPr lang="hr-HR" sz="2200" dirty="0" smtClean="0">
                <a:latin typeface="+mj-lt"/>
              </a:rPr>
              <a:t>depolarizacija stanice </a:t>
            </a:r>
            <a:r>
              <a:rPr lang="hr-HR" sz="2200" dirty="0">
                <a:latin typeface="+mj-lt"/>
                <a:cs typeface="Calibri" panose="020F0502020204030204" pitchFamily="34" charset="0"/>
              </a:rPr>
              <a:t>→</a:t>
            </a:r>
            <a:r>
              <a:rPr lang="hr-HR" sz="2200" dirty="0" smtClean="0">
                <a:latin typeface="+mj-lt"/>
              </a:rPr>
              <a:t> pojava akcijskog potencijala</a:t>
            </a:r>
          </a:p>
          <a:p>
            <a:endParaRPr lang="hr-HR" sz="2200" dirty="0">
              <a:latin typeface="+mj-lt"/>
            </a:endParaRPr>
          </a:p>
          <a:p>
            <a:endParaRPr lang="hr-HR" sz="2200" dirty="0" smtClean="0">
              <a:latin typeface="+mj-lt"/>
            </a:endParaRPr>
          </a:p>
          <a:p>
            <a:endParaRPr lang="hr-HR" sz="2200" dirty="0">
              <a:latin typeface="+mj-lt"/>
            </a:endParaRPr>
          </a:p>
          <a:p>
            <a:endParaRPr lang="hr-HR" sz="2200" dirty="0" smtClean="0">
              <a:latin typeface="+mj-lt"/>
            </a:endParaRPr>
          </a:p>
          <a:p>
            <a:endParaRPr lang="hr-HR" sz="2200" dirty="0">
              <a:latin typeface="+mj-lt"/>
            </a:endParaRPr>
          </a:p>
          <a:p>
            <a:endParaRPr lang="hr-HR" sz="2200" dirty="0" smtClean="0">
              <a:latin typeface="+mj-lt"/>
            </a:endParaRPr>
          </a:p>
          <a:p>
            <a:endParaRPr lang="hr-HR" sz="2200" dirty="0">
              <a:latin typeface="+mj-lt"/>
            </a:endParaRPr>
          </a:p>
          <a:p>
            <a:endParaRPr lang="hr-HR" sz="2200" dirty="0" smtClean="0">
              <a:latin typeface="+mj-lt"/>
            </a:endParaRPr>
          </a:p>
          <a:p>
            <a:r>
              <a:rPr lang="hr-HR" sz="2200" dirty="0" smtClean="0">
                <a:latin typeface="+mj-lt"/>
              </a:rPr>
              <a:t>uloga </a:t>
            </a:r>
            <a:r>
              <a:rPr lang="pt-BR" sz="2200" dirty="0" smtClean="0">
                <a:latin typeface="+mj-lt"/>
              </a:rPr>
              <a:t>i na</a:t>
            </a:r>
            <a:r>
              <a:rPr lang="hr-HR" sz="2200" dirty="0" smtClean="0">
                <a:latin typeface="+mj-lt"/>
              </a:rPr>
              <a:t>č</a:t>
            </a:r>
            <a:r>
              <a:rPr lang="pt-BR" sz="2200" dirty="0" smtClean="0">
                <a:latin typeface="+mj-lt"/>
              </a:rPr>
              <a:t>in </a:t>
            </a:r>
            <a:r>
              <a:rPr lang="pt-BR" sz="2200" dirty="0">
                <a:latin typeface="+mj-lt"/>
              </a:rPr>
              <a:t>rada </a:t>
            </a:r>
            <a:r>
              <a:rPr lang="hr-HR" sz="2200" dirty="0" smtClean="0">
                <a:latin typeface="+mj-lt"/>
              </a:rPr>
              <a:t>naponskih ionskih kanala </a:t>
            </a:r>
            <a:r>
              <a:rPr lang="pt-BR" sz="2200" dirty="0" smtClean="0">
                <a:latin typeface="+mj-lt"/>
              </a:rPr>
              <a:t>varira</a:t>
            </a:r>
            <a:r>
              <a:rPr lang="hr-HR" sz="2200" dirty="0" smtClean="0">
                <a:latin typeface="+mj-lt"/>
              </a:rPr>
              <a:t>ju</a:t>
            </a:r>
            <a:r>
              <a:rPr lang="pt-BR" sz="2200" dirty="0" smtClean="0">
                <a:latin typeface="+mj-lt"/>
              </a:rPr>
              <a:t> </a:t>
            </a:r>
            <a:r>
              <a:rPr lang="pt-BR" sz="2200" dirty="0">
                <a:latin typeface="+mj-lt"/>
              </a:rPr>
              <a:t>od vrste do </a:t>
            </a:r>
            <a:r>
              <a:rPr lang="pt-BR" sz="2200" dirty="0" smtClean="0">
                <a:latin typeface="+mj-lt"/>
              </a:rPr>
              <a:t>vrste</a:t>
            </a:r>
            <a:endParaRPr lang="hr-HR" sz="2200" dirty="0" smtClean="0"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419" y="2943926"/>
            <a:ext cx="5911515" cy="2878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69" y="2943926"/>
            <a:ext cx="5389351" cy="28786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9502956" y="5822576"/>
            <a:ext cx="235323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smtClean="0"/>
              <a:t>slike preuzete iz [2]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64665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 - OEPC</a:t>
            </a:r>
            <a:endParaRPr lang="hr-H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" y="2108554"/>
                <a:ext cx="12192000" cy="4286666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hr-HR" sz="2200" dirty="0" smtClean="0">
                    <a:latin typeface="+mj-lt"/>
                  </a:rPr>
                  <a:t>OEPC = eng. </a:t>
                </a:r>
                <a:r>
                  <a:rPr lang="hr-HR" sz="2200" i="1" dirty="0" smtClean="0">
                    <a:latin typeface="+mj-lt"/>
                  </a:rPr>
                  <a:t>organic </a:t>
                </a:r>
                <a:r>
                  <a:rPr lang="hr-HR" sz="2200" i="1" dirty="0">
                    <a:latin typeface="+mj-lt"/>
                  </a:rPr>
                  <a:t>electrolytic </a:t>
                </a:r>
                <a:r>
                  <a:rPr lang="hr-HR" sz="2200" i="1" dirty="0" smtClean="0">
                    <a:latin typeface="+mj-lt"/>
                  </a:rPr>
                  <a:t>photocapacitor</a:t>
                </a:r>
              </a:p>
              <a:p>
                <a:pPr algn="just"/>
                <a:r>
                  <a:rPr lang="hr-HR" sz="2200" dirty="0" smtClean="0">
                    <a:latin typeface="+mj-lt"/>
                  </a:rPr>
                  <a:t>utratanki trosloj metal i p-n organskog poluvodiča,</a:t>
                </a:r>
                <a:r>
                  <a:rPr lang="hr-HR" sz="2200" dirty="0" smtClean="0">
                    <a:latin typeface="+mj-lt"/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hr-HR" sz="2200">
                        <a:latin typeface="Cambria Math" panose="02040503050406030204" pitchFamily="18" charset="0"/>
                      </a:rPr>
                      <m:t>Au</m:t>
                    </m:r>
                    <m:r>
                      <a:rPr lang="hr-HR" sz="220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hr-HR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hr-HR" sz="2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hr-HR" sz="2200" i="1">
                        <a:latin typeface="Cambria Math" panose="02040503050406030204" pitchFamily="18" charset="0"/>
                      </a:rPr>
                      <m:t>𝑃𝐶</m:t>
                    </m:r>
                    <m:r>
                      <a:rPr lang="hr-HR" sz="2200" i="1">
                        <a:latin typeface="Cambria Math" panose="02040503050406030204" pitchFamily="18" charset="0"/>
                      </a:rPr>
                      <m:t>+</m:t>
                    </m:r>
                    <m:r>
                      <a:rPr lang="hr-HR" sz="2200" i="1">
                        <a:latin typeface="Cambria Math" panose="02040503050406030204" pitchFamily="18" charset="0"/>
                      </a:rPr>
                      <m:t>𝑃𝑇𝐶𝐷𝐼</m:t>
                    </m:r>
                  </m:oMath>
                </a14:m>
                <a:r>
                  <a:rPr lang="hr-HR" sz="2200" dirty="0" smtClean="0">
                    <a:latin typeface="+mj-lt"/>
                  </a:rPr>
                  <a:t>, uronjen u elektrolit</a:t>
                </a:r>
              </a:p>
              <a:p>
                <a:pPr algn="just"/>
                <a:r>
                  <a:rPr lang="hr-HR" sz="2200" dirty="0" smtClean="0">
                    <a:latin typeface="+mj-lt"/>
                  </a:rPr>
                  <a:t>fotoinduciran transport naboja između p-n sloja</a:t>
                </a:r>
              </a:p>
              <a:p>
                <a:pPr algn="just"/>
                <a:r>
                  <a:rPr lang="hr-HR" sz="2200" dirty="0" smtClean="0">
                    <a:latin typeface="+mj-lt"/>
                  </a:rPr>
                  <a:t>formiranje električnog dvosloja (eng. </a:t>
                </a:r>
                <a:r>
                  <a:rPr lang="hr-HR" sz="2200" i="1" dirty="0" smtClean="0">
                    <a:latin typeface="+mj-lt"/>
                  </a:rPr>
                  <a:t>electric double layer</a:t>
                </a:r>
                <a:r>
                  <a:rPr lang="hr-HR" sz="2200" dirty="0" smtClean="0">
                    <a:latin typeface="+mj-lt"/>
                  </a:rPr>
                  <a:t>) = nabijanje kondezatora</a:t>
                </a:r>
              </a:p>
              <a:p>
                <a:pPr algn="just"/>
                <a:r>
                  <a:rPr lang="hr-HR" sz="2200" dirty="0" smtClean="0">
                    <a:latin typeface="+mj-lt"/>
                  </a:rPr>
                  <a:t>depolarizacija stanice</a:t>
                </a:r>
                <a:endParaRPr lang="hr-HR" sz="2200" dirty="0">
                  <a:latin typeface="+mj-lt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" y="2108554"/>
                <a:ext cx="12192000" cy="4286666"/>
              </a:xfrm>
              <a:blipFill rotWithShape="0">
                <a:blip r:embed="rId2"/>
                <a:stretch>
                  <a:fillRect l="-1400" t="-4125"/>
                </a:stretch>
              </a:blipFill>
            </p:spPr>
            <p:txBody>
              <a:bodyPr/>
              <a:lstStyle/>
              <a:p>
                <a:r>
                  <a:rPr lang="hr-H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21" y="5117045"/>
            <a:ext cx="5168747" cy="1392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543" y="3868883"/>
            <a:ext cx="4947693" cy="26410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888507" y="6509959"/>
            <a:ext cx="2608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smtClean="0"/>
              <a:t>slika preuzeta iz [2]</a:t>
            </a:r>
            <a:endParaRPr lang="hr-HR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3264694" y="6509958"/>
            <a:ext cx="260872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r-HR" sz="1200" dirty="0" smtClean="0"/>
              <a:t>slika preuzeta iz [3]</a:t>
            </a:r>
            <a:endParaRPr lang="hr-HR" sz="1200" dirty="0"/>
          </a:p>
        </p:txBody>
      </p:sp>
    </p:spTree>
    <p:extLst>
      <p:ext uri="{BB962C8B-B14F-4D97-AF65-F5344CB8AC3E}">
        <p14:creationId xmlns:p14="http://schemas.microsoft.com/office/powerpoint/2010/main" val="10199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UVOD – Optoelektronička stimulacija staničnih kolonija</a:t>
            </a:r>
            <a:endParaRPr lang="hr-HR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9855080"/>
              </p:ext>
            </p:extLst>
          </p:nvPr>
        </p:nvGraphicFramePr>
        <p:xfrm>
          <a:off x="-435784" y="1293697"/>
          <a:ext cx="12291608" cy="45447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5179985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preliminarni eksperiment optoelektroničke stimulacije stanica pekarskog 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kvasca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hipoteza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: utjecaj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prostorn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og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raspored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elektri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č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nog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polja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na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prostorni </a:t>
            </a:r>
            <a:r>
              <a:rPr lang="it-IT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raspored rasta 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kva</a:t>
            </a:r>
            <a:r>
              <a:rPr lang="hr-H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šč</a:t>
            </a:r>
            <a:r>
              <a:rPr lang="it-IT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evih stanica</a:t>
            </a:r>
            <a:endParaRPr lang="hr-HR" sz="24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695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PRIPREMA EKSPERIMENTALNOG UZORKA – Hranjiva otopina agaroze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hr-HR" dirty="0" smtClean="0"/>
              <a:t>ekstrakt kvasca</a:t>
            </a:r>
          </a:p>
          <a:p>
            <a:r>
              <a:rPr lang="hr-HR" dirty="0" smtClean="0"/>
              <a:t>hranjiva otopina agaroze niske temperature geliranja</a:t>
            </a:r>
            <a:endParaRPr lang="hr-H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075" y="3326168"/>
            <a:ext cx="1736005" cy="33247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610" y="3356780"/>
            <a:ext cx="3452040" cy="3294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59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/>
              <a:t>PRIPREMA EKSPERIMENTALNOG UZORKA – </a:t>
            </a:r>
            <a:r>
              <a:rPr lang="hr-HR" dirty="0" smtClean="0"/>
              <a:t>Evaporacija foto-kondenzatora</a:t>
            </a:r>
            <a:endParaRPr lang="hr-H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8259" y="2085519"/>
            <a:ext cx="10340787" cy="629065"/>
          </a:xfrm>
        </p:spPr>
        <p:txBody>
          <a:bodyPr>
            <a:noAutofit/>
          </a:bodyPr>
          <a:lstStyle/>
          <a:p>
            <a:r>
              <a:rPr lang="pl-PL" dirty="0" smtClean="0"/>
              <a:t>vakuumska termalna evaporacija - </a:t>
            </a:r>
            <a:r>
              <a:rPr lang="hr-HR" dirty="0" smtClean="0"/>
              <a:t>tehnika nanošenja </a:t>
            </a:r>
            <a:r>
              <a:rPr lang="hr-HR" dirty="0"/>
              <a:t>tankih </a:t>
            </a:r>
            <a:r>
              <a:rPr lang="hr-HR" dirty="0" smtClean="0"/>
              <a:t>slojeva</a:t>
            </a:r>
          </a:p>
          <a:p>
            <a:endParaRPr lang="hr-H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694" y="2590321"/>
            <a:ext cx="5370413" cy="4106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94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TM04033917[[fn=Berlin]]</Template>
  <TotalTime>1161</TotalTime>
  <Words>848</Words>
  <Application>Microsoft Office PowerPoint</Application>
  <PresentationFormat>Widescreen</PresentationFormat>
  <Paragraphs>131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Cambria Math</vt:lpstr>
      <vt:lpstr>Trebuchet MS</vt:lpstr>
      <vt:lpstr>Wingdings</vt:lpstr>
      <vt:lpstr>Berlin</vt:lpstr>
      <vt:lpstr>HIDROGEL AGAROZE KAO BIOELEKTRONIČKO SUČELJE</vt:lpstr>
      <vt:lpstr>UVOD</vt:lpstr>
      <vt:lpstr>UVOD – Elektronička stimulacija stanice</vt:lpstr>
      <vt:lpstr>UVOD – Elektronička stimulacija stanice</vt:lpstr>
      <vt:lpstr>UVOD – Elektronička stimulacija stanice</vt:lpstr>
      <vt:lpstr>UVOD - OEPC</vt:lpstr>
      <vt:lpstr>UVOD – Optoelektronička stimulacija staničnih kolonija</vt:lpstr>
      <vt:lpstr>PRIPREMA EKSPERIMENTALNOG UZORKA – Hranjiva otopina agaroze</vt:lpstr>
      <vt:lpstr>PRIPREMA EKSPERIMENTALNOG UZORKA – Evaporacija foto-kondenzatora</vt:lpstr>
      <vt:lpstr>PRIPREMA EKSPERIMENTALNOG UZORKA – Evaporacija foto-kondenzatora</vt:lpstr>
      <vt:lpstr>NUMERIČKO MODELIRANJE</vt:lpstr>
      <vt:lpstr>NUMERIČKO MODELIRANJE – Vremenski ovisno električno polje </vt:lpstr>
      <vt:lpstr>NUMERIČKO MODELIRANJE – Utjecaj električnog polja na stanicu</vt:lpstr>
      <vt:lpstr>NUMERIČKO MODELIRANJE – Ovisnost električnog polja o vodljivosti i debljini hidrogela</vt:lpstr>
      <vt:lpstr>NUMERIČKO MODELIRANJE – Ovisnost električnog polja o radijusu foto-kondenzatora</vt:lpstr>
      <vt:lpstr>EKSPERIMENTALNA METODA – Uzgoj kvasca pod utjecajem optoelektroničke stimulacije</vt:lpstr>
      <vt:lpstr>EKSPERIMENTALNA METODA – Mjerenje vodljivosti hidrogela agaroze</vt:lpstr>
      <vt:lpstr>EKSPERIMENTALNA METODA – Mjerenje optoelektričkih svojstava OEPC-a</vt:lpstr>
      <vt:lpstr>EKSPERIMENTALNA METODA – Mjerenje optoelektričkih svojstava OEPC-a</vt:lpstr>
      <vt:lpstr>REZULTATI</vt:lpstr>
      <vt:lpstr>REZULTATI</vt:lpstr>
      <vt:lpstr>ZAKLJUČAK</vt:lpstr>
      <vt:lpstr>ZAKLJUČAK</vt:lpstr>
      <vt:lpstr>IZVORI SLIKA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HIDROGEL AGAROZE KAO BIOELEKTRONIČKO SUČELJE</dc:title>
  <dc:creator>Anja</dc:creator>
  <cp:lastModifiedBy>Anja</cp:lastModifiedBy>
  <cp:revision>87</cp:revision>
  <dcterms:created xsi:type="dcterms:W3CDTF">2021-01-26T09:27:41Z</dcterms:created>
  <dcterms:modified xsi:type="dcterms:W3CDTF">2021-01-28T18:24:10Z</dcterms:modified>
</cp:coreProperties>
</file>